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49"/>
  </p:notesMasterIdLst>
  <p:handoutMasterIdLst>
    <p:handoutMasterId r:id="rId50"/>
  </p:handoutMasterIdLst>
  <p:sldIdLst>
    <p:sldId id="256" r:id="rId3"/>
    <p:sldId id="303" r:id="rId4"/>
    <p:sldId id="266" r:id="rId5"/>
    <p:sldId id="258" r:id="rId6"/>
    <p:sldId id="259" r:id="rId7"/>
    <p:sldId id="276" r:id="rId8"/>
    <p:sldId id="260" r:id="rId9"/>
    <p:sldId id="278" r:id="rId10"/>
    <p:sldId id="304" r:id="rId11"/>
    <p:sldId id="305" r:id="rId12"/>
    <p:sldId id="306" r:id="rId13"/>
    <p:sldId id="307" r:id="rId14"/>
    <p:sldId id="261" r:id="rId15"/>
    <p:sldId id="308" r:id="rId16"/>
    <p:sldId id="277" r:id="rId17"/>
    <p:sldId id="262" r:id="rId18"/>
    <p:sldId id="263" r:id="rId19"/>
    <p:sldId id="264" r:id="rId20"/>
    <p:sldId id="265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309" r:id="rId29"/>
    <p:sldId id="274" r:id="rId30"/>
    <p:sldId id="275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310" r:id="rId40"/>
    <p:sldId id="287" r:id="rId41"/>
    <p:sldId id="311" r:id="rId42"/>
    <p:sldId id="288" r:id="rId43"/>
    <p:sldId id="314" r:id="rId44"/>
    <p:sldId id="299" r:id="rId45"/>
    <p:sldId id="300" r:id="rId46"/>
    <p:sldId id="301" r:id="rId47"/>
    <p:sldId id="302" r:id="rId48"/>
  </p:sldIdLst>
  <p:sldSz cx="9144000" cy="5143500" type="screen16x9"/>
  <p:notesSz cx="6858000" cy="9144000"/>
  <p:embeddedFontLst>
    <p:embeddedFont>
      <p:font typeface="Overpass Light" panose="020B0604020202020204" charset="0"/>
      <p:regular r:id="rId51"/>
      <p:bold r:id="rId52"/>
      <p:italic r:id="rId53"/>
      <p:boldItalic r:id="rId54"/>
    </p:embeddedFont>
    <p:embeddedFont>
      <p:font typeface="Bahnschrift Light" panose="020B0502040204020203" pitchFamily="34" charset="0"/>
      <p:regular r:id="rId55"/>
    </p:embeddedFont>
    <p:embeddedFont>
      <p:font typeface="Overpass" panose="020B0604020202020204" charset="0"/>
      <p:regular r:id="rId56"/>
      <p:bold r:id="rId57"/>
      <p:italic r:id="rId58"/>
      <p:boldItalic r:id="rId59"/>
    </p:embeddedFont>
    <p:embeddedFont>
      <p:font typeface="Fira Sans Extra Condensed Medium" panose="020B0604020202020204" charset="0"/>
      <p:regular r:id="rId60"/>
      <p:bold r:id="rId61"/>
      <p:italic r:id="rId62"/>
      <p:boldItalic r:id="rId63"/>
    </p:embeddedFont>
    <p:embeddedFont>
      <p:font typeface="Arial Black" panose="020B0A04020102020204" pitchFamily="34" charset="0"/>
      <p:bold r:id="rId64"/>
    </p:embeddedFont>
    <p:embeddedFont>
      <p:font typeface="Bebas Neue" panose="020B0604020202020204" charset="0"/>
      <p:regular r:id="rId65"/>
    </p:embeddedFont>
    <p:embeddedFont>
      <p:font typeface="Roboto Slab Light" panose="020B0604020202020204" charset="0"/>
      <p:regular r:id="rId66"/>
      <p:bold r:id="rId67"/>
    </p:embeddedFont>
    <p:embeddedFont>
      <p:font typeface="Proxima Nova" panose="020B0604020202020204" charset="0"/>
      <p:regular r:id="rId68"/>
      <p:bold r:id="rId69"/>
      <p:italic r:id="rId70"/>
      <p:boldItalic r:id="rId71"/>
    </p:embeddedFont>
    <p:embeddedFont>
      <p:font typeface="Arial Unicode MS" panose="020B0604020202020204" pitchFamily="34" charset="-128"/>
      <p:regular r:id="rId72"/>
    </p:embeddedFont>
    <p:embeddedFont>
      <p:font typeface="Proxima Nova Semibold" panose="020B0604020202020204" charset="0"/>
      <p:regular r:id="rId73"/>
      <p:bold r:id="rId74"/>
      <p:boldItalic r:id="rId75"/>
    </p:embeddedFont>
    <p:embeddedFont>
      <p:font typeface="맑은 고딕" panose="020B0503020000020004" pitchFamily="34" charset="-127"/>
      <p:regular r:id="rId76"/>
      <p:bold r:id="rId77"/>
    </p:embeddedFont>
    <p:embeddedFont>
      <p:font typeface="Libre Baskerville" panose="020B0604020202020204" charset="0"/>
      <p:regular r:id="rId78"/>
      <p:bold r:id="rId79"/>
      <p:italic r:id="rId8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6A6A6"/>
    <a:srgbClr val="2C3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3C66FC-1F6B-4836-8C38-64536D046C8C}">
  <a:tblStyle styleId="{3E3C66FC-1F6B-4836-8C38-64536D046C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94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2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font" Target="fonts/font18.fntdata"/><Relationship Id="rId76" Type="http://schemas.openxmlformats.org/officeDocument/2006/relationships/font" Target="fonts/font26.fntdata"/><Relationship Id="rId84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74" Type="http://schemas.openxmlformats.org/officeDocument/2006/relationships/font" Target="fonts/font24.fntdata"/><Relationship Id="rId79" Type="http://schemas.openxmlformats.org/officeDocument/2006/relationships/font" Target="fonts/font29.fntdata"/><Relationship Id="rId5" Type="http://schemas.openxmlformats.org/officeDocument/2006/relationships/slide" Target="slides/slide3.xml"/><Relationship Id="rId61" Type="http://schemas.openxmlformats.org/officeDocument/2006/relationships/font" Target="fonts/font11.fntdata"/><Relationship Id="rId82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73" Type="http://schemas.openxmlformats.org/officeDocument/2006/relationships/font" Target="fonts/font23.fntdata"/><Relationship Id="rId78" Type="http://schemas.openxmlformats.org/officeDocument/2006/relationships/font" Target="fonts/font28.fntdata"/><Relationship Id="rId8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font" Target="fonts/font19.fntdata"/><Relationship Id="rId77" Type="http://schemas.openxmlformats.org/officeDocument/2006/relationships/font" Target="fonts/font27.fntdata"/><Relationship Id="rId8" Type="http://schemas.openxmlformats.org/officeDocument/2006/relationships/slide" Target="slides/slide6.xml"/><Relationship Id="rId51" Type="http://schemas.openxmlformats.org/officeDocument/2006/relationships/font" Target="fonts/font1.fntdata"/><Relationship Id="rId72" Type="http://schemas.openxmlformats.org/officeDocument/2006/relationships/font" Target="fonts/font22.fntdata"/><Relationship Id="rId80" Type="http://schemas.openxmlformats.org/officeDocument/2006/relationships/font" Target="fonts/font30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9.fntdata"/><Relationship Id="rId67" Type="http://schemas.openxmlformats.org/officeDocument/2006/relationships/font" Target="fonts/font17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font" Target="fonts/font20.fntdata"/><Relationship Id="rId75" Type="http://schemas.openxmlformats.org/officeDocument/2006/relationships/font" Target="fonts/font25.fntdata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3AF2C-87FA-4118-93F4-16471354322C}" type="datetimeFigureOut">
              <a:rPr lang="es-AR" smtClean="0"/>
              <a:t>11/4/2022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48C70-8B68-4BCC-AC5C-D2B747B2A05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152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4393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1517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77a667ef0f_1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77a667ef0f_1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081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77a667ef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77a667ef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2460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7d29277cd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7d29277cd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81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4339e580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4339e580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600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7a667ef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7a667ef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404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80999eafc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80999eafc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896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77a667ef0f_1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77a667ef0f_1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860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77a667ef0f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77a667ef0f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5081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84339e580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84339e580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6312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7a667ef0f_1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7a667ef0f_1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8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77a667ef0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77a667ef0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678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77a667ef0f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77a667ef0f_1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325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84339e580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84339e580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445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104765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77a667ef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77a667ef0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554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77a667ef0f_1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77a667ef0f_1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6075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84339e580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84339e580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0476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77a667ef0f_1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77a667ef0f_1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680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77a667ef0f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77a667ef0f_1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86864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g859e2d699a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7" name="Google Shape;2427;g859e2d699a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225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g859e2d699a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9" name="Google Shape;2449;g859e2d699a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81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4339e580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84339e580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946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g77a667ef0f_1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77a667ef0f_1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4740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g77d29277cd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5" name="Google Shape;2525;g77d29277cd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927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0" name="Google Shape;2540;g77a667ef0f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1" name="Google Shape;2541;g77a667ef0f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0053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9493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85066482e2_0_24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85066482e2_0_24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12348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" name="Google Shape;2561;g85066482e2_0_24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2" name="Google Shape;2562;g85066482e2_0_24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845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g85066482e2_0_24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8" name="Google Shape;2568;g85066482e2_0_24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627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7" name="Google Shape;2567;g85066482e2_0_24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8" name="Google Shape;2568;g85066482e2_0_24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5581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5" name="Google Shape;10815;ge3b770b154_2_8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16" name="Google Shape;10816;ge3b770b154_2_8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85410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2" name="Google Shape;11192;ge3b770b154_2_8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3" name="Google Shape;11193;ge3b770b154_2_8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23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77d29277c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77d29277c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59643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3" name="Google Shape;11623;ge3b770b154_2_9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4" name="Google Shape;11624;ge3b770b154_2_90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356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6" name="Google Shape;12416;ge3b770b154_2_98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7" name="Google Shape;12417;ge3b770b154_2_98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742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85066482e2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85066482e2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1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4339e580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4339e580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7294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77a667ef0f_1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77a667ef0f_1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600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77a667ef0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77a667ef0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617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03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4697175" y="1320225"/>
            <a:ext cx="36168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1825" y="29778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194775" y="1457250"/>
            <a:ext cx="4754400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64775" y="3681600"/>
            <a:ext cx="4417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Freeform 5"/>
          <p:cNvSpPr>
            <a:spLocks/>
          </p:cNvSpPr>
          <p:nvPr userDrawn="1"/>
        </p:nvSpPr>
        <p:spPr bwMode="auto">
          <a:xfrm>
            <a:off x="189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2714171"/>
            <a:ext cx="9281100" cy="2429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2061788" y="723875"/>
            <a:ext cx="5019000" cy="18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0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title" idx="2"/>
          </p:nvPr>
        </p:nvSpPr>
        <p:spPr>
          <a:xfrm>
            <a:off x="2485555" y="2871475"/>
            <a:ext cx="4167600" cy="8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25300" y="1217725"/>
            <a:ext cx="3892200" cy="339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R="5080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R="5080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R="5080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R="5080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R="5080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R="5080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R="5080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R="5080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2"/>
          </p:nvPr>
        </p:nvSpPr>
        <p:spPr>
          <a:xfrm>
            <a:off x="4571998" y="1217725"/>
            <a:ext cx="3804300" cy="33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R="5080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R="5080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R="5080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R="5080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marR="5080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marR="5080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marR="5080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marR="5080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699000" y="428125"/>
            <a:ext cx="7746000" cy="6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ONLY_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3167950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540600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868989" y="2334485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>
            <a:off x="3868989" y="2707169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>
            <a:off x="6075725" y="2334485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>
            <a:off x="6075725" y="2707169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189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ONLY_3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1433564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ubTitle" idx="2"/>
          </p:nvPr>
        </p:nvSpPr>
        <p:spPr>
          <a:xfrm>
            <a:off x="935264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3"/>
          </p:nvPr>
        </p:nvSpPr>
        <p:spPr>
          <a:xfrm>
            <a:off x="3892018" y="2327453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000000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4"/>
          </p:nvPr>
        </p:nvSpPr>
        <p:spPr>
          <a:xfrm>
            <a:off x="3393718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62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364286" y="3640518"/>
            <a:ext cx="1419552" cy="137899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801" y="137717"/>
            <a:ext cx="1419552" cy="1378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bg>
      <p:bgPr>
        <a:solidFill>
          <a:schemeClr val="dk1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625300" y="323675"/>
            <a:ext cx="78054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1_1"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4876902" y="1200650"/>
            <a:ext cx="317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89900" y="2183550"/>
            <a:ext cx="2270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/>
        </p:nvSpPr>
        <p:spPr>
          <a:xfrm>
            <a:off x="4697175" y="1320225"/>
            <a:ext cx="36168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1825" y="29778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194775" y="1457250"/>
            <a:ext cx="4754400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64775" y="3681600"/>
            <a:ext cx="4417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" name="Grupo 9"/>
          <p:cNvGrpSpPr/>
          <p:nvPr userDrawn="1"/>
        </p:nvGrpSpPr>
        <p:grpSpPr>
          <a:xfrm>
            <a:off x="8171543" y="4183719"/>
            <a:ext cx="972457" cy="959782"/>
            <a:chOff x="9413610" y="3582660"/>
            <a:chExt cx="1572836" cy="1552335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 rot="5400000">
            <a:off x="-20863" y="4183718"/>
            <a:ext cx="972457" cy="959782"/>
            <a:chOff x="9413610" y="3582660"/>
            <a:chExt cx="1572836" cy="1552335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4" name="Grupo 23"/>
          <p:cNvGrpSpPr/>
          <p:nvPr userDrawn="1"/>
        </p:nvGrpSpPr>
        <p:grpSpPr>
          <a:xfrm rot="16200000">
            <a:off x="8171542" y="-4152"/>
            <a:ext cx="972457" cy="959782"/>
            <a:chOff x="9413610" y="3582660"/>
            <a:chExt cx="1572836" cy="1552335"/>
          </a:xfrm>
        </p:grpSpPr>
        <p:sp>
          <p:nvSpPr>
            <p:cNvPr id="25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7" name="Grupo 26"/>
          <p:cNvGrpSpPr/>
          <p:nvPr userDrawn="1"/>
        </p:nvGrpSpPr>
        <p:grpSpPr>
          <a:xfrm rot="10800000">
            <a:off x="1675" y="9264"/>
            <a:ext cx="972457" cy="959782"/>
            <a:chOff x="9413610" y="3582660"/>
            <a:chExt cx="1572836" cy="1552335"/>
          </a:xfrm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44391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2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609547" y="378511"/>
            <a:ext cx="3946800" cy="1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801" y="137717"/>
            <a:ext cx="1419552" cy="1378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2_1"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1400" y="1929600"/>
            <a:ext cx="22677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109" name="Google Shape;109;p22"/>
          <p:cNvCxnSpPr/>
          <p:nvPr/>
        </p:nvCxnSpPr>
        <p:spPr>
          <a:xfrm>
            <a:off x="2703648" y="106200"/>
            <a:ext cx="3811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2724150" y="354084"/>
            <a:ext cx="36957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 hasCustomPrompt="1"/>
          </p:nvPr>
        </p:nvSpPr>
        <p:spPr>
          <a:xfrm>
            <a:off x="2042990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1588790" y="1916625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ubTitle" idx="3"/>
          </p:nvPr>
        </p:nvSpPr>
        <p:spPr>
          <a:xfrm>
            <a:off x="1465040" y="2195840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title" idx="4" hasCustomPrompt="1"/>
          </p:nvPr>
        </p:nvSpPr>
        <p:spPr>
          <a:xfrm>
            <a:off x="4542225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19" name="Google Shape;119;p23"/>
          <p:cNvSpPr txBox="1">
            <a:spLocks noGrp="1"/>
          </p:cNvSpPr>
          <p:nvPr>
            <p:ph type="subTitle" idx="5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6"/>
          </p:nvPr>
        </p:nvSpPr>
        <p:spPr>
          <a:xfrm>
            <a:off x="3852975" y="2195840"/>
            <a:ext cx="2344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title" idx="7" hasCustomPrompt="1"/>
          </p:nvPr>
        </p:nvSpPr>
        <p:spPr>
          <a:xfrm>
            <a:off x="6994306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2" name="Google Shape;122;p23"/>
          <p:cNvSpPr txBox="1">
            <a:spLocks noGrp="1"/>
          </p:cNvSpPr>
          <p:nvPr>
            <p:ph type="subTitle" idx="8"/>
          </p:nvPr>
        </p:nvSpPr>
        <p:spPr>
          <a:xfrm>
            <a:off x="6541456" y="1908693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9"/>
          </p:nvPr>
        </p:nvSpPr>
        <p:spPr>
          <a:xfrm>
            <a:off x="6343756" y="2195840"/>
            <a:ext cx="2267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 idx="13" hasCustomPrompt="1"/>
          </p:nvPr>
        </p:nvSpPr>
        <p:spPr>
          <a:xfrm>
            <a:off x="2042990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>
            <a:spLocks noGrp="1"/>
          </p:cNvSpPr>
          <p:nvPr>
            <p:ph type="subTitle" idx="14"/>
          </p:nvPr>
        </p:nvSpPr>
        <p:spPr>
          <a:xfrm>
            <a:off x="1588790" y="3830925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ubTitle" idx="15"/>
          </p:nvPr>
        </p:nvSpPr>
        <p:spPr>
          <a:xfrm>
            <a:off x="1465040" y="4089824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title" idx="16" hasCustomPrompt="1"/>
          </p:nvPr>
        </p:nvSpPr>
        <p:spPr>
          <a:xfrm>
            <a:off x="4542225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17"/>
          </p:nvPr>
        </p:nvSpPr>
        <p:spPr>
          <a:xfrm>
            <a:off x="4089375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8"/>
          </p:nvPr>
        </p:nvSpPr>
        <p:spPr>
          <a:xfrm>
            <a:off x="3919575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19" hasCustomPrompt="1"/>
          </p:nvPr>
        </p:nvSpPr>
        <p:spPr>
          <a:xfrm>
            <a:off x="6994306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20"/>
          </p:nvPr>
        </p:nvSpPr>
        <p:spPr>
          <a:xfrm>
            <a:off x="6541456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ubTitle" idx="21"/>
          </p:nvPr>
        </p:nvSpPr>
        <p:spPr>
          <a:xfrm>
            <a:off x="6371656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189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4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678626" y="323575"/>
            <a:ext cx="77955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subTitle" idx="1"/>
          </p:nvPr>
        </p:nvSpPr>
        <p:spPr>
          <a:xfrm>
            <a:off x="1129018" y="1419022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subTitle" idx="2"/>
          </p:nvPr>
        </p:nvSpPr>
        <p:spPr>
          <a:xfrm>
            <a:off x="1005268" y="1701365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subTitle" idx="3"/>
          </p:nvPr>
        </p:nvSpPr>
        <p:spPr>
          <a:xfrm>
            <a:off x="3549953" y="141422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ubTitle" idx="4"/>
          </p:nvPr>
        </p:nvSpPr>
        <p:spPr>
          <a:xfrm>
            <a:off x="3426503" y="170136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ubTitle" idx="5"/>
          </p:nvPr>
        </p:nvSpPr>
        <p:spPr>
          <a:xfrm>
            <a:off x="6059184" y="1414222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6"/>
          </p:nvPr>
        </p:nvSpPr>
        <p:spPr>
          <a:xfrm>
            <a:off x="5883984" y="1701365"/>
            <a:ext cx="2222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7"/>
          </p:nvPr>
        </p:nvSpPr>
        <p:spPr>
          <a:xfrm>
            <a:off x="1129018" y="2684950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8"/>
          </p:nvPr>
        </p:nvSpPr>
        <p:spPr>
          <a:xfrm>
            <a:off x="1005268" y="2947812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9"/>
          </p:nvPr>
        </p:nvSpPr>
        <p:spPr>
          <a:xfrm>
            <a:off x="3551303" y="2684950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subTitle" idx="13"/>
          </p:nvPr>
        </p:nvSpPr>
        <p:spPr>
          <a:xfrm>
            <a:off x="3426503" y="294936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subTitle" idx="14"/>
          </p:nvPr>
        </p:nvSpPr>
        <p:spPr>
          <a:xfrm>
            <a:off x="6059184" y="2684950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ubTitle" idx="15"/>
          </p:nvPr>
        </p:nvSpPr>
        <p:spPr>
          <a:xfrm>
            <a:off x="5934384" y="294936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6" name="Freeform 5"/>
          <p:cNvSpPr>
            <a:spLocks/>
          </p:cNvSpPr>
          <p:nvPr userDrawn="1"/>
        </p:nvSpPr>
        <p:spPr bwMode="auto">
          <a:xfrm>
            <a:off x="189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subTitle" idx="1"/>
          </p:nvPr>
        </p:nvSpPr>
        <p:spPr>
          <a:xfrm>
            <a:off x="3845043" y="1000523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ubTitle" idx="2"/>
          </p:nvPr>
        </p:nvSpPr>
        <p:spPr>
          <a:xfrm>
            <a:off x="3845043" y="1263389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ubTitle" idx="3"/>
          </p:nvPr>
        </p:nvSpPr>
        <p:spPr>
          <a:xfrm>
            <a:off x="3845043" y="3088289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25"/>
          <p:cNvSpPr txBox="1">
            <a:spLocks noGrp="1"/>
          </p:cNvSpPr>
          <p:nvPr>
            <p:ph type="subTitle" idx="4"/>
          </p:nvPr>
        </p:nvSpPr>
        <p:spPr>
          <a:xfrm>
            <a:off x="6411818" y="1263378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subTitle" idx="5"/>
          </p:nvPr>
        </p:nvSpPr>
        <p:spPr>
          <a:xfrm>
            <a:off x="6411068" y="999173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5"/>
          <p:cNvSpPr txBox="1">
            <a:spLocks noGrp="1"/>
          </p:cNvSpPr>
          <p:nvPr>
            <p:ph type="subTitle" idx="6"/>
          </p:nvPr>
        </p:nvSpPr>
        <p:spPr>
          <a:xfrm>
            <a:off x="3845043" y="3350418"/>
            <a:ext cx="16494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5"/>
          <p:cNvSpPr txBox="1">
            <a:spLocks noGrp="1"/>
          </p:cNvSpPr>
          <p:nvPr>
            <p:ph type="subTitle" idx="7"/>
          </p:nvPr>
        </p:nvSpPr>
        <p:spPr>
          <a:xfrm>
            <a:off x="6411818" y="3088289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8"/>
          </p:nvPr>
        </p:nvSpPr>
        <p:spPr>
          <a:xfrm>
            <a:off x="6411818" y="3351760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>
            <a:off x="696450" y="1555800"/>
            <a:ext cx="18576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8171543" y="4183719"/>
            <a:ext cx="972457" cy="959782"/>
            <a:chOff x="9413610" y="3582660"/>
            <a:chExt cx="1572836" cy="1552335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" name="Grupo 15"/>
          <p:cNvGrpSpPr/>
          <p:nvPr userDrawn="1"/>
        </p:nvGrpSpPr>
        <p:grpSpPr>
          <a:xfrm rot="5400000">
            <a:off x="-20863" y="4183718"/>
            <a:ext cx="972457" cy="959782"/>
            <a:chOff x="9413610" y="3582660"/>
            <a:chExt cx="1572836" cy="1552335"/>
          </a:xfrm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" name="Grupo 18"/>
          <p:cNvGrpSpPr/>
          <p:nvPr userDrawn="1"/>
        </p:nvGrpSpPr>
        <p:grpSpPr>
          <a:xfrm rot="16200000">
            <a:off x="8171542" y="-4152"/>
            <a:ext cx="972457" cy="959782"/>
            <a:chOff x="9413610" y="3582660"/>
            <a:chExt cx="1572836" cy="1552335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2" name="Grupo 21"/>
          <p:cNvGrpSpPr/>
          <p:nvPr userDrawn="1"/>
        </p:nvGrpSpPr>
        <p:grpSpPr>
          <a:xfrm rot="10800000">
            <a:off x="1675" y="9264"/>
            <a:ext cx="972457" cy="959782"/>
            <a:chOff x="9413610" y="3582660"/>
            <a:chExt cx="1572836" cy="1552335"/>
          </a:xfrm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CUSTOM_1_1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subTitle" idx="1"/>
          </p:nvPr>
        </p:nvSpPr>
        <p:spPr>
          <a:xfrm>
            <a:off x="4800600" y="740624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ubTitle" idx="2"/>
          </p:nvPr>
        </p:nvSpPr>
        <p:spPr>
          <a:xfrm>
            <a:off x="4800600" y="1098397"/>
            <a:ext cx="34050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ubTitle" idx="3"/>
          </p:nvPr>
        </p:nvSpPr>
        <p:spPr>
          <a:xfrm>
            <a:off x="4800600" y="3611735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subTitle" idx="4"/>
          </p:nvPr>
        </p:nvSpPr>
        <p:spPr>
          <a:xfrm>
            <a:off x="4800600" y="2060915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subTitle" idx="5"/>
          </p:nvPr>
        </p:nvSpPr>
        <p:spPr>
          <a:xfrm>
            <a:off x="4800600" y="1698951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subTitle" idx="6"/>
          </p:nvPr>
        </p:nvSpPr>
        <p:spPr>
          <a:xfrm>
            <a:off x="4800600" y="3970871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603150" y="1892800"/>
            <a:ext cx="2044200" cy="11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subTitle" idx="7"/>
          </p:nvPr>
        </p:nvSpPr>
        <p:spPr>
          <a:xfrm>
            <a:off x="4800600" y="3020457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subTitle" idx="8"/>
          </p:nvPr>
        </p:nvSpPr>
        <p:spPr>
          <a:xfrm>
            <a:off x="4800600" y="2658653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8171543" y="4183719"/>
            <a:ext cx="972457" cy="959782"/>
            <a:chOff x="9413610" y="3582660"/>
            <a:chExt cx="1572836" cy="1552335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5400000">
            <a:off x="-20863" y="4183718"/>
            <a:ext cx="972457" cy="959782"/>
            <a:chOff x="9413610" y="3582660"/>
            <a:chExt cx="1572836" cy="1552335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 rot="16200000">
            <a:off x="8171542" y="-4152"/>
            <a:ext cx="972457" cy="959782"/>
            <a:chOff x="9413610" y="3582660"/>
            <a:chExt cx="1572836" cy="1552335"/>
          </a:xfrm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 rot="10800000">
            <a:off x="1675" y="9264"/>
            <a:ext cx="972457" cy="959782"/>
            <a:chOff x="9413610" y="3582660"/>
            <a:chExt cx="1572836" cy="1552335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 preserve="1" userDrawn="1">
  <p:cSld name="1_Title and four columns 6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 userDrawn="1"/>
        </p:nvGrpSpPr>
        <p:grpSpPr>
          <a:xfrm>
            <a:off x="8171543" y="4183719"/>
            <a:ext cx="972457" cy="959782"/>
            <a:chOff x="9413610" y="3582660"/>
            <a:chExt cx="1572836" cy="1552335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5400000">
            <a:off x="-20863" y="4183718"/>
            <a:ext cx="972457" cy="959782"/>
            <a:chOff x="9413610" y="3582660"/>
            <a:chExt cx="1572836" cy="1552335"/>
          </a:xfrm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 rot="16200000">
            <a:off x="8171542" y="-4152"/>
            <a:ext cx="972457" cy="959782"/>
            <a:chOff x="9413610" y="3582660"/>
            <a:chExt cx="1572836" cy="1552335"/>
          </a:xfrm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 rot="10800000">
            <a:off x="1675" y="9264"/>
            <a:ext cx="972457" cy="959782"/>
            <a:chOff x="9413610" y="3582660"/>
            <a:chExt cx="1572836" cy="1552335"/>
          </a:xfrm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785384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2">
  <p:cSld name="CUSTOM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0" y="3149600"/>
            <a:ext cx="9144000" cy="19937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"/>
          </p:nvPr>
        </p:nvSpPr>
        <p:spPr>
          <a:xfrm>
            <a:off x="3878479" y="3404434"/>
            <a:ext cx="13806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2"/>
          </p:nvPr>
        </p:nvSpPr>
        <p:spPr>
          <a:xfrm>
            <a:off x="3621679" y="3707085"/>
            <a:ext cx="1894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3"/>
          </p:nvPr>
        </p:nvSpPr>
        <p:spPr>
          <a:xfrm>
            <a:off x="1160379" y="340443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subTitle" idx="4"/>
          </p:nvPr>
        </p:nvSpPr>
        <p:spPr>
          <a:xfrm>
            <a:off x="6347879" y="3707085"/>
            <a:ext cx="1892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subTitle" idx="5"/>
          </p:nvPr>
        </p:nvSpPr>
        <p:spPr>
          <a:xfrm>
            <a:off x="6607154" y="3403984"/>
            <a:ext cx="1380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subTitle" idx="6"/>
          </p:nvPr>
        </p:nvSpPr>
        <p:spPr>
          <a:xfrm>
            <a:off x="903429" y="3707085"/>
            <a:ext cx="1892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title"/>
          </p:nvPr>
        </p:nvSpPr>
        <p:spPr>
          <a:xfrm>
            <a:off x="1092825" y="316735"/>
            <a:ext cx="6951900" cy="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81" name="Google Shape;181;p27"/>
          <p:cNvGrpSpPr/>
          <p:nvPr/>
        </p:nvGrpSpPr>
        <p:grpSpPr>
          <a:xfrm>
            <a:off x="101550" y="2571913"/>
            <a:ext cx="8941926" cy="2465867"/>
            <a:chOff x="101550" y="4001975"/>
            <a:chExt cx="8941926" cy="1035600"/>
          </a:xfrm>
        </p:grpSpPr>
        <p:cxnSp>
          <p:nvCxnSpPr>
            <p:cNvPr id="182" name="Google Shape;182;p27"/>
            <p:cNvCxnSpPr/>
            <p:nvPr/>
          </p:nvCxnSpPr>
          <p:spPr>
            <a:xfrm>
              <a:off x="102576" y="5037402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27"/>
            <p:cNvCxnSpPr/>
            <p:nvPr/>
          </p:nvCxnSpPr>
          <p:spPr>
            <a:xfrm>
              <a:off x="9042449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27"/>
            <p:cNvCxnSpPr/>
            <p:nvPr/>
          </p:nvCxnSpPr>
          <p:spPr>
            <a:xfrm>
              <a:off x="101550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2">
  <p:cSld name="CUSTOM_2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subTitle" idx="1"/>
          </p:nvPr>
        </p:nvSpPr>
        <p:spPr>
          <a:xfrm>
            <a:off x="1097425" y="141965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28"/>
          <p:cNvSpPr txBox="1">
            <a:spLocks noGrp="1"/>
          </p:cNvSpPr>
          <p:nvPr>
            <p:ph type="subTitle" idx="2"/>
          </p:nvPr>
        </p:nvSpPr>
        <p:spPr>
          <a:xfrm>
            <a:off x="491125" y="1770605"/>
            <a:ext cx="1985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3"/>
          </p:nvPr>
        </p:nvSpPr>
        <p:spPr>
          <a:xfrm>
            <a:off x="1097425" y="266987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subTitle" idx="4"/>
          </p:nvPr>
        </p:nvSpPr>
        <p:spPr>
          <a:xfrm>
            <a:off x="492025" y="3022471"/>
            <a:ext cx="1984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subTitle" idx="5"/>
          </p:nvPr>
        </p:nvSpPr>
        <p:spPr>
          <a:xfrm>
            <a:off x="6688052" y="141965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subTitle" idx="6"/>
          </p:nvPr>
        </p:nvSpPr>
        <p:spPr>
          <a:xfrm>
            <a:off x="6688052" y="1767956"/>
            <a:ext cx="1985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ubTitle" idx="7"/>
          </p:nvPr>
        </p:nvSpPr>
        <p:spPr>
          <a:xfrm>
            <a:off x="6668083" y="2667313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subTitle" idx="8"/>
          </p:nvPr>
        </p:nvSpPr>
        <p:spPr>
          <a:xfrm>
            <a:off x="6668083" y="3023302"/>
            <a:ext cx="1984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2680670" y="442691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" name="Grupo 11"/>
          <p:cNvGrpSpPr/>
          <p:nvPr userDrawn="1"/>
        </p:nvGrpSpPr>
        <p:grpSpPr>
          <a:xfrm>
            <a:off x="8171543" y="4183719"/>
            <a:ext cx="972457" cy="959782"/>
            <a:chOff x="9413610" y="3582660"/>
            <a:chExt cx="1572836" cy="1552335"/>
          </a:xfrm>
          <a:solidFill>
            <a:schemeClr val="tx1"/>
          </a:solidFill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5400000">
            <a:off x="-20863" y="4183718"/>
            <a:ext cx="972457" cy="959782"/>
            <a:chOff x="9413610" y="3582660"/>
            <a:chExt cx="1572836" cy="1552335"/>
          </a:xfrm>
          <a:solidFill>
            <a:schemeClr val="tx1"/>
          </a:solidFill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8" name="Grupo 17"/>
          <p:cNvGrpSpPr/>
          <p:nvPr userDrawn="1"/>
        </p:nvGrpSpPr>
        <p:grpSpPr>
          <a:xfrm rot="16200000">
            <a:off x="8171542" y="-4152"/>
            <a:ext cx="972457" cy="959782"/>
            <a:chOff x="9413610" y="3582660"/>
            <a:chExt cx="1572836" cy="1552335"/>
          </a:xfrm>
          <a:solidFill>
            <a:schemeClr val="tx1"/>
          </a:solidFill>
        </p:grpSpPr>
        <p:sp>
          <p:nvSpPr>
            <p:cNvPr id="19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1" name="Grupo 20"/>
          <p:cNvGrpSpPr/>
          <p:nvPr userDrawn="1"/>
        </p:nvGrpSpPr>
        <p:grpSpPr>
          <a:xfrm rot="10800000">
            <a:off x="1675" y="-3436"/>
            <a:ext cx="972457" cy="959782"/>
            <a:chOff x="9413610" y="3582660"/>
            <a:chExt cx="1572836" cy="1552335"/>
          </a:xfrm>
          <a:solidFill>
            <a:schemeClr val="tx1"/>
          </a:solidFill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4454300" y="1753298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9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468205" y="3131645"/>
            <a:ext cx="38340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" name="Freeform 5"/>
          <p:cNvSpPr>
            <a:spLocks/>
          </p:cNvSpPr>
          <p:nvPr userDrawn="1"/>
        </p:nvSpPr>
        <p:spPr bwMode="auto">
          <a:xfrm>
            <a:off x="189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3">
  <p:cSld name="CUSTOM_2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 txBox="1">
            <a:spLocks noGrp="1"/>
          </p:cNvSpPr>
          <p:nvPr>
            <p:ph type="subTitle" idx="1"/>
          </p:nvPr>
        </p:nvSpPr>
        <p:spPr>
          <a:xfrm>
            <a:off x="3892017" y="1621113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subTitle" idx="2"/>
          </p:nvPr>
        </p:nvSpPr>
        <p:spPr>
          <a:xfrm>
            <a:off x="669289" y="1492789"/>
            <a:ext cx="1763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subTitle" idx="3"/>
          </p:nvPr>
        </p:nvSpPr>
        <p:spPr>
          <a:xfrm>
            <a:off x="3882600" y="273982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subTitle" idx="4"/>
          </p:nvPr>
        </p:nvSpPr>
        <p:spPr>
          <a:xfrm>
            <a:off x="667489" y="260362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subTitle" idx="5"/>
          </p:nvPr>
        </p:nvSpPr>
        <p:spPr>
          <a:xfrm>
            <a:off x="3892017" y="2179013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subTitle" idx="6"/>
          </p:nvPr>
        </p:nvSpPr>
        <p:spPr>
          <a:xfrm>
            <a:off x="6711611" y="2024790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subTitle" idx="7"/>
          </p:nvPr>
        </p:nvSpPr>
        <p:spPr>
          <a:xfrm>
            <a:off x="3882600" y="329361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subTitle" idx="8"/>
          </p:nvPr>
        </p:nvSpPr>
        <p:spPr>
          <a:xfrm>
            <a:off x="6711611" y="317505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2654850" y="321157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 rot="5400000">
            <a:off x="-12700" y="-4365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6"/>
          <p:cNvSpPr>
            <a:spLocks/>
          </p:cNvSpPr>
          <p:nvPr userDrawn="1"/>
        </p:nvSpPr>
        <p:spPr bwMode="auto">
          <a:xfrm rot="10800000">
            <a:off x="8308324" y="-39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4">
  <p:cSld name="CUSTOM_2_1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/>
          <p:nvPr/>
        </p:nvSpPr>
        <p:spPr>
          <a:xfrm>
            <a:off x="0" y="3018971"/>
            <a:ext cx="9144000" cy="211780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14" name="Google Shape;214;p30"/>
          <p:cNvSpPr txBox="1">
            <a:spLocks noGrp="1"/>
          </p:cNvSpPr>
          <p:nvPr>
            <p:ph type="subTitle" idx="1"/>
          </p:nvPr>
        </p:nvSpPr>
        <p:spPr>
          <a:xfrm>
            <a:off x="656175" y="3176932"/>
            <a:ext cx="1763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30"/>
          <p:cNvSpPr txBox="1">
            <a:spLocks noGrp="1"/>
          </p:cNvSpPr>
          <p:nvPr>
            <p:ph type="subTitle" idx="2"/>
          </p:nvPr>
        </p:nvSpPr>
        <p:spPr>
          <a:xfrm>
            <a:off x="2683325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subTitle" idx="3"/>
          </p:nvPr>
        </p:nvSpPr>
        <p:spPr>
          <a:xfrm>
            <a:off x="6725625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30"/>
          <p:cNvSpPr txBox="1">
            <a:spLocks noGrp="1"/>
          </p:cNvSpPr>
          <p:nvPr>
            <p:ph type="subTitle" idx="4"/>
          </p:nvPr>
        </p:nvSpPr>
        <p:spPr>
          <a:xfrm>
            <a:off x="4710283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1782363" y="321150"/>
            <a:ext cx="55803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 5" userDrawn="1">
  <p:cSld name="CUSTOM_2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 rot="-5400000">
            <a:off x="791250" y="1657225"/>
            <a:ext cx="2261700" cy="381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subTitle" idx="1"/>
          </p:nvPr>
        </p:nvSpPr>
        <p:spPr>
          <a:xfrm>
            <a:off x="638712" y="363441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subTitle" idx="2"/>
          </p:nvPr>
        </p:nvSpPr>
        <p:spPr>
          <a:xfrm>
            <a:off x="638700" y="2930924"/>
            <a:ext cx="2824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ubTitle" idx="3"/>
          </p:nvPr>
        </p:nvSpPr>
        <p:spPr>
          <a:xfrm>
            <a:off x="638712" y="264730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subTitle" idx="4"/>
          </p:nvPr>
        </p:nvSpPr>
        <p:spPr>
          <a:xfrm>
            <a:off x="638700" y="3917821"/>
            <a:ext cx="2825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614437" y="321594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/>
          <p:nvPr/>
        </p:nvSpPr>
        <p:spPr>
          <a:xfrm>
            <a:off x="0" y="4221480"/>
            <a:ext cx="9144000" cy="9220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32"/>
          <p:cNvSpPr txBox="1">
            <a:spLocks noGrp="1"/>
          </p:cNvSpPr>
          <p:nvPr>
            <p:ph type="title"/>
          </p:nvPr>
        </p:nvSpPr>
        <p:spPr>
          <a:xfrm>
            <a:off x="2680525" y="663091"/>
            <a:ext cx="38343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9" name="Google Shape;239;p32"/>
          <p:cNvSpPr txBox="1">
            <a:spLocks noGrp="1"/>
          </p:cNvSpPr>
          <p:nvPr>
            <p:ph type="subTitle" idx="1"/>
          </p:nvPr>
        </p:nvSpPr>
        <p:spPr>
          <a:xfrm>
            <a:off x="2773100" y="1898029"/>
            <a:ext cx="3571500" cy="12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50542" y="2004644"/>
            <a:ext cx="6693458" cy="2193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798844" y="461597"/>
            <a:ext cx="7546313" cy="4220308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6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1546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191D611D-C3B2-4C58-878D-5AC2D7575591}"/>
              </a:ext>
            </a:extLst>
          </p:cNvPr>
          <p:cNvSpPr/>
          <p:nvPr/>
        </p:nvSpPr>
        <p:spPr>
          <a:xfrm>
            <a:off x="1752984" y="2561910"/>
            <a:ext cx="34759" cy="34759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8676939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 userDrawn="1"/>
        </p:nvSpPr>
        <p:spPr>
          <a:xfrm>
            <a:off x="0" y="4634345"/>
            <a:ext cx="9179655" cy="504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10" name="Google Shape;510;p22"/>
          <p:cNvSpPr txBox="1">
            <a:spLocks noGrp="1"/>
          </p:cNvSpPr>
          <p:nvPr>
            <p:ph type="title"/>
          </p:nvPr>
        </p:nvSpPr>
        <p:spPr>
          <a:xfrm>
            <a:off x="1667575" y="550527"/>
            <a:ext cx="580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2"/>
          <p:cNvSpPr/>
          <p:nvPr/>
        </p:nvSpPr>
        <p:spPr>
          <a:xfrm>
            <a:off x="8445490" y="5489717"/>
            <a:ext cx="135034" cy="77926"/>
          </a:xfrm>
          <a:custGeom>
            <a:avLst/>
            <a:gdLst/>
            <a:ahLst/>
            <a:cxnLst/>
            <a:rect l="l" t="t" r="r" b="b"/>
            <a:pathLst>
              <a:path w="6571" h="3792" extrusionOk="0">
                <a:moveTo>
                  <a:pt x="1" y="1"/>
                </a:moveTo>
                <a:cubicBezTo>
                  <a:pt x="1922" y="1847"/>
                  <a:pt x="4178" y="3791"/>
                  <a:pt x="5508" y="3791"/>
                </a:cubicBezTo>
                <a:cubicBezTo>
                  <a:pt x="6031" y="3791"/>
                  <a:pt x="6411" y="3490"/>
                  <a:pt x="6571" y="2763"/>
                </a:cubicBezTo>
                <a:cubicBezTo>
                  <a:pt x="4437" y="1717"/>
                  <a:pt x="2240" y="796"/>
                  <a:pt x="1" y="1"/>
                </a:cubicBezTo>
                <a:close/>
              </a:path>
            </a:pathLst>
          </a:custGeom>
          <a:solidFill>
            <a:srgbClr val="757A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061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/>
          </p:cNvSpPr>
          <p:nvPr userDrawn="1"/>
        </p:nvSpPr>
        <p:spPr bwMode="auto">
          <a:xfrm>
            <a:off x="0" y="0"/>
            <a:ext cx="9144000" cy="1287624"/>
          </a:xfrm>
          <a:custGeom>
            <a:avLst/>
            <a:gdLst>
              <a:gd name="T0" fmla="*/ 4331 w 9078"/>
              <a:gd name="T1" fmla="*/ 0 h 1310"/>
              <a:gd name="T2" fmla="*/ 0 w 9078"/>
              <a:gd name="T3" fmla="*/ 0 h 1310"/>
              <a:gd name="T4" fmla="*/ 0 w 9078"/>
              <a:gd name="T5" fmla="*/ 1072 h 1310"/>
              <a:gd name="T6" fmla="*/ 4483 w 9078"/>
              <a:gd name="T7" fmla="*/ 1072 h 1310"/>
              <a:gd name="T8" fmla="*/ 4546 w 9078"/>
              <a:gd name="T9" fmla="*/ 1072 h 1310"/>
              <a:gd name="T10" fmla="*/ 5163 w 9078"/>
              <a:gd name="T11" fmla="*/ 1310 h 1310"/>
              <a:gd name="T12" fmla="*/ 9078 w 9078"/>
              <a:gd name="T13" fmla="*/ 1310 h 1310"/>
              <a:gd name="T14" fmla="*/ 9078 w 9078"/>
              <a:gd name="T15" fmla="*/ 1072 h 1310"/>
              <a:gd name="T16" fmla="*/ 9078 w 9078"/>
              <a:gd name="T17" fmla="*/ 0 h 1310"/>
              <a:gd name="T18" fmla="*/ 4331 w 9078"/>
              <a:gd name="T19" fmla="*/ 0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078" h="1310">
                <a:moveTo>
                  <a:pt x="4331" y="0"/>
                </a:moveTo>
                <a:lnTo>
                  <a:pt x="0" y="0"/>
                </a:lnTo>
                <a:lnTo>
                  <a:pt x="0" y="1072"/>
                </a:lnTo>
                <a:lnTo>
                  <a:pt x="4483" y="1072"/>
                </a:lnTo>
                <a:lnTo>
                  <a:pt x="4546" y="1072"/>
                </a:lnTo>
                <a:lnTo>
                  <a:pt x="5163" y="1310"/>
                </a:lnTo>
                <a:lnTo>
                  <a:pt x="9078" y="1310"/>
                </a:lnTo>
                <a:lnTo>
                  <a:pt x="9078" y="1072"/>
                </a:lnTo>
                <a:lnTo>
                  <a:pt x="9078" y="0"/>
                </a:lnTo>
                <a:lnTo>
                  <a:pt x="4331" y="0"/>
                </a:lnTo>
                <a:close/>
              </a:path>
            </a:pathLst>
          </a:custGeom>
          <a:solidFill>
            <a:srgbClr val="BEB2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Google Shape;13;p2"/>
          <p:cNvSpPr/>
          <p:nvPr userDrawn="1"/>
        </p:nvSpPr>
        <p:spPr>
          <a:xfrm flipH="1">
            <a:off x="231103" y="198703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solidFill>
            <a:schemeClr val="bg1"/>
          </a:solidFill>
          <a:ln w="57150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35211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50395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915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21563" y="1104775"/>
            <a:ext cx="7878300" cy="3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5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3189572" y="0"/>
            <a:ext cx="61665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1"/>
          </p:nvPr>
        </p:nvSpPr>
        <p:spPr>
          <a:xfrm>
            <a:off x="4153278" y="3146801"/>
            <a:ext cx="1837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2"/>
          </p:nvPr>
        </p:nvSpPr>
        <p:spPr>
          <a:xfrm>
            <a:off x="3906378" y="3458361"/>
            <a:ext cx="20847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3"/>
          </p:nvPr>
        </p:nvSpPr>
        <p:spPr>
          <a:xfrm>
            <a:off x="6374237" y="580394"/>
            <a:ext cx="19200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4"/>
          </p:nvPr>
        </p:nvSpPr>
        <p:spPr>
          <a:xfrm>
            <a:off x="6374239" y="883466"/>
            <a:ext cx="2082300" cy="11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391950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4863950" y="2269650"/>
            <a:ext cx="35667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863950" y="1696950"/>
            <a:ext cx="38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2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5"/>
          <p:cNvSpPr>
            <a:spLocks/>
          </p:cNvSpPr>
          <p:nvPr userDrawn="1"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364286" y="3640518"/>
            <a:ext cx="1419552" cy="137899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03801" y="137717"/>
            <a:ext cx="1419552" cy="13789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8"/>
          <p:cNvCxnSpPr/>
          <p:nvPr/>
        </p:nvCxnSpPr>
        <p:spPr>
          <a:xfrm>
            <a:off x="101775" y="2736075"/>
            <a:ext cx="0" cy="2141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8"/>
          <p:cNvSpPr txBox="1">
            <a:spLocks noGrp="1"/>
          </p:cNvSpPr>
          <p:nvPr>
            <p:ph type="subTitle" idx="1"/>
          </p:nvPr>
        </p:nvSpPr>
        <p:spPr>
          <a:xfrm>
            <a:off x="2540075" y="4178025"/>
            <a:ext cx="2093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ubTitle" idx="2"/>
          </p:nvPr>
        </p:nvSpPr>
        <p:spPr>
          <a:xfrm>
            <a:off x="713225" y="2984199"/>
            <a:ext cx="38586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9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8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88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9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8.emf"/><Relationship Id="rId4" Type="http://schemas.openxmlformats.org/officeDocument/2006/relationships/image" Target="../media/image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27.emf"/><Relationship Id="rId4" Type="http://schemas.openxmlformats.org/officeDocument/2006/relationships/image" Target="../media/image32.emf"/><Relationship Id="rId9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7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emf"/><Relationship Id="rId5" Type="http://schemas.openxmlformats.org/officeDocument/2006/relationships/image" Target="../media/image8.emf"/><Relationship Id="rId4" Type="http://schemas.openxmlformats.org/officeDocument/2006/relationships/image" Target="../media/image46.emf"/><Relationship Id="rId9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5" Type="http://schemas.openxmlformats.org/officeDocument/2006/relationships/image" Target="../media/image17.emf"/><Relationship Id="rId4" Type="http://schemas.openxmlformats.org/officeDocument/2006/relationships/image" Target="../media/image4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43063" y="946667"/>
            <a:ext cx="3687051" cy="2037857"/>
          </a:xfrm>
          <a:prstGeom prst="rect">
            <a:avLst/>
          </a:prstGeom>
        </p:spPr>
      </p:pic>
      <p:sp>
        <p:nvSpPr>
          <p:cNvPr id="249" name="Google Shape;249;p35"/>
          <p:cNvSpPr txBox="1">
            <a:spLocks noGrp="1"/>
          </p:cNvSpPr>
          <p:nvPr>
            <p:ph type="subTitle" idx="1"/>
          </p:nvPr>
        </p:nvSpPr>
        <p:spPr>
          <a:xfrm>
            <a:off x="612731" y="4363639"/>
            <a:ext cx="4417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Here is where your presentation begins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ctrTitle"/>
          </p:nvPr>
        </p:nvSpPr>
        <p:spPr>
          <a:xfrm>
            <a:off x="409388" y="1009058"/>
            <a:ext cx="4754400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3800" dirty="0" smtClean="0">
                <a:solidFill>
                  <a:srgbClr val="000000"/>
                </a:solidFill>
              </a:rPr>
              <a:t>QR</a:t>
            </a:r>
            <a:endParaRPr sz="13800" dirty="0">
              <a:solidFill>
                <a:srgbClr val="00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109" y="628476"/>
            <a:ext cx="4010048" cy="4286424"/>
          </a:xfrm>
          <a:prstGeom prst="rect">
            <a:avLst/>
          </a:prstGeom>
        </p:spPr>
      </p:pic>
      <p:sp>
        <p:nvSpPr>
          <p:cNvPr id="5" name="Freeform 5"/>
          <p:cNvSpPr>
            <a:spLocks/>
          </p:cNvSpPr>
          <p:nvPr/>
        </p:nvSpPr>
        <p:spPr bwMode="auto">
          <a:xfrm>
            <a:off x="189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Google Shape;250;p35"/>
          <p:cNvSpPr txBox="1">
            <a:spLocks/>
          </p:cNvSpPr>
          <p:nvPr/>
        </p:nvSpPr>
        <p:spPr>
          <a:xfrm>
            <a:off x="444431" y="3813852"/>
            <a:ext cx="4754400" cy="60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ebas Neue"/>
              <a:buNone/>
              <a:defRPr sz="72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100"/>
              <a:buFont typeface="Arial"/>
              <a:buNone/>
            </a:pPr>
            <a:r>
              <a:rPr lang="es-PE" sz="4000" dirty="0" smtClean="0">
                <a:solidFill>
                  <a:srgbClr val="000000"/>
                </a:solidFill>
              </a:rPr>
              <a:t>Free Template</a:t>
            </a:r>
            <a:endParaRPr lang="es-PE" sz="4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원형: 비어 있음 1">
            <a:extLst>
              <a:ext uri="{FF2B5EF4-FFF2-40B4-BE49-F238E27FC236}">
                <a16:creationId xmlns:a16="http://schemas.microsoft.com/office/drawing/2014/main" xmlns="" id="{B7CABA81-0BBC-49FB-B863-E9687338898B}"/>
              </a:ext>
            </a:extLst>
          </p:cNvPr>
          <p:cNvSpPr/>
          <p:nvPr/>
        </p:nvSpPr>
        <p:spPr>
          <a:xfrm>
            <a:off x="4993663" y="823860"/>
            <a:ext cx="3610607" cy="3610607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xmlns="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628651" y="21732"/>
            <a:ext cx="3587749" cy="14041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DBC4D50-6F0D-4959-9338-DAAF8E68F27F}"/>
              </a:ext>
            </a:extLst>
          </p:cNvPr>
          <p:cNvSpPr txBox="1"/>
          <p:nvPr/>
        </p:nvSpPr>
        <p:spPr>
          <a:xfrm>
            <a:off x="2329075" y="4163548"/>
            <a:ext cx="1646501" cy="3570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05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870738E-164A-4868-90CE-2C473B60425E}"/>
              </a:ext>
            </a:extLst>
          </p:cNvPr>
          <p:cNvSpPr txBox="1"/>
          <p:nvPr/>
        </p:nvSpPr>
        <p:spPr>
          <a:xfrm>
            <a:off x="628651" y="1752000"/>
            <a:ext cx="3404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801" y="137717"/>
            <a:ext cx="1419552" cy="13789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90915" y="3652578"/>
            <a:ext cx="1419552" cy="13789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978" y="1916174"/>
            <a:ext cx="2839975" cy="283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ódigo QR: ¿Qué ventajas obtienes al usarlo en tu negocio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37"/>
          <a:stretch/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45">
            <a:extLst>
              <a:ext uri="{FF2B5EF4-FFF2-40B4-BE49-F238E27FC236}">
                <a16:creationId xmlns:a16="http://schemas.microsoft.com/office/drawing/2014/main" xmlns="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6794879" y="1133973"/>
            <a:ext cx="2024063" cy="2877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sz="3300" dirty="0">
                <a:solidFill>
                  <a:schemeClr val="bg1"/>
                </a:solidFill>
              </a:rPr>
              <a:t>One Column Style</a:t>
            </a:r>
          </a:p>
          <a:p>
            <a:pPr algn="r">
              <a:lnSpc>
                <a:spcPct val="110000"/>
              </a:lnSpc>
            </a:pPr>
            <a:r>
              <a:rPr lang="en-US" altLang="ko-KR" sz="3300" dirty="0">
                <a:solidFill>
                  <a:schemeClr val="bg1"/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sz="3300" dirty="0">
                <a:solidFill>
                  <a:schemeClr val="bg1"/>
                </a:solidFill>
              </a:rPr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464311-9535-4C55-87DF-999827EB7B41}"/>
              </a:ext>
            </a:extLst>
          </p:cNvPr>
          <p:cNvSpPr txBox="1"/>
          <p:nvPr/>
        </p:nvSpPr>
        <p:spPr>
          <a:xfrm>
            <a:off x="4217976" y="711386"/>
            <a:ext cx="39535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33">
            <a:extLst>
              <a:ext uri="{FF2B5EF4-FFF2-40B4-BE49-F238E27FC236}">
                <a16:creationId xmlns:a16="http://schemas.microsoft.com/office/drawing/2014/main" xmlns="" id="{E870738E-164A-4868-90CE-2C473B60425E}"/>
              </a:ext>
            </a:extLst>
          </p:cNvPr>
          <p:cNvSpPr txBox="1"/>
          <p:nvPr/>
        </p:nvSpPr>
        <p:spPr>
          <a:xfrm>
            <a:off x="3875359" y="1380225"/>
            <a:ext cx="3404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9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9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9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171543" y="4183719"/>
            <a:ext cx="972457" cy="959782"/>
            <a:chOff x="9413610" y="3582660"/>
            <a:chExt cx="1572836" cy="1552335"/>
          </a:xfrm>
          <a:solidFill>
            <a:schemeClr val="bg1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3" name="Grupo 12"/>
          <p:cNvGrpSpPr/>
          <p:nvPr/>
        </p:nvGrpSpPr>
        <p:grpSpPr>
          <a:xfrm rot="5400000">
            <a:off x="-20863" y="4183718"/>
            <a:ext cx="972457" cy="959782"/>
            <a:chOff x="9413610" y="3582660"/>
            <a:chExt cx="1572836" cy="1552335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6" name="Grupo 15"/>
          <p:cNvGrpSpPr/>
          <p:nvPr/>
        </p:nvGrpSpPr>
        <p:grpSpPr>
          <a:xfrm rot="16200000">
            <a:off x="8171542" y="-4152"/>
            <a:ext cx="972457" cy="959782"/>
            <a:chOff x="9413610" y="3582660"/>
            <a:chExt cx="1572836" cy="1552335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9" name="Grupo 18"/>
          <p:cNvGrpSpPr/>
          <p:nvPr/>
        </p:nvGrpSpPr>
        <p:grpSpPr>
          <a:xfrm rot="10800000">
            <a:off x="1675" y="9264"/>
            <a:ext cx="972457" cy="959782"/>
            <a:chOff x="9413610" y="3582660"/>
            <a:chExt cx="1572836" cy="1552335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6569" y="24964"/>
            <a:ext cx="8680450" cy="544513"/>
          </a:xfrm>
        </p:spPr>
        <p:txBody>
          <a:bodyPr/>
          <a:lstStyle/>
          <a:p>
            <a:pPr marL="11430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8D87019-1A98-4E8D-858E-BFCEA300ADF1}"/>
              </a:ext>
            </a:extLst>
          </p:cNvPr>
          <p:cNvGrpSpPr/>
          <p:nvPr/>
        </p:nvGrpSpPr>
        <p:grpSpPr>
          <a:xfrm>
            <a:off x="4878671" y="2095258"/>
            <a:ext cx="3213309" cy="133568"/>
            <a:chOff x="5562486" y="2023474"/>
            <a:chExt cx="5869144" cy="246292"/>
          </a:xfrm>
          <a:solidFill>
            <a:schemeClr val="bg1">
              <a:lumMod val="7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2B80F221-2756-4AEA-B955-74670D04A29D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C5F10A73-BFCD-4E10-AE6E-A46735790A0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B90D471-9856-4C88-84A2-7E7649E078EB}"/>
              </a:ext>
            </a:extLst>
          </p:cNvPr>
          <p:cNvGrpSpPr/>
          <p:nvPr/>
        </p:nvGrpSpPr>
        <p:grpSpPr>
          <a:xfrm rot="10800000">
            <a:off x="4832137" y="2952676"/>
            <a:ext cx="4392885" cy="764982"/>
            <a:chOff x="3467638" y="2023474"/>
            <a:chExt cx="7963992" cy="1410582"/>
          </a:xfrm>
          <a:solidFill>
            <a:schemeClr val="bg1">
              <a:lumMod val="75000"/>
            </a:schemeClr>
          </a:solidFill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DC52931B-146C-4835-B927-DF9ACB64F3A0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18E1722C-9043-4695-999F-A2801608018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677426AA-813C-42F4-A6DB-460238295886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BD792AE-96E3-4240-8907-928C42F50E04}"/>
              </a:ext>
            </a:extLst>
          </p:cNvPr>
          <p:cNvGrpSpPr/>
          <p:nvPr/>
        </p:nvGrpSpPr>
        <p:grpSpPr>
          <a:xfrm>
            <a:off x="357097" y="3543621"/>
            <a:ext cx="1405139" cy="1004121"/>
            <a:chOff x="668191" y="4873645"/>
            <a:chExt cx="1873519" cy="1338828"/>
          </a:xfrm>
        </p:grpSpPr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D65CC05-3ECC-46BB-BC91-79F1E0E37A21}"/>
                </a:ext>
              </a:extLst>
            </p:cNvPr>
            <p:cNvSpPr txBox="1"/>
            <p:nvPr userDrawn="1"/>
          </p:nvSpPr>
          <p:spPr>
            <a:xfrm>
              <a:off x="668191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A1E5E6A-4EDA-431B-895F-EF42A535B480}"/>
                </a:ext>
              </a:extLst>
            </p:cNvPr>
            <p:cNvSpPr txBox="1"/>
            <p:nvPr/>
          </p:nvSpPr>
          <p:spPr>
            <a:xfrm>
              <a:off x="668191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5D6265C7-3977-4092-890D-EF8F1B19E55A}"/>
              </a:ext>
            </a:extLst>
          </p:cNvPr>
          <p:cNvGrpSpPr/>
          <p:nvPr/>
        </p:nvGrpSpPr>
        <p:grpSpPr>
          <a:xfrm>
            <a:off x="2001264" y="3543621"/>
            <a:ext cx="1405139" cy="1004121"/>
            <a:chOff x="2860414" y="4873645"/>
            <a:chExt cx="1873519" cy="1338828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111CB30A-2947-4106-BCAD-9BBD4464D749}"/>
                </a:ext>
              </a:extLst>
            </p:cNvPr>
            <p:cNvSpPr txBox="1"/>
            <p:nvPr/>
          </p:nvSpPr>
          <p:spPr>
            <a:xfrm>
              <a:off x="2860414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0180D335-90A7-4EC7-B492-2A6A23BD4C89}"/>
                </a:ext>
              </a:extLst>
            </p:cNvPr>
            <p:cNvSpPr txBox="1"/>
            <p:nvPr/>
          </p:nvSpPr>
          <p:spPr>
            <a:xfrm>
              <a:off x="2860414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31B70CA-E45D-4289-AB17-0ED1A3C0E8E0}"/>
              </a:ext>
            </a:extLst>
          </p:cNvPr>
          <p:cNvGrpSpPr/>
          <p:nvPr/>
        </p:nvGrpSpPr>
        <p:grpSpPr>
          <a:xfrm>
            <a:off x="3645431" y="3543621"/>
            <a:ext cx="1405139" cy="1004121"/>
            <a:chOff x="5052637" y="4873645"/>
            <a:chExt cx="1873519" cy="1338828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6FFA2E17-E227-456F-85EF-6AE2065345F2}"/>
                </a:ext>
              </a:extLst>
            </p:cNvPr>
            <p:cNvSpPr txBox="1"/>
            <p:nvPr/>
          </p:nvSpPr>
          <p:spPr>
            <a:xfrm>
              <a:off x="5052637" y="4873645"/>
              <a:ext cx="187351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B7A7602-9B48-4F93-8D70-0655C621CF57}"/>
                </a:ext>
              </a:extLst>
            </p:cNvPr>
            <p:cNvSpPr txBox="1"/>
            <p:nvPr/>
          </p:nvSpPr>
          <p:spPr>
            <a:xfrm>
              <a:off x="5052637" y="5166033"/>
              <a:ext cx="1873519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FAAF289B-D0BF-42DD-A332-968F2DB5BF13}"/>
              </a:ext>
            </a:extLst>
          </p:cNvPr>
          <p:cNvSpPr txBox="1"/>
          <p:nvPr/>
        </p:nvSpPr>
        <p:spPr>
          <a:xfrm>
            <a:off x="501143" y="1956568"/>
            <a:ext cx="44187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B6B7F81-0720-447D-99A7-3BE22DF0429E}"/>
              </a:ext>
            </a:extLst>
          </p:cNvPr>
          <p:cNvSpPr txBox="1"/>
          <p:nvPr/>
        </p:nvSpPr>
        <p:spPr>
          <a:xfrm>
            <a:off x="501144" y="1256887"/>
            <a:ext cx="3910883" cy="646331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We Create Quality </a:t>
            </a:r>
          </a:p>
          <a:p>
            <a:r>
              <a:rPr lang="en-US" altLang="ko-KR" sz="2100" dirty="0">
                <a:solidFill>
                  <a:schemeClr val="accent1">
                    <a:lumMod val="75000"/>
                  </a:schemeClr>
                </a:solidFill>
              </a:rPr>
              <a:t>Professional PPT Presentation</a:t>
            </a:r>
            <a:endParaRPr lang="ko-KR" altLang="en-US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18047585" y="3906680"/>
            <a:ext cx="972457" cy="959782"/>
            <a:chOff x="9413610" y="3582660"/>
            <a:chExt cx="1572836" cy="1552335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0" name="Grupo 39"/>
          <p:cNvGrpSpPr/>
          <p:nvPr/>
        </p:nvGrpSpPr>
        <p:grpSpPr>
          <a:xfrm rot="16200000">
            <a:off x="18047584" y="-281191"/>
            <a:ext cx="972457" cy="959782"/>
            <a:chOff x="9413610" y="3582660"/>
            <a:chExt cx="1572836" cy="1552335"/>
          </a:xfrm>
        </p:grpSpPr>
        <p:sp>
          <p:nvSpPr>
            <p:cNvPr id="41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3" name="Grupo 42"/>
          <p:cNvGrpSpPr/>
          <p:nvPr/>
        </p:nvGrpSpPr>
        <p:grpSpPr>
          <a:xfrm rot="16200000">
            <a:off x="8177879" y="-14324"/>
            <a:ext cx="972457" cy="959782"/>
            <a:chOff x="9413610" y="3582660"/>
            <a:chExt cx="1572836" cy="1552335"/>
          </a:xfrm>
          <a:solidFill>
            <a:srgbClr val="000000"/>
          </a:solidFill>
        </p:grpSpPr>
        <p:sp>
          <p:nvSpPr>
            <p:cNvPr id="44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5286302" y="1742283"/>
            <a:ext cx="2354844" cy="2338649"/>
            <a:chOff x="5286302" y="1742284"/>
            <a:chExt cx="2349772" cy="2333612"/>
          </a:xfrm>
        </p:grpSpPr>
        <p:grpSp>
          <p:nvGrpSpPr>
            <p:cNvPr id="37" name="Grupo 36"/>
            <p:cNvGrpSpPr/>
            <p:nvPr/>
          </p:nvGrpSpPr>
          <p:grpSpPr>
            <a:xfrm rot="18900000">
              <a:off x="6929988" y="2559864"/>
              <a:ext cx="706086" cy="696883"/>
              <a:chOff x="9413610" y="3582660"/>
              <a:chExt cx="1572836" cy="1552335"/>
            </a:xfrm>
          </p:grpSpPr>
          <p:sp>
            <p:nvSpPr>
              <p:cNvPr id="38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9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46" name="Grupo 45"/>
            <p:cNvGrpSpPr/>
            <p:nvPr/>
          </p:nvGrpSpPr>
          <p:grpSpPr>
            <a:xfrm rot="8100000">
              <a:off x="5286302" y="2559728"/>
              <a:ext cx="706086" cy="696883"/>
              <a:chOff x="9413610" y="3582660"/>
              <a:chExt cx="1572836" cy="1552335"/>
            </a:xfrm>
          </p:grpSpPr>
          <p:sp>
            <p:nvSpPr>
              <p:cNvPr id="47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8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49" name="Grupo 48"/>
            <p:cNvGrpSpPr/>
            <p:nvPr/>
          </p:nvGrpSpPr>
          <p:grpSpPr>
            <a:xfrm rot="2700000">
              <a:off x="6110530" y="3374411"/>
              <a:ext cx="706086" cy="696883"/>
              <a:chOff x="9413610" y="3582660"/>
              <a:chExt cx="1572836" cy="1552335"/>
            </a:xfrm>
          </p:grpSpPr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1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grpSp>
          <p:nvGrpSpPr>
            <p:cNvPr id="52" name="Grupo 51"/>
            <p:cNvGrpSpPr/>
            <p:nvPr/>
          </p:nvGrpSpPr>
          <p:grpSpPr>
            <a:xfrm rot="13500000">
              <a:off x="6124609" y="1746885"/>
              <a:ext cx="706086" cy="696883"/>
              <a:chOff x="9413610" y="3582660"/>
              <a:chExt cx="1572836" cy="1552335"/>
            </a:xfrm>
          </p:grpSpPr>
          <p:sp>
            <p:nvSpPr>
              <p:cNvPr id="53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54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</p:grpSp>
      <p:cxnSp>
        <p:nvCxnSpPr>
          <p:cNvPr id="14" name="Conector recto 13"/>
          <p:cNvCxnSpPr/>
          <p:nvPr/>
        </p:nvCxnSpPr>
        <p:spPr>
          <a:xfrm flipH="1">
            <a:off x="64125" y="829876"/>
            <a:ext cx="7856330" cy="0"/>
          </a:xfrm>
          <a:prstGeom prst="line">
            <a:avLst/>
          </a:prstGeom>
          <a:ln w="168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196" y="2688852"/>
            <a:ext cx="718928" cy="718928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69" y="2688852"/>
            <a:ext cx="718928" cy="71892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9" y="2655199"/>
            <a:ext cx="718928" cy="71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/>
          <p:nvPr/>
        </p:nvSpPr>
        <p:spPr>
          <a:xfrm>
            <a:off x="3167950" y="1501134"/>
            <a:ext cx="5967900" cy="213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675071" y="545506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Our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evolution</a:t>
            </a:r>
            <a:endParaRPr dirty="0"/>
          </a:p>
        </p:txBody>
      </p:sp>
      <p:sp>
        <p:nvSpPr>
          <p:cNvPr id="308" name="Google Shape;308;p40"/>
          <p:cNvSpPr txBox="1">
            <a:spLocks noGrp="1"/>
          </p:cNvSpPr>
          <p:nvPr>
            <p:ph type="subTitle" idx="1"/>
          </p:nvPr>
        </p:nvSpPr>
        <p:spPr>
          <a:xfrm>
            <a:off x="4367289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2017</a:t>
            </a:r>
            <a:endParaRPr/>
          </a:p>
        </p:txBody>
      </p:sp>
      <p:sp>
        <p:nvSpPr>
          <p:cNvPr id="309" name="Google Shape;309;p40"/>
          <p:cNvSpPr txBox="1">
            <a:spLocks noGrp="1"/>
          </p:cNvSpPr>
          <p:nvPr>
            <p:ph type="subTitle" idx="2"/>
          </p:nvPr>
        </p:nvSpPr>
        <p:spPr>
          <a:xfrm>
            <a:off x="3868989" y="2707169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grpSp>
        <p:nvGrpSpPr>
          <p:cNvPr id="310" name="Google Shape;310;p40"/>
          <p:cNvGrpSpPr/>
          <p:nvPr/>
        </p:nvGrpSpPr>
        <p:grpSpPr>
          <a:xfrm>
            <a:off x="4564839" y="1798105"/>
            <a:ext cx="482700" cy="482700"/>
            <a:chOff x="4018625" y="1812300"/>
            <a:chExt cx="482700" cy="482700"/>
          </a:xfrm>
        </p:grpSpPr>
        <p:sp>
          <p:nvSpPr>
            <p:cNvPr id="311" name="Google Shape;311;p40"/>
            <p:cNvSpPr/>
            <p:nvPr/>
          </p:nvSpPr>
          <p:spPr>
            <a:xfrm>
              <a:off x="4018625" y="1812300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2" name="Google Shape;312;p40"/>
            <p:cNvGrpSpPr/>
            <p:nvPr/>
          </p:nvGrpSpPr>
          <p:grpSpPr>
            <a:xfrm>
              <a:off x="4086971" y="1880652"/>
              <a:ext cx="345997" cy="345997"/>
              <a:chOff x="1756921" y="1509739"/>
              <a:chExt cx="345997" cy="345997"/>
            </a:xfrm>
          </p:grpSpPr>
          <p:sp>
            <p:nvSpPr>
              <p:cNvPr id="313" name="Google Shape;313;p40"/>
              <p:cNvSpPr/>
              <p:nvPr/>
            </p:nvSpPr>
            <p:spPr>
              <a:xfrm>
                <a:off x="1756921" y="1509739"/>
                <a:ext cx="345997" cy="345997"/>
              </a:xfrm>
              <a:custGeom>
                <a:avLst/>
                <a:gdLst/>
                <a:ahLst/>
                <a:cxnLst/>
                <a:rect l="l" t="t" r="r" b="b"/>
                <a:pathLst>
                  <a:path w="10871" h="10871" extrusionOk="0">
                    <a:moveTo>
                      <a:pt x="5442" y="0"/>
                    </a:moveTo>
                    <a:cubicBezTo>
                      <a:pt x="3977" y="0"/>
                      <a:pt x="2620" y="572"/>
                      <a:pt x="1596" y="1596"/>
                    </a:cubicBezTo>
                    <a:cubicBezTo>
                      <a:pt x="572" y="2620"/>
                      <a:pt x="1" y="3989"/>
                      <a:pt x="1" y="5441"/>
                    </a:cubicBezTo>
                    <a:cubicBezTo>
                      <a:pt x="1" y="6882"/>
                      <a:pt x="572" y="8251"/>
                      <a:pt x="1596" y="9275"/>
                    </a:cubicBezTo>
                    <a:cubicBezTo>
                      <a:pt x="2620" y="10299"/>
                      <a:pt x="3989" y="10871"/>
                      <a:pt x="5442" y="10871"/>
                    </a:cubicBezTo>
                    <a:cubicBezTo>
                      <a:pt x="6882" y="10871"/>
                      <a:pt x="8252" y="10299"/>
                      <a:pt x="9276" y="9275"/>
                    </a:cubicBezTo>
                    <a:cubicBezTo>
                      <a:pt x="10299" y="8251"/>
                      <a:pt x="10871" y="6882"/>
                      <a:pt x="10871" y="5441"/>
                    </a:cubicBezTo>
                    <a:cubicBezTo>
                      <a:pt x="10871" y="5346"/>
                      <a:pt x="10871" y="5263"/>
                      <a:pt x="10859" y="5156"/>
                    </a:cubicBezTo>
                    <a:cubicBezTo>
                      <a:pt x="10859" y="5060"/>
                      <a:pt x="10788" y="5001"/>
                      <a:pt x="10692" y="5001"/>
                    </a:cubicBezTo>
                    <a:cubicBezTo>
                      <a:pt x="10609" y="5001"/>
                      <a:pt x="10549" y="5084"/>
                      <a:pt x="10549" y="5168"/>
                    </a:cubicBezTo>
                    <a:lnTo>
                      <a:pt x="10549" y="5441"/>
                    </a:lnTo>
                    <a:cubicBezTo>
                      <a:pt x="10549" y="6811"/>
                      <a:pt x="10014" y="8085"/>
                      <a:pt x="9037" y="9049"/>
                    </a:cubicBezTo>
                    <a:cubicBezTo>
                      <a:pt x="8073" y="10025"/>
                      <a:pt x="6787" y="10561"/>
                      <a:pt x="5418" y="10561"/>
                    </a:cubicBezTo>
                    <a:cubicBezTo>
                      <a:pt x="4061" y="10561"/>
                      <a:pt x="2775" y="10025"/>
                      <a:pt x="1810" y="9049"/>
                    </a:cubicBezTo>
                    <a:cubicBezTo>
                      <a:pt x="834" y="8085"/>
                      <a:pt x="298" y="6811"/>
                      <a:pt x="298" y="5441"/>
                    </a:cubicBezTo>
                    <a:cubicBezTo>
                      <a:pt x="298" y="4072"/>
                      <a:pt x="834" y="2786"/>
                      <a:pt x="1810" y="1822"/>
                    </a:cubicBezTo>
                    <a:cubicBezTo>
                      <a:pt x="2775" y="858"/>
                      <a:pt x="4061" y="322"/>
                      <a:pt x="5418" y="322"/>
                    </a:cubicBezTo>
                    <a:cubicBezTo>
                      <a:pt x="6632" y="322"/>
                      <a:pt x="7799" y="750"/>
                      <a:pt x="8728" y="1524"/>
                    </a:cubicBezTo>
                    <a:cubicBezTo>
                      <a:pt x="9633" y="2298"/>
                      <a:pt x="10264" y="3358"/>
                      <a:pt x="10466" y="4513"/>
                    </a:cubicBezTo>
                    <a:cubicBezTo>
                      <a:pt x="10476" y="4594"/>
                      <a:pt x="10547" y="4649"/>
                      <a:pt x="10612" y="4649"/>
                    </a:cubicBezTo>
                    <a:cubicBezTo>
                      <a:pt x="10623" y="4649"/>
                      <a:pt x="10634" y="4647"/>
                      <a:pt x="10645" y="4644"/>
                    </a:cubicBezTo>
                    <a:cubicBezTo>
                      <a:pt x="10740" y="4632"/>
                      <a:pt x="10800" y="4548"/>
                      <a:pt x="10776" y="4465"/>
                    </a:cubicBezTo>
                    <a:cubicBezTo>
                      <a:pt x="10561" y="3239"/>
                      <a:pt x="9907" y="2108"/>
                      <a:pt x="8930" y="1286"/>
                    </a:cubicBezTo>
                    <a:cubicBezTo>
                      <a:pt x="7954" y="465"/>
                      <a:pt x="6716" y="0"/>
                      <a:pt x="54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0"/>
              <p:cNvSpPr/>
              <p:nvPr/>
            </p:nvSpPr>
            <p:spPr>
              <a:xfrm>
                <a:off x="1781937" y="1535488"/>
                <a:ext cx="295614" cy="295614"/>
              </a:xfrm>
              <a:custGeom>
                <a:avLst/>
                <a:gdLst/>
                <a:ahLst/>
                <a:cxnLst/>
                <a:rect l="l" t="t" r="r" b="b"/>
                <a:pathLst>
                  <a:path w="9288" h="9288" extrusionOk="0">
                    <a:moveTo>
                      <a:pt x="4644" y="1"/>
                    </a:moveTo>
                    <a:cubicBezTo>
                      <a:pt x="3989" y="1"/>
                      <a:pt x="3346" y="132"/>
                      <a:pt x="2751" y="406"/>
                    </a:cubicBezTo>
                    <a:cubicBezTo>
                      <a:pt x="2167" y="656"/>
                      <a:pt x="1667" y="1025"/>
                      <a:pt x="1227" y="1489"/>
                    </a:cubicBezTo>
                    <a:cubicBezTo>
                      <a:pt x="1167" y="1549"/>
                      <a:pt x="1167" y="1656"/>
                      <a:pt x="1251" y="1715"/>
                    </a:cubicBezTo>
                    <a:cubicBezTo>
                      <a:pt x="1278" y="1743"/>
                      <a:pt x="1313" y="1757"/>
                      <a:pt x="1348" y="1757"/>
                    </a:cubicBezTo>
                    <a:cubicBezTo>
                      <a:pt x="1390" y="1757"/>
                      <a:pt x="1433" y="1737"/>
                      <a:pt x="1465" y="1692"/>
                    </a:cubicBezTo>
                    <a:cubicBezTo>
                      <a:pt x="1870" y="1263"/>
                      <a:pt x="2346" y="918"/>
                      <a:pt x="2882" y="680"/>
                    </a:cubicBezTo>
                    <a:cubicBezTo>
                      <a:pt x="3429" y="430"/>
                      <a:pt x="4025" y="310"/>
                      <a:pt x="4644" y="310"/>
                    </a:cubicBezTo>
                    <a:cubicBezTo>
                      <a:pt x="7025" y="310"/>
                      <a:pt x="8966" y="2239"/>
                      <a:pt x="8966" y="4644"/>
                    </a:cubicBezTo>
                    <a:cubicBezTo>
                      <a:pt x="8966" y="7037"/>
                      <a:pt x="7037" y="8978"/>
                      <a:pt x="4644" y="8978"/>
                    </a:cubicBezTo>
                    <a:cubicBezTo>
                      <a:pt x="2263" y="8978"/>
                      <a:pt x="310" y="7037"/>
                      <a:pt x="310" y="4644"/>
                    </a:cubicBezTo>
                    <a:cubicBezTo>
                      <a:pt x="310" y="3799"/>
                      <a:pt x="560" y="2966"/>
                      <a:pt x="1024" y="2263"/>
                    </a:cubicBezTo>
                    <a:cubicBezTo>
                      <a:pt x="1084" y="2192"/>
                      <a:pt x="1072" y="2084"/>
                      <a:pt x="989" y="2037"/>
                    </a:cubicBezTo>
                    <a:cubicBezTo>
                      <a:pt x="963" y="2020"/>
                      <a:pt x="933" y="2012"/>
                      <a:pt x="904" y="2012"/>
                    </a:cubicBezTo>
                    <a:cubicBezTo>
                      <a:pt x="850" y="2012"/>
                      <a:pt x="797" y="2038"/>
                      <a:pt x="774" y="2084"/>
                    </a:cubicBezTo>
                    <a:cubicBezTo>
                      <a:pt x="262" y="2846"/>
                      <a:pt x="0" y="3716"/>
                      <a:pt x="0" y="4644"/>
                    </a:cubicBezTo>
                    <a:cubicBezTo>
                      <a:pt x="0" y="5883"/>
                      <a:pt x="477" y="7049"/>
                      <a:pt x="1346" y="7930"/>
                    </a:cubicBezTo>
                    <a:cubicBezTo>
                      <a:pt x="2227" y="8811"/>
                      <a:pt x="3394" y="9288"/>
                      <a:pt x="4644" y="9288"/>
                    </a:cubicBezTo>
                    <a:cubicBezTo>
                      <a:pt x="5894" y="9288"/>
                      <a:pt x="7049" y="8811"/>
                      <a:pt x="7930" y="7930"/>
                    </a:cubicBezTo>
                    <a:cubicBezTo>
                      <a:pt x="8811" y="7049"/>
                      <a:pt x="9287" y="5894"/>
                      <a:pt x="9287" y="4644"/>
                    </a:cubicBezTo>
                    <a:cubicBezTo>
                      <a:pt x="9287" y="3394"/>
                      <a:pt x="8811" y="2227"/>
                      <a:pt x="7930" y="1346"/>
                    </a:cubicBezTo>
                    <a:cubicBezTo>
                      <a:pt x="7049" y="477"/>
                      <a:pt x="5894" y="1"/>
                      <a:pt x="46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0"/>
              <p:cNvSpPr/>
              <p:nvPr/>
            </p:nvSpPr>
            <p:spPr>
              <a:xfrm>
                <a:off x="1806954" y="1677980"/>
                <a:ext cx="17441" cy="1063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33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7"/>
                    </a:cubicBezTo>
                    <a:cubicBezTo>
                      <a:pt x="0" y="251"/>
                      <a:pt x="72" y="334"/>
                      <a:pt x="167" y="334"/>
                    </a:cubicBezTo>
                    <a:lnTo>
                      <a:pt x="381" y="334"/>
                    </a:lnTo>
                    <a:cubicBezTo>
                      <a:pt x="476" y="334"/>
                      <a:pt x="548" y="251"/>
                      <a:pt x="548" y="167"/>
                    </a:cubicBezTo>
                    <a:cubicBezTo>
                      <a:pt x="548" y="72"/>
                      <a:pt x="476" y="1"/>
                      <a:pt x="3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0"/>
              <p:cNvSpPr/>
              <p:nvPr/>
            </p:nvSpPr>
            <p:spPr>
              <a:xfrm>
                <a:off x="1924429" y="1560122"/>
                <a:ext cx="128106" cy="128488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4037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67"/>
                    </a:cubicBezTo>
                    <a:lnTo>
                      <a:pt x="0" y="3870"/>
                    </a:lnTo>
                    <a:cubicBezTo>
                      <a:pt x="0" y="3954"/>
                      <a:pt x="72" y="4037"/>
                      <a:pt x="155" y="4037"/>
                    </a:cubicBezTo>
                    <a:lnTo>
                      <a:pt x="3870" y="4037"/>
                    </a:lnTo>
                    <a:cubicBezTo>
                      <a:pt x="3953" y="4037"/>
                      <a:pt x="4024" y="3954"/>
                      <a:pt x="4024" y="3870"/>
                    </a:cubicBezTo>
                    <a:cubicBezTo>
                      <a:pt x="4024" y="3775"/>
                      <a:pt x="3953" y="3704"/>
                      <a:pt x="3870" y="3704"/>
                    </a:cubicBezTo>
                    <a:lnTo>
                      <a:pt x="322" y="3704"/>
                    </a:lnTo>
                    <a:lnTo>
                      <a:pt x="322" y="167"/>
                    </a:lnTo>
                    <a:cubicBezTo>
                      <a:pt x="322" y="72"/>
                      <a:pt x="250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0"/>
              <p:cNvSpPr/>
              <p:nvPr/>
            </p:nvSpPr>
            <p:spPr>
              <a:xfrm>
                <a:off x="1924811" y="1788644"/>
                <a:ext cx="10630" cy="17823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60" extrusionOk="0">
                    <a:moveTo>
                      <a:pt x="167" y="0"/>
                    </a:moveTo>
                    <a:cubicBezTo>
                      <a:pt x="71" y="0"/>
                      <a:pt x="0" y="84"/>
                      <a:pt x="0" y="167"/>
                    </a:cubicBezTo>
                    <a:lnTo>
                      <a:pt x="0" y="393"/>
                    </a:lnTo>
                    <a:cubicBezTo>
                      <a:pt x="0" y="488"/>
                      <a:pt x="71" y="560"/>
                      <a:pt x="167" y="560"/>
                    </a:cubicBezTo>
                    <a:cubicBezTo>
                      <a:pt x="250" y="560"/>
                      <a:pt x="333" y="488"/>
                      <a:pt x="333" y="393"/>
                    </a:cubicBezTo>
                    <a:lnTo>
                      <a:pt x="333" y="167"/>
                    </a:lnTo>
                    <a:cubicBezTo>
                      <a:pt x="333" y="84"/>
                      <a:pt x="250" y="0"/>
                      <a:pt x="1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0"/>
              <p:cNvSpPr/>
              <p:nvPr/>
            </p:nvSpPr>
            <p:spPr>
              <a:xfrm>
                <a:off x="1841423" y="1594719"/>
                <a:ext cx="16328" cy="150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4" extrusionOk="0">
                    <a:moveTo>
                      <a:pt x="173" y="0"/>
                    </a:moveTo>
                    <a:cubicBezTo>
                      <a:pt x="132" y="0"/>
                      <a:pt x="90" y="15"/>
                      <a:pt x="60" y="45"/>
                    </a:cubicBezTo>
                    <a:cubicBezTo>
                      <a:pt x="1" y="104"/>
                      <a:pt x="1" y="212"/>
                      <a:pt x="60" y="259"/>
                    </a:cubicBezTo>
                    <a:lnTo>
                      <a:pt x="215" y="426"/>
                    </a:lnTo>
                    <a:cubicBezTo>
                      <a:pt x="239" y="462"/>
                      <a:pt x="286" y="474"/>
                      <a:pt x="334" y="474"/>
                    </a:cubicBezTo>
                    <a:cubicBezTo>
                      <a:pt x="370" y="474"/>
                      <a:pt x="405" y="462"/>
                      <a:pt x="453" y="426"/>
                    </a:cubicBezTo>
                    <a:cubicBezTo>
                      <a:pt x="513" y="366"/>
                      <a:pt x="513" y="259"/>
                      <a:pt x="453" y="212"/>
                    </a:cubicBezTo>
                    <a:lnTo>
                      <a:pt x="286" y="45"/>
                    </a:lnTo>
                    <a:cubicBezTo>
                      <a:pt x="257" y="15"/>
                      <a:pt x="215" y="0"/>
                      <a:pt x="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0"/>
              <p:cNvSpPr/>
              <p:nvPr/>
            </p:nvSpPr>
            <p:spPr>
              <a:xfrm>
                <a:off x="2002470" y="1756243"/>
                <a:ext cx="16709" cy="1575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95" extrusionOk="0">
                    <a:moveTo>
                      <a:pt x="175" y="0"/>
                    </a:moveTo>
                    <a:cubicBezTo>
                      <a:pt x="132" y="0"/>
                      <a:pt x="90" y="18"/>
                      <a:pt x="60" y="54"/>
                    </a:cubicBezTo>
                    <a:cubicBezTo>
                      <a:pt x="1" y="113"/>
                      <a:pt x="1" y="221"/>
                      <a:pt x="60" y="280"/>
                    </a:cubicBezTo>
                    <a:lnTo>
                      <a:pt x="227" y="447"/>
                    </a:lnTo>
                    <a:cubicBezTo>
                      <a:pt x="251" y="471"/>
                      <a:pt x="298" y="494"/>
                      <a:pt x="346" y="494"/>
                    </a:cubicBezTo>
                    <a:cubicBezTo>
                      <a:pt x="394" y="494"/>
                      <a:pt x="418" y="471"/>
                      <a:pt x="465" y="447"/>
                    </a:cubicBezTo>
                    <a:cubicBezTo>
                      <a:pt x="525" y="387"/>
                      <a:pt x="525" y="280"/>
                      <a:pt x="465" y="221"/>
                    </a:cubicBezTo>
                    <a:lnTo>
                      <a:pt x="298" y="54"/>
                    </a:lnTo>
                    <a:cubicBezTo>
                      <a:pt x="263" y="18"/>
                      <a:pt x="218" y="0"/>
                      <a:pt x="1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0"/>
              <p:cNvSpPr/>
              <p:nvPr/>
            </p:nvSpPr>
            <p:spPr>
              <a:xfrm>
                <a:off x="2002470" y="1594719"/>
                <a:ext cx="16328" cy="1508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74" extrusionOk="0">
                    <a:moveTo>
                      <a:pt x="340" y="0"/>
                    </a:moveTo>
                    <a:cubicBezTo>
                      <a:pt x="298" y="0"/>
                      <a:pt x="257" y="15"/>
                      <a:pt x="227" y="45"/>
                    </a:cubicBezTo>
                    <a:lnTo>
                      <a:pt x="60" y="212"/>
                    </a:lnTo>
                    <a:cubicBezTo>
                      <a:pt x="1" y="259"/>
                      <a:pt x="1" y="366"/>
                      <a:pt x="60" y="426"/>
                    </a:cubicBezTo>
                    <a:cubicBezTo>
                      <a:pt x="96" y="462"/>
                      <a:pt x="132" y="474"/>
                      <a:pt x="179" y="474"/>
                    </a:cubicBezTo>
                    <a:cubicBezTo>
                      <a:pt x="227" y="474"/>
                      <a:pt x="251" y="462"/>
                      <a:pt x="287" y="426"/>
                    </a:cubicBezTo>
                    <a:lnTo>
                      <a:pt x="453" y="259"/>
                    </a:lnTo>
                    <a:cubicBezTo>
                      <a:pt x="513" y="212"/>
                      <a:pt x="513" y="104"/>
                      <a:pt x="453" y="45"/>
                    </a:cubicBezTo>
                    <a:cubicBezTo>
                      <a:pt x="423" y="15"/>
                      <a:pt x="382" y="0"/>
                      <a:pt x="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0"/>
              <p:cNvSpPr/>
              <p:nvPr/>
            </p:nvSpPr>
            <p:spPr>
              <a:xfrm>
                <a:off x="1841041" y="1756530"/>
                <a:ext cx="16709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486" extrusionOk="0">
                    <a:moveTo>
                      <a:pt x="352" y="0"/>
                    </a:moveTo>
                    <a:cubicBezTo>
                      <a:pt x="310" y="0"/>
                      <a:pt x="269" y="15"/>
                      <a:pt x="239" y="45"/>
                    </a:cubicBezTo>
                    <a:lnTo>
                      <a:pt x="72" y="212"/>
                    </a:lnTo>
                    <a:cubicBezTo>
                      <a:pt x="1" y="271"/>
                      <a:pt x="1" y="354"/>
                      <a:pt x="60" y="438"/>
                    </a:cubicBezTo>
                    <a:cubicBezTo>
                      <a:pt x="84" y="462"/>
                      <a:pt x="132" y="485"/>
                      <a:pt x="179" y="485"/>
                    </a:cubicBezTo>
                    <a:cubicBezTo>
                      <a:pt x="227" y="485"/>
                      <a:pt x="251" y="462"/>
                      <a:pt x="298" y="438"/>
                    </a:cubicBezTo>
                    <a:lnTo>
                      <a:pt x="465" y="271"/>
                    </a:lnTo>
                    <a:cubicBezTo>
                      <a:pt x="525" y="212"/>
                      <a:pt x="525" y="104"/>
                      <a:pt x="465" y="45"/>
                    </a:cubicBezTo>
                    <a:cubicBezTo>
                      <a:pt x="435" y="15"/>
                      <a:pt x="394" y="0"/>
                      <a:pt x="3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0"/>
              <p:cNvSpPr/>
              <p:nvPr/>
            </p:nvSpPr>
            <p:spPr>
              <a:xfrm>
                <a:off x="1816025" y="1632084"/>
                <a:ext cx="17855" cy="13336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19" extrusionOk="0">
                    <a:moveTo>
                      <a:pt x="173" y="0"/>
                    </a:moveTo>
                    <a:cubicBezTo>
                      <a:pt x="110" y="0"/>
                      <a:pt x="51" y="36"/>
                      <a:pt x="25" y="97"/>
                    </a:cubicBezTo>
                    <a:cubicBezTo>
                      <a:pt x="1" y="181"/>
                      <a:pt x="25" y="276"/>
                      <a:pt x="120" y="312"/>
                    </a:cubicBezTo>
                    <a:lnTo>
                      <a:pt x="322" y="395"/>
                    </a:lnTo>
                    <a:cubicBezTo>
                      <a:pt x="334" y="419"/>
                      <a:pt x="370" y="419"/>
                      <a:pt x="382" y="419"/>
                    </a:cubicBezTo>
                    <a:cubicBezTo>
                      <a:pt x="441" y="419"/>
                      <a:pt x="501" y="383"/>
                      <a:pt x="537" y="312"/>
                    </a:cubicBezTo>
                    <a:cubicBezTo>
                      <a:pt x="561" y="228"/>
                      <a:pt x="513" y="133"/>
                      <a:pt x="441" y="97"/>
                    </a:cubicBezTo>
                    <a:lnTo>
                      <a:pt x="239" y="14"/>
                    </a:lnTo>
                    <a:cubicBezTo>
                      <a:pt x="217" y="5"/>
                      <a:pt x="195" y="0"/>
                      <a:pt x="1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0"/>
              <p:cNvSpPr/>
              <p:nvPr/>
            </p:nvSpPr>
            <p:spPr>
              <a:xfrm>
                <a:off x="2026341" y="1721297"/>
                <a:ext cx="17855" cy="1317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14" extrusionOk="0">
                    <a:moveTo>
                      <a:pt x="179" y="0"/>
                    </a:moveTo>
                    <a:cubicBezTo>
                      <a:pt x="114" y="0"/>
                      <a:pt x="52" y="31"/>
                      <a:pt x="25" y="104"/>
                    </a:cubicBezTo>
                    <a:cubicBezTo>
                      <a:pt x="1" y="176"/>
                      <a:pt x="25" y="283"/>
                      <a:pt x="120" y="307"/>
                    </a:cubicBezTo>
                    <a:lnTo>
                      <a:pt x="322" y="402"/>
                    </a:lnTo>
                    <a:cubicBezTo>
                      <a:pt x="334" y="414"/>
                      <a:pt x="370" y="414"/>
                      <a:pt x="382" y="414"/>
                    </a:cubicBezTo>
                    <a:cubicBezTo>
                      <a:pt x="441" y="414"/>
                      <a:pt x="501" y="378"/>
                      <a:pt x="537" y="307"/>
                    </a:cubicBezTo>
                    <a:cubicBezTo>
                      <a:pt x="560" y="235"/>
                      <a:pt x="537" y="128"/>
                      <a:pt x="441" y="104"/>
                    </a:cubicBezTo>
                    <a:lnTo>
                      <a:pt x="239" y="9"/>
                    </a:lnTo>
                    <a:cubicBezTo>
                      <a:pt x="219" y="3"/>
                      <a:pt x="19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0"/>
              <p:cNvSpPr/>
              <p:nvPr/>
            </p:nvSpPr>
            <p:spPr>
              <a:xfrm>
                <a:off x="1967619" y="1569702"/>
                <a:ext cx="14036" cy="16996"/>
              </a:xfrm>
              <a:custGeom>
                <a:avLst/>
                <a:gdLst/>
                <a:ahLst/>
                <a:cxnLst/>
                <a:rect l="l" t="t" r="r" b="b"/>
                <a:pathLst>
                  <a:path w="441" h="534" extrusionOk="0">
                    <a:moveTo>
                      <a:pt x="267" y="1"/>
                    </a:moveTo>
                    <a:cubicBezTo>
                      <a:pt x="204" y="1"/>
                      <a:pt x="138" y="32"/>
                      <a:pt x="119" y="105"/>
                    </a:cubicBezTo>
                    <a:lnTo>
                      <a:pt x="24" y="307"/>
                    </a:lnTo>
                    <a:cubicBezTo>
                      <a:pt x="0" y="378"/>
                      <a:pt x="24" y="486"/>
                      <a:pt x="119" y="521"/>
                    </a:cubicBezTo>
                    <a:cubicBezTo>
                      <a:pt x="131" y="521"/>
                      <a:pt x="155" y="533"/>
                      <a:pt x="179" y="533"/>
                    </a:cubicBezTo>
                    <a:cubicBezTo>
                      <a:pt x="239" y="533"/>
                      <a:pt x="298" y="498"/>
                      <a:pt x="322" y="426"/>
                    </a:cubicBezTo>
                    <a:lnTo>
                      <a:pt x="417" y="224"/>
                    </a:lnTo>
                    <a:cubicBezTo>
                      <a:pt x="441" y="140"/>
                      <a:pt x="417" y="45"/>
                      <a:pt x="322" y="9"/>
                    </a:cubicBezTo>
                    <a:cubicBezTo>
                      <a:pt x="305" y="4"/>
                      <a:pt x="286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0"/>
              <p:cNvSpPr/>
              <p:nvPr/>
            </p:nvSpPr>
            <p:spPr>
              <a:xfrm>
                <a:off x="1877802" y="1780019"/>
                <a:ext cx="14450" cy="16996"/>
              </a:xfrm>
              <a:custGeom>
                <a:avLst/>
                <a:gdLst/>
                <a:ahLst/>
                <a:cxnLst/>
                <a:rect l="l" t="t" r="r" b="b"/>
                <a:pathLst>
                  <a:path w="454" h="534" extrusionOk="0">
                    <a:moveTo>
                      <a:pt x="279" y="1"/>
                    </a:moveTo>
                    <a:cubicBezTo>
                      <a:pt x="216" y="1"/>
                      <a:pt x="147" y="32"/>
                      <a:pt x="120" y="105"/>
                    </a:cubicBezTo>
                    <a:lnTo>
                      <a:pt x="36" y="307"/>
                    </a:lnTo>
                    <a:cubicBezTo>
                      <a:pt x="1" y="378"/>
                      <a:pt x="48" y="486"/>
                      <a:pt x="120" y="509"/>
                    </a:cubicBezTo>
                    <a:cubicBezTo>
                      <a:pt x="144" y="533"/>
                      <a:pt x="167" y="533"/>
                      <a:pt x="179" y="533"/>
                    </a:cubicBezTo>
                    <a:cubicBezTo>
                      <a:pt x="239" y="533"/>
                      <a:pt x="298" y="497"/>
                      <a:pt x="334" y="426"/>
                    </a:cubicBezTo>
                    <a:lnTo>
                      <a:pt x="417" y="224"/>
                    </a:lnTo>
                    <a:cubicBezTo>
                      <a:pt x="453" y="140"/>
                      <a:pt x="417" y="45"/>
                      <a:pt x="334" y="9"/>
                    </a:cubicBezTo>
                    <a:cubicBezTo>
                      <a:pt x="317" y="4"/>
                      <a:pt x="298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0"/>
              <p:cNvSpPr/>
              <p:nvPr/>
            </p:nvSpPr>
            <p:spPr>
              <a:xfrm>
                <a:off x="1879711" y="1568652"/>
                <a:ext cx="14418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531" extrusionOk="0">
                    <a:moveTo>
                      <a:pt x="169" y="0"/>
                    </a:moveTo>
                    <a:cubicBezTo>
                      <a:pt x="153" y="0"/>
                      <a:pt x="136" y="2"/>
                      <a:pt x="119" y="7"/>
                    </a:cubicBezTo>
                    <a:cubicBezTo>
                      <a:pt x="48" y="42"/>
                      <a:pt x="0" y="138"/>
                      <a:pt x="36" y="221"/>
                    </a:cubicBezTo>
                    <a:lnTo>
                      <a:pt x="119" y="423"/>
                    </a:lnTo>
                    <a:cubicBezTo>
                      <a:pt x="155" y="495"/>
                      <a:pt x="214" y="531"/>
                      <a:pt x="274" y="531"/>
                    </a:cubicBezTo>
                    <a:cubicBezTo>
                      <a:pt x="286" y="531"/>
                      <a:pt x="322" y="531"/>
                      <a:pt x="334" y="519"/>
                    </a:cubicBezTo>
                    <a:cubicBezTo>
                      <a:pt x="405" y="483"/>
                      <a:pt x="453" y="400"/>
                      <a:pt x="417" y="304"/>
                    </a:cubicBezTo>
                    <a:lnTo>
                      <a:pt x="334" y="102"/>
                    </a:lnTo>
                    <a:cubicBezTo>
                      <a:pt x="304" y="43"/>
                      <a:pt x="243" y="0"/>
                      <a:pt x="1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0"/>
              <p:cNvSpPr/>
              <p:nvPr/>
            </p:nvSpPr>
            <p:spPr>
              <a:xfrm>
                <a:off x="1965709" y="1780846"/>
                <a:ext cx="14068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42" h="531" extrusionOk="0">
                    <a:moveTo>
                      <a:pt x="189" y="0"/>
                    </a:moveTo>
                    <a:cubicBezTo>
                      <a:pt x="166" y="0"/>
                      <a:pt x="143" y="6"/>
                      <a:pt x="120" y="19"/>
                    </a:cubicBezTo>
                    <a:cubicBezTo>
                      <a:pt x="37" y="43"/>
                      <a:pt x="1" y="138"/>
                      <a:pt x="25" y="221"/>
                    </a:cubicBezTo>
                    <a:lnTo>
                      <a:pt x="120" y="424"/>
                    </a:lnTo>
                    <a:cubicBezTo>
                      <a:pt x="144" y="483"/>
                      <a:pt x="203" y="531"/>
                      <a:pt x="263" y="531"/>
                    </a:cubicBezTo>
                    <a:cubicBezTo>
                      <a:pt x="275" y="531"/>
                      <a:pt x="310" y="531"/>
                      <a:pt x="322" y="519"/>
                    </a:cubicBezTo>
                    <a:cubicBezTo>
                      <a:pt x="394" y="483"/>
                      <a:pt x="441" y="400"/>
                      <a:pt x="418" y="305"/>
                    </a:cubicBezTo>
                    <a:lnTo>
                      <a:pt x="322" y="102"/>
                    </a:lnTo>
                    <a:cubicBezTo>
                      <a:pt x="305" y="42"/>
                      <a:pt x="250" y="0"/>
                      <a:pt x="1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0"/>
              <p:cNvSpPr/>
              <p:nvPr/>
            </p:nvSpPr>
            <p:spPr>
              <a:xfrm>
                <a:off x="2026723" y="1633644"/>
                <a:ext cx="17855" cy="13304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18" extrusionOk="0">
                    <a:moveTo>
                      <a:pt x="387" y="0"/>
                    </a:moveTo>
                    <a:cubicBezTo>
                      <a:pt x="366" y="0"/>
                      <a:pt x="345" y="4"/>
                      <a:pt x="322" y="13"/>
                    </a:cubicBezTo>
                    <a:lnTo>
                      <a:pt x="120" y="96"/>
                    </a:lnTo>
                    <a:cubicBezTo>
                      <a:pt x="48" y="132"/>
                      <a:pt x="1" y="215"/>
                      <a:pt x="25" y="310"/>
                    </a:cubicBezTo>
                    <a:cubicBezTo>
                      <a:pt x="60" y="382"/>
                      <a:pt x="120" y="417"/>
                      <a:pt x="179" y="417"/>
                    </a:cubicBezTo>
                    <a:cubicBezTo>
                      <a:pt x="191" y="417"/>
                      <a:pt x="227" y="417"/>
                      <a:pt x="239" y="394"/>
                    </a:cubicBezTo>
                    <a:lnTo>
                      <a:pt x="441" y="310"/>
                    </a:lnTo>
                    <a:cubicBezTo>
                      <a:pt x="513" y="274"/>
                      <a:pt x="560" y="191"/>
                      <a:pt x="537" y="96"/>
                    </a:cubicBezTo>
                    <a:cubicBezTo>
                      <a:pt x="509" y="41"/>
                      <a:pt x="454" y="0"/>
                      <a:pt x="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0"/>
              <p:cNvSpPr/>
              <p:nvPr/>
            </p:nvSpPr>
            <p:spPr>
              <a:xfrm>
                <a:off x="1814911" y="1719419"/>
                <a:ext cx="18205" cy="1317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14" extrusionOk="0">
                    <a:moveTo>
                      <a:pt x="382" y="1"/>
                    </a:moveTo>
                    <a:cubicBezTo>
                      <a:pt x="365" y="1"/>
                      <a:pt x="348" y="3"/>
                      <a:pt x="334" y="8"/>
                    </a:cubicBezTo>
                    <a:lnTo>
                      <a:pt x="119" y="104"/>
                    </a:lnTo>
                    <a:cubicBezTo>
                      <a:pt x="48" y="127"/>
                      <a:pt x="0" y="223"/>
                      <a:pt x="36" y="306"/>
                    </a:cubicBezTo>
                    <a:cubicBezTo>
                      <a:pt x="60" y="366"/>
                      <a:pt x="119" y="413"/>
                      <a:pt x="179" y="413"/>
                    </a:cubicBezTo>
                    <a:cubicBezTo>
                      <a:pt x="191" y="413"/>
                      <a:pt x="226" y="413"/>
                      <a:pt x="238" y="389"/>
                    </a:cubicBezTo>
                    <a:lnTo>
                      <a:pt x="453" y="306"/>
                    </a:lnTo>
                    <a:cubicBezTo>
                      <a:pt x="524" y="270"/>
                      <a:pt x="572" y="187"/>
                      <a:pt x="536" y="92"/>
                    </a:cubicBezTo>
                    <a:cubicBezTo>
                      <a:pt x="517" y="35"/>
                      <a:pt x="446" y="1"/>
                      <a:pt x="3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0" name="Google Shape;330;p40"/>
          <p:cNvGrpSpPr/>
          <p:nvPr/>
        </p:nvGrpSpPr>
        <p:grpSpPr>
          <a:xfrm>
            <a:off x="6771575" y="1798105"/>
            <a:ext cx="482700" cy="482700"/>
            <a:chOff x="6531199" y="1812300"/>
            <a:chExt cx="482700" cy="482700"/>
          </a:xfrm>
        </p:grpSpPr>
        <p:sp>
          <p:nvSpPr>
            <p:cNvPr id="331" name="Google Shape;331;p40"/>
            <p:cNvSpPr/>
            <p:nvPr/>
          </p:nvSpPr>
          <p:spPr>
            <a:xfrm>
              <a:off x="6531199" y="1812300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574269" y="1868343"/>
              <a:ext cx="394152" cy="361529"/>
            </a:xfrm>
            <a:custGeom>
              <a:avLst/>
              <a:gdLst/>
              <a:ahLst/>
              <a:cxnLst/>
              <a:rect l="l" t="t" r="r" b="b"/>
              <a:pathLst>
                <a:path w="12384" h="11359" extrusionOk="0">
                  <a:moveTo>
                    <a:pt x="2775" y="1024"/>
                  </a:moveTo>
                  <a:cubicBezTo>
                    <a:pt x="3346" y="1024"/>
                    <a:pt x="3811" y="1501"/>
                    <a:pt x="3811" y="2060"/>
                  </a:cubicBezTo>
                  <a:cubicBezTo>
                    <a:pt x="3811" y="2298"/>
                    <a:pt x="3727" y="2536"/>
                    <a:pt x="3573" y="2727"/>
                  </a:cubicBezTo>
                  <a:cubicBezTo>
                    <a:pt x="3525" y="2786"/>
                    <a:pt x="3513" y="2870"/>
                    <a:pt x="3549" y="2941"/>
                  </a:cubicBezTo>
                  <a:cubicBezTo>
                    <a:pt x="3573" y="3013"/>
                    <a:pt x="3644" y="3060"/>
                    <a:pt x="3727" y="3060"/>
                  </a:cubicBezTo>
                  <a:lnTo>
                    <a:pt x="4096" y="3060"/>
                  </a:lnTo>
                  <a:cubicBezTo>
                    <a:pt x="4120" y="3060"/>
                    <a:pt x="4156" y="3084"/>
                    <a:pt x="4156" y="3120"/>
                  </a:cubicBezTo>
                  <a:lnTo>
                    <a:pt x="4156" y="3370"/>
                  </a:lnTo>
                  <a:cubicBezTo>
                    <a:pt x="4156" y="3406"/>
                    <a:pt x="4120" y="3429"/>
                    <a:pt x="4096" y="3429"/>
                  </a:cubicBezTo>
                  <a:lnTo>
                    <a:pt x="1846" y="3429"/>
                  </a:lnTo>
                  <a:lnTo>
                    <a:pt x="1453" y="3418"/>
                  </a:lnTo>
                  <a:cubicBezTo>
                    <a:pt x="1418" y="3418"/>
                    <a:pt x="1394" y="3382"/>
                    <a:pt x="1394" y="3358"/>
                  </a:cubicBezTo>
                  <a:lnTo>
                    <a:pt x="1394" y="3096"/>
                  </a:lnTo>
                  <a:cubicBezTo>
                    <a:pt x="1394" y="3072"/>
                    <a:pt x="1418" y="3037"/>
                    <a:pt x="1453" y="3037"/>
                  </a:cubicBezTo>
                  <a:lnTo>
                    <a:pt x="3132" y="3037"/>
                  </a:lnTo>
                  <a:cubicBezTo>
                    <a:pt x="3239" y="3037"/>
                    <a:pt x="3323" y="2953"/>
                    <a:pt x="3323" y="2846"/>
                  </a:cubicBezTo>
                  <a:cubicBezTo>
                    <a:pt x="3323" y="2739"/>
                    <a:pt x="3227" y="2656"/>
                    <a:pt x="3132" y="2656"/>
                  </a:cubicBezTo>
                  <a:lnTo>
                    <a:pt x="1906" y="2656"/>
                  </a:lnTo>
                  <a:cubicBezTo>
                    <a:pt x="1787" y="2477"/>
                    <a:pt x="1727" y="2275"/>
                    <a:pt x="1727" y="2060"/>
                  </a:cubicBezTo>
                  <a:cubicBezTo>
                    <a:pt x="1727" y="1477"/>
                    <a:pt x="2203" y="1024"/>
                    <a:pt x="2775" y="1024"/>
                  </a:cubicBezTo>
                  <a:close/>
                  <a:moveTo>
                    <a:pt x="9597" y="1024"/>
                  </a:moveTo>
                  <a:cubicBezTo>
                    <a:pt x="10169" y="1024"/>
                    <a:pt x="10645" y="1501"/>
                    <a:pt x="10645" y="2060"/>
                  </a:cubicBezTo>
                  <a:cubicBezTo>
                    <a:pt x="10645" y="2298"/>
                    <a:pt x="10550" y="2536"/>
                    <a:pt x="10407" y="2727"/>
                  </a:cubicBezTo>
                  <a:cubicBezTo>
                    <a:pt x="10359" y="2786"/>
                    <a:pt x="10347" y="2870"/>
                    <a:pt x="10371" y="2941"/>
                  </a:cubicBezTo>
                  <a:cubicBezTo>
                    <a:pt x="10407" y="3013"/>
                    <a:pt x="10478" y="3060"/>
                    <a:pt x="10550" y="3060"/>
                  </a:cubicBezTo>
                  <a:lnTo>
                    <a:pt x="10931" y="3060"/>
                  </a:lnTo>
                  <a:cubicBezTo>
                    <a:pt x="10954" y="3060"/>
                    <a:pt x="10990" y="3084"/>
                    <a:pt x="10990" y="3120"/>
                  </a:cubicBezTo>
                  <a:lnTo>
                    <a:pt x="10990" y="3370"/>
                  </a:lnTo>
                  <a:cubicBezTo>
                    <a:pt x="10990" y="3406"/>
                    <a:pt x="10954" y="3429"/>
                    <a:pt x="10931" y="3429"/>
                  </a:cubicBezTo>
                  <a:lnTo>
                    <a:pt x="8276" y="3429"/>
                  </a:lnTo>
                  <a:lnTo>
                    <a:pt x="8276" y="3418"/>
                  </a:lnTo>
                  <a:cubicBezTo>
                    <a:pt x="8252" y="3418"/>
                    <a:pt x="8216" y="3382"/>
                    <a:pt x="8216" y="3358"/>
                  </a:cubicBezTo>
                  <a:lnTo>
                    <a:pt x="8216" y="3096"/>
                  </a:lnTo>
                  <a:cubicBezTo>
                    <a:pt x="8216" y="3072"/>
                    <a:pt x="8252" y="3037"/>
                    <a:pt x="8276" y="3037"/>
                  </a:cubicBezTo>
                  <a:lnTo>
                    <a:pt x="9954" y="3037"/>
                  </a:lnTo>
                  <a:cubicBezTo>
                    <a:pt x="10061" y="3037"/>
                    <a:pt x="10157" y="2953"/>
                    <a:pt x="10157" y="2846"/>
                  </a:cubicBezTo>
                  <a:cubicBezTo>
                    <a:pt x="10157" y="2739"/>
                    <a:pt x="10061" y="2656"/>
                    <a:pt x="9954" y="2656"/>
                  </a:cubicBezTo>
                  <a:lnTo>
                    <a:pt x="8740" y="2656"/>
                  </a:lnTo>
                  <a:cubicBezTo>
                    <a:pt x="8621" y="2477"/>
                    <a:pt x="8561" y="2275"/>
                    <a:pt x="8561" y="2060"/>
                  </a:cubicBezTo>
                  <a:cubicBezTo>
                    <a:pt x="8561" y="1477"/>
                    <a:pt x="9038" y="1024"/>
                    <a:pt x="9597" y="1024"/>
                  </a:cubicBezTo>
                  <a:close/>
                  <a:moveTo>
                    <a:pt x="6192" y="2691"/>
                  </a:moveTo>
                  <a:cubicBezTo>
                    <a:pt x="6763" y="2691"/>
                    <a:pt x="7240" y="3167"/>
                    <a:pt x="7240" y="3727"/>
                  </a:cubicBezTo>
                  <a:cubicBezTo>
                    <a:pt x="7240" y="3965"/>
                    <a:pt x="7144" y="4203"/>
                    <a:pt x="7002" y="4394"/>
                  </a:cubicBezTo>
                  <a:cubicBezTo>
                    <a:pt x="6954" y="4453"/>
                    <a:pt x="6942" y="4537"/>
                    <a:pt x="6966" y="4608"/>
                  </a:cubicBezTo>
                  <a:cubicBezTo>
                    <a:pt x="7002" y="4680"/>
                    <a:pt x="7073" y="4727"/>
                    <a:pt x="7144" y="4727"/>
                  </a:cubicBezTo>
                  <a:lnTo>
                    <a:pt x="7514" y="4727"/>
                  </a:lnTo>
                  <a:cubicBezTo>
                    <a:pt x="7549" y="4727"/>
                    <a:pt x="7573" y="4751"/>
                    <a:pt x="7573" y="4787"/>
                  </a:cubicBezTo>
                  <a:lnTo>
                    <a:pt x="7573" y="5037"/>
                  </a:lnTo>
                  <a:cubicBezTo>
                    <a:pt x="7573" y="5072"/>
                    <a:pt x="7549" y="5096"/>
                    <a:pt x="7514" y="5096"/>
                  </a:cubicBezTo>
                  <a:lnTo>
                    <a:pt x="4870" y="5096"/>
                  </a:lnTo>
                  <a:lnTo>
                    <a:pt x="4870" y="5084"/>
                  </a:lnTo>
                  <a:cubicBezTo>
                    <a:pt x="4847" y="5084"/>
                    <a:pt x="4811" y="5049"/>
                    <a:pt x="4811" y="5025"/>
                  </a:cubicBezTo>
                  <a:lnTo>
                    <a:pt x="4811" y="4775"/>
                  </a:lnTo>
                  <a:cubicBezTo>
                    <a:pt x="4811" y="4739"/>
                    <a:pt x="4847" y="4715"/>
                    <a:pt x="4870" y="4715"/>
                  </a:cubicBezTo>
                  <a:lnTo>
                    <a:pt x="6549" y="4715"/>
                  </a:lnTo>
                  <a:cubicBezTo>
                    <a:pt x="6656" y="4715"/>
                    <a:pt x="6740" y="4620"/>
                    <a:pt x="6740" y="4513"/>
                  </a:cubicBezTo>
                  <a:cubicBezTo>
                    <a:pt x="6740" y="4418"/>
                    <a:pt x="6656" y="4322"/>
                    <a:pt x="6549" y="4322"/>
                  </a:cubicBezTo>
                  <a:lnTo>
                    <a:pt x="5335" y="4322"/>
                  </a:lnTo>
                  <a:cubicBezTo>
                    <a:pt x="5216" y="4144"/>
                    <a:pt x="5156" y="3941"/>
                    <a:pt x="5156" y="3727"/>
                  </a:cubicBezTo>
                  <a:cubicBezTo>
                    <a:pt x="5156" y="3144"/>
                    <a:pt x="5632" y="2691"/>
                    <a:pt x="6192" y="2691"/>
                  </a:cubicBezTo>
                  <a:close/>
                  <a:moveTo>
                    <a:pt x="3477" y="3799"/>
                  </a:moveTo>
                  <a:cubicBezTo>
                    <a:pt x="3442" y="4203"/>
                    <a:pt x="3442" y="5072"/>
                    <a:pt x="3870" y="6335"/>
                  </a:cubicBezTo>
                  <a:lnTo>
                    <a:pt x="1703" y="6335"/>
                  </a:lnTo>
                  <a:cubicBezTo>
                    <a:pt x="2132" y="5072"/>
                    <a:pt x="2132" y="4203"/>
                    <a:pt x="2108" y="3799"/>
                  </a:cubicBezTo>
                  <a:close/>
                  <a:moveTo>
                    <a:pt x="10288" y="3799"/>
                  </a:moveTo>
                  <a:cubicBezTo>
                    <a:pt x="10264" y="4203"/>
                    <a:pt x="10264" y="5072"/>
                    <a:pt x="10693" y="6335"/>
                  </a:cubicBezTo>
                  <a:lnTo>
                    <a:pt x="8514" y="6335"/>
                  </a:lnTo>
                  <a:cubicBezTo>
                    <a:pt x="8954" y="5072"/>
                    <a:pt x="8966" y="4203"/>
                    <a:pt x="8918" y="3799"/>
                  </a:cubicBezTo>
                  <a:close/>
                  <a:moveTo>
                    <a:pt x="4037" y="6739"/>
                  </a:moveTo>
                  <a:lnTo>
                    <a:pt x="4096" y="7097"/>
                  </a:lnTo>
                  <a:lnTo>
                    <a:pt x="1489" y="7097"/>
                  </a:lnTo>
                  <a:lnTo>
                    <a:pt x="1549" y="6739"/>
                  </a:lnTo>
                  <a:close/>
                  <a:moveTo>
                    <a:pt x="10859" y="6739"/>
                  </a:moveTo>
                  <a:lnTo>
                    <a:pt x="10919" y="7097"/>
                  </a:lnTo>
                  <a:lnTo>
                    <a:pt x="8311" y="7097"/>
                  </a:lnTo>
                  <a:lnTo>
                    <a:pt x="8371" y="6739"/>
                  </a:lnTo>
                  <a:close/>
                  <a:moveTo>
                    <a:pt x="6883" y="5465"/>
                  </a:moveTo>
                  <a:cubicBezTo>
                    <a:pt x="6847" y="5870"/>
                    <a:pt x="6847" y="6739"/>
                    <a:pt x="7287" y="8001"/>
                  </a:cubicBezTo>
                  <a:lnTo>
                    <a:pt x="5108" y="8001"/>
                  </a:lnTo>
                  <a:cubicBezTo>
                    <a:pt x="5537" y="6751"/>
                    <a:pt x="5537" y="5870"/>
                    <a:pt x="5513" y="5465"/>
                  </a:cubicBezTo>
                  <a:close/>
                  <a:moveTo>
                    <a:pt x="4513" y="7478"/>
                  </a:moveTo>
                  <a:lnTo>
                    <a:pt x="4668" y="8049"/>
                  </a:lnTo>
                  <a:lnTo>
                    <a:pt x="4668" y="8061"/>
                  </a:lnTo>
                  <a:cubicBezTo>
                    <a:pt x="4632" y="8085"/>
                    <a:pt x="4608" y="8132"/>
                    <a:pt x="4608" y="8180"/>
                  </a:cubicBezTo>
                  <a:lnTo>
                    <a:pt x="4525" y="8561"/>
                  </a:lnTo>
                  <a:lnTo>
                    <a:pt x="775" y="8561"/>
                  </a:lnTo>
                  <a:lnTo>
                    <a:pt x="1072" y="7478"/>
                  </a:lnTo>
                  <a:close/>
                  <a:moveTo>
                    <a:pt x="11335" y="7478"/>
                  </a:moveTo>
                  <a:lnTo>
                    <a:pt x="11633" y="8561"/>
                  </a:lnTo>
                  <a:lnTo>
                    <a:pt x="7883" y="8561"/>
                  </a:lnTo>
                  <a:lnTo>
                    <a:pt x="7799" y="8180"/>
                  </a:lnTo>
                  <a:cubicBezTo>
                    <a:pt x="7787" y="8120"/>
                    <a:pt x="7764" y="8085"/>
                    <a:pt x="7740" y="8049"/>
                  </a:cubicBezTo>
                  <a:lnTo>
                    <a:pt x="7895" y="7478"/>
                  </a:lnTo>
                  <a:close/>
                  <a:moveTo>
                    <a:pt x="7442" y="8394"/>
                  </a:moveTo>
                  <a:lnTo>
                    <a:pt x="7502" y="8752"/>
                  </a:lnTo>
                  <a:lnTo>
                    <a:pt x="4906" y="8752"/>
                  </a:lnTo>
                  <a:lnTo>
                    <a:pt x="4966" y="8394"/>
                  </a:lnTo>
                  <a:close/>
                  <a:moveTo>
                    <a:pt x="4132" y="8954"/>
                  </a:moveTo>
                  <a:lnTo>
                    <a:pt x="4037" y="9311"/>
                  </a:lnTo>
                  <a:lnTo>
                    <a:pt x="406" y="9311"/>
                  </a:lnTo>
                  <a:lnTo>
                    <a:pt x="406" y="8954"/>
                  </a:lnTo>
                  <a:close/>
                  <a:moveTo>
                    <a:pt x="12002" y="8954"/>
                  </a:moveTo>
                  <a:lnTo>
                    <a:pt x="12002" y="9311"/>
                  </a:lnTo>
                  <a:lnTo>
                    <a:pt x="8371" y="9311"/>
                  </a:lnTo>
                  <a:lnTo>
                    <a:pt x="8276" y="8954"/>
                  </a:lnTo>
                  <a:close/>
                  <a:moveTo>
                    <a:pt x="7906" y="9144"/>
                  </a:moveTo>
                  <a:lnTo>
                    <a:pt x="8204" y="10228"/>
                  </a:lnTo>
                  <a:lnTo>
                    <a:pt x="4192" y="10228"/>
                  </a:lnTo>
                  <a:lnTo>
                    <a:pt x="4489" y="9144"/>
                  </a:lnTo>
                  <a:close/>
                  <a:moveTo>
                    <a:pt x="8573" y="10621"/>
                  </a:moveTo>
                  <a:lnTo>
                    <a:pt x="8573" y="10978"/>
                  </a:lnTo>
                  <a:lnTo>
                    <a:pt x="3799" y="10978"/>
                  </a:lnTo>
                  <a:lnTo>
                    <a:pt x="3799" y="10621"/>
                  </a:lnTo>
                  <a:close/>
                  <a:moveTo>
                    <a:pt x="9621" y="0"/>
                  </a:moveTo>
                  <a:cubicBezTo>
                    <a:pt x="9514" y="0"/>
                    <a:pt x="9430" y="96"/>
                    <a:pt x="9430" y="203"/>
                  </a:cubicBezTo>
                  <a:lnTo>
                    <a:pt x="9430" y="596"/>
                  </a:lnTo>
                  <a:cubicBezTo>
                    <a:pt x="8728" y="691"/>
                    <a:pt x="8180" y="1298"/>
                    <a:pt x="8180" y="2024"/>
                  </a:cubicBezTo>
                  <a:cubicBezTo>
                    <a:pt x="8180" y="2239"/>
                    <a:pt x="8216" y="2441"/>
                    <a:pt x="8311" y="2620"/>
                  </a:cubicBezTo>
                  <a:lnTo>
                    <a:pt x="8299" y="2620"/>
                  </a:lnTo>
                  <a:cubicBezTo>
                    <a:pt x="8037" y="2620"/>
                    <a:pt x="7835" y="2834"/>
                    <a:pt x="7835" y="3084"/>
                  </a:cubicBezTo>
                  <a:lnTo>
                    <a:pt x="7835" y="3334"/>
                  </a:lnTo>
                  <a:cubicBezTo>
                    <a:pt x="7835" y="3596"/>
                    <a:pt x="8037" y="3799"/>
                    <a:pt x="8299" y="3799"/>
                  </a:cubicBezTo>
                  <a:lnTo>
                    <a:pt x="8549" y="3799"/>
                  </a:lnTo>
                  <a:cubicBezTo>
                    <a:pt x="8573" y="4144"/>
                    <a:pt x="8597" y="5037"/>
                    <a:pt x="8121" y="6358"/>
                  </a:cubicBezTo>
                  <a:cubicBezTo>
                    <a:pt x="8073" y="6394"/>
                    <a:pt x="8037" y="6442"/>
                    <a:pt x="8026" y="6501"/>
                  </a:cubicBezTo>
                  <a:lnTo>
                    <a:pt x="7918" y="7073"/>
                  </a:lnTo>
                  <a:lnTo>
                    <a:pt x="7764" y="7073"/>
                  </a:lnTo>
                  <a:cubicBezTo>
                    <a:pt x="7668" y="7073"/>
                    <a:pt x="7597" y="7132"/>
                    <a:pt x="7561" y="7228"/>
                  </a:cubicBezTo>
                  <a:lnTo>
                    <a:pt x="7525" y="7394"/>
                  </a:lnTo>
                  <a:cubicBezTo>
                    <a:pt x="7252" y="6418"/>
                    <a:pt x="7264" y="5751"/>
                    <a:pt x="7299" y="5465"/>
                  </a:cubicBezTo>
                  <a:lnTo>
                    <a:pt x="7549" y="5465"/>
                  </a:lnTo>
                  <a:cubicBezTo>
                    <a:pt x="7799" y="5465"/>
                    <a:pt x="8014" y="5263"/>
                    <a:pt x="8014" y="5013"/>
                  </a:cubicBezTo>
                  <a:lnTo>
                    <a:pt x="8014" y="4751"/>
                  </a:lnTo>
                  <a:cubicBezTo>
                    <a:pt x="8014" y="4501"/>
                    <a:pt x="7799" y="4287"/>
                    <a:pt x="7549" y="4287"/>
                  </a:cubicBezTo>
                  <a:lnTo>
                    <a:pt x="7537" y="4287"/>
                  </a:lnTo>
                  <a:cubicBezTo>
                    <a:pt x="7621" y="4108"/>
                    <a:pt x="7668" y="3906"/>
                    <a:pt x="7668" y="3691"/>
                  </a:cubicBezTo>
                  <a:cubicBezTo>
                    <a:pt x="7668" y="2965"/>
                    <a:pt x="7121" y="2358"/>
                    <a:pt x="6418" y="2263"/>
                  </a:cubicBezTo>
                  <a:lnTo>
                    <a:pt x="6418" y="1882"/>
                  </a:lnTo>
                  <a:cubicBezTo>
                    <a:pt x="6418" y="1774"/>
                    <a:pt x="6335" y="1691"/>
                    <a:pt x="6228" y="1691"/>
                  </a:cubicBezTo>
                  <a:cubicBezTo>
                    <a:pt x="6121" y="1691"/>
                    <a:pt x="6037" y="1774"/>
                    <a:pt x="6037" y="1882"/>
                  </a:cubicBezTo>
                  <a:lnTo>
                    <a:pt x="6037" y="2286"/>
                  </a:lnTo>
                  <a:cubicBezTo>
                    <a:pt x="5335" y="2370"/>
                    <a:pt x="4787" y="2989"/>
                    <a:pt x="4787" y="3715"/>
                  </a:cubicBezTo>
                  <a:cubicBezTo>
                    <a:pt x="4787" y="3918"/>
                    <a:pt x="4823" y="4132"/>
                    <a:pt x="4918" y="4310"/>
                  </a:cubicBezTo>
                  <a:lnTo>
                    <a:pt x="4906" y="4310"/>
                  </a:lnTo>
                  <a:cubicBezTo>
                    <a:pt x="4644" y="4310"/>
                    <a:pt x="4442" y="4513"/>
                    <a:pt x="4442" y="4775"/>
                  </a:cubicBezTo>
                  <a:lnTo>
                    <a:pt x="4442" y="5025"/>
                  </a:lnTo>
                  <a:cubicBezTo>
                    <a:pt x="4442" y="5275"/>
                    <a:pt x="4644" y="5489"/>
                    <a:pt x="4906" y="5489"/>
                  </a:cubicBezTo>
                  <a:lnTo>
                    <a:pt x="5156" y="5489"/>
                  </a:lnTo>
                  <a:cubicBezTo>
                    <a:pt x="5180" y="5763"/>
                    <a:pt x="5180" y="6442"/>
                    <a:pt x="4930" y="7406"/>
                  </a:cubicBezTo>
                  <a:lnTo>
                    <a:pt x="4882" y="7239"/>
                  </a:lnTo>
                  <a:cubicBezTo>
                    <a:pt x="4858" y="7156"/>
                    <a:pt x="4787" y="7097"/>
                    <a:pt x="4692" y="7097"/>
                  </a:cubicBezTo>
                  <a:lnTo>
                    <a:pt x="4525" y="7097"/>
                  </a:lnTo>
                  <a:lnTo>
                    <a:pt x="4430" y="6513"/>
                  </a:lnTo>
                  <a:cubicBezTo>
                    <a:pt x="4406" y="6454"/>
                    <a:pt x="4382" y="6406"/>
                    <a:pt x="4335" y="6382"/>
                  </a:cubicBezTo>
                  <a:cubicBezTo>
                    <a:pt x="3858" y="5049"/>
                    <a:pt x="3870" y="4156"/>
                    <a:pt x="3906" y="3822"/>
                  </a:cubicBezTo>
                  <a:lnTo>
                    <a:pt x="4156" y="3822"/>
                  </a:lnTo>
                  <a:cubicBezTo>
                    <a:pt x="4406" y="3822"/>
                    <a:pt x="4620" y="3608"/>
                    <a:pt x="4620" y="3358"/>
                  </a:cubicBezTo>
                  <a:lnTo>
                    <a:pt x="4620" y="3108"/>
                  </a:lnTo>
                  <a:cubicBezTo>
                    <a:pt x="4620" y="2846"/>
                    <a:pt x="4406" y="2644"/>
                    <a:pt x="4156" y="2644"/>
                  </a:cubicBezTo>
                  <a:lnTo>
                    <a:pt x="4144" y="2644"/>
                  </a:lnTo>
                  <a:cubicBezTo>
                    <a:pt x="4227" y="2465"/>
                    <a:pt x="4275" y="2251"/>
                    <a:pt x="4275" y="2048"/>
                  </a:cubicBezTo>
                  <a:cubicBezTo>
                    <a:pt x="4275" y="1322"/>
                    <a:pt x="3727" y="703"/>
                    <a:pt x="3025" y="620"/>
                  </a:cubicBezTo>
                  <a:lnTo>
                    <a:pt x="3025" y="215"/>
                  </a:lnTo>
                  <a:cubicBezTo>
                    <a:pt x="3025" y="108"/>
                    <a:pt x="2942" y="24"/>
                    <a:pt x="2834" y="24"/>
                  </a:cubicBezTo>
                  <a:cubicBezTo>
                    <a:pt x="2727" y="24"/>
                    <a:pt x="2644" y="108"/>
                    <a:pt x="2644" y="215"/>
                  </a:cubicBezTo>
                  <a:lnTo>
                    <a:pt x="2644" y="620"/>
                  </a:lnTo>
                  <a:cubicBezTo>
                    <a:pt x="1941" y="703"/>
                    <a:pt x="1394" y="1322"/>
                    <a:pt x="1394" y="2048"/>
                  </a:cubicBezTo>
                  <a:cubicBezTo>
                    <a:pt x="1394" y="2251"/>
                    <a:pt x="1429" y="2465"/>
                    <a:pt x="1525" y="2644"/>
                  </a:cubicBezTo>
                  <a:lnTo>
                    <a:pt x="1513" y="2644"/>
                  </a:lnTo>
                  <a:cubicBezTo>
                    <a:pt x="1251" y="2644"/>
                    <a:pt x="1048" y="2846"/>
                    <a:pt x="1048" y="3108"/>
                  </a:cubicBezTo>
                  <a:lnTo>
                    <a:pt x="1048" y="3358"/>
                  </a:lnTo>
                  <a:cubicBezTo>
                    <a:pt x="1048" y="3608"/>
                    <a:pt x="1251" y="3822"/>
                    <a:pt x="1513" y="3822"/>
                  </a:cubicBezTo>
                  <a:lnTo>
                    <a:pt x="1763" y="3822"/>
                  </a:lnTo>
                  <a:cubicBezTo>
                    <a:pt x="1787" y="4156"/>
                    <a:pt x="1810" y="5049"/>
                    <a:pt x="1334" y="6382"/>
                  </a:cubicBezTo>
                  <a:cubicBezTo>
                    <a:pt x="1287" y="6406"/>
                    <a:pt x="1251" y="6454"/>
                    <a:pt x="1239" y="6513"/>
                  </a:cubicBezTo>
                  <a:lnTo>
                    <a:pt x="1132" y="7097"/>
                  </a:lnTo>
                  <a:lnTo>
                    <a:pt x="977" y="7097"/>
                  </a:lnTo>
                  <a:cubicBezTo>
                    <a:pt x="882" y="7097"/>
                    <a:pt x="810" y="7156"/>
                    <a:pt x="775" y="7239"/>
                  </a:cubicBezTo>
                  <a:lnTo>
                    <a:pt x="417" y="8561"/>
                  </a:lnTo>
                  <a:lnTo>
                    <a:pt x="203" y="8561"/>
                  </a:lnTo>
                  <a:cubicBezTo>
                    <a:pt x="96" y="8561"/>
                    <a:pt x="1" y="8656"/>
                    <a:pt x="1" y="8763"/>
                  </a:cubicBezTo>
                  <a:lnTo>
                    <a:pt x="1" y="9502"/>
                  </a:lnTo>
                  <a:cubicBezTo>
                    <a:pt x="1" y="9609"/>
                    <a:pt x="96" y="9692"/>
                    <a:pt x="203" y="9692"/>
                  </a:cubicBezTo>
                  <a:lnTo>
                    <a:pt x="3918" y="9692"/>
                  </a:lnTo>
                  <a:lnTo>
                    <a:pt x="3775" y="10228"/>
                  </a:lnTo>
                  <a:lnTo>
                    <a:pt x="3620" y="10228"/>
                  </a:lnTo>
                  <a:cubicBezTo>
                    <a:pt x="3513" y="10228"/>
                    <a:pt x="3430" y="10323"/>
                    <a:pt x="3430" y="10430"/>
                  </a:cubicBezTo>
                  <a:lnTo>
                    <a:pt x="3430" y="11168"/>
                  </a:lnTo>
                  <a:cubicBezTo>
                    <a:pt x="3430" y="11276"/>
                    <a:pt x="3513" y="11359"/>
                    <a:pt x="3620" y="11359"/>
                  </a:cubicBezTo>
                  <a:lnTo>
                    <a:pt x="8788" y="11359"/>
                  </a:lnTo>
                  <a:cubicBezTo>
                    <a:pt x="8895" y="11359"/>
                    <a:pt x="8978" y="11276"/>
                    <a:pt x="8978" y="11168"/>
                  </a:cubicBezTo>
                  <a:lnTo>
                    <a:pt x="8978" y="10430"/>
                  </a:lnTo>
                  <a:cubicBezTo>
                    <a:pt x="8978" y="10323"/>
                    <a:pt x="8895" y="10228"/>
                    <a:pt x="8788" y="10228"/>
                  </a:cubicBezTo>
                  <a:lnTo>
                    <a:pt x="8621" y="10228"/>
                  </a:lnTo>
                  <a:lnTo>
                    <a:pt x="8478" y="9692"/>
                  </a:lnTo>
                  <a:lnTo>
                    <a:pt x="12193" y="9692"/>
                  </a:lnTo>
                  <a:cubicBezTo>
                    <a:pt x="12300" y="9692"/>
                    <a:pt x="12383" y="9609"/>
                    <a:pt x="12383" y="9502"/>
                  </a:cubicBezTo>
                  <a:lnTo>
                    <a:pt x="12383" y="8763"/>
                  </a:lnTo>
                  <a:cubicBezTo>
                    <a:pt x="12383" y="8656"/>
                    <a:pt x="12300" y="8561"/>
                    <a:pt x="12193" y="8561"/>
                  </a:cubicBezTo>
                  <a:lnTo>
                    <a:pt x="12026" y="8561"/>
                  </a:lnTo>
                  <a:lnTo>
                    <a:pt x="11669" y="7239"/>
                  </a:lnTo>
                  <a:cubicBezTo>
                    <a:pt x="11645" y="7156"/>
                    <a:pt x="11574" y="7097"/>
                    <a:pt x="11478" y="7097"/>
                  </a:cubicBezTo>
                  <a:lnTo>
                    <a:pt x="11312" y="7097"/>
                  </a:lnTo>
                  <a:lnTo>
                    <a:pt x="11216" y="6501"/>
                  </a:lnTo>
                  <a:cubicBezTo>
                    <a:pt x="11193" y="6442"/>
                    <a:pt x="11169" y="6394"/>
                    <a:pt x="11121" y="6358"/>
                  </a:cubicBezTo>
                  <a:cubicBezTo>
                    <a:pt x="10645" y="5037"/>
                    <a:pt x="10657" y="4144"/>
                    <a:pt x="10693" y="3799"/>
                  </a:cubicBezTo>
                  <a:lnTo>
                    <a:pt x="10943" y="3799"/>
                  </a:lnTo>
                  <a:cubicBezTo>
                    <a:pt x="11193" y="3799"/>
                    <a:pt x="11407" y="3596"/>
                    <a:pt x="11407" y="3334"/>
                  </a:cubicBezTo>
                  <a:lnTo>
                    <a:pt x="11407" y="3084"/>
                  </a:lnTo>
                  <a:cubicBezTo>
                    <a:pt x="11407" y="2834"/>
                    <a:pt x="11193" y="2620"/>
                    <a:pt x="10943" y="2620"/>
                  </a:cubicBezTo>
                  <a:lnTo>
                    <a:pt x="10931" y="2620"/>
                  </a:lnTo>
                  <a:cubicBezTo>
                    <a:pt x="11014" y="2441"/>
                    <a:pt x="11062" y="2239"/>
                    <a:pt x="11062" y="2024"/>
                  </a:cubicBezTo>
                  <a:cubicBezTo>
                    <a:pt x="11062" y="1298"/>
                    <a:pt x="10514" y="691"/>
                    <a:pt x="9811" y="596"/>
                  </a:cubicBezTo>
                  <a:lnTo>
                    <a:pt x="9811" y="203"/>
                  </a:lnTo>
                  <a:cubicBezTo>
                    <a:pt x="9811" y="96"/>
                    <a:pt x="9728" y="0"/>
                    <a:pt x="96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3" name="Google Shape;333;p40"/>
          <p:cNvCxnSpPr/>
          <p:nvPr/>
        </p:nvCxnSpPr>
        <p:spPr>
          <a:xfrm rot="10800000">
            <a:off x="9042772" y="3647100"/>
            <a:ext cx="0" cy="1381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4" name="Google Shape;334;p40"/>
          <p:cNvCxnSpPr/>
          <p:nvPr/>
        </p:nvCxnSpPr>
        <p:spPr>
          <a:xfrm>
            <a:off x="4571486" y="50363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5" name="Google Shape;335;p40"/>
          <p:cNvCxnSpPr/>
          <p:nvPr/>
        </p:nvCxnSpPr>
        <p:spPr>
          <a:xfrm>
            <a:off x="4571486" y="101275"/>
            <a:ext cx="4473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6" name="Google Shape;336;p40"/>
          <p:cNvCxnSpPr/>
          <p:nvPr/>
        </p:nvCxnSpPr>
        <p:spPr>
          <a:xfrm rot="10800000">
            <a:off x="9042772" y="115475"/>
            <a:ext cx="0" cy="1381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7" name="Google Shape;337;p40"/>
          <p:cNvCxnSpPr/>
          <p:nvPr/>
        </p:nvCxnSpPr>
        <p:spPr>
          <a:xfrm>
            <a:off x="7636668" y="2578880"/>
            <a:ext cx="1502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40"/>
          <p:cNvCxnSpPr/>
          <p:nvPr/>
        </p:nvCxnSpPr>
        <p:spPr>
          <a:xfrm>
            <a:off x="5244625" y="2566275"/>
            <a:ext cx="1119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39" name="Google Shape;339;p40"/>
          <p:cNvSpPr txBox="1">
            <a:spLocks noGrp="1"/>
          </p:cNvSpPr>
          <p:nvPr>
            <p:ph type="subTitle" idx="3"/>
          </p:nvPr>
        </p:nvSpPr>
        <p:spPr>
          <a:xfrm>
            <a:off x="6574025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</a:t>
            </a:r>
            <a:endParaRPr/>
          </a:p>
        </p:txBody>
      </p:sp>
      <p:sp>
        <p:nvSpPr>
          <p:cNvPr id="340" name="Google Shape;340;p40"/>
          <p:cNvSpPr txBox="1">
            <a:spLocks noGrp="1"/>
          </p:cNvSpPr>
          <p:nvPr>
            <p:ph type="subTitle" idx="4"/>
          </p:nvPr>
        </p:nvSpPr>
        <p:spPr>
          <a:xfrm>
            <a:off x="6075725" y="2707169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96" y="2187820"/>
            <a:ext cx="2036250" cy="2036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35">
            <a:extLst>
              <a:ext uri="{FF2B5EF4-FFF2-40B4-BE49-F238E27FC236}">
                <a16:creationId xmlns=""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1079305" y="1432463"/>
            <a:ext cx="2187527" cy="2985009"/>
            <a:chOff x="593073" y="976977"/>
            <a:chExt cx="2629858" cy="3588596"/>
          </a:xfrm>
        </p:grpSpPr>
        <p:sp>
          <p:nvSpPr>
            <p:cNvPr id="118" name="TextBox 19">
              <a:extLst>
                <a:ext uri="{FF2B5EF4-FFF2-40B4-BE49-F238E27FC236}">
                  <a16:creationId xmlns=""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976977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Q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19" name="TextBox 20">
              <a:extLst>
                <a:ext uri="{FF2B5EF4-FFF2-40B4-BE49-F238E27FC236}">
                  <a16:creationId xmlns=""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21453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A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grpSp>
          <p:nvGrpSpPr>
            <p:cNvPr id="120" name="Group 21">
              <a:extLst>
                <a:ext uri="{FF2B5EF4-FFF2-40B4-BE49-F238E27FC236}">
                  <a16:creationId xmlns=""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896263"/>
              <a:chOff x="6372200" y="1720413"/>
              <a:chExt cx="2160240" cy="896263"/>
            </a:xfrm>
          </p:grpSpPr>
          <p:sp>
            <p:nvSpPr>
              <p:cNvPr id="124" name="TextBox 22">
                <a:extLst>
                  <a:ext uri="{FF2B5EF4-FFF2-40B4-BE49-F238E27FC236}">
                    <a16:creationId xmlns=""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25" name="TextBox 23">
                <a:extLst>
                  <a:ext uri="{FF2B5EF4-FFF2-40B4-BE49-F238E27FC236}">
                    <a16:creationId xmlns=""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  <p:grpSp>
          <p:nvGrpSpPr>
            <p:cNvPr id="121" name="Group 24">
              <a:extLst>
                <a:ext uri="{FF2B5EF4-FFF2-40B4-BE49-F238E27FC236}">
                  <a16:creationId xmlns=""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669312"/>
              <a:ext cx="2629858" cy="896261"/>
              <a:chOff x="6372200" y="1600928"/>
              <a:chExt cx="2160240" cy="896261"/>
            </a:xfrm>
          </p:grpSpPr>
          <p:sp>
            <p:nvSpPr>
              <p:cNvPr id="122" name="TextBox 25">
                <a:extLst>
                  <a:ext uri="{FF2B5EF4-FFF2-40B4-BE49-F238E27FC236}">
                    <a16:creationId xmlns=""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850859"/>
                <a:ext cx="2160239" cy="646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23" name="TextBox 26">
                <a:extLst>
                  <a:ext uri="{FF2B5EF4-FFF2-40B4-BE49-F238E27FC236}">
                    <a16:creationId xmlns=""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600928"/>
                <a:ext cx="2160239" cy="27699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</p:grpSp>
      <p:grpSp>
        <p:nvGrpSpPr>
          <p:cNvPr id="146" name="Group 35">
            <a:extLst>
              <a:ext uri="{FF2B5EF4-FFF2-40B4-BE49-F238E27FC236}">
                <a16:creationId xmlns="" xmlns:a16="http://schemas.microsoft.com/office/drawing/2014/main" id="{AAE69B8F-C80D-4F19-A07A-2888724D62B8}"/>
              </a:ext>
            </a:extLst>
          </p:cNvPr>
          <p:cNvGrpSpPr/>
          <p:nvPr/>
        </p:nvGrpSpPr>
        <p:grpSpPr>
          <a:xfrm>
            <a:off x="5906710" y="1252955"/>
            <a:ext cx="2187527" cy="3278385"/>
            <a:chOff x="593073" y="976977"/>
            <a:chExt cx="2629858" cy="3941295"/>
          </a:xfrm>
        </p:grpSpPr>
        <p:sp>
          <p:nvSpPr>
            <p:cNvPr id="147" name="TextBox 19">
              <a:extLst>
                <a:ext uri="{FF2B5EF4-FFF2-40B4-BE49-F238E27FC236}">
                  <a16:creationId xmlns="" xmlns:a16="http://schemas.microsoft.com/office/drawing/2014/main" id="{E1C44352-FB18-4C49-89AD-6EB9C7C245A4}"/>
                </a:ext>
              </a:extLst>
            </p:cNvPr>
            <p:cNvSpPr txBox="1"/>
            <p:nvPr/>
          </p:nvSpPr>
          <p:spPr>
            <a:xfrm>
              <a:off x="758628" y="976977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Q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sp>
          <p:nvSpPr>
            <p:cNvPr id="148" name="TextBox 20">
              <a:extLst>
                <a:ext uri="{FF2B5EF4-FFF2-40B4-BE49-F238E27FC236}">
                  <a16:creationId xmlns="" xmlns:a16="http://schemas.microsoft.com/office/drawing/2014/main" id="{638EA1F6-FAD9-4072-8B4E-73908B8C645D}"/>
                </a:ext>
              </a:extLst>
            </p:cNvPr>
            <p:cNvSpPr txBox="1"/>
            <p:nvPr/>
          </p:nvSpPr>
          <p:spPr>
            <a:xfrm>
              <a:off x="758628" y="2921453"/>
              <a:ext cx="590798" cy="8510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>
                <a:buClrTx/>
                <a:buFontTx/>
                <a:buNone/>
              </a:pPr>
              <a:r>
                <a:rPr lang="en-US" altLang="ko-KR" sz="4000" b="1" kern="1200" dirty="0">
                  <a:solidFill>
                    <a:schemeClr val="accent4">
                      <a:lumMod val="50000"/>
                    </a:schemeClr>
                  </a:solidFill>
                  <a:ea typeface="Arial Unicode MS"/>
                  <a:cs typeface="Arial" pitchFamily="34" charset="0"/>
                </a:rPr>
                <a:t>A</a:t>
              </a:r>
              <a:endParaRPr lang="ko-KR" altLang="en-US" sz="4000" b="1" kern="1200" dirty="0">
                <a:solidFill>
                  <a:schemeClr val="accent4">
                    <a:lumMod val="50000"/>
                  </a:schemeClr>
                </a:solidFill>
                <a:ea typeface="Arial Unicode MS"/>
                <a:cs typeface="Arial" pitchFamily="34" charset="0"/>
              </a:endParaRPr>
            </a:p>
          </p:txBody>
        </p:sp>
        <p:grpSp>
          <p:nvGrpSpPr>
            <p:cNvPr id="149" name="Group 21">
              <a:extLst>
                <a:ext uri="{FF2B5EF4-FFF2-40B4-BE49-F238E27FC236}">
                  <a16:creationId xmlns="" xmlns:a16="http://schemas.microsoft.com/office/drawing/2014/main" id="{FAE9AFDE-AD61-4FE7-95F4-78D9F9DE0DC9}"/>
                </a:ext>
              </a:extLst>
            </p:cNvPr>
            <p:cNvGrpSpPr/>
            <p:nvPr/>
          </p:nvGrpSpPr>
          <p:grpSpPr>
            <a:xfrm>
              <a:off x="593073" y="1835556"/>
              <a:ext cx="2629858" cy="1248962"/>
              <a:chOff x="6372200" y="1720413"/>
              <a:chExt cx="2160240" cy="1248962"/>
            </a:xfrm>
          </p:grpSpPr>
          <p:sp>
            <p:nvSpPr>
              <p:cNvPr id="153" name="TextBox 22">
                <a:extLst>
                  <a:ext uri="{FF2B5EF4-FFF2-40B4-BE49-F238E27FC236}">
                    <a16:creationId xmlns="" xmlns:a16="http://schemas.microsoft.com/office/drawing/2014/main" id="{82109234-C10A-42C1-AAC2-9F2F6661CB58}"/>
                  </a:ext>
                </a:extLst>
              </p:cNvPr>
              <p:cNvSpPr txBox="1"/>
              <p:nvPr/>
            </p:nvSpPr>
            <p:spPr>
              <a:xfrm>
                <a:off x="6372201" y="1970345"/>
                <a:ext cx="2160239" cy="9990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54" name="TextBox 23">
                <a:extLst>
                  <a:ext uri="{FF2B5EF4-FFF2-40B4-BE49-F238E27FC236}">
                    <a16:creationId xmlns="" xmlns:a16="http://schemas.microsoft.com/office/drawing/2014/main" id="{1694C65C-2BC9-4301-91A5-901CE546CBF9}"/>
                  </a:ext>
                </a:extLst>
              </p:cNvPr>
              <p:cNvSpPr txBox="1"/>
              <p:nvPr/>
            </p:nvSpPr>
            <p:spPr>
              <a:xfrm>
                <a:off x="6372200" y="1720413"/>
                <a:ext cx="2160239" cy="3330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  <p:grpSp>
          <p:nvGrpSpPr>
            <p:cNvPr id="150" name="Group 24">
              <a:extLst>
                <a:ext uri="{FF2B5EF4-FFF2-40B4-BE49-F238E27FC236}">
                  <a16:creationId xmlns="" xmlns:a16="http://schemas.microsoft.com/office/drawing/2014/main" id="{C2A60EC4-4E1F-4078-BE71-68B3461B190A}"/>
                </a:ext>
              </a:extLst>
            </p:cNvPr>
            <p:cNvGrpSpPr/>
            <p:nvPr/>
          </p:nvGrpSpPr>
          <p:grpSpPr>
            <a:xfrm>
              <a:off x="593073" y="3669312"/>
              <a:ext cx="2629858" cy="1248960"/>
              <a:chOff x="6372200" y="1600928"/>
              <a:chExt cx="2160240" cy="1248960"/>
            </a:xfrm>
          </p:grpSpPr>
          <p:sp>
            <p:nvSpPr>
              <p:cNvPr id="151" name="TextBox 25">
                <a:extLst>
                  <a:ext uri="{FF2B5EF4-FFF2-40B4-BE49-F238E27FC236}">
                    <a16:creationId xmlns="" xmlns:a16="http://schemas.microsoft.com/office/drawing/2014/main" id="{F3DDA02B-9702-4B20-8E72-C41633F87BC3}"/>
                  </a:ext>
                </a:extLst>
              </p:cNvPr>
              <p:cNvSpPr txBox="1"/>
              <p:nvPr/>
            </p:nvSpPr>
            <p:spPr>
              <a:xfrm>
                <a:off x="6372201" y="1850859"/>
                <a:ext cx="2160239" cy="99902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en-US" altLang="ko-KR" sz="1200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  <p:sp>
            <p:nvSpPr>
              <p:cNvPr id="152" name="TextBox 26">
                <a:extLst>
                  <a:ext uri="{FF2B5EF4-FFF2-40B4-BE49-F238E27FC236}">
                    <a16:creationId xmlns="" xmlns:a16="http://schemas.microsoft.com/office/drawing/2014/main" id="{2D09FC61-6DC0-46B2-8A15-558EAEC6BF8D}"/>
                  </a:ext>
                </a:extLst>
              </p:cNvPr>
              <p:cNvSpPr txBox="1"/>
              <p:nvPr/>
            </p:nvSpPr>
            <p:spPr>
              <a:xfrm>
                <a:off x="6372200" y="1600928"/>
                <a:ext cx="2160239" cy="33301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r">
                  <a:buClrTx/>
                  <a:buFontTx/>
                  <a:buNone/>
                </a:pPr>
                <a:r>
                  <a:rPr lang="en-US" altLang="ko-KR" sz="1200" b="1" kern="12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ea typeface="Arial Unicode MS"/>
                  </a:rPr>
                  <a:t>Contents Title</a:t>
                </a:r>
                <a:endParaRPr lang="ko-KR" altLang="en-US" sz="1200" b="1" kern="1200" dirty="0">
                  <a:solidFill>
                    <a:prstClr val="black">
                      <a:lumMod val="85000"/>
                      <a:lumOff val="15000"/>
                    </a:prstClr>
                  </a:solidFill>
                  <a:ea typeface="Arial Unicode MS"/>
                </a:endParaRPr>
              </a:p>
            </p:txBody>
          </p:sp>
        </p:grpSp>
      </p:grpSp>
      <p:sp>
        <p:nvSpPr>
          <p:cNvPr id="30" name="Google Shape;750;p51"/>
          <p:cNvSpPr txBox="1">
            <a:spLocks/>
          </p:cNvSpPr>
          <p:nvPr/>
        </p:nvSpPr>
        <p:spPr>
          <a:xfrm>
            <a:off x="850705" y="408930"/>
            <a:ext cx="7715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Libre Baskerville"/>
              <a:buNone/>
              <a:defRPr sz="3000" b="1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B296"/>
              </a:buClr>
              <a:buSzPts val="2400"/>
              <a:buFont typeface="Libre Baskerville"/>
              <a:buNone/>
              <a:tabLst/>
              <a:defRPr/>
            </a:pPr>
            <a:r>
              <a:rPr kumimoji="0" lang="es-PE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re Baskerville"/>
                <a:sym typeface="Libre Baskerville"/>
              </a:rPr>
              <a:t>Literature Review</a:t>
            </a:r>
            <a:endParaRPr kumimoji="0" lang="es-PE" sz="3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re Baskerville"/>
              <a:sym typeface="Libre Baskerville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558" y="2105623"/>
            <a:ext cx="1940425" cy="1960225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1892300" y="1786406"/>
            <a:ext cx="1374531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>
            <a:stCxn id="147" idx="1"/>
          </p:cNvCxnSpPr>
          <p:nvPr/>
        </p:nvCxnSpPr>
        <p:spPr>
          <a:xfrm flipH="1">
            <a:off x="5556983" y="1606898"/>
            <a:ext cx="487436" cy="349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1892300" y="3492450"/>
            <a:ext cx="1558389" cy="291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48" idx="1"/>
          </p:cNvCxnSpPr>
          <p:nvPr/>
        </p:nvCxnSpPr>
        <p:spPr>
          <a:xfrm flipH="1">
            <a:off x="5694691" y="3224321"/>
            <a:ext cx="349728" cy="353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6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56"/>
          <p:cNvSpPr/>
          <p:nvPr/>
        </p:nvSpPr>
        <p:spPr>
          <a:xfrm>
            <a:off x="2871175" y="357561"/>
            <a:ext cx="5559600" cy="44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751" name="Google Shape;751;p56"/>
          <p:cNvGraphicFramePr/>
          <p:nvPr/>
        </p:nvGraphicFramePr>
        <p:xfrm>
          <a:off x="3380625" y="787008"/>
          <a:ext cx="5050100" cy="3813550"/>
        </p:xfrm>
        <a:graphic>
          <a:graphicData uri="http://schemas.openxmlformats.org/drawingml/2006/table">
            <a:tbl>
              <a:tblPr>
                <a:noFill/>
                <a:tableStyleId>{3E3C66FC-1F6B-4836-8C38-64536D046C8C}</a:tableStyleId>
              </a:tblPr>
              <a:tblGrid>
                <a:gridCol w="1262525"/>
                <a:gridCol w="1262525"/>
                <a:gridCol w="1262525"/>
                <a:gridCol w="1262525"/>
              </a:tblGrid>
              <a:tr h="585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1st Quarter</a:t>
                      </a:r>
                      <a:endParaRPr b="1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2nd Quarter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3rd Quarter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194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Key action</a:t>
                      </a:r>
                      <a:endParaRPr b="1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01</a:t>
                      </a:r>
                      <a:endParaRPr b="1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972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Key action</a:t>
                      </a:r>
                      <a:endParaRPr b="1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02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6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Key action</a:t>
                      </a:r>
                      <a:endParaRPr b="1">
                        <a:solidFill>
                          <a:schemeClr val="lt1"/>
                        </a:solidFill>
                        <a:latin typeface="Bebas Neue"/>
                        <a:ea typeface="Bebas Neue"/>
                        <a:cs typeface="Bebas Neue"/>
                        <a:sym typeface="Bebas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lt1"/>
                          </a:solidFill>
                          <a:latin typeface="Bebas Neue"/>
                          <a:ea typeface="Bebas Neue"/>
                          <a:cs typeface="Bebas Neue"/>
                          <a:sym typeface="Bebas Neue"/>
                        </a:rPr>
                        <a:t>03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Overpass"/>
                          <a:ea typeface="Overpass"/>
                          <a:cs typeface="Overpass"/>
                          <a:sym typeface="Overpass"/>
                        </a:rPr>
                        <a:t>Here you can describe your items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752" name="Google Shape;752;p56"/>
          <p:cNvSpPr txBox="1">
            <a:spLocks noGrp="1"/>
          </p:cNvSpPr>
          <p:nvPr>
            <p:ph type="title"/>
          </p:nvPr>
        </p:nvSpPr>
        <p:spPr>
          <a:xfrm>
            <a:off x="464506" y="357561"/>
            <a:ext cx="22677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actionS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0">
            <a:off x="317836" y="1789340"/>
            <a:ext cx="3068008" cy="3109655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3072772" y="557760"/>
            <a:ext cx="5667816" cy="4289601"/>
            <a:chOff x="-2544763" y="1992312"/>
            <a:chExt cx="2047875" cy="2044701"/>
          </a:xfrm>
          <a:solidFill>
            <a:schemeClr val="bg1"/>
          </a:solidFill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-2544763" y="3640138"/>
              <a:ext cx="388938" cy="396875"/>
            </a:xfrm>
            <a:custGeom>
              <a:avLst/>
              <a:gdLst>
                <a:gd name="T0" fmla="*/ 103 w 103"/>
                <a:gd name="T1" fmla="*/ 90 h 105"/>
                <a:gd name="T2" fmla="*/ 103 w 103"/>
                <a:gd name="T3" fmla="*/ 105 h 105"/>
                <a:gd name="T4" fmla="*/ 0 w 103"/>
                <a:gd name="T5" fmla="*/ 105 h 105"/>
                <a:gd name="T6" fmla="*/ 0 w 103"/>
                <a:gd name="T7" fmla="*/ 4 h 105"/>
                <a:gd name="T8" fmla="*/ 14 w 103"/>
                <a:gd name="T9" fmla="*/ 14 h 105"/>
                <a:gd name="T10" fmla="*/ 14 w 103"/>
                <a:gd name="T11" fmla="*/ 90 h 105"/>
                <a:gd name="T12" fmla="*/ 103 w 103"/>
                <a:gd name="T1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5">
                  <a:moveTo>
                    <a:pt x="103" y="90"/>
                  </a:moveTo>
                  <a:cubicBezTo>
                    <a:pt x="103" y="96"/>
                    <a:pt x="103" y="100"/>
                    <a:pt x="103" y="105"/>
                  </a:cubicBezTo>
                  <a:cubicBezTo>
                    <a:pt x="68" y="105"/>
                    <a:pt x="35" y="105"/>
                    <a:pt x="0" y="105"/>
                  </a:cubicBezTo>
                  <a:cubicBezTo>
                    <a:pt x="0" y="71"/>
                    <a:pt x="0" y="37"/>
                    <a:pt x="0" y="4"/>
                  </a:cubicBezTo>
                  <a:cubicBezTo>
                    <a:pt x="13" y="0"/>
                    <a:pt x="14" y="1"/>
                    <a:pt x="14" y="14"/>
                  </a:cubicBezTo>
                  <a:cubicBezTo>
                    <a:pt x="14" y="39"/>
                    <a:pt x="14" y="64"/>
                    <a:pt x="14" y="90"/>
                  </a:cubicBezTo>
                  <a:cubicBezTo>
                    <a:pt x="44" y="90"/>
                    <a:pt x="73" y="90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-2544763" y="2003425"/>
              <a:ext cx="388938" cy="384175"/>
            </a:xfrm>
            <a:custGeom>
              <a:avLst/>
              <a:gdLst>
                <a:gd name="T0" fmla="*/ 15 w 103"/>
                <a:gd name="T1" fmla="*/ 102 h 102"/>
                <a:gd name="T2" fmla="*/ 0 w 103"/>
                <a:gd name="T3" fmla="*/ 102 h 102"/>
                <a:gd name="T4" fmla="*/ 0 w 103"/>
                <a:gd name="T5" fmla="*/ 0 h 102"/>
                <a:gd name="T6" fmla="*/ 103 w 103"/>
                <a:gd name="T7" fmla="*/ 0 h 102"/>
                <a:gd name="T8" fmla="*/ 103 w 103"/>
                <a:gd name="T9" fmla="*/ 14 h 102"/>
                <a:gd name="T10" fmla="*/ 15 w 103"/>
                <a:gd name="T11" fmla="*/ 14 h 102"/>
                <a:gd name="T12" fmla="*/ 15 w 103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5" y="102"/>
                  </a:moveTo>
                  <a:cubicBezTo>
                    <a:pt x="8" y="102"/>
                    <a:pt x="5" y="102"/>
                    <a:pt x="0" y="102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4"/>
                    <a:pt x="103" y="8"/>
                    <a:pt x="103" y="14"/>
                  </a:cubicBezTo>
                  <a:cubicBezTo>
                    <a:pt x="74" y="14"/>
                    <a:pt x="45" y="14"/>
                    <a:pt x="15" y="14"/>
                  </a:cubicBezTo>
                  <a:cubicBezTo>
                    <a:pt x="15" y="44"/>
                    <a:pt x="15" y="73"/>
                    <a:pt x="1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-900113" y="1992312"/>
              <a:ext cx="403225" cy="395288"/>
            </a:xfrm>
            <a:custGeom>
              <a:avLst/>
              <a:gdLst>
                <a:gd name="T0" fmla="*/ 104 w 107"/>
                <a:gd name="T1" fmla="*/ 105 h 105"/>
                <a:gd name="T2" fmla="*/ 89 w 107"/>
                <a:gd name="T3" fmla="*/ 105 h 105"/>
                <a:gd name="T4" fmla="*/ 89 w 107"/>
                <a:gd name="T5" fmla="*/ 17 h 105"/>
                <a:gd name="T6" fmla="*/ 0 w 107"/>
                <a:gd name="T7" fmla="*/ 17 h 105"/>
                <a:gd name="T8" fmla="*/ 0 w 107"/>
                <a:gd name="T9" fmla="*/ 2 h 105"/>
                <a:gd name="T10" fmla="*/ 71 w 107"/>
                <a:gd name="T11" fmla="*/ 2 h 105"/>
                <a:gd name="T12" fmla="*/ 102 w 107"/>
                <a:gd name="T13" fmla="*/ 5 h 105"/>
                <a:gd name="T14" fmla="*/ 103 w 107"/>
                <a:gd name="T15" fmla="*/ 35 h 105"/>
                <a:gd name="T16" fmla="*/ 104 w 107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5">
                  <a:moveTo>
                    <a:pt x="104" y="105"/>
                  </a:moveTo>
                  <a:cubicBezTo>
                    <a:pt x="98" y="105"/>
                    <a:pt x="95" y="105"/>
                    <a:pt x="89" y="105"/>
                  </a:cubicBezTo>
                  <a:cubicBezTo>
                    <a:pt x="89" y="76"/>
                    <a:pt x="89" y="47"/>
                    <a:pt x="89" y="17"/>
                  </a:cubicBezTo>
                  <a:cubicBezTo>
                    <a:pt x="59" y="17"/>
                    <a:pt x="30" y="17"/>
                    <a:pt x="0" y="17"/>
                  </a:cubicBezTo>
                  <a:cubicBezTo>
                    <a:pt x="0" y="12"/>
                    <a:pt x="0" y="8"/>
                    <a:pt x="0" y="2"/>
                  </a:cubicBezTo>
                  <a:cubicBezTo>
                    <a:pt x="25" y="2"/>
                    <a:pt x="48" y="2"/>
                    <a:pt x="71" y="2"/>
                  </a:cubicBezTo>
                  <a:cubicBezTo>
                    <a:pt x="82" y="2"/>
                    <a:pt x="96" y="0"/>
                    <a:pt x="102" y="5"/>
                  </a:cubicBezTo>
                  <a:cubicBezTo>
                    <a:pt x="107" y="10"/>
                    <a:pt x="103" y="24"/>
                    <a:pt x="103" y="35"/>
                  </a:cubicBezTo>
                  <a:cubicBezTo>
                    <a:pt x="104" y="58"/>
                    <a:pt x="104" y="81"/>
                    <a:pt x="10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-900113" y="3648075"/>
              <a:ext cx="388938" cy="388938"/>
            </a:xfrm>
            <a:custGeom>
              <a:avLst/>
              <a:gdLst>
                <a:gd name="T0" fmla="*/ 0 w 103"/>
                <a:gd name="T1" fmla="*/ 103 h 103"/>
                <a:gd name="T2" fmla="*/ 0 w 103"/>
                <a:gd name="T3" fmla="*/ 88 h 103"/>
                <a:gd name="T4" fmla="*/ 88 w 103"/>
                <a:gd name="T5" fmla="*/ 88 h 103"/>
                <a:gd name="T6" fmla="*/ 88 w 103"/>
                <a:gd name="T7" fmla="*/ 0 h 103"/>
                <a:gd name="T8" fmla="*/ 103 w 103"/>
                <a:gd name="T9" fmla="*/ 0 h 103"/>
                <a:gd name="T10" fmla="*/ 103 w 103"/>
                <a:gd name="T11" fmla="*/ 103 h 103"/>
                <a:gd name="T12" fmla="*/ 0 w 10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cubicBezTo>
                    <a:pt x="0" y="98"/>
                    <a:pt x="0" y="94"/>
                    <a:pt x="0" y="88"/>
                  </a:cubicBezTo>
                  <a:cubicBezTo>
                    <a:pt x="30" y="88"/>
                    <a:pt x="59" y="88"/>
                    <a:pt x="88" y="88"/>
                  </a:cubicBezTo>
                  <a:cubicBezTo>
                    <a:pt x="88" y="59"/>
                    <a:pt x="88" y="30"/>
                    <a:pt x="88" y="0"/>
                  </a:cubicBezTo>
                  <a:cubicBezTo>
                    <a:pt x="94" y="0"/>
                    <a:pt x="9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ubicBezTo>
                    <a:pt x="69" y="103"/>
                    <a:pt x="35" y="103"/>
                    <a:pt x="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1"/>
          <p:cNvSpPr txBox="1">
            <a:spLocks noGrp="1"/>
          </p:cNvSpPr>
          <p:nvPr>
            <p:ph type="subTitle" idx="1"/>
          </p:nvPr>
        </p:nvSpPr>
        <p:spPr>
          <a:xfrm>
            <a:off x="1433564" y="2334485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2019</a:t>
            </a:r>
            <a:endParaRPr/>
          </a:p>
        </p:txBody>
      </p:sp>
      <p:sp>
        <p:nvSpPr>
          <p:cNvPr id="348" name="Google Shape;348;p41"/>
          <p:cNvSpPr txBox="1">
            <a:spLocks noGrp="1"/>
          </p:cNvSpPr>
          <p:nvPr>
            <p:ph type="subTitle" idx="2"/>
          </p:nvPr>
        </p:nvSpPr>
        <p:spPr>
          <a:xfrm>
            <a:off x="935264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grpSp>
        <p:nvGrpSpPr>
          <p:cNvPr id="349" name="Google Shape;349;p41"/>
          <p:cNvGrpSpPr/>
          <p:nvPr/>
        </p:nvGrpSpPr>
        <p:grpSpPr>
          <a:xfrm>
            <a:off x="1631114" y="1795614"/>
            <a:ext cx="482700" cy="482700"/>
            <a:chOff x="1672023" y="1812300"/>
            <a:chExt cx="482700" cy="482700"/>
          </a:xfrm>
        </p:grpSpPr>
        <p:sp>
          <p:nvSpPr>
            <p:cNvPr id="350" name="Google Shape;350;p41"/>
            <p:cNvSpPr/>
            <p:nvPr/>
          </p:nvSpPr>
          <p:spPr>
            <a:xfrm>
              <a:off x="1672023" y="1812300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1"/>
            <p:cNvSpPr/>
            <p:nvPr/>
          </p:nvSpPr>
          <p:spPr>
            <a:xfrm>
              <a:off x="1705890" y="1871912"/>
              <a:ext cx="414967" cy="378970"/>
            </a:xfrm>
            <a:custGeom>
              <a:avLst/>
              <a:gdLst/>
              <a:ahLst/>
              <a:cxnLst/>
              <a:rect l="l" t="t" r="r" b="b"/>
              <a:pathLst>
                <a:path w="13038" h="11907" extrusionOk="0">
                  <a:moveTo>
                    <a:pt x="6632" y="369"/>
                  </a:moveTo>
                  <a:cubicBezTo>
                    <a:pt x="6680" y="369"/>
                    <a:pt x="6704" y="405"/>
                    <a:pt x="6704" y="441"/>
                  </a:cubicBezTo>
                  <a:lnTo>
                    <a:pt x="6704" y="881"/>
                  </a:lnTo>
                  <a:cubicBezTo>
                    <a:pt x="6644" y="864"/>
                    <a:pt x="6582" y="855"/>
                    <a:pt x="6519" y="855"/>
                  </a:cubicBezTo>
                  <a:cubicBezTo>
                    <a:pt x="6457" y="855"/>
                    <a:pt x="6394" y="864"/>
                    <a:pt x="6335" y="881"/>
                  </a:cubicBezTo>
                  <a:lnTo>
                    <a:pt x="6335" y="441"/>
                  </a:lnTo>
                  <a:lnTo>
                    <a:pt x="6323" y="441"/>
                  </a:lnTo>
                  <a:cubicBezTo>
                    <a:pt x="6323" y="405"/>
                    <a:pt x="6347" y="369"/>
                    <a:pt x="6394" y="369"/>
                  </a:cubicBezTo>
                  <a:close/>
                  <a:moveTo>
                    <a:pt x="6501" y="1251"/>
                  </a:moveTo>
                  <a:cubicBezTo>
                    <a:pt x="7061" y="1251"/>
                    <a:pt x="7275" y="2013"/>
                    <a:pt x="6763" y="2286"/>
                  </a:cubicBezTo>
                  <a:cubicBezTo>
                    <a:pt x="6692" y="2322"/>
                    <a:pt x="6585" y="2346"/>
                    <a:pt x="6501" y="2346"/>
                  </a:cubicBezTo>
                  <a:cubicBezTo>
                    <a:pt x="6204" y="2346"/>
                    <a:pt x="5954" y="2096"/>
                    <a:pt x="5954" y="1798"/>
                  </a:cubicBezTo>
                  <a:cubicBezTo>
                    <a:pt x="5954" y="1489"/>
                    <a:pt x="6204" y="1251"/>
                    <a:pt x="6501" y="1251"/>
                  </a:cubicBezTo>
                  <a:close/>
                  <a:moveTo>
                    <a:pt x="2382" y="2429"/>
                  </a:moveTo>
                  <a:cubicBezTo>
                    <a:pt x="2560" y="2429"/>
                    <a:pt x="2703" y="2572"/>
                    <a:pt x="2703" y="2751"/>
                  </a:cubicBezTo>
                  <a:cubicBezTo>
                    <a:pt x="2703" y="2929"/>
                    <a:pt x="2560" y="3084"/>
                    <a:pt x="2382" y="3084"/>
                  </a:cubicBezTo>
                  <a:cubicBezTo>
                    <a:pt x="2215" y="3084"/>
                    <a:pt x="2048" y="2941"/>
                    <a:pt x="2048" y="2751"/>
                  </a:cubicBezTo>
                  <a:cubicBezTo>
                    <a:pt x="2048" y="2560"/>
                    <a:pt x="2203" y="2429"/>
                    <a:pt x="2382" y="2429"/>
                  </a:cubicBezTo>
                  <a:close/>
                  <a:moveTo>
                    <a:pt x="10657" y="2429"/>
                  </a:moveTo>
                  <a:cubicBezTo>
                    <a:pt x="10835" y="2429"/>
                    <a:pt x="10978" y="2572"/>
                    <a:pt x="10978" y="2751"/>
                  </a:cubicBezTo>
                  <a:cubicBezTo>
                    <a:pt x="10978" y="2929"/>
                    <a:pt x="10835" y="3084"/>
                    <a:pt x="10657" y="3084"/>
                  </a:cubicBezTo>
                  <a:cubicBezTo>
                    <a:pt x="10478" y="3084"/>
                    <a:pt x="10323" y="2941"/>
                    <a:pt x="10323" y="2751"/>
                  </a:cubicBezTo>
                  <a:cubicBezTo>
                    <a:pt x="10323" y="2560"/>
                    <a:pt x="10478" y="2429"/>
                    <a:pt x="10657" y="2429"/>
                  </a:cubicBezTo>
                  <a:close/>
                  <a:moveTo>
                    <a:pt x="2477" y="3441"/>
                  </a:moveTo>
                  <a:lnTo>
                    <a:pt x="3715" y="6025"/>
                  </a:lnTo>
                  <a:lnTo>
                    <a:pt x="1024" y="6025"/>
                  </a:lnTo>
                  <a:lnTo>
                    <a:pt x="2239" y="3441"/>
                  </a:lnTo>
                  <a:cubicBezTo>
                    <a:pt x="2275" y="3447"/>
                    <a:pt x="2316" y="3450"/>
                    <a:pt x="2358" y="3450"/>
                  </a:cubicBezTo>
                  <a:cubicBezTo>
                    <a:pt x="2400" y="3450"/>
                    <a:pt x="2441" y="3447"/>
                    <a:pt x="2477" y="3441"/>
                  </a:cubicBezTo>
                  <a:close/>
                  <a:moveTo>
                    <a:pt x="10776" y="3441"/>
                  </a:moveTo>
                  <a:lnTo>
                    <a:pt x="11990" y="6025"/>
                  </a:lnTo>
                  <a:lnTo>
                    <a:pt x="9299" y="6025"/>
                  </a:lnTo>
                  <a:lnTo>
                    <a:pt x="10538" y="3441"/>
                  </a:lnTo>
                  <a:cubicBezTo>
                    <a:pt x="10573" y="3447"/>
                    <a:pt x="10612" y="3450"/>
                    <a:pt x="10652" y="3450"/>
                  </a:cubicBezTo>
                  <a:cubicBezTo>
                    <a:pt x="10692" y="3450"/>
                    <a:pt x="10734" y="3447"/>
                    <a:pt x="10776" y="3441"/>
                  </a:cubicBezTo>
                  <a:close/>
                  <a:moveTo>
                    <a:pt x="4251" y="6418"/>
                  </a:moveTo>
                  <a:cubicBezTo>
                    <a:pt x="4322" y="6418"/>
                    <a:pt x="4382" y="6477"/>
                    <a:pt x="4382" y="6549"/>
                  </a:cubicBezTo>
                  <a:lnTo>
                    <a:pt x="4382" y="6668"/>
                  </a:lnTo>
                  <a:cubicBezTo>
                    <a:pt x="4382" y="6739"/>
                    <a:pt x="4322" y="6799"/>
                    <a:pt x="4251" y="6799"/>
                  </a:cubicBezTo>
                  <a:lnTo>
                    <a:pt x="501" y="6799"/>
                  </a:lnTo>
                  <a:cubicBezTo>
                    <a:pt x="429" y="6799"/>
                    <a:pt x="370" y="6739"/>
                    <a:pt x="370" y="6668"/>
                  </a:cubicBezTo>
                  <a:lnTo>
                    <a:pt x="370" y="6549"/>
                  </a:lnTo>
                  <a:cubicBezTo>
                    <a:pt x="370" y="6477"/>
                    <a:pt x="429" y="6418"/>
                    <a:pt x="501" y="6418"/>
                  </a:cubicBezTo>
                  <a:close/>
                  <a:moveTo>
                    <a:pt x="12526" y="6418"/>
                  </a:moveTo>
                  <a:cubicBezTo>
                    <a:pt x="12597" y="6418"/>
                    <a:pt x="12657" y="6477"/>
                    <a:pt x="12657" y="6549"/>
                  </a:cubicBezTo>
                  <a:lnTo>
                    <a:pt x="12657" y="6668"/>
                  </a:lnTo>
                  <a:cubicBezTo>
                    <a:pt x="12657" y="6739"/>
                    <a:pt x="12597" y="6799"/>
                    <a:pt x="12526" y="6799"/>
                  </a:cubicBezTo>
                  <a:lnTo>
                    <a:pt x="8775" y="6799"/>
                  </a:lnTo>
                  <a:cubicBezTo>
                    <a:pt x="8704" y="6799"/>
                    <a:pt x="8644" y="6739"/>
                    <a:pt x="8644" y="6668"/>
                  </a:cubicBezTo>
                  <a:lnTo>
                    <a:pt x="8644" y="6549"/>
                  </a:lnTo>
                  <a:cubicBezTo>
                    <a:pt x="8644" y="6477"/>
                    <a:pt x="8704" y="6418"/>
                    <a:pt x="8775" y="6418"/>
                  </a:cubicBezTo>
                  <a:close/>
                  <a:moveTo>
                    <a:pt x="3715" y="7168"/>
                  </a:moveTo>
                  <a:cubicBezTo>
                    <a:pt x="3525" y="7787"/>
                    <a:pt x="2953" y="8228"/>
                    <a:pt x="2298" y="8228"/>
                  </a:cubicBezTo>
                  <a:cubicBezTo>
                    <a:pt x="1644" y="8228"/>
                    <a:pt x="1084" y="7799"/>
                    <a:pt x="905" y="7168"/>
                  </a:cubicBezTo>
                  <a:close/>
                  <a:moveTo>
                    <a:pt x="12145" y="7168"/>
                  </a:moveTo>
                  <a:cubicBezTo>
                    <a:pt x="11942" y="7787"/>
                    <a:pt x="11383" y="8228"/>
                    <a:pt x="10728" y="8228"/>
                  </a:cubicBezTo>
                  <a:cubicBezTo>
                    <a:pt x="10073" y="8228"/>
                    <a:pt x="9502" y="7799"/>
                    <a:pt x="9323" y="7168"/>
                  </a:cubicBezTo>
                  <a:close/>
                  <a:moveTo>
                    <a:pt x="7942" y="10371"/>
                  </a:moveTo>
                  <a:cubicBezTo>
                    <a:pt x="8013" y="10371"/>
                    <a:pt x="8073" y="10430"/>
                    <a:pt x="8073" y="10502"/>
                  </a:cubicBezTo>
                  <a:lnTo>
                    <a:pt x="8073" y="10764"/>
                  </a:lnTo>
                  <a:lnTo>
                    <a:pt x="4918" y="10764"/>
                  </a:lnTo>
                  <a:lnTo>
                    <a:pt x="4918" y="10502"/>
                  </a:lnTo>
                  <a:cubicBezTo>
                    <a:pt x="4918" y="10430"/>
                    <a:pt x="4977" y="10371"/>
                    <a:pt x="5049" y="10371"/>
                  </a:cubicBezTo>
                  <a:close/>
                  <a:moveTo>
                    <a:pt x="6382" y="0"/>
                  </a:moveTo>
                  <a:cubicBezTo>
                    <a:pt x="6132" y="0"/>
                    <a:pt x="5930" y="203"/>
                    <a:pt x="5930" y="441"/>
                  </a:cubicBezTo>
                  <a:lnTo>
                    <a:pt x="5930" y="1060"/>
                  </a:lnTo>
                  <a:cubicBezTo>
                    <a:pt x="5692" y="1251"/>
                    <a:pt x="5549" y="1536"/>
                    <a:pt x="5561" y="1858"/>
                  </a:cubicBezTo>
                  <a:lnTo>
                    <a:pt x="3703" y="2370"/>
                  </a:lnTo>
                  <a:cubicBezTo>
                    <a:pt x="3477" y="2429"/>
                    <a:pt x="3251" y="2465"/>
                    <a:pt x="3037" y="2501"/>
                  </a:cubicBezTo>
                  <a:cubicBezTo>
                    <a:pt x="2929" y="2227"/>
                    <a:pt x="2679" y="2036"/>
                    <a:pt x="2382" y="2036"/>
                  </a:cubicBezTo>
                  <a:cubicBezTo>
                    <a:pt x="1989" y="2036"/>
                    <a:pt x="1679" y="2346"/>
                    <a:pt x="1679" y="2739"/>
                  </a:cubicBezTo>
                  <a:cubicBezTo>
                    <a:pt x="1679" y="2941"/>
                    <a:pt x="1763" y="3132"/>
                    <a:pt x="1917" y="3275"/>
                  </a:cubicBezTo>
                  <a:lnTo>
                    <a:pt x="608" y="6025"/>
                  </a:lnTo>
                  <a:lnTo>
                    <a:pt x="501" y="6025"/>
                  </a:lnTo>
                  <a:cubicBezTo>
                    <a:pt x="215" y="6025"/>
                    <a:pt x="1" y="6251"/>
                    <a:pt x="1" y="6525"/>
                  </a:cubicBezTo>
                  <a:lnTo>
                    <a:pt x="1" y="6644"/>
                  </a:lnTo>
                  <a:cubicBezTo>
                    <a:pt x="1" y="6930"/>
                    <a:pt x="215" y="7156"/>
                    <a:pt x="501" y="7156"/>
                  </a:cubicBezTo>
                  <a:cubicBezTo>
                    <a:pt x="691" y="7989"/>
                    <a:pt x="1441" y="8585"/>
                    <a:pt x="2298" y="8585"/>
                  </a:cubicBezTo>
                  <a:cubicBezTo>
                    <a:pt x="3168" y="8585"/>
                    <a:pt x="3906" y="7978"/>
                    <a:pt x="4108" y="7156"/>
                  </a:cubicBezTo>
                  <a:lnTo>
                    <a:pt x="4251" y="7156"/>
                  </a:lnTo>
                  <a:cubicBezTo>
                    <a:pt x="4537" y="7156"/>
                    <a:pt x="4763" y="6930"/>
                    <a:pt x="4763" y="6644"/>
                  </a:cubicBezTo>
                  <a:lnTo>
                    <a:pt x="4763" y="6525"/>
                  </a:lnTo>
                  <a:cubicBezTo>
                    <a:pt x="4763" y="6251"/>
                    <a:pt x="4537" y="6025"/>
                    <a:pt x="4251" y="6025"/>
                  </a:cubicBezTo>
                  <a:lnTo>
                    <a:pt x="4144" y="6025"/>
                  </a:lnTo>
                  <a:lnTo>
                    <a:pt x="2834" y="3275"/>
                  </a:lnTo>
                  <a:cubicBezTo>
                    <a:pt x="2953" y="3167"/>
                    <a:pt x="3037" y="3036"/>
                    <a:pt x="3060" y="2870"/>
                  </a:cubicBezTo>
                  <a:cubicBezTo>
                    <a:pt x="3310" y="2846"/>
                    <a:pt x="3549" y="2798"/>
                    <a:pt x="3787" y="2727"/>
                  </a:cubicBezTo>
                  <a:lnTo>
                    <a:pt x="5656" y="2215"/>
                  </a:lnTo>
                  <a:cubicBezTo>
                    <a:pt x="5716" y="2346"/>
                    <a:pt x="5811" y="2453"/>
                    <a:pt x="5918" y="2548"/>
                  </a:cubicBezTo>
                  <a:lnTo>
                    <a:pt x="5918" y="10002"/>
                  </a:lnTo>
                  <a:lnTo>
                    <a:pt x="5037" y="10002"/>
                  </a:lnTo>
                  <a:cubicBezTo>
                    <a:pt x="4763" y="10002"/>
                    <a:pt x="4537" y="10228"/>
                    <a:pt x="4537" y="10502"/>
                  </a:cubicBezTo>
                  <a:lnTo>
                    <a:pt x="4537" y="10776"/>
                  </a:lnTo>
                  <a:cubicBezTo>
                    <a:pt x="4299" y="10823"/>
                    <a:pt x="4120" y="11026"/>
                    <a:pt x="4120" y="11276"/>
                  </a:cubicBezTo>
                  <a:lnTo>
                    <a:pt x="4120" y="11395"/>
                  </a:lnTo>
                  <a:cubicBezTo>
                    <a:pt x="4120" y="11680"/>
                    <a:pt x="4346" y="11907"/>
                    <a:pt x="4620" y="11907"/>
                  </a:cubicBezTo>
                  <a:lnTo>
                    <a:pt x="6049" y="11907"/>
                  </a:lnTo>
                  <a:cubicBezTo>
                    <a:pt x="6156" y="11907"/>
                    <a:pt x="6251" y="11811"/>
                    <a:pt x="6251" y="11704"/>
                  </a:cubicBezTo>
                  <a:cubicBezTo>
                    <a:pt x="6251" y="11609"/>
                    <a:pt x="6156" y="11514"/>
                    <a:pt x="6049" y="11514"/>
                  </a:cubicBezTo>
                  <a:lnTo>
                    <a:pt x="4620" y="11514"/>
                  </a:lnTo>
                  <a:cubicBezTo>
                    <a:pt x="4549" y="11514"/>
                    <a:pt x="4489" y="11454"/>
                    <a:pt x="4489" y="11383"/>
                  </a:cubicBezTo>
                  <a:lnTo>
                    <a:pt x="4489" y="11264"/>
                  </a:lnTo>
                  <a:cubicBezTo>
                    <a:pt x="4489" y="11192"/>
                    <a:pt x="4549" y="11133"/>
                    <a:pt x="4620" y="11133"/>
                  </a:cubicBezTo>
                  <a:lnTo>
                    <a:pt x="8371" y="11133"/>
                  </a:lnTo>
                  <a:cubicBezTo>
                    <a:pt x="8454" y="11133"/>
                    <a:pt x="8513" y="11192"/>
                    <a:pt x="8513" y="11264"/>
                  </a:cubicBezTo>
                  <a:lnTo>
                    <a:pt x="8513" y="11383"/>
                  </a:lnTo>
                  <a:cubicBezTo>
                    <a:pt x="8513" y="11454"/>
                    <a:pt x="8454" y="11514"/>
                    <a:pt x="8371" y="11514"/>
                  </a:cubicBezTo>
                  <a:lnTo>
                    <a:pt x="6930" y="11514"/>
                  </a:lnTo>
                  <a:cubicBezTo>
                    <a:pt x="6823" y="11514"/>
                    <a:pt x="6739" y="11609"/>
                    <a:pt x="6739" y="11704"/>
                  </a:cubicBezTo>
                  <a:cubicBezTo>
                    <a:pt x="6739" y="11811"/>
                    <a:pt x="6823" y="11907"/>
                    <a:pt x="6930" y="11907"/>
                  </a:cubicBezTo>
                  <a:lnTo>
                    <a:pt x="8371" y="11907"/>
                  </a:lnTo>
                  <a:cubicBezTo>
                    <a:pt x="8656" y="11907"/>
                    <a:pt x="8883" y="11680"/>
                    <a:pt x="8883" y="11395"/>
                  </a:cubicBezTo>
                  <a:lnTo>
                    <a:pt x="8883" y="11276"/>
                  </a:lnTo>
                  <a:cubicBezTo>
                    <a:pt x="8883" y="11026"/>
                    <a:pt x="8692" y="10799"/>
                    <a:pt x="8454" y="10776"/>
                  </a:cubicBezTo>
                  <a:lnTo>
                    <a:pt x="8454" y="10502"/>
                  </a:lnTo>
                  <a:cubicBezTo>
                    <a:pt x="8454" y="10228"/>
                    <a:pt x="8228" y="10002"/>
                    <a:pt x="7942" y="10002"/>
                  </a:cubicBezTo>
                  <a:lnTo>
                    <a:pt x="7061" y="10002"/>
                  </a:lnTo>
                  <a:lnTo>
                    <a:pt x="7061" y="7049"/>
                  </a:lnTo>
                  <a:cubicBezTo>
                    <a:pt x="7061" y="6954"/>
                    <a:pt x="6978" y="6858"/>
                    <a:pt x="6870" y="6858"/>
                  </a:cubicBezTo>
                  <a:cubicBezTo>
                    <a:pt x="6763" y="6858"/>
                    <a:pt x="6680" y="6954"/>
                    <a:pt x="6680" y="7049"/>
                  </a:cubicBezTo>
                  <a:lnTo>
                    <a:pt x="6680" y="10002"/>
                  </a:lnTo>
                  <a:lnTo>
                    <a:pt x="6311" y="10002"/>
                  </a:lnTo>
                  <a:lnTo>
                    <a:pt x="6311" y="2727"/>
                  </a:lnTo>
                  <a:cubicBezTo>
                    <a:pt x="6370" y="2739"/>
                    <a:pt x="6430" y="2745"/>
                    <a:pt x="6491" y="2745"/>
                  </a:cubicBezTo>
                  <a:cubicBezTo>
                    <a:pt x="6552" y="2745"/>
                    <a:pt x="6614" y="2739"/>
                    <a:pt x="6680" y="2727"/>
                  </a:cubicBezTo>
                  <a:lnTo>
                    <a:pt x="6680" y="6156"/>
                  </a:lnTo>
                  <a:cubicBezTo>
                    <a:pt x="6680" y="6263"/>
                    <a:pt x="6763" y="6358"/>
                    <a:pt x="6870" y="6358"/>
                  </a:cubicBezTo>
                  <a:cubicBezTo>
                    <a:pt x="6978" y="6358"/>
                    <a:pt x="7061" y="6263"/>
                    <a:pt x="7061" y="6156"/>
                  </a:cubicBezTo>
                  <a:lnTo>
                    <a:pt x="7061" y="2548"/>
                  </a:lnTo>
                  <a:cubicBezTo>
                    <a:pt x="7180" y="2453"/>
                    <a:pt x="7275" y="2346"/>
                    <a:pt x="7335" y="2215"/>
                  </a:cubicBezTo>
                  <a:lnTo>
                    <a:pt x="9228" y="2739"/>
                  </a:lnTo>
                  <a:cubicBezTo>
                    <a:pt x="9466" y="2798"/>
                    <a:pt x="9716" y="2858"/>
                    <a:pt x="9954" y="2882"/>
                  </a:cubicBezTo>
                  <a:cubicBezTo>
                    <a:pt x="9978" y="3048"/>
                    <a:pt x="10073" y="3179"/>
                    <a:pt x="10180" y="3287"/>
                  </a:cubicBezTo>
                  <a:lnTo>
                    <a:pt x="8871" y="6037"/>
                  </a:lnTo>
                  <a:lnTo>
                    <a:pt x="8764" y="6037"/>
                  </a:lnTo>
                  <a:cubicBezTo>
                    <a:pt x="8478" y="6037"/>
                    <a:pt x="8252" y="6263"/>
                    <a:pt x="8252" y="6549"/>
                  </a:cubicBezTo>
                  <a:lnTo>
                    <a:pt x="8252" y="6668"/>
                  </a:lnTo>
                  <a:cubicBezTo>
                    <a:pt x="8252" y="6954"/>
                    <a:pt x="8478" y="7168"/>
                    <a:pt x="8764" y="7168"/>
                  </a:cubicBezTo>
                  <a:lnTo>
                    <a:pt x="8906" y="7168"/>
                  </a:lnTo>
                  <a:cubicBezTo>
                    <a:pt x="9109" y="8001"/>
                    <a:pt x="9847" y="8597"/>
                    <a:pt x="10716" y="8597"/>
                  </a:cubicBezTo>
                  <a:cubicBezTo>
                    <a:pt x="11573" y="8597"/>
                    <a:pt x="12323" y="7989"/>
                    <a:pt x="12514" y="7168"/>
                  </a:cubicBezTo>
                  <a:cubicBezTo>
                    <a:pt x="12800" y="7168"/>
                    <a:pt x="13014" y="6954"/>
                    <a:pt x="13014" y="6668"/>
                  </a:cubicBezTo>
                  <a:lnTo>
                    <a:pt x="13014" y="6549"/>
                  </a:lnTo>
                  <a:cubicBezTo>
                    <a:pt x="13038" y="6263"/>
                    <a:pt x="12812" y="6025"/>
                    <a:pt x="12526" y="6025"/>
                  </a:cubicBezTo>
                  <a:lnTo>
                    <a:pt x="12419" y="6025"/>
                  </a:lnTo>
                  <a:lnTo>
                    <a:pt x="11109" y="3275"/>
                  </a:lnTo>
                  <a:cubicBezTo>
                    <a:pt x="11264" y="3144"/>
                    <a:pt x="11347" y="2965"/>
                    <a:pt x="11347" y="2739"/>
                  </a:cubicBezTo>
                  <a:cubicBezTo>
                    <a:pt x="11347" y="2346"/>
                    <a:pt x="11038" y="2036"/>
                    <a:pt x="10657" y="2036"/>
                  </a:cubicBezTo>
                  <a:cubicBezTo>
                    <a:pt x="10359" y="2036"/>
                    <a:pt x="10097" y="2227"/>
                    <a:pt x="10002" y="2501"/>
                  </a:cubicBezTo>
                  <a:cubicBezTo>
                    <a:pt x="9776" y="2465"/>
                    <a:pt x="9549" y="2429"/>
                    <a:pt x="9323" y="2370"/>
                  </a:cubicBezTo>
                  <a:lnTo>
                    <a:pt x="7442" y="1846"/>
                  </a:lnTo>
                  <a:cubicBezTo>
                    <a:pt x="7454" y="1536"/>
                    <a:pt x="7323" y="1239"/>
                    <a:pt x="7061" y="1060"/>
                  </a:cubicBezTo>
                  <a:lnTo>
                    <a:pt x="7061" y="441"/>
                  </a:lnTo>
                  <a:cubicBezTo>
                    <a:pt x="7061" y="191"/>
                    <a:pt x="6859" y="0"/>
                    <a:pt x="66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41"/>
          <p:cNvGrpSpPr/>
          <p:nvPr/>
        </p:nvGrpSpPr>
        <p:grpSpPr>
          <a:xfrm>
            <a:off x="4089568" y="1795614"/>
            <a:ext cx="482700" cy="482700"/>
            <a:chOff x="4129932" y="1812300"/>
            <a:chExt cx="482700" cy="482700"/>
          </a:xfrm>
        </p:grpSpPr>
        <p:sp>
          <p:nvSpPr>
            <p:cNvPr id="353" name="Google Shape;353;p41"/>
            <p:cNvSpPr/>
            <p:nvPr/>
          </p:nvSpPr>
          <p:spPr>
            <a:xfrm>
              <a:off x="4129932" y="1812300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" name="Google Shape;354;p41"/>
            <p:cNvGrpSpPr/>
            <p:nvPr/>
          </p:nvGrpSpPr>
          <p:grpSpPr>
            <a:xfrm>
              <a:off x="4195563" y="1890723"/>
              <a:ext cx="351439" cy="345965"/>
              <a:chOff x="1754279" y="4286593"/>
              <a:chExt cx="351439" cy="345965"/>
            </a:xfrm>
          </p:grpSpPr>
          <p:sp>
            <p:nvSpPr>
              <p:cNvPr id="355" name="Google Shape;355;p41"/>
              <p:cNvSpPr/>
              <p:nvPr/>
            </p:nvSpPr>
            <p:spPr>
              <a:xfrm>
                <a:off x="1799379" y="4550857"/>
                <a:ext cx="28422" cy="27117"/>
              </a:xfrm>
              <a:custGeom>
                <a:avLst/>
                <a:gdLst/>
                <a:ahLst/>
                <a:cxnLst/>
                <a:rect l="l" t="t" r="r" b="b"/>
                <a:pathLst>
                  <a:path w="893" h="852" extrusionOk="0">
                    <a:moveTo>
                      <a:pt x="708" y="1"/>
                    </a:moveTo>
                    <a:cubicBezTo>
                      <a:pt x="667" y="1"/>
                      <a:pt x="625" y="16"/>
                      <a:pt x="595" y="45"/>
                    </a:cubicBezTo>
                    <a:lnTo>
                      <a:pt x="60" y="581"/>
                    </a:lnTo>
                    <a:cubicBezTo>
                      <a:pt x="0" y="641"/>
                      <a:pt x="0" y="748"/>
                      <a:pt x="60" y="807"/>
                    </a:cubicBezTo>
                    <a:cubicBezTo>
                      <a:pt x="89" y="837"/>
                      <a:pt x="131" y="852"/>
                      <a:pt x="173" y="852"/>
                    </a:cubicBezTo>
                    <a:cubicBezTo>
                      <a:pt x="214" y="852"/>
                      <a:pt x="256" y="837"/>
                      <a:pt x="286" y="807"/>
                    </a:cubicBezTo>
                    <a:lnTo>
                      <a:pt x="822" y="272"/>
                    </a:lnTo>
                    <a:cubicBezTo>
                      <a:pt x="893" y="212"/>
                      <a:pt x="893" y="117"/>
                      <a:pt x="822" y="45"/>
                    </a:cubicBezTo>
                    <a:cubicBezTo>
                      <a:pt x="792" y="16"/>
                      <a:pt x="750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1"/>
              <p:cNvSpPr/>
              <p:nvPr/>
            </p:nvSpPr>
            <p:spPr>
              <a:xfrm>
                <a:off x="1833084" y="4584594"/>
                <a:ext cx="27690" cy="27117"/>
              </a:xfrm>
              <a:custGeom>
                <a:avLst/>
                <a:gdLst/>
                <a:ahLst/>
                <a:cxnLst/>
                <a:rect l="l" t="t" r="r" b="b"/>
                <a:pathLst>
                  <a:path w="870" h="852" extrusionOk="0">
                    <a:moveTo>
                      <a:pt x="699" y="0"/>
                    </a:moveTo>
                    <a:cubicBezTo>
                      <a:pt x="659" y="0"/>
                      <a:pt x="620" y="15"/>
                      <a:pt x="596" y="45"/>
                    </a:cubicBezTo>
                    <a:lnTo>
                      <a:pt x="48" y="581"/>
                    </a:lnTo>
                    <a:cubicBezTo>
                      <a:pt x="1" y="640"/>
                      <a:pt x="1" y="747"/>
                      <a:pt x="48" y="807"/>
                    </a:cubicBezTo>
                    <a:cubicBezTo>
                      <a:pt x="78" y="837"/>
                      <a:pt x="120" y="852"/>
                      <a:pt x="161" y="852"/>
                    </a:cubicBezTo>
                    <a:cubicBezTo>
                      <a:pt x="203" y="852"/>
                      <a:pt x="245" y="837"/>
                      <a:pt x="275" y="807"/>
                    </a:cubicBezTo>
                    <a:lnTo>
                      <a:pt x="810" y="271"/>
                    </a:lnTo>
                    <a:cubicBezTo>
                      <a:pt x="870" y="212"/>
                      <a:pt x="870" y="105"/>
                      <a:pt x="810" y="45"/>
                    </a:cubicBezTo>
                    <a:cubicBezTo>
                      <a:pt x="781" y="15"/>
                      <a:pt x="739" y="0"/>
                      <a:pt x="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1"/>
              <p:cNvSpPr/>
              <p:nvPr/>
            </p:nvSpPr>
            <p:spPr>
              <a:xfrm>
                <a:off x="1816407" y="4567917"/>
                <a:ext cx="28072" cy="27117"/>
              </a:xfrm>
              <a:custGeom>
                <a:avLst/>
                <a:gdLst/>
                <a:ahLst/>
                <a:cxnLst/>
                <a:rect l="l" t="t" r="r" b="b"/>
                <a:pathLst>
                  <a:path w="882" h="852" extrusionOk="0">
                    <a:moveTo>
                      <a:pt x="709" y="0"/>
                    </a:moveTo>
                    <a:cubicBezTo>
                      <a:pt x="668" y="0"/>
                      <a:pt x="626" y="15"/>
                      <a:pt x="596" y="45"/>
                    </a:cubicBezTo>
                    <a:lnTo>
                      <a:pt x="60" y="581"/>
                    </a:lnTo>
                    <a:cubicBezTo>
                      <a:pt x="1" y="640"/>
                      <a:pt x="1" y="748"/>
                      <a:pt x="60" y="807"/>
                    </a:cubicBezTo>
                    <a:cubicBezTo>
                      <a:pt x="90" y="837"/>
                      <a:pt x="132" y="852"/>
                      <a:pt x="172" y="852"/>
                    </a:cubicBezTo>
                    <a:cubicBezTo>
                      <a:pt x="212" y="852"/>
                      <a:pt x="251" y="837"/>
                      <a:pt x="275" y="807"/>
                    </a:cubicBezTo>
                    <a:lnTo>
                      <a:pt x="822" y="271"/>
                    </a:lnTo>
                    <a:cubicBezTo>
                      <a:pt x="882" y="212"/>
                      <a:pt x="882" y="105"/>
                      <a:pt x="822" y="45"/>
                    </a:cubicBezTo>
                    <a:cubicBezTo>
                      <a:pt x="793" y="15"/>
                      <a:pt x="751" y="0"/>
                      <a:pt x="7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1"/>
              <p:cNvSpPr/>
              <p:nvPr/>
            </p:nvSpPr>
            <p:spPr>
              <a:xfrm>
                <a:off x="1754279" y="4286593"/>
                <a:ext cx="351439" cy="345965"/>
              </a:xfrm>
              <a:custGeom>
                <a:avLst/>
                <a:gdLst/>
                <a:ahLst/>
                <a:cxnLst/>
                <a:rect l="l" t="t" r="r" b="b"/>
                <a:pathLst>
                  <a:path w="11042" h="10870" extrusionOk="0">
                    <a:moveTo>
                      <a:pt x="10656" y="324"/>
                    </a:moveTo>
                    <a:lnTo>
                      <a:pt x="10216" y="1871"/>
                    </a:lnTo>
                    <a:lnTo>
                      <a:pt x="9108" y="776"/>
                    </a:lnTo>
                    <a:lnTo>
                      <a:pt x="10656" y="324"/>
                    </a:lnTo>
                    <a:close/>
                    <a:moveTo>
                      <a:pt x="4632" y="3586"/>
                    </a:moveTo>
                    <a:lnTo>
                      <a:pt x="2679" y="5538"/>
                    </a:lnTo>
                    <a:lnTo>
                      <a:pt x="465" y="5360"/>
                    </a:lnTo>
                    <a:cubicBezTo>
                      <a:pt x="429" y="5360"/>
                      <a:pt x="417" y="5324"/>
                      <a:pt x="441" y="5300"/>
                    </a:cubicBezTo>
                    <a:cubicBezTo>
                      <a:pt x="1393" y="4348"/>
                      <a:pt x="2667" y="3764"/>
                      <a:pt x="4001" y="3645"/>
                    </a:cubicBezTo>
                    <a:lnTo>
                      <a:pt x="4632" y="3586"/>
                    </a:lnTo>
                    <a:close/>
                    <a:moveTo>
                      <a:pt x="2727" y="5955"/>
                    </a:moveTo>
                    <a:lnTo>
                      <a:pt x="3584" y="6812"/>
                    </a:lnTo>
                    <a:lnTo>
                      <a:pt x="3263" y="7146"/>
                    </a:lnTo>
                    <a:lnTo>
                      <a:pt x="2393" y="6277"/>
                    </a:lnTo>
                    <a:lnTo>
                      <a:pt x="2727" y="5955"/>
                    </a:lnTo>
                    <a:close/>
                    <a:moveTo>
                      <a:pt x="2572" y="6920"/>
                    </a:moveTo>
                    <a:lnTo>
                      <a:pt x="3024" y="7360"/>
                    </a:lnTo>
                    <a:lnTo>
                      <a:pt x="2655" y="7753"/>
                    </a:lnTo>
                    <a:lnTo>
                      <a:pt x="2596" y="7813"/>
                    </a:lnTo>
                    <a:lnTo>
                      <a:pt x="2191" y="7408"/>
                    </a:lnTo>
                    <a:cubicBezTo>
                      <a:pt x="2155" y="7384"/>
                      <a:pt x="2155" y="7336"/>
                      <a:pt x="2191" y="7313"/>
                    </a:cubicBezTo>
                    <a:lnTo>
                      <a:pt x="2572" y="6920"/>
                    </a:lnTo>
                    <a:close/>
                    <a:moveTo>
                      <a:pt x="8775" y="895"/>
                    </a:moveTo>
                    <a:lnTo>
                      <a:pt x="10121" y="2229"/>
                    </a:lnTo>
                    <a:lnTo>
                      <a:pt x="9704" y="3598"/>
                    </a:lnTo>
                    <a:lnTo>
                      <a:pt x="5275" y="8039"/>
                    </a:lnTo>
                    <a:lnTo>
                      <a:pt x="4406" y="7170"/>
                    </a:lnTo>
                    <a:lnTo>
                      <a:pt x="6430" y="5146"/>
                    </a:lnTo>
                    <a:cubicBezTo>
                      <a:pt x="6584" y="5003"/>
                      <a:pt x="6608" y="4741"/>
                      <a:pt x="6418" y="4574"/>
                    </a:cubicBezTo>
                    <a:cubicBezTo>
                      <a:pt x="6334" y="4491"/>
                      <a:pt x="6230" y="4449"/>
                      <a:pt x="6127" y="4449"/>
                    </a:cubicBezTo>
                    <a:cubicBezTo>
                      <a:pt x="6025" y="4449"/>
                      <a:pt x="5924" y="4491"/>
                      <a:pt x="5846" y="4574"/>
                    </a:cubicBezTo>
                    <a:lnTo>
                      <a:pt x="3822" y="6598"/>
                    </a:lnTo>
                    <a:lnTo>
                      <a:pt x="2965" y="5729"/>
                    </a:lnTo>
                    <a:lnTo>
                      <a:pt x="7394" y="1300"/>
                    </a:lnTo>
                    <a:lnTo>
                      <a:pt x="8775" y="895"/>
                    </a:lnTo>
                    <a:close/>
                    <a:moveTo>
                      <a:pt x="6126" y="4785"/>
                    </a:moveTo>
                    <a:cubicBezTo>
                      <a:pt x="6153" y="4785"/>
                      <a:pt x="6180" y="4794"/>
                      <a:pt x="6191" y="4812"/>
                    </a:cubicBezTo>
                    <a:cubicBezTo>
                      <a:pt x="6227" y="4836"/>
                      <a:pt x="6239" y="4907"/>
                      <a:pt x="6191" y="4943"/>
                    </a:cubicBezTo>
                    <a:lnTo>
                      <a:pt x="4060" y="7074"/>
                    </a:lnTo>
                    <a:cubicBezTo>
                      <a:pt x="3941" y="7170"/>
                      <a:pt x="3108" y="8003"/>
                      <a:pt x="3024" y="8110"/>
                    </a:cubicBezTo>
                    <a:cubicBezTo>
                      <a:pt x="3005" y="8129"/>
                      <a:pt x="2976" y="8142"/>
                      <a:pt x="2949" y="8142"/>
                    </a:cubicBezTo>
                    <a:cubicBezTo>
                      <a:pt x="2926" y="8142"/>
                      <a:pt x="2904" y="8132"/>
                      <a:pt x="2893" y="8110"/>
                    </a:cubicBezTo>
                    <a:cubicBezTo>
                      <a:pt x="2858" y="8086"/>
                      <a:pt x="2858" y="8003"/>
                      <a:pt x="2893" y="7979"/>
                    </a:cubicBezTo>
                    <a:lnTo>
                      <a:pt x="6060" y="4812"/>
                    </a:lnTo>
                    <a:cubicBezTo>
                      <a:pt x="6072" y="4794"/>
                      <a:pt x="6099" y="4785"/>
                      <a:pt x="6126" y="4785"/>
                    </a:cubicBezTo>
                    <a:close/>
                    <a:moveTo>
                      <a:pt x="4179" y="7396"/>
                    </a:moveTo>
                    <a:lnTo>
                      <a:pt x="5048" y="8253"/>
                    </a:lnTo>
                    <a:lnTo>
                      <a:pt x="4739" y="8586"/>
                    </a:lnTo>
                    <a:lnTo>
                      <a:pt x="4715" y="8586"/>
                    </a:lnTo>
                    <a:lnTo>
                      <a:pt x="3858" y="7729"/>
                    </a:lnTo>
                    <a:lnTo>
                      <a:pt x="4179" y="7396"/>
                    </a:lnTo>
                    <a:close/>
                    <a:moveTo>
                      <a:pt x="3608" y="7944"/>
                    </a:moveTo>
                    <a:lnTo>
                      <a:pt x="4048" y="8396"/>
                    </a:lnTo>
                    <a:lnTo>
                      <a:pt x="3679" y="8801"/>
                    </a:lnTo>
                    <a:cubicBezTo>
                      <a:pt x="3667" y="8813"/>
                      <a:pt x="3632" y="8813"/>
                      <a:pt x="3620" y="8813"/>
                    </a:cubicBezTo>
                    <a:cubicBezTo>
                      <a:pt x="3608" y="8813"/>
                      <a:pt x="3584" y="8813"/>
                      <a:pt x="3560" y="8801"/>
                    </a:cubicBezTo>
                    <a:lnTo>
                      <a:pt x="3155" y="8396"/>
                    </a:lnTo>
                    <a:cubicBezTo>
                      <a:pt x="3191" y="8384"/>
                      <a:pt x="3203" y="8360"/>
                      <a:pt x="3215" y="8336"/>
                    </a:cubicBezTo>
                    <a:lnTo>
                      <a:pt x="3608" y="7944"/>
                    </a:lnTo>
                    <a:close/>
                    <a:moveTo>
                      <a:pt x="10687" y="1"/>
                    </a:moveTo>
                    <a:cubicBezTo>
                      <a:pt x="10658" y="1"/>
                      <a:pt x="10627" y="5"/>
                      <a:pt x="10597" y="14"/>
                    </a:cubicBezTo>
                    <a:cubicBezTo>
                      <a:pt x="9894" y="228"/>
                      <a:pt x="7918" y="800"/>
                      <a:pt x="7263" y="1002"/>
                    </a:cubicBezTo>
                    <a:cubicBezTo>
                      <a:pt x="7239" y="1014"/>
                      <a:pt x="7215" y="1014"/>
                      <a:pt x="7192" y="1038"/>
                    </a:cubicBezTo>
                    <a:lnTo>
                      <a:pt x="4953" y="3276"/>
                    </a:lnTo>
                    <a:lnTo>
                      <a:pt x="3965" y="3360"/>
                    </a:lnTo>
                    <a:cubicBezTo>
                      <a:pt x="2548" y="3479"/>
                      <a:pt x="1203" y="4110"/>
                      <a:pt x="215" y="5110"/>
                    </a:cubicBezTo>
                    <a:cubicBezTo>
                      <a:pt x="0" y="5312"/>
                      <a:pt x="131" y="5681"/>
                      <a:pt x="429" y="5705"/>
                    </a:cubicBezTo>
                    <a:lnTo>
                      <a:pt x="2370" y="5860"/>
                    </a:lnTo>
                    <a:lnTo>
                      <a:pt x="2179" y="6062"/>
                    </a:lnTo>
                    <a:cubicBezTo>
                      <a:pt x="2060" y="6181"/>
                      <a:pt x="2060" y="6384"/>
                      <a:pt x="2179" y="6503"/>
                    </a:cubicBezTo>
                    <a:lnTo>
                      <a:pt x="2370" y="6693"/>
                    </a:lnTo>
                    <a:lnTo>
                      <a:pt x="1977" y="7086"/>
                    </a:lnTo>
                    <a:cubicBezTo>
                      <a:pt x="1834" y="7229"/>
                      <a:pt x="1834" y="7491"/>
                      <a:pt x="1977" y="7634"/>
                    </a:cubicBezTo>
                    <a:lnTo>
                      <a:pt x="3370" y="9015"/>
                    </a:lnTo>
                    <a:cubicBezTo>
                      <a:pt x="3441" y="9092"/>
                      <a:pt x="3539" y="9131"/>
                      <a:pt x="3639" y="9131"/>
                    </a:cubicBezTo>
                    <a:cubicBezTo>
                      <a:pt x="3739" y="9131"/>
                      <a:pt x="3840" y="9092"/>
                      <a:pt x="3917" y="9015"/>
                    </a:cubicBezTo>
                    <a:lnTo>
                      <a:pt x="4298" y="8634"/>
                    </a:lnTo>
                    <a:lnTo>
                      <a:pt x="4477" y="8813"/>
                    </a:lnTo>
                    <a:cubicBezTo>
                      <a:pt x="4548" y="8878"/>
                      <a:pt x="4635" y="8911"/>
                      <a:pt x="4720" y="8911"/>
                    </a:cubicBezTo>
                    <a:cubicBezTo>
                      <a:pt x="4804" y="8911"/>
                      <a:pt x="4888" y="8878"/>
                      <a:pt x="4953" y="8813"/>
                    </a:cubicBezTo>
                    <a:lnTo>
                      <a:pt x="5156" y="8622"/>
                    </a:lnTo>
                    <a:lnTo>
                      <a:pt x="5310" y="10551"/>
                    </a:lnTo>
                    <a:cubicBezTo>
                      <a:pt x="5334" y="10682"/>
                      <a:pt x="5418" y="10801"/>
                      <a:pt x="5537" y="10849"/>
                    </a:cubicBezTo>
                    <a:cubicBezTo>
                      <a:pt x="5577" y="10863"/>
                      <a:pt x="5618" y="10870"/>
                      <a:pt x="5658" y="10870"/>
                    </a:cubicBezTo>
                    <a:cubicBezTo>
                      <a:pt x="5750" y="10870"/>
                      <a:pt x="5840" y="10835"/>
                      <a:pt x="5906" y="10777"/>
                    </a:cubicBezTo>
                    <a:cubicBezTo>
                      <a:pt x="6537" y="10146"/>
                      <a:pt x="7001" y="9420"/>
                      <a:pt x="7299" y="8598"/>
                    </a:cubicBezTo>
                    <a:cubicBezTo>
                      <a:pt x="7323" y="8515"/>
                      <a:pt x="7275" y="8420"/>
                      <a:pt x="7203" y="8396"/>
                    </a:cubicBezTo>
                    <a:cubicBezTo>
                      <a:pt x="7184" y="8388"/>
                      <a:pt x="7164" y="8384"/>
                      <a:pt x="7144" y="8384"/>
                    </a:cubicBezTo>
                    <a:cubicBezTo>
                      <a:pt x="7079" y="8384"/>
                      <a:pt x="7019" y="8425"/>
                      <a:pt x="7001" y="8479"/>
                    </a:cubicBezTo>
                    <a:cubicBezTo>
                      <a:pt x="6715" y="9253"/>
                      <a:pt x="6263" y="9956"/>
                      <a:pt x="5691" y="10539"/>
                    </a:cubicBezTo>
                    <a:cubicBezTo>
                      <a:pt x="5682" y="10544"/>
                      <a:pt x="5670" y="10547"/>
                      <a:pt x="5659" y="10547"/>
                    </a:cubicBezTo>
                    <a:cubicBezTo>
                      <a:pt x="5644" y="10547"/>
                      <a:pt x="5632" y="10541"/>
                      <a:pt x="5632" y="10527"/>
                    </a:cubicBezTo>
                    <a:lnTo>
                      <a:pt x="5429" y="8325"/>
                    </a:lnTo>
                    <a:lnTo>
                      <a:pt x="7382" y="6372"/>
                    </a:lnTo>
                    <a:lnTo>
                      <a:pt x="7382" y="6372"/>
                    </a:lnTo>
                    <a:cubicBezTo>
                      <a:pt x="7323" y="7158"/>
                      <a:pt x="7299" y="7372"/>
                      <a:pt x="7203" y="7765"/>
                    </a:cubicBezTo>
                    <a:cubicBezTo>
                      <a:pt x="7192" y="7860"/>
                      <a:pt x="7239" y="7944"/>
                      <a:pt x="7323" y="7967"/>
                    </a:cubicBezTo>
                    <a:cubicBezTo>
                      <a:pt x="7332" y="7969"/>
                      <a:pt x="7342" y="7969"/>
                      <a:pt x="7351" y="7969"/>
                    </a:cubicBezTo>
                    <a:cubicBezTo>
                      <a:pt x="7434" y="7969"/>
                      <a:pt x="7502" y="7923"/>
                      <a:pt x="7513" y="7848"/>
                    </a:cubicBezTo>
                    <a:cubicBezTo>
                      <a:pt x="7620" y="7348"/>
                      <a:pt x="7632" y="7134"/>
                      <a:pt x="7727" y="6027"/>
                    </a:cubicBezTo>
                    <a:lnTo>
                      <a:pt x="9954" y="3800"/>
                    </a:lnTo>
                    <a:cubicBezTo>
                      <a:pt x="9978" y="3776"/>
                      <a:pt x="9990" y="3753"/>
                      <a:pt x="10001" y="3717"/>
                    </a:cubicBezTo>
                    <a:lnTo>
                      <a:pt x="10454" y="2205"/>
                    </a:lnTo>
                    <a:lnTo>
                      <a:pt x="10990" y="383"/>
                    </a:lnTo>
                    <a:cubicBezTo>
                      <a:pt x="11042" y="196"/>
                      <a:pt x="10885" y="1"/>
                      <a:pt x="1068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1"/>
              <p:cNvSpPr/>
              <p:nvPr/>
            </p:nvSpPr>
            <p:spPr>
              <a:xfrm>
                <a:off x="1951705" y="4367117"/>
                <a:ext cx="86062" cy="65437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2056" extrusionOk="0">
                    <a:moveTo>
                      <a:pt x="905" y="1"/>
                    </a:moveTo>
                    <a:cubicBezTo>
                      <a:pt x="881" y="1"/>
                      <a:pt x="857" y="7"/>
                      <a:pt x="834" y="20"/>
                    </a:cubicBezTo>
                    <a:cubicBezTo>
                      <a:pt x="167" y="330"/>
                      <a:pt x="0" y="1211"/>
                      <a:pt x="524" y="1746"/>
                    </a:cubicBezTo>
                    <a:cubicBezTo>
                      <a:pt x="739" y="1949"/>
                      <a:pt x="1000" y="2056"/>
                      <a:pt x="1274" y="2056"/>
                    </a:cubicBezTo>
                    <a:cubicBezTo>
                      <a:pt x="2227" y="2056"/>
                      <a:pt x="2703" y="913"/>
                      <a:pt x="2024" y="234"/>
                    </a:cubicBezTo>
                    <a:cubicBezTo>
                      <a:pt x="1941" y="151"/>
                      <a:pt x="1834" y="80"/>
                      <a:pt x="1715" y="20"/>
                    </a:cubicBezTo>
                    <a:cubicBezTo>
                      <a:pt x="1696" y="10"/>
                      <a:pt x="1674" y="6"/>
                      <a:pt x="1652" y="6"/>
                    </a:cubicBezTo>
                    <a:cubicBezTo>
                      <a:pt x="1592" y="6"/>
                      <a:pt x="1530" y="39"/>
                      <a:pt x="1512" y="91"/>
                    </a:cubicBezTo>
                    <a:cubicBezTo>
                      <a:pt x="1477" y="163"/>
                      <a:pt x="1512" y="270"/>
                      <a:pt x="1584" y="294"/>
                    </a:cubicBezTo>
                    <a:cubicBezTo>
                      <a:pt x="2060" y="508"/>
                      <a:pt x="2167" y="1127"/>
                      <a:pt x="1810" y="1508"/>
                    </a:cubicBezTo>
                    <a:cubicBezTo>
                      <a:pt x="1667" y="1645"/>
                      <a:pt x="1477" y="1714"/>
                      <a:pt x="1285" y="1714"/>
                    </a:cubicBezTo>
                    <a:cubicBezTo>
                      <a:pt x="1093" y="1714"/>
                      <a:pt x="899" y="1645"/>
                      <a:pt x="750" y="1508"/>
                    </a:cubicBezTo>
                    <a:cubicBezTo>
                      <a:pt x="381" y="1127"/>
                      <a:pt x="500" y="520"/>
                      <a:pt x="977" y="294"/>
                    </a:cubicBezTo>
                    <a:cubicBezTo>
                      <a:pt x="1048" y="270"/>
                      <a:pt x="1096" y="163"/>
                      <a:pt x="1048" y="91"/>
                    </a:cubicBezTo>
                    <a:cubicBezTo>
                      <a:pt x="1022" y="40"/>
                      <a:pt x="966" y="1"/>
                      <a:pt x="9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0" name="Google Shape;360;p41"/>
          <p:cNvSpPr txBox="1">
            <a:spLocks noGrp="1"/>
          </p:cNvSpPr>
          <p:nvPr>
            <p:ph type="title"/>
          </p:nvPr>
        </p:nvSpPr>
        <p:spPr>
          <a:xfrm>
            <a:off x="6391941" y="1898400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</a:t>
            </a:r>
            <a:endParaRPr/>
          </a:p>
        </p:txBody>
      </p:sp>
      <p:cxnSp>
        <p:nvCxnSpPr>
          <p:cNvPr id="361" name="Google Shape;361;p41"/>
          <p:cNvCxnSpPr/>
          <p:nvPr/>
        </p:nvCxnSpPr>
        <p:spPr>
          <a:xfrm>
            <a:off x="-298672" y="2568755"/>
            <a:ext cx="15027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62" name="Google Shape;362;p41"/>
          <p:cNvCxnSpPr/>
          <p:nvPr/>
        </p:nvCxnSpPr>
        <p:spPr>
          <a:xfrm>
            <a:off x="2575956" y="2566275"/>
            <a:ext cx="1119000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7" name="Google Shape;367;p41"/>
          <p:cNvSpPr txBox="1">
            <a:spLocks noGrp="1"/>
          </p:cNvSpPr>
          <p:nvPr>
            <p:ph type="subTitle" idx="3"/>
          </p:nvPr>
        </p:nvSpPr>
        <p:spPr>
          <a:xfrm>
            <a:off x="3892018" y="2327453"/>
            <a:ext cx="8778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</a:t>
            </a:r>
            <a:endParaRPr/>
          </a:p>
        </p:txBody>
      </p:sp>
      <p:sp>
        <p:nvSpPr>
          <p:cNvPr id="368" name="Google Shape;368;p41"/>
          <p:cNvSpPr txBox="1">
            <a:spLocks noGrp="1"/>
          </p:cNvSpPr>
          <p:nvPr>
            <p:ph type="subTitle" idx="4"/>
          </p:nvPr>
        </p:nvSpPr>
        <p:spPr>
          <a:xfrm>
            <a:off x="3393718" y="2705684"/>
            <a:ext cx="18744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is where we live on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682" y="1295644"/>
            <a:ext cx="825948" cy="8180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529420" y="1333777"/>
            <a:ext cx="825948" cy="8180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084" y="3585800"/>
            <a:ext cx="3655467" cy="12104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486400" y="0"/>
            <a:ext cx="3267635" cy="4007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3" name="Google Shape;373;p42"/>
          <p:cNvSpPr txBox="1">
            <a:spLocks noGrp="1"/>
          </p:cNvSpPr>
          <p:nvPr>
            <p:ph type="title"/>
          </p:nvPr>
        </p:nvSpPr>
        <p:spPr>
          <a:xfrm>
            <a:off x="327117" y="750769"/>
            <a:ext cx="5019000" cy="18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87%</a:t>
            </a:r>
            <a:endParaRPr/>
          </a:p>
        </p:txBody>
      </p:sp>
      <p:sp>
        <p:nvSpPr>
          <p:cNvPr id="374" name="Google Shape;374;p42"/>
          <p:cNvSpPr txBox="1">
            <a:spLocks noGrp="1"/>
          </p:cNvSpPr>
          <p:nvPr>
            <p:ph type="title" idx="2"/>
          </p:nvPr>
        </p:nvSpPr>
        <p:spPr>
          <a:xfrm>
            <a:off x="750884" y="2898369"/>
            <a:ext cx="4167600" cy="8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growth this year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543" y="80425"/>
            <a:ext cx="2688750" cy="484875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ómo crear un código QR: pasos, herramientas y ejemp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" y="0"/>
            <a:ext cx="9144325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47;p8"/>
          <p:cNvSpPr/>
          <p:nvPr/>
        </p:nvSpPr>
        <p:spPr>
          <a:xfrm>
            <a:off x="-325" y="2739075"/>
            <a:ext cx="5080800" cy="213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3"/>
          <p:cNvSpPr txBox="1">
            <a:spLocks noGrp="1"/>
          </p:cNvSpPr>
          <p:nvPr>
            <p:ph type="subTitle" idx="1"/>
          </p:nvPr>
        </p:nvSpPr>
        <p:spPr>
          <a:xfrm>
            <a:off x="2540075" y="4178025"/>
            <a:ext cx="2093100" cy="48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</p:txBody>
      </p:sp>
      <p:sp>
        <p:nvSpPr>
          <p:cNvPr id="385" name="Google Shape;385;p43"/>
          <p:cNvSpPr txBox="1">
            <a:spLocks noGrp="1"/>
          </p:cNvSpPr>
          <p:nvPr>
            <p:ph type="subTitle" idx="2"/>
          </p:nvPr>
        </p:nvSpPr>
        <p:spPr>
          <a:xfrm>
            <a:off x="713225" y="2984199"/>
            <a:ext cx="38586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quote. Words full of wisdom that someone important said and can make the reader get inspired.”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4"/>
          <p:cNvSpPr txBox="1">
            <a:spLocks noGrp="1"/>
          </p:cNvSpPr>
          <p:nvPr>
            <p:ph type="subTitle" idx="1"/>
          </p:nvPr>
        </p:nvSpPr>
        <p:spPr>
          <a:xfrm>
            <a:off x="4251443" y="956980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Venus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93" name="Google Shape;393;p44"/>
          <p:cNvSpPr txBox="1">
            <a:spLocks noGrp="1"/>
          </p:cNvSpPr>
          <p:nvPr>
            <p:ph type="subTitle" idx="2"/>
          </p:nvPr>
        </p:nvSpPr>
        <p:spPr>
          <a:xfrm>
            <a:off x="4251443" y="1219846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Venus is the second planet from the Sun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94" name="Google Shape;394;p44"/>
          <p:cNvSpPr txBox="1">
            <a:spLocks noGrp="1"/>
          </p:cNvSpPr>
          <p:nvPr>
            <p:ph type="subTitle" idx="3"/>
          </p:nvPr>
        </p:nvSpPr>
        <p:spPr>
          <a:xfrm>
            <a:off x="4251443" y="3044746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Mars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95" name="Google Shape;395;p44"/>
          <p:cNvSpPr txBox="1">
            <a:spLocks noGrp="1"/>
          </p:cNvSpPr>
          <p:nvPr>
            <p:ph type="subTitle" idx="4"/>
          </p:nvPr>
        </p:nvSpPr>
        <p:spPr>
          <a:xfrm>
            <a:off x="6818218" y="1219835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It’s the biggest planet in the Solar System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96" name="Google Shape;396;p44"/>
          <p:cNvSpPr txBox="1">
            <a:spLocks noGrp="1"/>
          </p:cNvSpPr>
          <p:nvPr>
            <p:ph type="subTitle" idx="5"/>
          </p:nvPr>
        </p:nvSpPr>
        <p:spPr>
          <a:xfrm>
            <a:off x="6817468" y="955630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JUPITER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97" name="Google Shape;397;p44"/>
          <p:cNvSpPr txBox="1">
            <a:spLocks noGrp="1"/>
          </p:cNvSpPr>
          <p:nvPr>
            <p:ph type="subTitle" idx="6"/>
          </p:nvPr>
        </p:nvSpPr>
        <p:spPr>
          <a:xfrm>
            <a:off x="4251443" y="3306875"/>
            <a:ext cx="1649400" cy="8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Despite being red, Mars is a cold place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98" name="Google Shape;398;p44"/>
          <p:cNvSpPr txBox="1">
            <a:spLocks noGrp="1"/>
          </p:cNvSpPr>
          <p:nvPr>
            <p:ph type="subTitle" idx="7"/>
          </p:nvPr>
        </p:nvSpPr>
        <p:spPr>
          <a:xfrm>
            <a:off x="6818218" y="3044746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Neptune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99" name="Google Shape;399;p44"/>
          <p:cNvSpPr txBox="1">
            <a:spLocks noGrp="1"/>
          </p:cNvSpPr>
          <p:nvPr>
            <p:ph type="subTitle" idx="8"/>
          </p:nvPr>
        </p:nvSpPr>
        <p:spPr>
          <a:xfrm>
            <a:off x="6818218" y="3308217"/>
            <a:ext cx="16455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Neptune is the farthest planet from the Sun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00" name="Google Shape;400;p44"/>
          <p:cNvSpPr txBox="1">
            <a:spLocks noGrp="1"/>
          </p:cNvSpPr>
          <p:nvPr>
            <p:ph type="title"/>
          </p:nvPr>
        </p:nvSpPr>
        <p:spPr>
          <a:xfrm>
            <a:off x="930278" y="539296"/>
            <a:ext cx="3460546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</a:t>
            </a:r>
            <a:r>
              <a:rPr lang="en" dirty="0"/>
              <a:t> </a:t>
            </a:r>
            <a:r>
              <a:rPr lang="en" dirty="0" smtClean="0"/>
              <a:t>SetS us</a:t>
            </a:r>
            <a:r>
              <a:rPr lang="en" dirty="0"/>
              <a:t> </a:t>
            </a:r>
            <a:r>
              <a:rPr lang="en" dirty="0" smtClean="0"/>
              <a:t>apart</a:t>
            </a:r>
            <a:endParaRPr dirty="0"/>
          </a:p>
        </p:txBody>
      </p:sp>
      <p:sp>
        <p:nvSpPr>
          <p:cNvPr id="401" name="Google Shape;401;p44"/>
          <p:cNvSpPr/>
          <p:nvPr/>
        </p:nvSpPr>
        <p:spPr>
          <a:xfrm>
            <a:off x="6183121" y="981132"/>
            <a:ext cx="482700" cy="48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02" name="Google Shape;402;p44"/>
          <p:cNvSpPr/>
          <p:nvPr/>
        </p:nvSpPr>
        <p:spPr>
          <a:xfrm>
            <a:off x="6183121" y="3044757"/>
            <a:ext cx="482700" cy="48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03" name="Google Shape;403;p44"/>
          <p:cNvSpPr/>
          <p:nvPr/>
        </p:nvSpPr>
        <p:spPr>
          <a:xfrm>
            <a:off x="3616346" y="981132"/>
            <a:ext cx="482700" cy="48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04" name="Google Shape;404;p44"/>
          <p:cNvSpPr/>
          <p:nvPr/>
        </p:nvSpPr>
        <p:spPr>
          <a:xfrm>
            <a:off x="3616346" y="3044757"/>
            <a:ext cx="482700" cy="48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sp>
        <p:nvSpPr>
          <p:cNvPr id="405" name="Google Shape;405;p44"/>
          <p:cNvSpPr/>
          <p:nvPr/>
        </p:nvSpPr>
        <p:spPr>
          <a:xfrm>
            <a:off x="3680525" y="3108911"/>
            <a:ext cx="354363" cy="354395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6"/>
              </a:solidFill>
            </a:endParaRPr>
          </a:p>
        </p:txBody>
      </p:sp>
      <p:grpSp>
        <p:nvGrpSpPr>
          <p:cNvPr id="406" name="Google Shape;406;p44"/>
          <p:cNvGrpSpPr/>
          <p:nvPr/>
        </p:nvGrpSpPr>
        <p:grpSpPr>
          <a:xfrm>
            <a:off x="6253754" y="1054957"/>
            <a:ext cx="341472" cy="335074"/>
            <a:chOff x="1329585" y="1989925"/>
            <a:chExt cx="341472" cy="335074"/>
          </a:xfrm>
        </p:grpSpPr>
        <p:sp>
          <p:nvSpPr>
            <p:cNvPr id="407" name="Google Shape;407;p44"/>
            <p:cNvSpPr/>
            <p:nvPr/>
          </p:nvSpPr>
          <p:spPr>
            <a:xfrm>
              <a:off x="1562263" y="2097956"/>
              <a:ext cx="108795" cy="226661"/>
            </a:xfrm>
            <a:custGeom>
              <a:avLst/>
              <a:gdLst/>
              <a:ahLst/>
              <a:cxnLst/>
              <a:rect l="l" t="t" r="r" b="b"/>
              <a:pathLst>
                <a:path w="3418" h="7121" extrusionOk="0">
                  <a:moveTo>
                    <a:pt x="1155" y="345"/>
                  </a:moveTo>
                  <a:cubicBezTo>
                    <a:pt x="1215" y="345"/>
                    <a:pt x="1274" y="405"/>
                    <a:pt x="1274" y="465"/>
                  </a:cubicBezTo>
                  <a:lnTo>
                    <a:pt x="1274" y="536"/>
                  </a:lnTo>
                  <a:lnTo>
                    <a:pt x="1274" y="1107"/>
                  </a:lnTo>
                  <a:cubicBezTo>
                    <a:pt x="1274" y="1191"/>
                    <a:pt x="1346" y="1274"/>
                    <a:pt x="1429" y="1274"/>
                  </a:cubicBezTo>
                  <a:cubicBezTo>
                    <a:pt x="1524" y="1274"/>
                    <a:pt x="1596" y="1191"/>
                    <a:pt x="1596" y="1107"/>
                  </a:cubicBezTo>
                  <a:lnTo>
                    <a:pt x="1596" y="584"/>
                  </a:lnTo>
                  <a:cubicBezTo>
                    <a:pt x="1608" y="536"/>
                    <a:pt x="1655" y="524"/>
                    <a:pt x="1703" y="524"/>
                  </a:cubicBezTo>
                  <a:lnTo>
                    <a:pt x="1715" y="524"/>
                  </a:lnTo>
                  <a:cubicBezTo>
                    <a:pt x="1774" y="524"/>
                    <a:pt x="1834" y="584"/>
                    <a:pt x="1834" y="643"/>
                  </a:cubicBezTo>
                  <a:lnTo>
                    <a:pt x="1834" y="679"/>
                  </a:lnTo>
                  <a:lnTo>
                    <a:pt x="1834" y="1131"/>
                  </a:lnTo>
                  <a:cubicBezTo>
                    <a:pt x="1834" y="1227"/>
                    <a:pt x="1905" y="1298"/>
                    <a:pt x="2001" y="1298"/>
                  </a:cubicBezTo>
                  <a:cubicBezTo>
                    <a:pt x="2084" y="1298"/>
                    <a:pt x="2167" y="1227"/>
                    <a:pt x="2167" y="1131"/>
                  </a:cubicBezTo>
                  <a:lnTo>
                    <a:pt x="2167" y="715"/>
                  </a:lnTo>
                  <a:cubicBezTo>
                    <a:pt x="2179" y="679"/>
                    <a:pt x="2227" y="655"/>
                    <a:pt x="2263" y="655"/>
                  </a:cubicBezTo>
                  <a:lnTo>
                    <a:pt x="2286" y="655"/>
                  </a:lnTo>
                  <a:cubicBezTo>
                    <a:pt x="2346" y="655"/>
                    <a:pt x="2406" y="715"/>
                    <a:pt x="2406" y="774"/>
                  </a:cubicBezTo>
                  <a:lnTo>
                    <a:pt x="2406" y="893"/>
                  </a:lnTo>
                  <a:lnTo>
                    <a:pt x="2406" y="1238"/>
                  </a:lnTo>
                  <a:cubicBezTo>
                    <a:pt x="2406" y="1334"/>
                    <a:pt x="2477" y="1405"/>
                    <a:pt x="2560" y="1405"/>
                  </a:cubicBezTo>
                  <a:cubicBezTo>
                    <a:pt x="2656" y="1405"/>
                    <a:pt x="2727" y="1334"/>
                    <a:pt x="2727" y="1238"/>
                  </a:cubicBezTo>
                  <a:lnTo>
                    <a:pt x="2727" y="893"/>
                  </a:lnTo>
                  <a:cubicBezTo>
                    <a:pt x="2727" y="834"/>
                    <a:pt x="2787" y="774"/>
                    <a:pt x="2846" y="774"/>
                  </a:cubicBezTo>
                  <a:lnTo>
                    <a:pt x="2858" y="774"/>
                  </a:lnTo>
                  <a:cubicBezTo>
                    <a:pt x="2917" y="774"/>
                    <a:pt x="2977" y="834"/>
                    <a:pt x="2977" y="893"/>
                  </a:cubicBezTo>
                  <a:lnTo>
                    <a:pt x="2977" y="1691"/>
                  </a:lnTo>
                  <a:lnTo>
                    <a:pt x="2977" y="1703"/>
                  </a:lnTo>
                  <a:cubicBezTo>
                    <a:pt x="3001" y="1893"/>
                    <a:pt x="2977" y="2477"/>
                    <a:pt x="2679" y="2727"/>
                  </a:cubicBezTo>
                  <a:cubicBezTo>
                    <a:pt x="2644" y="2762"/>
                    <a:pt x="2620" y="2798"/>
                    <a:pt x="2620" y="2858"/>
                  </a:cubicBezTo>
                  <a:lnTo>
                    <a:pt x="2620" y="3393"/>
                  </a:lnTo>
                  <a:lnTo>
                    <a:pt x="1012" y="3393"/>
                  </a:lnTo>
                  <a:lnTo>
                    <a:pt x="1012" y="3024"/>
                  </a:lnTo>
                  <a:cubicBezTo>
                    <a:pt x="1012" y="2965"/>
                    <a:pt x="989" y="2917"/>
                    <a:pt x="941" y="2893"/>
                  </a:cubicBezTo>
                  <a:cubicBezTo>
                    <a:pt x="989" y="2846"/>
                    <a:pt x="417" y="2417"/>
                    <a:pt x="393" y="1953"/>
                  </a:cubicBezTo>
                  <a:cubicBezTo>
                    <a:pt x="381" y="1691"/>
                    <a:pt x="358" y="1358"/>
                    <a:pt x="465" y="1274"/>
                  </a:cubicBezTo>
                  <a:cubicBezTo>
                    <a:pt x="501" y="1247"/>
                    <a:pt x="550" y="1234"/>
                    <a:pt x="617" y="1234"/>
                  </a:cubicBezTo>
                  <a:cubicBezTo>
                    <a:pt x="640" y="1234"/>
                    <a:pt x="664" y="1235"/>
                    <a:pt x="691" y="1238"/>
                  </a:cubicBezTo>
                  <a:lnTo>
                    <a:pt x="691" y="1465"/>
                  </a:lnTo>
                  <a:cubicBezTo>
                    <a:pt x="691" y="1548"/>
                    <a:pt x="762" y="1631"/>
                    <a:pt x="858" y="1631"/>
                  </a:cubicBezTo>
                  <a:cubicBezTo>
                    <a:pt x="941" y="1631"/>
                    <a:pt x="1012" y="1548"/>
                    <a:pt x="1012" y="1465"/>
                  </a:cubicBezTo>
                  <a:lnTo>
                    <a:pt x="1012" y="465"/>
                  </a:lnTo>
                  <a:cubicBezTo>
                    <a:pt x="1012" y="405"/>
                    <a:pt x="1072" y="345"/>
                    <a:pt x="1132" y="345"/>
                  </a:cubicBezTo>
                  <a:close/>
                  <a:moveTo>
                    <a:pt x="2941" y="3691"/>
                  </a:moveTo>
                  <a:lnTo>
                    <a:pt x="2941" y="4215"/>
                  </a:lnTo>
                  <a:lnTo>
                    <a:pt x="810" y="4215"/>
                  </a:lnTo>
                  <a:lnTo>
                    <a:pt x="810" y="3691"/>
                  </a:lnTo>
                  <a:close/>
                  <a:moveTo>
                    <a:pt x="2941" y="4548"/>
                  </a:moveTo>
                  <a:lnTo>
                    <a:pt x="2941" y="6787"/>
                  </a:lnTo>
                  <a:lnTo>
                    <a:pt x="810" y="6787"/>
                  </a:lnTo>
                  <a:lnTo>
                    <a:pt x="810" y="4548"/>
                  </a:lnTo>
                  <a:close/>
                  <a:moveTo>
                    <a:pt x="1132" y="0"/>
                  </a:moveTo>
                  <a:cubicBezTo>
                    <a:pt x="882" y="0"/>
                    <a:pt x="667" y="215"/>
                    <a:pt x="667" y="465"/>
                  </a:cubicBezTo>
                  <a:lnTo>
                    <a:pt x="667" y="893"/>
                  </a:lnTo>
                  <a:cubicBezTo>
                    <a:pt x="645" y="892"/>
                    <a:pt x="623" y="891"/>
                    <a:pt x="602" y="891"/>
                  </a:cubicBezTo>
                  <a:cubicBezTo>
                    <a:pt x="453" y="891"/>
                    <a:pt x="332" y="927"/>
                    <a:pt x="239" y="1000"/>
                  </a:cubicBezTo>
                  <a:cubicBezTo>
                    <a:pt x="0" y="1191"/>
                    <a:pt x="36" y="1584"/>
                    <a:pt x="48" y="1965"/>
                  </a:cubicBezTo>
                  <a:cubicBezTo>
                    <a:pt x="72" y="2489"/>
                    <a:pt x="536" y="2905"/>
                    <a:pt x="715" y="3060"/>
                  </a:cubicBezTo>
                  <a:lnTo>
                    <a:pt x="715" y="3334"/>
                  </a:lnTo>
                  <a:lnTo>
                    <a:pt x="631" y="3334"/>
                  </a:lnTo>
                  <a:cubicBezTo>
                    <a:pt x="536" y="3334"/>
                    <a:pt x="465" y="3405"/>
                    <a:pt x="465" y="3501"/>
                  </a:cubicBezTo>
                  <a:lnTo>
                    <a:pt x="465" y="4370"/>
                  </a:lnTo>
                  <a:lnTo>
                    <a:pt x="465" y="6953"/>
                  </a:lnTo>
                  <a:cubicBezTo>
                    <a:pt x="465" y="7049"/>
                    <a:pt x="536" y="7120"/>
                    <a:pt x="631" y="7120"/>
                  </a:cubicBezTo>
                  <a:lnTo>
                    <a:pt x="3096" y="7120"/>
                  </a:lnTo>
                  <a:cubicBezTo>
                    <a:pt x="3191" y="7120"/>
                    <a:pt x="3263" y="7049"/>
                    <a:pt x="3263" y="6953"/>
                  </a:cubicBezTo>
                  <a:lnTo>
                    <a:pt x="3263" y="4370"/>
                  </a:lnTo>
                  <a:lnTo>
                    <a:pt x="3263" y="3501"/>
                  </a:lnTo>
                  <a:cubicBezTo>
                    <a:pt x="3263" y="3429"/>
                    <a:pt x="3191" y="3358"/>
                    <a:pt x="3096" y="3358"/>
                  </a:cubicBezTo>
                  <a:lnTo>
                    <a:pt x="3001" y="3358"/>
                  </a:lnTo>
                  <a:lnTo>
                    <a:pt x="3001" y="2893"/>
                  </a:lnTo>
                  <a:cubicBezTo>
                    <a:pt x="3418" y="2477"/>
                    <a:pt x="3370" y="1727"/>
                    <a:pt x="3358" y="1643"/>
                  </a:cubicBezTo>
                  <a:lnTo>
                    <a:pt x="3358" y="869"/>
                  </a:lnTo>
                  <a:cubicBezTo>
                    <a:pt x="3358" y="619"/>
                    <a:pt x="3144" y="405"/>
                    <a:pt x="2894" y="405"/>
                  </a:cubicBezTo>
                  <a:lnTo>
                    <a:pt x="2870" y="405"/>
                  </a:lnTo>
                  <a:cubicBezTo>
                    <a:pt x="2798" y="405"/>
                    <a:pt x="2727" y="417"/>
                    <a:pt x="2656" y="465"/>
                  </a:cubicBezTo>
                  <a:cubicBezTo>
                    <a:pt x="2560" y="357"/>
                    <a:pt x="2441" y="286"/>
                    <a:pt x="2298" y="286"/>
                  </a:cubicBezTo>
                  <a:lnTo>
                    <a:pt x="2275" y="286"/>
                  </a:lnTo>
                  <a:cubicBezTo>
                    <a:pt x="2203" y="286"/>
                    <a:pt x="2132" y="298"/>
                    <a:pt x="2072" y="345"/>
                  </a:cubicBezTo>
                  <a:cubicBezTo>
                    <a:pt x="1977" y="238"/>
                    <a:pt x="1870" y="179"/>
                    <a:pt x="1727" y="179"/>
                  </a:cubicBezTo>
                  <a:lnTo>
                    <a:pt x="1715" y="179"/>
                  </a:lnTo>
                  <a:cubicBezTo>
                    <a:pt x="1655" y="179"/>
                    <a:pt x="1596" y="203"/>
                    <a:pt x="1536" y="215"/>
                  </a:cubicBezTo>
                  <a:cubicBezTo>
                    <a:pt x="1465" y="95"/>
                    <a:pt x="1310" y="0"/>
                    <a:pt x="1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1406137" y="1989925"/>
              <a:ext cx="198587" cy="335074"/>
            </a:xfrm>
            <a:custGeom>
              <a:avLst/>
              <a:gdLst/>
              <a:ahLst/>
              <a:cxnLst/>
              <a:rect l="l" t="t" r="r" b="b"/>
              <a:pathLst>
                <a:path w="6239" h="10527" extrusionOk="0">
                  <a:moveTo>
                    <a:pt x="643" y="346"/>
                  </a:moveTo>
                  <a:lnTo>
                    <a:pt x="1060" y="382"/>
                  </a:lnTo>
                  <a:lnTo>
                    <a:pt x="941" y="644"/>
                  </a:lnTo>
                  <a:lnTo>
                    <a:pt x="643" y="346"/>
                  </a:lnTo>
                  <a:close/>
                  <a:moveTo>
                    <a:pt x="1393" y="453"/>
                  </a:moveTo>
                  <a:lnTo>
                    <a:pt x="2465" y="894"/>
                  </a:lnTo>
                  <a:lnTo>
                    <a:pt x="2346" y="1334"/>
                  </a:lnTo>
                  <a:lnTo>
                    <a:pt x="1203" y="858"/>
                  </a:lnTo>
                  <a:lnTo>
                    <a:pt x="1393" y="453"/>
                  </a:lnTo>
                  <a:close/>
                  <a:moveTo>
                    <a:pt x="4965" y="1942"/>
                  </a:moveTo>
                  <a:lnTo>
                    <a:pt x="5346" y="2108"/>
                  </a:lnTo>
                  <a:lnTo>
                    <a:pt x="5144" y="2525"/>
                  </a:lnTo>
                  <a:lnTo>
                    <a:pt x="4834" y="2382"/>
                  </a:lnTo>
                  <a:cubicBezTo>
                    <a:pt x="4846" y="2370"/>
                    <a:pt x="4846" y="2370"/>
                    <a:pt x="4846" y="2358"/>
                  </a:cubicBezTo>
                  <a:lnTo>
                    <a:pt x="4965" y="1942"/>
                  </a:lnTo>
                  <a:close/>
                  <a:moveTo>
                    <a:pt x="5656" y="2239"/>
                  </a:moveTo>
                  <a:lnTo>
                    <a:pt x="5834" y="2311"/>
                  </a:lnTo>
                  <a:cubicBezTo>
                    <a:pt x="5858" y="2323"/>
                    <a:pt x="5882" y="2346"/>
                    <a:pt x="5894" y="2370"/>
                  </a:cubicBezTo>
                  <a:cubicBezTo>
                    <a:pt x="5906" y="2406"/>
                    <a:pt x="5906" y="2430"/>
                    <a:pt x="5894" y="2442"/>
                  </a:cubicBezTo>
                  <a:lnTo>
                    <a:pt x="5798" y="2668"/>
                  </a:lnTo>
                  <a:cubicBezTo>
                    <a:pt x="5787" y="2704"/>
                    <a:pt x="5775" y="2716"/>
                    <a:pt x="5739" y="2727"/>
                  </a:cubicBezTo>
                  <a:cubicBezTo>
                    <a:pt x="5727" y="2733"/>
                    <a:pt x="5712" y="2736"/>
                    <a:pt x="5699" y="2736"/>
                  </a:cubicBezTo>
                  <a:cubicBezTo>
                    <a:pt x="5685" y="2736"/>
                    <a:pt x="5673" y="2733"/>
                    <a:pt x="5667" y="2727"/>
                  </a:cubicBezTo>
                  <a:lnTo>
                    <a:pt x="5477" y="2632"/>
                  </a:lnTo>
                  <a:lnTo>
                    <a:pt x="5656" y="2239"/>
                  </a:lnTo>
                  <a:close/>
                  <a:moveTo>
                    <a:pt x="3060" y="453"/>
                  </a:moveTo>
                  <a:cubicBezTo>
                    <a:pt x="3096" y="453"/>
                    <a:pt x="3120" y="477"/>
                    <a:pt x="3143" y="513"/>
                  </a:cubicBezTo>
                  <a:cubicBezTo>
                    <a:pt x="3155" y="537"/>
                    <a:pt x="3155" y="572"/>
                    <a:pt x="3155" y="596"/>
                  </a:cubicBezTo>
                  <a:lnTo>
                    <a:pt x="3143" y="668"/>
                  </a:lnTo>
                  <a:lnTo>
                    <a:pt x="2941" y="1358"/>
                  </a:lnTo>
                  <a:cubicBezTo>
                    <a:pt x="2917" y="1453"/>
                    <a:pt x="2977" y="1537"/>
                    <a:pt x="3060" y="1561"/>
                  </a:cubicBezTo>
                  <a:lnTo>
                    <a:pt x="3108" y="1561"/>
                  </a:lnTo>
                  <a:cubicBezTo>
                    <a:pt x="3179" y="1561"/>
                    <a:pt x="3239" y="1525"/>
                    <a:pt x="3274" y="1442"/>
                  </a:cubicBezTo>
                  <a:lnTo>
                    <a:pt x="3465" y="799"/>
                  </a:lnTo>
                  <a:cubicBezTo>
                    <a:pt x="3501" y="763"/>
                    <a:pt x="3536" y="751"/>
                    <a:pt x="3584" y="751"/>
                  </a:cubicBezTo>
                  <a:lnTo>
                    <a:pt x="3596" y="751"/>
                  </a:lnTo>
                  <a:cubicBezTo>
                    <a:pt x="3631" y="751"/>
                    <a:pt x="3655" y="775"/>
                    <a:pt x="3679" y="811"/>
                  </a:cubicBezTo>
                  <a:cubicBezTo>
                    <a:pt x="3691" y="834"/>
                    <a:pt x="3691" y="870"/>
                    <a:pt x="3691" y="894"/>
                  </a:cubicBezTo>
                  <a:lnTo>
                    <a:pt x="3512" y="1489"/>
                  </a:lnTo>
                  <a:cubicBezTo>
                    <a:pt x="3477" y="1584"/>
                    <a:pt x="3536" y="1668"/>
                    <a:pt x="3631" y="1704"/>
                  </a:cubicBezTo>
                  <a:lnTo>
                    <a:pt x="3679" y="1704"/>
                  </a:lnTo>
                  <a:cubicBezTo>
                    <a:pt x="3751" y="1704"/>
                    <a:pt x="3810" y="1656"/>
                    <a:pt x="3834" y="1584"/>
                  </a:cubicBezTo>
                  <a:lnTo>
                    <a:pt x="4001" y="1025"/>
                  </a:lnTo>
                  <a:cubicBezTo>
                    <a:pt x="4026" y="999"/>
                    <a:pt x="4052" y="980"/>
                    <a:pt x="4082" y="980"/>
                  </a:cubicBezTo>
                  <a:cubicBezTo>
                    <a:pt x="4094" y="980"/>
                    <a:pt x="4106" y="982"/>
                    <a:pt x="4120" y="989"/>
                  </a:cubicBezTo>
                  <a:lnTo>
                    <a:pt x="4132" y="989"/>
                  </a:lnTo>
                  <a:cubicBezTo>
                    <a:pt x="4191" y="1001"/>
                    <a:pt x="4239" y="1061"/>
                    <a:pt x="4227" y="1132"/>
                  </a:cubicBezTo>
                  <a:lnTo>
                    <a:pt x="4191" y="1239"/>
                  </a:lnTo>
                  <a:lnTo>
                    <a:pt x="4048" y="1704"/>
                  </a:lnTo>
                  <a:cubicBezTo>
                    <a:pt x="4012" y="1787"/>
                    <a:pt x="4060" y="1882"/>
                    <a:pt x="4155" y="1906"/>
                  </a:cubicBezTo>
                  <a:cubicBezTo>
                    <a:pt x="4167" y="1906"/>
                    <a:pt x="4179" y="1918"/>
                    <a:pt x="4191" y="1918"/>
                  </a:cubicBezTo>
                  <a:cubicBezTo>
                    <a:pt x="4274" y="1918"/>
                    <a:pt x="4334" y="1882"/>
                    <a:pt x="4358" y="1799"/>
                  </a:cubicBezTo>
                  <a:lnTo>
                    <a:pt x="4513" y="1346"/>
                  </a:lnTo>
                  <a:cubicBezTo>
                    <a:pt x="4523" y="1293"/>
                    <a:pt x="4572" y="1249"/>
                    <a:pt x="4633" y="1249"/>
                  </a:cubicBezTo>
                  <a:cubicBezTo>
                    <a:pt x="4641" y="1249"/>
                    <a:pt x="4648" y="1250"/>
                    <a:pt x="4655" y="1251"/>
                  </a:cubicBezTo>
                  <a:lnTo>
                    <a:pt x="4667" y="1251"/>
                  </a:lnTo>
                  <a:cubicBezTo>
                    <a:pt x="4727" y="1263"/>
                    <a:pt x="4774" y="1323"/>
                    <a:pt x="4763" y="1406"/>
                  </a:cubicBezTo>
                  <a:lnTo>
                    <a:pt x="4513" y="2299"/>
                  </a:lnTo>
                  <a:lnTo>
                    <a:pt x="4513" y="2311"/>
                  </a:lnTo>
                  <a:cubicBezTo>
                    <a:pt x="4524" y="2311"/>
                    <a:pt x="4417" y="3025"/>
                    <a:pt x="3989" y="3239"/>
                  </a:cubicBezTo>
                  <a:cubicBezTo>
                    <a:pt x="3929" y="3263"/>
                    <a:pt x="3893" y="3323"/>
                    <a:pt x="3893" y="3382"/>
                  </a:cubicBezTo>
                  <a:lnTo>
                    <a:pt x="3893" y="3894"/>
                  </a:lnTo>
                  <a:lnTo>
                    <a:pt x="2310" y="3894"/>
                  </a:lnTo>
                  <a:lnTo>
                    <a:pt x="2310" y="3085"/>
                  </a:lnTo>
                  <a:cubicBezTo>
                    <a:pt x="2310" y="3037"/>
                    <a:pt x="2286" y="3013"/>
                    <a:pt x="2262" y="2977"/>
                  </a:cubicBezTo>
                  <a:cubicBezTo>
                    <a:pt x="2262" y="2977"/>
                    <a:pt x="1798" y="2430"/>
                    <a:pt x="1893" y="1965"/>
                  </a:cubicBezTo>
                  <a:cubicBezTo>
                    <a:pt x="1917" y="1823"/>
                    <a:pt x="1941" y="1656"/>
                    <a:pt x="1977" y="1537"/>
                  </a:cubicBezTo>
                  <a:lnTo>
                    <a:pt x="2274" y="1668"/>
                  </a:lnTo>
                  <a:cubicBezTo>
                    <a:pt x="2286" y="1715"/>
                    <a:pt x="2334" y="1763"/>
                    <a:pt x="2393" y="1775"/>
                  </a:cubicBezTo>
                  <a:cubicBezTo>
                    <a:pt x="2412" y="1782"/>
                    <a:pt x="2431" y="1785"/>
                    <a:pt x="2449" y="1785"/>
                  </a:cubicBezTo>
                  <a:cubicBezTo>
                    <a:pt x="2520" y="1785"/>
                    <a:pt x="2579" y="1732"/>
                    <a:pt x="2608" y="1656"/>
                  </a:cubicBezTo>
                  <a:lnTo>
                    <a:pt x="2905" y="537"/>
                  </a:lnTo>
                  <a:cubicBezTo>
                    <a:pt x="2905" y="513"/>
                    <a:pt x="2929" y="477"/>
                    <a:pt x="2953" y="465"/>
                  </a:cubicBezTo>
                  <a:cubicBezTo>
                    <a:pt x="2989" y="453"/>
                    <a:pt x="3012" y="453"/>
                    <a:pt x="3048" y="453"/>
                  </a:cubicBezTo>
                  <a:close/>
                  <a:moveTo>
                    <a:pt x="4132" y="4263"/>
                  </a:moveTo>
                  <a:lnTo>
                    <a:pt x="4132" y="4787"/>
                  </a:lnTo>
                  <a:lnTo>
                    <a:pt x="2012" y="4787"/>
                  </a:lnTo>
                  <a:lnTo>
                    <a:pt x="2012" y="4263"/>
                  </a:lnTo>
                  <a:close/>
                  <a:moveTo>
                    <a:pt x="191" y="1"/>
                  </a:moveTo>
                  <a:cubicBezTo>
                    <a:pt x="119" y="1"/>
                    <a:pt x="60" y="37"/>
                    <a:pt x="24" y="108"/>
                  </a:cubicBezTo>
                  <a:cubicBezTo>
                    <a:pt x="0" y="168"/>
                    <a:pt x="12" y="239"/>
                    <a:pt x="60" y="299"/>
                  </a:cubicBezTo>
                  <a:lnTo>
                    <a:pt x="845" y="1072"/>
                  </a:lnTo>
                  <a:lnTo>
                    <a:pt x="857" y="1084"/>
                  </a:lnTo>
                  <a:lnTo>
                    <a:pt x="869" y="1084"/>
                  </a:lnTo>
                  <a:cubicBezTo>
                    <a:pt x="893" y="1108"/>
                    <a:pt x="917" y="1120"/>
                    <a:pt x="953" y="1120"/>
                  </a:cubicBezTo>
                  <a:lnTo>
                    <a:pt x="1667" y="1418"/>
                  </a:lnTo>
                  <a:cubicBezTo>
                    <a:pt x="1607" y="1561"/>
                    <a:pt x="1572" y="1763"/>
                    <a:pt x="1548" y="1918"/>
                  </a:cubicBezTo>
                  <a:cubicBezTo>
                    <a:pt x="1453" y="2442"/>
                    <a:pt x="1822" y="2989"/>
                    <a:pt x="1941" y="3156"/>
                  </a:cubicBezTo>
                  <a:lnTo>
                    <a:pt x="1941" y="3918"/>
                  </a:lnTo>
                  <a:lnTo>
                    <a:pt x="1810" y="3918"/>
                  </a:lnTo>
                  <a:cubicBezTo>
                    <a:pt x="1726" y="3918"/>
                    <a:pt x="1643" y="3990"/>
                    <a:pt x="1643" y="4085"/>
                  </a:cubicBezTo>
                  <a:lnTo>
                    <a:pt x="1643" y="4942"/>
                  </a:lnTo>
                  <a:lnTo>
                    <a:pt x="1643" y="10359"/>
                  </a:lnTo>
                  <a:cubicBezTo>
                    <a:pt x="1643" y="10455"/>
                    <a:pt x="1726" y="10526"/>
                    <a:pt x="1810" y="10526"/>
                  </a:cubicBezTo>
                  <a:lnTo>
                    <a:pt x="4286" y="10526"/>
                  </a:lnTo>
                  <a:cubicBezTo>
                    <a:pt x="4370" y="10526"/>
                    <a:pt x="4453" y="10455"/>
                    <a:pt x="4453" y="10359"/>
                  </a:cubicBezTo>
                  <a:lnTo>
                    <a:pt x="4453" y="6168"/>
                  </a:lnTo>
                  <a:cubicBezTo>
                    <a:pt x="4453" y="6073"/>
                    <a:pt x="4370" y="6002"/>
                    <a:pt x="4286" y="6002"/>
                  </a:cubicBezTo>
                  <a:cubicBezTo>
                    <a:pt x="4191" y="6002"/>
                    <a:pt x="4120" y="6073"/>
                    <a:pt x="4120" y="6168"/>
                  </a:cubicBezTo>
                  <a:lnTo>
                    <a:pt x="4120" y="10181"/>
                  </a:lnTo>
                  <a:lnTo>
                    <a:pt x="2012" y="10181"/>
                  </a:lnTo>
                  <a:lnTo>
                    <a:pt x="2012" y="5109"/>
                  </a:lnTo>
                  <a:lnTo>
                    <a:pt x="4132" y="5109"/>
                  </a:lnTo>
                  <a:lnTo>
                    <a:pt x="4132" y="5394"/>
                  </a:lnTo>
                  <a:lnTo>
                    <a:pt x="4132" y="5585"/>
                  </a:lnTo>
                  <a:cubicBezTo>
                    <a:pt x="4132" y="5668"/>
                    <a:pt x="4215" y="5752"/>
                    <a:pt x="4298" y="5752"/>
                  </a:cubicBezTo>
                  <a:cubicBezTo>
                    <a:pt x="4393" y="5752"/>
                    <a:pt x="4465" y="5668"/>
                    <a:pt x="4465" y="5585"/>
                  </a:cubicBezTo>
                  <a:lnTo>
                    <a:pt x="4465" y="5394"/>
                  </a:lnTo>
                  <a:lnTo>
                    <a:pt x="4465" y="4942"/>
                  </a:lnTo>
                  <a:lnTo>
                    <a:pt x="4465" y="4085"/>
                  </a:lnTo>
                  <a:cubicBezTo>
                    <a:pt x="4465" y="3990"/>
                    <a:pt x="4393" y="3918"/>
                    <a:pt x="4298" y="3918"/>
                  </a:cubicBezTo>
                  <a:lnTo>
                    <a:pt x="4239" y="3918"/>
                  </a:lnTo>
                  <a:lnTo>
                    <a:pt x="4239" y="3489"/>
                  </a:lnTo>
                  <a:cubicBezTo>
                    <a:pt x="4524" y="3299"/>
                    <a:pt x="4667" y="2966"/>
                    <a:pt x="4763" y="2716"/>
                  </a:cubicBezTo>
                  <a:lnTo>
                    <a:pt x="5525" y="3037"/>
                  </a:lnTo>
                  <a:cubicBezTo>
                    <a:pt x="5584" y="3073"/>
                    <a:pt x="5644" y="3073"/>
                    <a:pt x="5703" y="3073"/>
                  </a:cubicBezTo>
                  <a:cubicBezTo>
                    <a:pt x="5763" y="3073"/>
                    <a:pt x="5822" y="3049"/>
                    <a:pt x="5858" y="3037"/>
                  </a:cubicBezTo>
                  <a:cubicBezTo>
                    <a:pt x="5965" y="3001"/>
                    <a:pt x="6060" y="2906"/>
                    <a:pt x="6096" y="2799"/>
                  </a:cubicBezTo>
                  <a:lnTo>
                    <a:pt x="6191" y="2585"/>
                  </a:lnTo>
                  <a:cubicBezTo>
                    <a:pt x="6239" y="2477"/>
                    <a:pt x="6239" y="2358"/>
                    <a:pt x="6191" y="2239"/>
                  </a:cubicBezTo>
                  <a:cubicBezTo>
                    <a:pt x="6144" y="2132"/>
                    <a:pt x="6060" y="2037"/>
                    <a:pt x="5953" y="2001"/>
                  </a:cubicBezTo>
                  <a:lnTo>
                    <a:pt x="5048" y="1608"/>
                  </a:lnTo>
                  <a:lnTo>
                    <a:pt x="5084" y="1465"/>
                  </a:lnTo>
                  <a:cubicBezTo>
                    <a:pt x="5120" y="1346"/>
                    <a:pt x="5108" y="1227"/>
                    <a:pt x="5025" y="1120"/>
                  </a:cubicBezTo>
                  <a:cubicBezTo>
                    <a:pt x="4965" y="1013"/>
                    <a:pt x="4870" y="942"/>
                    <a:pt x="4751" y="906"/>
                  </a:cubicBezTo>
                  <a:lnTo>
                    <a:pt x="4727" y="906"/>
                  </a:lnTo>
                  <a:cubicBezTo>
                    <a:pt x="4691" y="900"/>
                    <a:pt x="4655" y="897"/>
                    <a:pt x="4620" y="897"/>
                  </a:cubicBezTo>
                  <a:cubicBezTo>
                    <a:pt x="4584" y="897"/>
                    <a:pt x="4548" y="900"/>
                    <a:pt x="4513" y="906"/>
                  </a:cubicBezTo>
                  <a:cubicBezTo>
                    <a:pt x="4453" y="787"/>
                    <a:pt x="4346" y="691"/>
                    <a:pt x="4191" y="656"/>
                  </a:cubicBezTo>
                  <a:lnTo>
                    <a:pt x="4179" y="656"/>
                  </a:lnTo>
                  <a:cubicBezTo>
                    <a:pt x="4143" y="650"/>
                    <a:pt x="4108" y="647"/>
                    <a:pt x="4071" y="647"/>
                  </a:cubicBezTo>
                  <a:cubicBezTo>
                    <a:pt x="4033" y="647"/>
                    <a:pt x="3995" y="650"/>
                    <a:pt x="3953" y="656"/>
                  </a:cubicBezTo>
                  <a:cubicBezTo>
                    <a:pt x="3953" y="644"/>
                    <a:pt x="3941" y="632"/>
                    <a:pt x="3941" y="632"/>
                  </a:cubicBezTo>
                  <a:cubicBezTo>
                    <a:pt x="3882" y="525"/>
                    <a:pt x="3774" y="453"/>
                    <a:pt x="3655" y="418"/>
                  </a:cubicBezTo>
                  <a:lnTo>
                    <a:pt x="3643" y="418"/>
                  </a:lnTo>
                  <a:cubicBezTo>
                    <a:pt x="3614" y="412"/>
                    <a:pt x="3584" y="409"/>
                    <a:pt x="3554" y="409"/>
                  </a:cubicBezTo>
                  <a:cubicBezTo>
                    <a:pt x="3524" y="409"/>
                    <a:pt x="3495" y="412"/>
                    <a:pt x="3465" y="418"/>
                  </a:cubicBezTo>
                  <a:lnTo>
                    <a:pt x="3417" y="334"/>
                  </a:lnTo>
                  <a:cubicBezTo>
                    <a:pt x="3358" y="227"/>
                    <a:pt x="3250" y="156"/>
                    <a:pt x="3143" y="120"/>
                  </a:cubicBezTo>
                  <a:lnTo>
                    <a:pt x="3120" y="120"/>
                  </a:lnTo>
                  <a:cubicBezTo>
                    <a:pt x="3083" y="113"/>
                    <a:pt x="3047" y="109"/>
                    <a:pt x="3012" y="109"/>
                  </a:cubicBezTo>
                  <a:cubicBezTo>
                    <a:pt x="2931" y="109"/>
                    <a:pt x="2853" y="130"/>
                    <a:pt x="2786" y="180"/>
                  </a:cubicBezTo>
                  <a:cubicBezTo>
                    <a:pt x="2679" y="239"/>
                    <a:pt x="2608" y="346"/>
                    <a:pt x="2572" y="465"/>
                  </a:cubicBezTo>
                  <a:lnTo>
                    <a:pt x="2548" y="572"/>
                  </a:lnTo>
                  <a:lnTo>
                    <a:pt x="1369" y="72"/>
                  </a:lnTo>
                  <a:lnTo>
                    <a:pt x="1310" y="72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1329585" y="2127494"/>
              <a:ext cx="108795" cy="197123"/>
            </a:xfrm>
            <a:custGeom>
              <a:avLst/>
              <a:gdLst/>
              <a:ahLst/>
              <a:cxnLst/>
              <a:rect l="l" t="t" r="r" b="b"/>
              <a:pathLst>
                <a:path w="3418" h="6193" extrusionOk="0">
                  <a:moveTo>
                    <a:pt x="1155" y="358"/>
                  </a:moveTo>
                  <a:cubicBezTo>
                    <a:pt x="1214" y="358"/>
                    <a:pt x="1274" y="418"/>
                    <a:pt x="1274" y="477"/>
                  </a:cubicBezTo>
                  <a:lnTo>
                    <a:pt x="1274" y="549"/>
                  </a:lnTo>
                  <a:lnTo>
                    <a:pt x="1274" y="1120"/>
                  </a:lnTo>
                  <a:cubicBezTo>
                    <a:pt x="1274" y="1203"/>
                    <a:pt x="1345" y="1275"/>
                    <a:pt x="1441" y="1275"/>
                  </a:cubicBezTo>
                  <a:cubicBezTo>
                    <a:pt x="1524" y="1275"/>
                    <a:pt x="1595" y="1203"/>
                    <a:pt x="1595" y="1120"/>
                  </a:cubicBezTo>
                  <a:lnTo>
                    <a:pt x="1595" y="584"/>
                  </a:lnTo>
                  <a:cubicBezTo>
                    <a:pt x="1619" y="537"/>
                    <a:pt x="1655" y="525"/>
                    <a:pt x="1703" y="525"/>
                  </a:cubicBezTo>
                  <a:lnTo>
                    <a:pt x="1715" y="525"/>
                  </a:lnTo>
                  <a:cubicBezTo>
                    <a:pt x="1774" y="525"/>
                    <a:pt x="1834" y="584"/>
                    <a:pt x="1834" y="644"/>
                  </a:cubicBezTo>
                  <a:lnTo>
                    <a:pt x="1834" y="668"/>
                  </a:lnTo>
                  <a:lnTo>
                    <a:pt x="1834" y="1132"/>
                  </a:lnTo>
                  <a:cubicBezTo>
                    <a:pt x="1834" y="1215"/>
                    <a:pt x="1917" y="1299"/>
                    <a:pt x="2000" y="1299"/>
                  </a:cubicBezTo>
                  <a:cubicBezTo>
                    <a:pt x="2096" y="1299"/>
                    <a:pt x="2167" y="1215"/>
                    <a:pt x="2167" y="1132"/>
                  </a:cubicBezTo>
                  <a:lnTo>
                    <a:pt x="2167" y="715"/>
                  </a:lnTo>
                  <a:cubicBezTo>
                    <a:pt x="2179" y="668"/>
                    <a:pt x="2226" y="656"/>
                    <a:pt x="2274" y="656"/>
                  </a:cubicBezTo>
                  <a:lnTo>
                    <a:pt x="2286" y="656"/>
                  </a:lnTo>
                  <a:cubicBezTo>
                    <a:pt x="2346" y="656"/>
                    <a:pt x="2405" y="715"/>
                    <a:pt x="2405" y="775"/>
                  </a:cubicBezTo>
                  <a:lnTo>
                    <a:pt x="2405" y="894"/>
                  </a:lnTo>
                  <a:lnTo>
                    <a:pt x="2405" y="1239"/>
                  </a:lnTo>
                  <a:cubicBezTo>
                    <a:pt x="2405" y="1322"/>
                    <a:pt x="2477" y="1394"/>
                    <a:pt x="2572" y="1394"/>
                  </a:cubicBezTo>
                  <a:cubicBezTo>
                    <a:pt x="2655" y="1394"/>
                    <a:pt x="2727" y="1322"/>
                    <a:pt x="2727" y="1239"/>
                  </a:cubicBezTo>
                  <a:lnTo>
                    <a:pt x="2727" y="894"/>
                  </a:lnTo>
                  <a:cubicBezTo>
                    <a:pt x="2727" y="834"/>
                    <a:pt x="2786" y="775"/>
                    <a:pt x="2846" y="775"/>
                  </a:cubicBezTo>
                  <a:lnTo>
                    <a:pt x="2869" y="775"/>
                  </a:lnTo>
                  <a:cubicBezTo>
                    <a:pt x="2929" y="775"/>
                    <a:pt x="2988" y="834"/>
                    <a:pt x="2988" y="894"/>
                  </a:cubicBezTo>
                  <a:lnTo>
                    <a:pt x="2988" y="1680"/>
                  </a:lnTo>
                  <a:lnTo>
                    <a:pt x="2988" y="1692"/>
                  </a:lnTo>
                  <a:cubicBezTo>
                    <a:pt x="3060" y="1858"/>
                    <a:pt x="3048" y="2442"/>
                    <a:pt x="2727" y="2692"/>
                  </a:cubicBezTo>
                  <a:cubicBezTo>
                    <a:pt x="2679" y="2727"/>
                    <a:pt x="2667" y="2763"/>
                    <a:pt x="2667" y="2823"/>
                  </a:cubicBezTo>
                  <a:lnTo>
                    <a:pt x="2667" y="3358"/>
                  </a:lnTo>
                  <a:lnTo>
                    <a:pt x="1060" y="3358"/>
                  </a:lnTo>
                  <a:lnTo>
                    <a:pt x="1060" y="2989"/>
                  </a:lnTo>
                  <a:cubicBezTo>
                    <a:pt x="1060" y="2930"/>
                    <a:pt x="1036" y="2882"/>
                    <a:pt x="988" y="2858"/>
                  </a:cubicBezTo>
                  <a:cubicBezTo>
                    <a:pt x="822" y="2739"/>
                    <a:pt x="405" y="2346"/>
                    <a:pt x="393" y="1965"/>
                  </a:cubicBezTo>
                  <a:cubicBezTo>
                    <a:pt x="381" y="1692"/>
                    <a:pt x="369" y="1370"/>
                    <a:pt x="464" y="1275"/>
                  </a:cubicBezTo>
                  <a:cubicBezTo>
                    <a:pt x="499" y="1257"/>
                    <a:pt x="547" y="1246"/>
                    <a:pt x="612" y="1246"/>
                  </a:cubicBezTo>
                  <a:cubicBezTo>
                    <a:pt x="636" y="1246"/>
                    <a:pt x="662" y="1248"/>
                    <a:pt x="691" y="1251"/>
                  </a:cubicBezTo>
                  <a:lnTo>
                    <a:pt x="691" y="1477"/>
                  </a:lnTo>
                  <a:cubicBezTo>
                    <a:pt x="691" y="1561"/>
                    <a:pt x="762" y="1632"/>
                    <a:pt x="857" y="1632"/>
                  </a:cubicBezTo>
                  <a:cubicBezTo>
                    <a:pt x="941" y="1632"/>
                    <a:pt x="1024" y="1561"/>
                    <a:pt x="1024" y="1477"/>
                  </a:cubicBezTo>
                  <a:lnTo>
                    <a:pt x="1024" y="477"/>
                  </a:lnTo>
                  <a:cubicBezTo>
                    <a:pt x="1024" y="418"/>
                    <a:pt x="1083" y="358"/>
                    <a:pt x="1143" y="358"/>
                  </a:cubicBezTo>
                  <a:close/>
                  <a:moveTo>
                    <a:pt x="2941" y="3692"/>
                  </a:moveTo>
                  <a:lnTo>
                    <a:pt x="2941" y="4216"/>
                  </a:lnTo>
                  <a:lnTo>
                    <a:pt x="810" y="4216"/>
                  </a:lnTo>
                  <a:lnTo>
                    <a:pt x="810" y="3692"/>
                  </a:lnTo>
                  <a:close/>
                  <a:moveTo>
                    <a:pt x="2941" y="4537"/>
                  </a:moveTo>
                  <a:lnTo>
                    <a:pt x="2941" y="5859"/>
                  </a:lnTo>
                  <a:lnTo>
                    <a:pt x="810" y="5859"/>
                  </a:lnTo>
                  <a:lnTo>
                    <a:pt x="810" y="4537"/>
                  </a:lnTo>
                  <a:close/>
                  <a:moveTo>
                    <a:pt x="1143" y="1"/>
                  </a:moveTo>
                  <a:cubicBezTo>
                    <a:pt x="881" y="1"/>
                    <a:pt x="679" y="203"/>
                    <a:pt x="679" y="465"/>
                  </a:cubicBezTo>
                  <a:lnTo>
                    <a:pt x="679" y="894"/>
                  </a:lnTo>
                  <a:cubicBezTo>
                    <a:pt x="642" y="889"/>
                    <a:pt x="607" y="887"/>
                    <a:pt x="573" y="887"/>
                  </a:cubicBezTo>
                  <a:cubicBezTo>
                    <a:pt x="439" y="887"/>
                    <a:pt x="326" y="923"/>
                    <a:pt x="250" y="989"/>
                  </a:cubicBezTo>
                  <a:cubicBezTo>
                    <a:pt x="0" y="1192"/>
                    <a:pt x="36" y="1573"/>
                    <a:pt x="48" y="1965"/>
                  </a:cubicBezTo>
                  <a:cubicBezTo>
                    <a:pt x="83" y="2477"/>
                    <a:pt x="548" y="2894"/>
                    <a:pt x="726" y="3049"/>
                  </a:cubicBezTo>
                  <a:lnTo>
                    <a:pt x="726" y="3335"/>
                  </a:lnTo>
                  <a:lnTo>
                    <a:pt x="631" y="3335"/>
                  </a:lnTo>
                  <a:cubicBezTo>
                    <a:pt x="536" y="3335"/>
                    <a:pt x="464" y="3406"/>
                    <a:pt x="464" y="3489"/>
                  </a:cubicBezTo>
                  <a:lnTo>
                    <a:pt x="464" y="4359"/>
                  </a:lnTo>
                  <a:lnTo>
                    <a:pt x="464" y="6025"/>
                  </a:lnTo>
                  <a:cubicBezTo>
                    <a:pt x="464" y="6121"/>
                    <a:pt x="536" y="6192"/>
                    <a:pt x="631" y="6192"/>
                  </a:cubicBezTo>
                  <a:lnTo>
                    <a:pt x="3108" y="6192"/>
                  </a:lnTo>
                  <a:cubicBezTo>
                    <a:pt x="3191" y="6192"/>
                    <a:pt x="3262" y="6121"/>
                    <a:pt x="3262" y="6025"/>
                  </a:cubicBezTo>
                  <a:lnTo>
                    <a:pt x="3262" y="4359"/>
                  </a:lnTo>
                  <a:lnTo>
                    <a:pt x="3262" y="3489"/>
                  </a:lnTo>
                  <a:cubicBezTo>
                    <a:pt x="3262" y="3406"/>
                    <a:pt x="3191" y="3335"/>
                    <a:pt x="3108" y="3335"/>
                  </a:cubicBezTo>
                  <a:lnTo>
                    <a:pt x="3000" y="3335"/>
                  </a:lnTo>
                  <a:lnTo>
                    <a:pt x="3000" y="2870"/>
                  </a:lnTo>
                  <a:cubicBezTo>
                    <a:pt x="3417" y="2465"/>
                    <a:pt x="3369" y="1727"/>
                    <a:pt x="3369" y="1632"/>
                  </a:cubicBezTo>
                  <a:lnTo>
                    <a:pt x="3369" y="858"/>
                  </a:lnTo>
                  <a:cubicBezTo>
                    <a:pt x="3369" y="608"/>
                    <a:pt x="3167" y="406"/>
                    <a:pt x="2905" y="406"/>
                  </a:cubicBezTo>
                  <a:lnTo>
                    <a:pt x="2893" y="406"/>
                  </a:lnTo>
                  <a:cubicBezTo>
                    <a:pt x="2822" y="406"/>
                    <a:pt x="2738" y="418"/>
                    <a:pt x="2667" y="465"/>
                  </a:cubicBezTo>
                  <a:cubicBezTo>
                    <a:pt x="2584" y="358"/>
                    <a:pt x="2465" y="287"/>
                    <a:pt x="2310" y="287"/>
                  </a:cubicBezTo>
                  <a:lnTo>
                    <a:pt x="2298" y="287"/>
                  </a:lnTo>
                  <a:cubicBezTo>
                    <a:pt x="2226" y="287"/>
                    <a:pt x="2143" y="299"/>
                    <a:pt x="2084" y="346"/>
                  </a:cubicBezTo>
                  <a:cubicBezTo>
                    <a:pt x="2000" y="239"/>
                    <a:pt x="1881" y="179"/>
                    <a:pt x="1750" y="179"/>
                  </a:cubicBezTo>
                  <a:lnTo>
                    <a:pt x="1726" y="179"/>
                  </a:lnTo>
                  <a:cubicBezTo>
                    <a:pt x="1667" y="179"/>
                    <a:pt x="1607" y="191"/>
                    <a:pt x="1548" y="203"/>
                  </a:cubicBezTo>
                  <a:cubicBezTo>
                    <a:pt x="1476" y="84"/>
                    <a:pt x="1334" y="1"/>
                    <a:pt x="1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410" name="Google Shape;410;p44"/>
          <p:cNvGrpSpPr/>
          <p:nvPr/>
        </p:nvGrpSpPr>
        <p:grpSpPr>
          <a:xfrm>
            <a:off x="6255811" y="3109307"/>
            <a:ext cx="337334" cy="353599"/>
            <a:chOff x="853568" y="1975538"/>
            <a:chExt cx="337334" cy="353599"/>
          </a:xfrm>
        </p:grpSpPr>
        <p:sp>
          <p:nvSpPr>
            <p:cNvPr id="411" name="Google Shape;411;p44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415" name="Google Shape;415;p44"/>
          <p:cNvGrpSpPr/>
          <p:nvPr/>
        </p:nvGrpSpPr>
        <p:grpSpPr>
          <a:xfrm>
            <a:off x="3694170" y="1083947"/>
            <a:ext cx="327085" cy="277080"/>
            <a:chOff x="2770052" y="2009628"/>
            <a:chExt cx="327085" cy="277080"/>
          </a:xfrm>
          <a:solidFill>
            <a:schemeClr val="accent1"/>
          </a:solidFill>
        </p:grpSpPr>
        <p:sp>
          <p:nvSpPr>
            <p:cNvPr id="416" name="Google Shape;416;p44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417" name="Google Shape;417;p44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95" y="2473943"/>
            <a:ext cx="2475914" cy="21070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4"/>
          <p:cNvGrpSpPr/>
          <p:nvPr/>
        </p:nvGrpSpPr>
        <p:grpSpPr>
          <a:xfrm>
            <a:off x="891084" y="2748759"/>
            <a:ext cx="1944216" cy="1048024"/>
            <a:chOff x="803640" y="3362835"/>
            <a:chExt cx="2059657" cy="1048024"/>
          </a:xfrm>
        </p:grpSpPr>
        <p:sp>
          <p:nvSpPr>
            <p:cNvPr id="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6404418" y="2748759"/>
            <a:ext cx="1944216" cy="1048024"/>
            <a:chOff x="803640" y="3362835"/>
            <a:chExt cx="2059657" cy="1048024"/>
          </a:xfrm>
        </p:grpSpPr>
        <p:sp>
          <p:nvSpPr>
            <p:cNvPr id="9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11" name="Text Placeholder 1"/>
          <p:cNvSpPr txBox="1">
            <a:spLocks/>
          </p:cNvSpPr>
          <p:nvPr/>
        </p:nvSpPr>
        <p:spPr>
          <a:xfrm>
            <a:off x="0" y="631673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 baseline="0">
                <a:solidFill>
                  <a:srgbClr val="117A9A"/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400" b="1" dirty="0" smtClean="0">
                <a:solidFill>
                  <a:schemeClr val="tx1"/>
                </a:solidFill>
              </a:rPr>
              <a:t>Section Break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63" y="2227920"/>
            <a:ext cx="2725392" cy="2705925"/>
          </a:xfrm>
          <a:prstGeom prst="rect">
            <a:avLst/>
          </a:prstGeom>
        </p:spPr>
      </p:pic>
      <p:sp>
        <p:nvSpPr>
          <p:cNvPr id="13" name="Estrella de 5 puntas 12"/>
          <p:cNvSpPr/>
          <p:nvPr/>
        </p:nvSpPr>
        <p:spPr>
          <a:xfrm>
            <a:off x="1663700" y="2044700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Estrella de 5 puntas 28"/>
          <p:cNvSpPr/>
          <p:nvPr/>
        </p:nvSpPr>
        <p:spPr>
          <a:xfrm>
            <a:off x="7440026" y="2080092"/>
            <a:ext cx="3810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6"/>
          <p:cNvSpPr/>
          <p:nvPr/>
        </p:nvSpPr>
        <p:spPr>
          <a:xfrm>
            <a:off x="166357" y="357561"/>
            <a:ext cx="8803472" cy="4489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78" name="Google Shape;478;p46"/>
          <p:cNvSpPr txBox="1">
            <a:spLocks noGrp="1"/>
          </p:cNvSpPr>
          <p:nvPr>
            <p:ph type="subTitle" idx="4294967295"/>
          </p:nvPr>
        </p:nvSpPr>
        <p:spPr>
          <a:xfrm>
            <a:off x="711050" y="1577975"/>
            <a:ext cx="4108500" cy="19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Objective 01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Objective 02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Objective 03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Objective 04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Objective 05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Objective 06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" sz="1700">
                <a:solidFill>
                  <a:schemeClr val="lt1"/>
                </a:solidFill>
              </a:rPr>
              <a:t>Objective 07</a:t>
            </a:r>
            <a:endParaRPr sz="1700">
              <a:solidFill>
                <a:schemeClr val="lt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258" y="1305177"/>
            <a:ext cx="2610784" cy="2594568"/>
          </a:xfrm>
          <a:prstGeom prst="rect">
            <a:avLst/>
          </a:prstGeom>
        </p:spPr>
      </p:pic>
      <p:sp>
        <p:nvSpPr>
          <p:cNvPr id="476" name="Google Shape;476;p46"/>
          <p:cNvSpPr txBox="1">
            <a:spLocks noGrp="1"/>
          </p:cNvSpPr>
          <p:nvPr>
            <p:ph type="title"/>
          </p:nvPr>
        </p:nvSpPr>
        <p:spPr>
          <a:xfrm>
            <a:off x="5645381" y="2206175"/>
            <a:ext cx="3120108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1"/>
                </a:solidFill>
              </a:rPr>
              <a:t>Our </a:t>
            </a:r>
            <a:endParaRPr sz="6600"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1"/>
                </a:solidFill>
              </a:rPr>
              <a:t>objectives</a:t>
            </a:r>
            <a:endParaRPr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7"/>
          <p:cNvSpPr/>
          <p:nvPr/>
        </p:nvSpPr>
        <p:spPr>
          <a:xfrm>
            <a:off x="2680675" y="1310725"/>
            <a:ext cx="3782700" cy="383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7"/>
          <p:cNvSpPr txBox="1">
            <a:spLocks noGrp="1"/>
          </p:cNvSpPr>
          <p:nvPr>
            <p:ph type="title"/>
          </p:nvPr>
        </p:nvSpPr>
        <p:spPr>
          <a:xfrm>
            <a:off x="2680670" y="442691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share</a:t>
            </a:r>
            <a:endParaRPr/>
          </a:p>
        </p:txBody>
      </p:sp>
      <p:sp>
        <p:nvSpPr>
          <p:cNvPr id="490" name="Google Shape;490;p47"/>
          <p:cNvSpPr txBox="1">
            <a:spLocks noGrp="1"/>
          </p:cNvSpPr>
          <p:nvPr>
            <p:ph type="subTitle" idx="1"/>
          </p:nvPr>
        </p:nvSpPr>
        <p:spPr>
          <a:xfrm>
            <a:off x="1097425" y="141965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491" name="Google Shape;491;p47"/>
          <p:cNvSpPr txBox="1">
            <a:spLocks noGrp="1"/>
          </p:cNvSpPr>
          <p:nvPr>
            <p:ph type="subTitle" idx="2"/>
          </p:nvPr>
        </p:nvSpPr>
        <p:spPr>
          <a:xfrm>
            <a:off x="491125" y="1770605"/>
            <a:ext cx="1985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edit this graph if you wish</a:t>
            </a:r>
            <a:endParaRPr/>
          </a:p>
        </p:txBody>
      </p:sp>
      <p:sp>
        <p:nvSpPr>
          <p:cNvPr id="492" name="Google Shape;492;p47"/>
          <p:cNvSpPr txBox="1">
            <a:spLocks noGrp="1"/>
          </p:cNvSpPr>
          <p:nvPr>
            <p:ph type="subTitle" idx="3"/>
          </p:nvPr>
        </p:nvSpPr>
        <p:spPr>
          <a:xfrm>
            <a:off x="1097425" y="266987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493" name="Google Shape;493;p47"/>
          <p:cNvSpPr txBox="1">
            <a:spLocks noGrp="1"/>
          </p:cNvSpPr>
          <p:nvPr>
            <p:ph type="subTitle" idx="4"/>
          </p:nvPr>
        </p:nvSpPr>
        <p:spPr>
          <a:xfrm>
            <a:off x="492025" y="3022471"/>
            <a:ext cx="1984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First, click on it and follow the link</a:t>
            </a:r>
            <a:endParaRPr/>
          </a:p>
        </p:txBody>
      </p:sp>
      <p:sp>
        <p:nvSpPr>
          <p:cNvPr id="494" name="Google Shape;494;p47"/>
          <p:cNvSpPr txBox="1">
            <a:spLocks noGrp="1"/>
          </p:cNvSpPr>
          <p:nvPr>
            <p:ph type="subTitle" idx="5"/>
          </p:nvPr>
        </p:nvSpPr>
        <p:spPr>
          <a:xfrm>
            <a:off x="6688052" y="1419650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95" name="Google Shape;495;p47"/>
          <p:cNvSpPr txBox="1">
            <a:spLocks noGrp="1"/>
          </p:cNvSpPr>
          <p:nvPr>
            <p:ph type="subTitle" idx="6"/>
          </p:nvPr>
        </p:nvSpPr>
        <p:spPr>
          <a:xfrm>
            <a:off x="6688052" y="1767956"/>
            <a:ext cx="1985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Then, change the data on the spreadsheet</a:t>
            </a:r>
            <a:endParaRPr/>
          </a:p>
        </p:txBody>
      </p:sp>
      <p:sp>
        <p:nvSpPr>
          <p:cNvPr id="496" name="Google Shape;496;p47"/>
          <p:cNvSpPr txBox="1">
            <a:spLocks noGrp="1"/>
          </p:cNvSpPr>
          <p:nvPr>
            <p:ph type="subTitle" idx="7"/>
          </p:nvPr>
        </p:nvSpPr>
        <p:spPr>
          <a:xfrm>
            <a:off x="6668083" y="2667313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497" name="Google Shape;497;p47"/>
          <p:cNvSpPr txBox="1">
            <a:spLocks noGrp="1"/>
          </p:cNvSpPr>
          <p:nvPr>
            <p:ph type="subTitle" idx="8"/>
          </p:nvPr>
        </p:nvSpPr>
        <p:spPr>
          <a:xfrm>
            <a:off x="6668075" y="3023300"/>
            <a:ext cx="2005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Replace this graph with the new one</a:t>
            </a:r>
            <a:endParaRPr/>
          </a:p>
        </p:txBody>
      </p:sp>
      <p:grpSp>
        <p:nvGrpSpPr>
          <p:cNvPr id="498" name="Google Shape;498;p47"/>
          <p:cNvGrpSpPr/>
          <p:nvPr/>
        </p:nvGrpSpPr>
        <p:grpSpPr>
          <a:xfrm>
            <a:off x="101550" y="4001975"/>
            <a:ext cx="8940899" cy="1035600"/>
            <a:chOff x="101550" y="4001975"/>
            <a:chExt cx="8940899" cy="1035600"/>
          </a:xfrm>
        </p:grpSpPr>
        <p:cxnSp>
          <p:nvCxnSpPr>
            <p:cNvPr id="500" name="Google Shape;500;p47"/>
            <p:cNvCxnSpPr/>
            <p:nvPr/>
          </p:nvCxnSpPr>
          <p:spPr>
            <a:xfrm>
              <a:off x="9042449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47"/>
            <p:cNvCxnSpPr/>
            <p:nvPr/>
          </p:nvCxnSpPr>
          <p:spPr>
            <a:xfrm>
              <a:off x="101550" y="4001975"/>
              <a:ext cx="0" cy="1035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47"/>
          <p:cNvSpPr/>
          <p:nvPr/>
        </p:nvSpPr>
        <p:spPr>
          <a:xfrm>
            <a:off x="2747580" y="1484300"/>
            <a:ext cx="180600" cy="180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7"/>
          <p:cNvSpPr/>
          <p:nvPr/>
        </p:nvSpPr>
        <p:spPr>
          <a:xfrm>
            <a:off x="2747580" y="2743138"/>
            <a:ext cx="180600" cy="18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7"/>
          <p:cNvSpPr/>
          <p:nvPr/>
        </p:nvSpPr>
        <p:spPr>
          <a:xfrm>
            <a:off x="6205899" y="1484300"/>
            <a:ext cx="180600" cy="1806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7"/>
          <p:cNvSpPr/>
          <p:nvPr/>
        </p:nvSpPr>
        <p:spPr>
          <a:xfrm>
            <a:off x="6205899" y="2743138"/>
            <a:ext cx="180600" cy="1806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7" name="Google Shape;507;p47"/>
          <p:cNvCxnSpPr/>
          <p:nvPr/>
        </p:nvCxnSpPr>
        <p:spPr>
          <a:xfrm>
            <a:off x="2476225" y="1574600"/>
            <a:ext cx="27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47"/>
          <p:cNvCxnSpPr/>
          <p:nvPr/>
        </p:nvCxnSpPr>
        <p:spPr>
          <a:xfrm>
            <a:off x="2476225" y="2835260"/>
            <a:ext cx="27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47"/>
          <p:cNvCxnSpPr/>
          <p:nvPr/>
        </p:nvCxnSpPr>
        <p:spPr>
          <a:xfrm rot="10800000">
            <a:off x="6397026" y="1574600"/>
            <a:ext cx="27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47"/>
          <p:cNvCxnSpPr/>
          <p:nvPr/>
        </p:nvCxnSpPr>
        <p:spPr>
          <a:xfrm rot="10800000">
            <a:off x="6397026" y="2835260"/>
            <a:ext cx="271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11" name="Google Shape;511;p47"/>
          <p:cNvSpPr txBox="1"/>
          <p:nvPr/>
        </p:nvSpPr>
        <p:spPr>
          <a:xfrm>
            <a:off x="2944899" y="4352968"/>
            <a:ext cx="33513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If you want to modify this graph, click on it, follow the link, change the data and replace it</a:t>
            </a:r>
            <a:endParaRPr sz="120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033" y="1664900"/>
            <a:ext cx="2705812" cy="25943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420522" y="0"/>
            <a:ext cx="5723478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6" name="Google Shape;516;p48"/>
          <p:cNvSpPr txBox="1">
            <a:spLocks noGrp="1"/>
          </p:cNvSpPr>
          <p:nvPr>
            <p:ph type="title"/>
          </p:nvPr>
        </p:nvSpPr>
        <p:spPr>
          <a:xfrm>
            <a:off x="491400" y="1929600"/>
            <a:ext cx="22677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Buyer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Journey</a:t>
            </a:r>
            <a:endParaRPr/>
          </a:p>
        </p:txBody>
      </p:sp>
      <p:sp>
        <p:nvSpPr>
          <p:cNvPr id="518" name="Google Shape;518;p48"/>
          <p:cNvSpPr/>
          <p:nvPr/>
        </p:nvSpPr>
        <p:spPr>
          <a:xfrm>
            <a:off x="2739700" y="296710"/>
            <a:ext cx="6030300" cy="455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0" name="Google Shape;520;p48"/>
          <p:cNvSpPr txBox="1"/>
          <p:nvPr/>
        </p:nvSpPr>
        <p:spPr>
          <a:xfrm>
            <a:off x="6832196" y="558097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Awareness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1" name="Google Shape;521;p48"/>
          <p:cNvSpPr txBox="1"/>
          <p:nvPr/>
        </p:nvSpPr>
        <p:spPr>
          <a:xfrm>
            <a:off x="6832199" y="799835"/>
            <a:ext cx="10953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Sun </a:t>
            </a:r>
            <a:endParaRPr sz="160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522" name="Google Shape;522;p48"/>
          <p:cNvSpPr txBox="1"/>
          <p:nvPr/>
        </p:nvSpPr>
        <p:spPr>
          <a:xfrm>
            <a:off x="6832196" y="2428199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consideration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3" name="Google Shape;523;p48"/>
          <p:cNvSpPr txBox="1"/>
          <p:nvPr/>
        </p:nvSpPr>
        <p:spPr>
          <a:xfrm>
            <a:off x="6832196" y="2672943"/>
            <a:ext cx="10974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Earth</a:t>
            </a:r>
            <a:endParaRPr sz="160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524" name="Google Shape;524;p48"/>
          <p:cNvCxnSpPr/>
          <p:nvPr/>
        </p:nvCxnSpPr>
        <p:spPr>
          <a:xfrm>
            <a:off x="6634932" y="3264030"/>
            <a:ext cx="192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25" name="Google Shape;525;p48"/>
          <p:cNvSpPr txBox="1"/>
          <p:nvPr/>
        </p:nvSpPr>
        <p:spPr>
          <a:xfrm>
            <a:off x="6832196" y="4206113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decision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26" name="Google Shape;526;p48"/>
          <p:cNvSpPr txBox="1"/>
          <p:nvPr/>
        </p:nvSpPr>
        <p:spPr>
          <a:xfrm>
            <a:off x="6832196" y="4438476"/>
            <a:ext cx="10974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Moon </a:t>
            </a:r>
            <a:endParaRPr sz="160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529" name="Google Shape;529;p48"/>
          <p:cNvCxnSpPr/>
          <p:nvPr/>
        </p:nvCxnSpPr>
        <p:spPr>
          <a:xfrm>
            <a:off x="6745028" y="1929600"/>
            <a:ext cx="1769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838" y="101275"/>
            <a:ext cx="2425123" cy="48844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9"/>
          <p:cNvSpPr/>
          <p:nvPr/>
        </p:nvSpPr>
        <p:spPr>
          <a:xfrm>
            <a:off x="-10075" y="1900325"/>
            <a:ext cx="5529000" cy="293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40" name="Google Shape;540;p49"/>
          <p:cNvSpPr/>
          <p:nvPr/>
        </p:nvSpPr>
        <p:spPr>
          <a:xfrm>
            <a:off x="701975" y="2639266"/>
            <a:ext cx="1309800" cy="2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49"/>
          <p:cNvSpPr/>
          <p:nvPr/>
        </p:nvSpPr>
        <p:spPr>
          <a:xfrm>
            <a:off x="701975" y="2936816"/>
            <a:ext cx="1014600" cy="2196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49"/>
          <p:cNvSpPr txBox="1">
            <a:spLocks noGrp="1"/>
          </p:cNvSpPr>
          <p:nvPr>
            <p:ph type="title"/>
          </p:nvPr>
        </p:nvSpPr>
        <p:spPr>
          <a:xfrm>
            <a:off x="609547" y="378511"/>
            <a:ext cx="3946800" cy="13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Buyer persona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profile</a:t>
            </a:r>
            <a:endParaRPr/>
          </a:p>
        </p:txBody>
      </p:sp>
      <p:sp>
        <p:nvSpPr>
          <p:cNvPr id="543" name="Google Shape;543;p49"/>
          <p:cNvSpPr txBox="1"/>
          <p:nvPr/>
        </p:nvSpPr>
        <p:spPr>
          <a:xfrm>
            <a:off x="625300" y="2320959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Gender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44" name="Google Shape;544;p49"/>
          <p:cNvSpPr txBox="1"/>
          <p:nvPr/>
        </p:nvSpPr>
        <p:spPr>
          <a:xfrm>
            <a:off x="619151" y="3579666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intereSTS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45" name="Google Shape;545;p49"/>
          <p:cNvSpPr txBox="1"/>
          <p:nvPr/>
        </p:nvSpPr>
        <p:spPr>
          <a:xfrm>
            <a:off x="3067228" y="2320532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MOtivation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46" name="Google Shape;546;p49"/>
          <p:cNvSpPr txBox="1"/>
          <p:nvPr/>
        </p:nvSpPr>
        <p:spPr>
          <a:xfrm>
            <a:off x="3067228" y="3579666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apps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547" name="Google Shape;547;p49"/>
          <p:cNvSpPr txBox="1"/>
          <p:nvPr/>
        </p:nvSpPr>
        <p:spPr>
          <a:xfrm>
            <a:off x="701975" y="2617598"/>
            <a:ext cx="10149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Women</a:t>
            </a:r>
            <a:endParaRPr sz="15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48" name="Google Shape;548;p49"/>
          <p:cNvSpPr txBox="1"/>
          <p:nvPr/>
        </p:nvSpPr>
        <p:spPr>
          <a:xfrm>
            <a:off x="701975" y="2904608"/>
            <a:ext cx="9195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Men</a:t>
            </a:r>
            <a:endParaRPr sz="15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549" name="Google Shape;549;p49"/>
          <p:cNvGrpSpPr/>
          <p:nvPr/>
        </p:nvGrpSpPr>
        <p:grpSpPr>
          <a:xfrm>
            <a:off x="1303438" y="3925123"/>
            <a:ext cx="482700" cy="482700"/>
            <a:chOff x="1383313" y="3090925"/>
            <a:chExt cx="482700" cy="482700"/>
          </a:xfrm>
        </p:grpSpPr>
        <p:sp>
          <p:nvSpPr>
            <p:cNvPr id="550" name="Google Shape;550;p49"/>
            <p:cNvSpPr/>
            <p:nvPr/>
          </p:nvSpPr>
          <p:spPr>
            <a:xfrm>
              <a:off x="1383313" y="3090925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49"/>
            <p:cNvGrpSpPr/>
            <p:nvPr/>
          </p:nvGrpSpPr>
          <p:grpSpPr>
            <a:xfrm>
              <a:off x="1494564" y="3156733"/>
              <a:ext cx="246171" cy="351095"/>
              <a:chOff x="4882340" y="1509358"/>
              <a:chExt cx="246171" cy="351095"/>
            </a:xfrm>
          </p:grpSpPr>
          <p:sp>
            <p:nvSpPr>
              <p:cNvPr id="552" name="Google Shape;552;p49"/>
              <p:cNvSpPr/>
              <p:nvPr/>
            </p:nvSpPr>
            <p:spPr>
              <a:xfrm>
                <a:off x="4935709" y="1576784"/>
                <a:ext cx="30724" cy="30692"/>
              </a:xfrm>
              <a:custGeom>
                <a:avLst/>
                <a:gdLst/>
                <a:ahLst/>
                <a:cxnLst/>
                <a:rect l="l" t="t" r="r" b="b"/>
                <a:pathLst>
                  <a:path w="966" h="965" extrusionOk="0">
                    <a:moveTo>
                      <a:pt x="787" y="0"/>
                    </a:moveTo>
                    <a:cubicBezTo>
                      <a:pt x="346" y="0"/>
                      <a:pt x="1" y="357"/>
                      <a:pt x="1" y="798"/>
                    </a:cubicBezTo>
                    <a:cubicBezTo>
                      <a:pt x="1" y="881"/>
                      <a:pt x="72" y="965"/>
                      <a:pt x="156" y="965"/>
                    </a:cubicBezTo>
                    <a:cubicBezTo>
                      <a:pt x="251" y="965"/>
                      <a:pt x="322" y="881"/>
                      <a:pt x="322" y="798"/>
                    </a:cubicBezTo>
                    <a:cubicBezTo>
                      <a:pt x="322" y="548"/>
                      <a:pt x="525" y="322"/>
                      <a:pt x="799" y="322"/>
                    </a:cubicBezTo>
                    <a:cubicBezTo>
                      <a:pt x="882" y="322"/>
                      <a:pt x="965" y="250"/>
                      <a:pt x="965" y="155"/>
                    </a:cubicBezTo>
                    <a:cubicBezTo>
                      <a:pt x="953" y="84"/>
                      <a:pt x="870" y="0"/>
                      <a:pt x="7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9"/>
              <p:cNvSpPr/>
              <p:nvPr/>
            </p:nvSpPr>
            <p:spPr>
              <a:xfrm>
                <a:off x="5043655" y="1597235"/>
                <a:ext cx="30692" cy="3107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77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cubicBezTo>
                      <a:pt x="417" y="334"/>
                      <a:pt x="631" y="536"/>
                      <a:pt x="631" y="810"/>
                    </a:cubicBezTo>
                    <a:cubicBezTo>
                      <a:pt x="631" y="893"/>
                      <a:pt x="714" y="977"/>
                      <a:pt x="798" y="977"/>
                    </a:cubicBezTo>
                    <a:cubicBezTo>
                      <a:pt x="881" y="977"/>
                      <a:pt x="965" y="893"/>
                      <a:pt x="965" y="810"/>
                    </a:cubicBezTo>
                    <a:cubicBezTo>
                      <a:pt x="953" y="357"/>
                      <a:pt x="584" y="0"/>
                      <a:pt x="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9"/>
              <p:cNvSpPr/>
              <p:nvPr/>
            </p:nvSpPr>
            <p:spPr>
              <a:xfrm>
                <a:off x="4993657" y="1538046"/>
                <a:ext cx="36003" cy="26271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826" extrusionOk="0">
                    <a:moveTo>
                      <a:pt x="315" y="0"/>
                    </a:moveTo>
                    <a:cubicBezTo>
                      <a:pt x="262" y="0"/>
                      <a:pt x="209" y="5"/>
                      <a:pt x="155" y="16"/>
                    </a:cubicBezTo>
                    <a:cubicBezTo>
                      <a:pt x="60" y="28"/>
                      <a:pt x="0" y="123"/>
                      <a:pt x="36" y="206"/>
                    </a:cubicBezTo>
                    <a:cubicBezTo>
                      <a:pt x="46" y="282"/>
                      <a:pt x="109" y="336"/>
                      <a:pt x="176" y="336"/>
                    </a:cubicBezTo>
                    <a:cubicBezTo>
                      <a:pt x="193" y="336"/>
                      <a:pt x="210" y="332"/>
                      <a:pt x="227" y="325"/>
                    </a:cubicBezTo>
                    <a:cubicBezTo>
                      <a:pt x="257" y="320"/>
                      <a:pt x="288" y="317"/>
                      <a:pt x="318" y="317"/>
                    </a:cubicBezTo>
                    <a:cubicBezTo>
                      <a:pt x="537" y="317"/>
                      <a:pt x="744" y="463"/>
                      <a:pt x="786" y="683"/>
                    </a:cubicBezTo>
                    <a:cubicBezTo>
                      <a:pt x="810" y="766"/>
                      <a:pt x="882" y="825"/>
                      <a:pt x="953" y="825"/>
                    </a:cubicBezTo>
                    <a:lnTo>
                      <a:pt x="989" y="825"/>
                    </a:lnTo>
                    <a:cubicBezTo>
                      <a:pt x="1072" y="790"/>
                      <a:pt x="1132" y="718"/>
                      <a:pt x="1108" y="623"/>
                    </a:cubicBezTo>
                    <a:cubicBezTo>
                      <a:pt x="1024" y="248"/>
                      <a:pt x="686" y="0"/>
                      <a:pt x="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9"/>
              <p:cNvSpPr/>
              <p:nvPr/>
            </p:nvSpPr>
            <p:spPr>
              <a:xfrm>
                <a:off x="4931924" y="1693795"/>
                <a:ext cx="146589" cy="104161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3275" extrusionOk="0">
                    <a:moveTo>
                      <a:pt x="2299" y="334"/>
                    </a:moveTo>
                    <a:cubicBezTo>
                      <a:pt x="2834" y="334"/>
                      <a:pt x="3346" y="477"/>
                      <a:pt x="3716" y="727"/>
                    </a:cubicBezTo>
                    <a:cubicBezTo>
                      <a:pt x="4073" y="989"/>
                      <a:pt x="4263" y="1298"/>
                      <a:pt x="4263" y="1643"/>
                    </a:cubicBezTo>
                    <a:cubicBezTo>
                      <a:pt x="4287" y="1977"/>
                      <a:pt x="4073" y="2298"/>
                      <a:pt x="3716" y="2548"/>
                    </a:cubicBezTo>
                    <a:cubicBezTo>
                      <a:pt x="3346" y="2798"/>
                      <a:pt x="2834" y="2953"/>
                      <a:pt x="2299" y="2953"/>
                    </a:cubicBezTo>
                    <a:cubicBezTo>
                      <a:pt x="1763" y="2953"/>
                      <a:pt x="1263" y="2798"/>
                      <a:pt x="894" y="2548"/>
                    </a:cubicBezTo>
                    <a:cubicBezTo>
                      <a:pt x="525" y="2298"/>
                      <a:pt x="334" y="1977"/>
                      <a:pt x="334" y="1643"/>
                    </a:cubicBezTo>
                    <a:cubicBezTo>
                      <a:pt x="334" y="1298"/>
                      <a:pt x="525" y="989"/>
                      <a:pt x="894" y="727"/>
                    </a:cubicBezTo>
                    <a:cubicBezTo>
                      <a:pt x="1263" y="477"/>
                      <a:pt x="1763" y="334"/>
                      <a:pt x="2299" y="334"/>
                    </a:cubicBezTo>
                    <a:close/>
                    <a:moveTo>
                      <a:pt x="2299" y="0"/>
                    </a:moveTo>
                    <a:cubicBezTo>
                      <a:pt x="1703" y="0"/>
                      <a:pt x="1120" y="167"/>
                      <a:pt x="691" y="465"/>
                    </a:cubicBezTo>
                    <a:cubicBezTo>
                      <a:pt x="251" y="774"/>
                      <a:pt x="1" y="1191"/>
                      <a:pt x="1" y="1643"/>
                    </a:cubicBezTo>
                    <a:cubicBezTo>
                      <a:pt x="1" y="2084"/>
                      <a:pt x="251" y="2501"/>
                      <a:pt x="691" y="2810"/>
                    </a:cubicBezTo>
                    <a:cubicBezTo>
                      <a:pt x="1132" y="3108"/>
                      <a:pt x="1691" y="3275"/>
                      <a:pt x="2299" y="3275"/>
                    </a:cubicBezTo>
                    <a:cubicBezTo>
                      <a:pt x="2894" y="3275"/>
                      <a:pt x="3477" y="3108"/>
                      <a:pt x="3906" y="2810"/>
                    </a:cubicBezTo>
                    <a:cubicBezTo>
                      <a:pt x="4358" y="2501"/>
                      <a:pt x="4608" y="2084"/>
                      <a:pt x="4608" y="1643"/>
                    </a:cubicBezTo>
                    <a:cubicBezTo>
                      <a:pt x="4597" y="1191"/>
                      <a:pt x="4358" y="774"/>
                      <a:pt x="3906" y="465"/>
                    </a:cubicBezTo>
                    <a:cubicBezTo>
                      <a:pt x="3477" y="167"/>
                      <a:pt x="2906" y="0"/>
                      <a:pt x="2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49"/>
              <p:cNvSpPr/>
              <p:nvPr/>
            </p:nvSpPr>
            <p:spPr>
              <a:xfrm>
                <a:off x="4882340" y="1509358"/>
                <a:ext cx="246171" cy="351095"/>
              </a:xfrm>
              <a:custGeom>
                <a:avLst/>
                <a:gdLst/>
                <a:ahLst/>
                <a:cxnLst/>
                <a:rect l="l" t="t" r="r" b="b"/>
                <a:pathLst>
                  <a:path w="7740" h="11039" extrusionOk="0">
                    <a:moveTo>
                      <a:pt x="3953" y="311"/>
                    </a:moveTo>
                    <a:cubicBezTo>
                      <a:pt x="4096" y="322"/>
                      <a:pt x="4251" y="406"/>
                      <a:pt x="4334" y="525"/>
                    </a:cubicBezTo>
                    <a:cubicBezTo>
                      <a:pt x="4371" y="571"/>
                      <a:pt x="4415" y="589"/>
                      <a:pt x="4466" y="589"/>
                    </a:cubicBezTo>
                    <a:cubicBezTo>
                      <a:pt x="4481" y="589"/>
                      <a:pt x="4496" y="587"/>
                      <a:pt x="4513" y="584"/>
                    </a:cubicBezTo>
                    <a:cubicBezTo>
                      <a:pt x="4572" y="561"/>
                      <a:pt x="4632" y="549"/>
                      <a:pt x="4691" y="549"/>
                    </a:cubicBezTo>
                    <a:cubicBezTo>
                      <a:pt x="5036" y="549"/>
                      <a:pt x="5322" y="799"/>
                      <a:pt x="5322" y="1096"/>
                    </a:cubicBezTo>
                    <a:cubicBezTo>
                      <a:pt x="5322" y="1144"/>
                      <a:pt x="5334" y="1192"/>
                      <a:pt x="5382" y="1215"/>
                    </a:cubicBezTo>
                    <a:cubicBezTo>
                      <a:pt x="5405" y="1251"/>
                      <a:pt x="5453" y="1263"/>
                      <a:pt x="5513" y="1263"/>
                    </a:cubicBezTo>
                    <a:lnTo>
                      <a:pt x="5608" y="1263"/>
                    </a:lnTo>
                    <a:cubicBezTo>
                      <a:pt x="5977" y="1263"/>
                      <a:pt x="6275" y="1537"/>
                      <a:pt x="6275" y="1870"/>
                    </a:cubicBezTo>
                    <a:cubicBezTo>
                      <a:pt x="6275" y="1966"/>
                      <a:pt x="6263" y="2037"/>
                      <a:pt x="6215" y="2108"/>
                    </a:cubicBezTo>
                    <a:cubicBezTo>
                      <a:pt x="6179" y="2168"/>
                      <a:pt x="6203" y="2227"/>
                      <a:pt x="6227" y="2275"/>
                    </a:cubicBezTo>
                    <a:cubicBezTo>
                      <a:pt x="6263" y="2323"/>
                      <a:pt x="6322" y="2347"/>
                      <a:pt x="6382" y="2347"/>
                    </a:cubicBezTo>
                    <a:lnTo>
                      <a:pt x="6441" y="2347"/>
                    </a:lnTo>
                    <a:cubicBezTo>
                      <a:pt x="6810" y="2347"/>
                      <a:pt x="7108" y="2620"/>
                      <a:pt x="7108" y="2966"/>
                    </a:cubicBezTo>
                    <a:cubicBezTo>
                      <a:pt x="7108" y="3049"/>
                      <a:pt x="7096" y="3120"/>
                      <a:pt x="7049" y="3204"/>
                    </a:cubicBezTo>
                    <a:cubicBezTo>
                      <a:pt x="7037" y="3216"/>
                      <a:pt x="7037" y="3239"/>
                      <a:pt x="7037" y="3275"/>
                    </a:cubicBezTo>
                    <a:cubicBezTo>
                      <a:pt x="7037" y="3359"/>
                      <a:pt x="7108" y="3442"/>
                      <a:pt x="7191" y="3442"/>
                    </a:cubicBezTo>
                    <a:lnTo>
                      <a:pt x="7299" y="3442"/>
                    </a:lnTo>
                    <a:cubicBezTo>
                      <a:pt x="7465" y="3442"/>
                      <a:pt x="7489" y="3561"/>
                      <a:pt x="7489" y="3597"/>
                    </a:cubicBezTo>
                    <a:cubicBezTo>
                      <a:pt x="7418" y="3680"/>
                      <a:pt x="7370" y="3763"/>
                      <a:pt x="7275" y="3811"/>
                    </a:cubicBezTo>
                    <a:cubicBezTo>
                      <a:pt x="7239" y="3811"/>
                      <a:pt x="7227" y="3823"/>
                      <a:pt x="7215" y="3835"/>
                    </a:cubicBezTo>
                    <a:lnTo>
                      <a:pt x="7191" y="3823"/>
                    </a:lnTo>
                    <a:lnTo>
                      <a:pt x="7180" y="3811"/>
                    </a:lnTo>
                    <a:cubicBezTo>
                      <a:pt x="7168" y="3811"/>
                      <a:pt x="7168" y="3787"/>
                      <a:pt x="7156" y="3787"/>
                    </a:cubicBezTo>
                    <a:cubicBezTo>
                      <a:pt x="7108" y="3763"/>
                      <a:pt x="7072" y="3728"/>
                      <a:pt x="7037" y="3716"/>
                    </a:cubicBezTo>
                    <a:cubicBezTo>
                      <a:pt x="7013" y="3716"/>
                      <a:pt x="7013" y="3704"/>
                      <a:pt x="7001" y="3704"/>
                    </a:cubicBezTo>
                    <a:cubicBezTo>
                      <a:pt x="6989" y="3704"/>
                      <a:pt x="6989" y="3692"/>
                      <a:pt x="6977" y="3692"/>
                    </a:cubicBezTo>
                    <a:cubicBezTo>
                      <a:pt x="6941" y="3668"/>
                      <a:pt x="6918" y="3668"/>
                      <a:pt x="6882" y="3656"/>
                    </a:cubicBezTo>
                    <a:lnTo>
                      <a:pt x="6477" y="3656"/>
                    </a:lnTo>
                    <a:cubicBezTo>
                      <a:pt x="6418" y="3668"/>
                      <a:pt x="6358" y="3704"/>
                      <a:pt x="6298" y="3728"/>
                    </a:cubicBezTo>
                    <a:cubicBezTo>
                      <a:pt x="6287" y="3728"/>
                      <a:pt x="6287" y="3751"/>
                      <a:pt x="6275" y="3751"/>
                    </a:cubicBezTo>
                    <a:cubicBezTo>
                      <a:pt x="6275" y="3751"/>
                      <a:pt x="6263" y="3751"/>
                      <a:pt x="6263" y="3763"/>
                    </a:cubicBezTo>
                    <a:cubicBezTo>
                      <a:pt x="6239" y="3763"/>
                      <a:pt x="6239" y="3775"/>
                      <a:pt x="6227" y="3775"/>
                    </a:cubicBezTo>
                    <a:cubicBezTo>
                      <a:pt x="6227" y="3775"/>
                      <a:pt x="6215" y="3775"/>
                      <a:pt x="6215" y="3787"/>
                    </a:cubicBezTo>
                    <a:cubicBezTo>
                      <a:pt x="6203" y="3787"/>
                      <a:pt x="6203" y="3811"/>
                      <a:pt x="6179" y="3811"/>
                    </a:cubicBezTo>
                    <a:lnTo>
                      <a:pt x="6167" y="3823"/>
                    </a:lnTo>
                    <a:lnTo>
                      <a:pt x="6156" y="3835"/>
                    </a:lnTo>
                    <a:cubicBezTo>
                      <a:pt x="6144" y="3835"/>
                      <a:pt x="6144" y="3859"/>
                      <a:pt x="6120" y="3859"/>
                    </a:cubicBezTo>
                    <a:lnTo>
                      <a:pt x="6108" y="3871"/>
                    </a:lnTo>
                    <a:lnTo>
                      <a:pt x="6084" y="3894"/>
                    </a:lnTo>
                    <a:cubicBezTo>
                      <a:pt x="6060" y="3918"/>
                      <a:pt x="6037" y="3942"/>
                      <a:pt x="6025" y="3978"/>
                    </a:cubicBezTo>
                    <a:cubicBezTo>
                      <a:pt x="6001" y="3990"/>
                      <a:pt x="6001" y="4001"/>
                      <a:pt x="5989" y="4013"/>
                    </a:cubicBezTo>
                    <a:cubicBezTo>
                      <a:pt x="5989" y="4001"/>
                      <a:pt x="5977" y="4001"/>
                      <a:pt x="5977" y="3990"/>
                    </a:cubicBezTo>
                    <a:lnTo>
                      <a:pt x="5965" y="3978"/>
                    </a:lnTo>
                    <a:cubicBezTo>
                      <a:pt x="5941" y="3954"/>
                      <a:pt x="5941" y="3942"/>
                      <a:pt x="5929" y="3942"/>
                    </a:cubicBezTo>
                    <a:lnTo>
                      <a:pt x="5906" y="3918"/>
                    </a:lnTo>
                    <a:lnTo>
                      <a:pt x="5882" y="3918"/>
                    </a:lnTo>
                    <a:lnTo>
                      <a:pt x="5858" y="3882"/>
                    </a:lnTo>
                    <a:lnTo>
                      <a:pt x="5846" y="3882"/>
                    </a:lnTo>
                    <a:cubicBezTo>
                      <a:pt x="5822" y="3871"/>
                      <a:pt x="5822" y="3871"/>
                      <a:pt x="5810" y="3871"/>
                    </a:cubicBezTo>
                    <a:cubicBezTo>
                      <a:pt x="5798" y="3871"/>
                      <a:pt x="5798" y="3859"/>
                      <a:pt x="5786" y="3859"/>
                    </a:cubicBezTo>
                    <a:cubicBezTo>
                      <a:pt x="5763" y="3859"/>
                      <a:pt x="5763" y="3835"/>
                      <a:pt x="5751" y="3835"/>
                    </a:cubicBezTo>
                    <a:cubicBezTo>
                      <a:pt x="5739" y="3835"/>
                      <a:pt x="5739" y="3823"/>
                      <a:pt x="5727" y="3823"/>
                    </a:cubicBezTo>
                    <a:cubicBezTo>
                      <a:pt x="5703" y="3823"/>
                      <a:pt x="5691" y="3811"/>
                      <a:pt x="5691" y="3811"/>
                    </a:cubicBezTo>
                    <a:cubicBezTo>
                      <a:pt x="5679" y="3811"/>
                      <a:pt x="5667" y="3787"/>
                      <a:pt x="5644" y="3787"/>
                    </a:cubicBezTo>
                    <a:cubicBezTo>
                      <a:pt x="5632" y="3787"/>
                      <a:pt x="5620" y="3775"/>
                      <a:pt x="5608" y="3775"/>
                    </a:cubicBezTo>
                    <a:cubicBezTo>
                      <a:pt x="5584" y="3775"/>
                      <a:pt x="5572" y="3763"/>
                      <a:pt x="5560" y="3763"/>
                    </a:cubicBezTo>
                    <a:cubicBezTo>
                      <a:pt x="5548" y="3763"/>
                      <a:pt x="5525" y="3751"/>
                      <a:pt x="5513" y="3751"/>
                    </a:cubicBezTo>
                    <a:cubicBezTo>
                      <a:pt x="5501" y="3751"/>
                      <a:pt x="5489" y="3751"/>
                      <a:pt x="5465" y="3728"/>
                    </a:cubicBezTo>
                    <a:lnTo>
                      <a:pt x="5132" y="3728"/>
                    </a:lnTo>
                    <a:cubicBezTo>
                      <a:pt x="5108" y="3728"/>
                      <a:pt x="5096" y="3728"/>
                      <a:pt x="5084" y="3751"/>
                    </a:cubicBezTo>
                    <a:lnTo>
                      <a:pt x="5072" y="3751"/>
                    </a:lnTo>
                    <a:cubicBezTo>
                      <a:pt x="5048" y="3751"/>
                      <a:pt x="5036" y="3763"/>
                      <a:pt x="5024" y="3763"/>
                    </a:cubicBezTo>
                    <a:lnTo>
                      <a:pt x="5013" y="3763"/>
                    </a:lnTo>
                    <a:cubicBezTo>
                      <a:pt x="4989" y="3763"/>
                      <a:pt x="4989" y="3763"/>
                      <a:pt x="4977" y="3775"/>
                    </a:cubicBezTo>
                    <a:lnTo>
                      <a:pt x="4965" y="3775"/>
                    </a:lnTo>
                    <a:cubicBezTo>
                      <a:pt x="4953" y="3775"/>
                      <a:pt x="4953" y="3787"/>
                      <a:pt x="4929" y="3787"/>
                    </a:cubicBezTo>
                    <a:lnTo>
                      <a:pt x="4917" y="3787"/>
                    </a:lnTo>
                    <a:cubicBezTo>
                      <a:pt x="4905" y="3787"/>
                      <a:pt x="4905" y="3811"/>
                      <a:pt x="4894" y="3811"/>
                    </a:cubicBezTo>
                    <a:lnTo>
                      <a:pt x="4870" y="3811"/>
                    </a:lnTo>
                    <a:cubicBezTo>
                      <a:pt x="4858" y="3811"/>
                      <a:pt x="4846" y="3823"/>
                      <a:pt x="4834" y="3823"/>
                    </a:cubicBezTo>
                    <a:lnTo>
                      <a:pt x="4810" y="3823"/>
                    </a:lnTo>
                    <a:cubicBezTo>
                      <a:pt x="4798" y="3823"/>
                      <a:pt x="4798" y="3835"/>
                      <a:pt x="4786" y="3835"/>
                    </a:cubicBezTo>
                    <a:cubicBezTo>
                      <a:pt x="4786" y="3835"/>
                      <a:pt x="4774" y="3835"/>
                      <a:pt x="4774" y="3859"/>
                    </a:cubicBezTo>
                    <a:cubicBezTo>
                      <a:pt x="4751" y="3859"/>
                      <a:pt x="4751" y="3871"/>
                      <a:pt x="4739" y="3871"/>
                    </a:cubicBezTo>
                    <a:cubicBezTo>
                      <a:pt x="4739" y="3871"/>
                      <a:pt x="4727" y="3871"/>
                      <a:pt x="4727" y="3882"/>
                    </a:cubicBezTo>
                    <a:cubicBezTo>
                      <a:pt x="4715" y="3882"/>
                      <a:pt x="4715" y="3894"/>
                      <a:pt x="4691" y="3894"/>
                    </a:cubicBezTo>
                    <a:lnTo>
                      <a:pt x="4679" y="3918"/>
                    </a:lnTo>
                    <a:lnTo>
                      <a:pt x="4655" y="3942"/>
                    </a:lnTo>
                    <a:lnTo>
                      <a:pt x="4620" y="3978"/>
                    </a:lnTo>
                    <a:cubicBezTo>
                      <a:pt x="4620" y="3978"/>
                      <a:pt x="4620" y="3990"/>
                      <a:pt x="4608" y="3990"/>
                    </a:cubicBezTo>
                    <a:cubicBezTo>
                      <a:pt x="4608" y="4001"/>
                      <a:pt x="4596" y="4001"/>
                      <a:pt x="4596" y="4013"/>
                    </a:cubicBezTo>
                    <a:cubicBezTo>
                      <a:pt x="4596" y="4013"/>
                      <a:pt x="4596" y="4037"/>
                      <a:pt x="4572" y="4037"/>
                    </a:cubicBezTo>
                    <a:cubicBezTo>
                      <a:pt x="4572" y="4049"/>
                      <a:pt x="4560" y="4049"/>
                      <a:pt x="4560" y="4061"/>
                    </a:cubicBezTo>
                    <a:lnTo>
                      <a:pt x="4560" y="4073"/>
                    </a:lnTo>
                    <a:cubicBezTo>
                      <a:pt x="4536" y="4049"/>
                      <a:pt x="4513" y="4013"/>
                      <a:pt x="4489" y="3990"/>
                    </a:cubicBezTo>
                    <a:cubicBezTo>
                      <a:pt x="4322" y="3823"/>
                      <a:pt x="4120" y="3740"/>
                      <a:pt x="3881" y="3740"/>
                    </a:cubicBezTo>
                    <a:lnTo>
                      <a:pt x="3858" y="3740"/>
                    </a:lnTo>
                    <a:cubicBezTo>
                      <a:pt x="3620" y="3740"/>
                      <a:pt x="3417" y="3823"/>
                      <a:pt x="3250" y="3990"/>
                    </a:cubicBezTo>
                    <a:cubicBezTo>
                      <a:pt x="3227" y="4013"/>
                      <a:pt x="3191" y="4049"/>
                      <a:pt x="3179" y="4073"/>
                    </a:cubicBezTo>
                    <a:lnTo>
                      <a:pt x="3179" y="4061"/>
                    </a:lnTo>
                    <a:cubicBezTo>
                      <a:pt x="3179" y="4049"/>
                      <a:pt x="3167" y="4049"/>
                      <a:pt x="3167" y="4037"/>
                    </a:cubicBezTo>
                    <a:cubicBezTo>
                      <a:pt x="3167" y="4037"/>
                      <a:pt x="3167" y="4013"/>
                      <a:pt x="3143" y="4013"/>
                    </a:cubicBezTo>
                    <a:cubicBezTo>
                      <a:pt x="3143" y="4001"/>
                      <a:pt x="3131" y="4001"/>
                      <a:pt x="3131" y="3990"/>
                    </a:cubicBezTo>
                    <a:lnTo>
                      <a:pt x="3119" y="3978"/>
                    </a:lnTo>
                    <a:lnTo>
                      <a:pt x="3084" y="3942"/>
                    </a:lnTo>
                    <a:lnTo>
                      <a:pt x="3060" y="3918"/>
                    </a:lnTo>
                    <a:lnTo>
                      <a:pt x="3048" y="3894"/>
                    </a:lnTo>
                    <a:cubicBezTo>
                      <a:pt x="3024" y="3894"/>
                      <a:pt x="3024" y="3882"/>
                      <a:pt x="3012" y="3882"/>
                    </a:cubicBezTo>
                    <a:cubicBezTo>
                      <a:pt x="3012" y="3882"/>
                      <a:pt x="3000" y="3882"/>
                      <a:pt x="3000" y="3871"/>
                    </a:cubicBezTo>
                    <a:cubicBezTo>
                      <a:pt x="2989" y="3871"/>
                      <a:pt x="2989" y="3859"/>
                      <a:pt x="2965" y="3859"/>
                    </a:cubicBezTo>
                    <a:cubicBezTo>
                      <a:pt x="2965" y="3859"/>
                      <a:pt x="2953" y="3859"/>
                      <a:pt x="2953" y="3835"/>
                    </a:cubicBezTo>
                    <a:cubicBezTo>
                      <a:pt x="2941" y="3835"/>
                      <a:pt x="2941" y="3823"/>
                      <a:pt x="2929" y="3823"/>
                    </a:cubicBezTo>
                    <a:lnTo>
                      <a:pt x="2905" y="3823"/>
                    </a:lnTo>
                    <a:cubicBezTo>
                      <a:pt x="2893" y="3811"/>
                      <a:pt x="2881" y="3811"/>
                      <a:pt x="2869" y="3811"/>
                    </a:cubicBezTo>
                    <a:lnTo>
                      <a:pt x="2846" y="3811"/>
                    </a:lnTo>
                    <a:cubicBezTo>
                      <a:pt x="2834" y="3811"/>
                      <a:pt x="2834" y="3787"/>
                      <a:pt x="2822" y="3787"/>
                    </a:cubicBezTo>
                    <a:lnTo>
                      <a:pt x="2810" y="3787"/>
                    </a:lnTo>
                    <a:cubicBezTo>
                      <a:pt x="2786" y="3787"/>
                      <a:pt x="2786" y="3775"/>
                      <a:pt x="2774" y="3775"/>
                    </a:cubicBezTo>
                    <a:lnTo>
                      <a:pt x="2762" y="3775"/>
                    </a:lnTo>
                    <a:cubicBezTo>
                      <a:pt x="2750" y="3775"/>
                      <a:pt x="2750" y="3775"/>
                      <a:pt x="2727" y="3763"/>
                    </a:cubicBezTo>
                    <a:lnTo>
                      <a:pt x="2715" y="3763"/>
                    </a:lnTo>
                    <a:cubicBezTo>
                      <a:pt x="2703" y="3763"/>
                      <a:pt x="2691" y="3751"/>
                      <a:pt x="2667" y="3751"/>
                    </a:cubicBezTo>
                    <a:lnTo>
                      <a:pt x="2655" y="3751"/>
                    </a:lnTo>
                    <a:cubicBezTo>
                      <a:pt x="2643" y="3751"/>
                      <a:pt x="2631" y="3751"/>
                      <a:pt x="2608" y="3728"/>
                    </a:cubicBezTo>
                    <a:lnTo>
                      <a:pt x="2310" y="3728"/>
                    </a:lnTo>
                    <a:cubicBezTo>
                      <a:pt x="2298" y="3728"/>
                      <a:pt x="2286" y="3728"/>
                      <a:pt x="2274" y="3751"/>
                    </a:cubicBezTo>
                    <a:cubicBezTo>
                      <a:pt x="2250" y="3751"/>
                      <a:pt x="2238" y="3751"/>
                      <a:pt x="2227" y="3763"/>
                    </a:cubicBezTo>
                    <a:cubicBezTo>
                      <a:pt x="2179" y="3775"/>
                      <a:pt x="2131" y="3787"/>
                      <a:pt x="2107" y="3811"/>
                    </a:cubicBezTo>
                    <a:cubicBezTo>
                      <a:pt x="2096" y="3811"/>
                      <a:pt x="2072" y="3823"/>
                      <a:pt x="2060" y="3823"/>
                    </a:cubicBezTo>
                    <a:cubicBezTo>
                      <a:pt x="2048" y="3823"/>
                      <a:pt x="2036" y="3835"/>
                      <a:pt x="2036" y="3835"/>
                    </a:cubicBezTo>
                    <a:cubicBezTo>
                      <a:pt x="2012" y="3835"/>
                      <a:pt x="2000" y="3859"/>
                      <a:pt x="2000" y="3859"/>
                    </a:cubicBezTo>
                    <a:cubicBezTo>
                      <a:pt x="1988" y="3859"/>
                      <a:pt x="1988" y="3871"/>
                      <a:pt x="1976" y="3871"/>
                    </a:cubicBezTo>
                    <a:cubicBezTo>
                      <a:pt x="1953" y="3871"/>
                      <a:pt x="1953" y="3882"/>
                      <a:pt x="1941" y="3882"/>
                    </a:cubicBezTo>
                    <a:cubicBezTo>
                      <a:pt x="1929" y="3882"/>
                      <a:pt x="1929" y="3894"/>
                      <a:pt x="1917" y="3918"/>
                    </a:cubicBezTo>
                    <a:cubicBezTo>
                      <a:pt x="1893" y="3918"/>
                      <a:pt x="1893" y="3930"/>
                      <a:pt x="1881" y="3930"/>
                    </a:cubicBezTo>
                    <a:lnTo>
                      <a:pt x="1857" y="3954"/>
                    </a:lnTo>
                    <a:cubicBezTo>
                      <a:pt x="1834" y="3978"/>
                      <a:pt x="1834" y="3990"/>
                      <a:pt x="1822" y="3990"/>
                    </a:cubicBezTo>
                    <a:cubicBezTo>
                      <a:pt x="1822" y="3990"/>
                      <a:pt x="1822" y="4001"/>
                      <a:pt x="1810" y="4001"/>
                    </a:cubicBezTo>
                    <a:cubicBezTo>
                      <a:pt x="1810" y="4013"/>
                      <a:pt x="1798" y="4013"/>
                      <a:pt x="1798" y="4037"/>
                    </a:cubicBezTo>
                    <a:cubicBezTo>
                      <a:pt x="1774" y="4013"/>
                      <a:pt x="1774" y="4001"/>
                      <a:pt x="1762" y="3990"/>
                    </a:cubicBezTo>
                    <a:cubicBezTo>
                      <a:pt x="1762" y="3978"/>
                      <a:pt x="1750" y="3978"/>
                      <a:pt x="1738" y="3954"/>
                    </a:cubicBezTo>
                    <a:cubicBezTo>
                      <a:pt x="1738" y="3954"/>
                      <a:pt x="1738" y="3942"/>
                      <a:pt x="1715" y="3942"/>
                    </a:cubicBezTo>
                    <a:cubicBezTo>
                      <a:pt x="1572" y="3763"/>
                      <a:pt x="1334" y="3656"/>
                      <a:pt x="1095" y="3656"/>
                    </a:cubicBezTo>
                    <a:lnTo>
                      <a:pt x="905" y="3656"/>
                    </a:lnTo>
                    <a:cubicBezTo>
                      <a:pt x="869" y="3680"/>
                      <a:pt x="845" y="3680"/>
                      <a:pt x="810" y="3692"/>
                    </a:cubicBezTo>
                    <a:cubicBezTo>
                      <a:pt x="798" y="3692"/>
                      <a:pt x="798" y="3704"/>
                      <a:pt x="786" y="3704"/>
                    </a:cubicBezTo>
                    <a:cubicBezTo>
                      <a:pt x="762" y="3704"/>
                      <a:pt x="762" y="3716"/>
                      <a:pt x="750" y="3716"/>
                    </a:cubicBezTo>
                    <a:cubicBezTo>
                      <a:pt x="703" y="3740"/>
                      <a:pt x="667" y="3763"/>
                      <a:pt x="631" y="3799"/>
                    </a:cubicBezTo>
                    <a:cubicBezTo>
                      <a:pt x="619" y="3799"/>
                      <a:pt x="619" y="3811"/>
                      <a:pt x="607" y="3811"/>
                    </a:cubicBezTo>
                    <a:lnTo>
                      <a:pt x="583" y="3823"/>
                    </a:lnTo>
                    <a:lnTo>
                      <a:pt x="572" y="3835"/>
                    </a:lnTo>
                    <a:cubicBezTo>
                      <a:pt x="560" y="3823"/>
                      <a:pt x="524" y="3811"/>
                      <a:pt x="512" y="3811"/>
                    </a:cubicBezTo>
                    <a:cubicBezTo>
                      <a:pt x="405" y="3775"/>
                      <a:pt x="369" y="3692"/>
                      <a:pt x="381" y="3597"/>
                    </a:cubicBezTo>
                    <a:cubicBezTo>
                      <a:pt x="381" y="3561"/>
                      <a:pt x="405" y="3454"/>
                      <a:pt x="572" y="3442"/>
                    </a:cubicBezTo>
                    <a:lnTo>
                      <a:pt x="667" y="3442"/>
                    </a:lnTo>
                    <a:cubicBezTo>
                      <a:pt x="726" y="3442"/>
                      <a:pt x="786" y="3418"/>
                      <a:pt x="810" y="3359"/>
                    </a:cubicBezTo>
                    <a:cubicBezTo>
                      <a:pt x="845" y="3323"/>
                      <a:pt x="857" y="3263"/>
                      <a:pt x="822" y="3204"/>
                    </a:cubicBezTo>
                    <a:cubicBezTo>
                      <a:pt x="798" y="3120"/>
                      <a:pt x="762" y="3037"/>
                      <a:pt x="762" y="2966"/>
                    </a:cubicBezTo>
                    <a:cubicBezTo>
                      <a:pt x="762" y="2620"/>
                      <a:pt x="1084" y="2347"/>
                      <a:pt x="1441" y="2347"/>
                    </a:cubicBezTo>
                    <a:lnTo>
                      <a:pt x="1500" y="2347"/>
                    </a:lnTo>
                    <a:cubicBezTo>
                      <a:pt x="1560" y="2347"/>
                      <a:pt x="1619" y="2335"/>
                      <a:pt x="1643" y="2275"/>
                    </a:cubicBezTo>
                    <a:cubicBezTo>
                      <a:pt x="1679" y="2227"/>
                      <a:pt x="1691" y="2168"/>
                      <a:pt x="1655" y="2108"/>
                    </a:cubicBezTo>
                    <a:cubicBezTo>
                      <a:pt x="1631" y="2037"/>
                      <a:pt x="1595" y="1954"/>
                      <a:pt x="1595" y="1870"/>
                    </a:cubicBezTo>
                    <a:cubicBezTo>
                      <a:pt x="1595" y="1537"/>
                      <a:pt x="1893" y="1263"/>
                      <a:pt x="2274" y="1263"/>
                    </a:cubicBezTo>
                    <a:lnTo>
                      <a:pt x="2357" y="1263"/>
                    </a:lnTo>
                    <a:cubicBezTo>
                      <a:pt x="2405" y="1263"/>
                      <a:pt x="2453" y="1251"/>
                      <a:pt x="2488" y="1215"/>
                    </a:cubicBezTo>
                    <a:cubicBezTo>
                      <a:pt x="2524" y="1192"/>
                      <a:pt x="2548" y="1144"/>
                      <a:pt x="2548" y="1096"/>
                    </a:cubicBezTo>
                    <a:cubicBezTo>
                      <a:pt x="2548" y="787"/>
                      <a:pt x="2834" y="549"/>
                      <a:pt x="3179" y="549"/>
                    </a:cubicBezTo>
                    <a:cubicBezTo>
                      <a:pt x="3239" y="549"/>
                      <a:pt x="3298" y="561"/>
                      <a:pt x="3358" y="584"/>
                    </a:cubicBezTo>
                    <a:cubicBezTo>
                      <a:pt x="3371" y="587"/>
                      <a:pt x="3385" y="589"/>
                      <a:pt x="3399" y="589"/>
                    </a:cubicBezTo>
                    <a:cubicBezTo>
                      <a:pt x="3448" y="589"/>
                      <a:pt x="3499" y="571"/>
                      <a:pt x="3536" y="525"/>
                    </a:cubicBezTo>
                    <a:cubicBezTo>
                      <a:pt x="3620" y="406"/>
                      <a:pt x="3762" y="322"/>
                      <a:pt x="3917" y="311"/>
                    </a:cubicBezTo>
                    <a:close/>
                    <a:moveTo>
                      <a:pt x="1072" y="3930"/>
                    </a:moveTo>
                    <a:cubicBezTo>
                      <a:pt x="1179" y="3930"/>
                      <a:pt x="1274" y="3954"/>
                      <a:pt x="1345" y="4001"/>
                    </a:cubicBezTo>
                    <a:cubicBezTo>
                      <a:pt x="1476" y="4085"/>
                      <a:pt x="1572" y="4228"/>
                      <a:pt x="1595" y="4382"/>
                    </a:cubicBezTo>
                    <a:lnTo>
                      <a:pt x="1595" y="4430"/>
                    </a:lnTo>
                    <a:lnTo>
                      <a:pt x="1607" y="4537"/>
                    </a:lnTo>
                    <a:lnTo>
                      <a:pt x="1607" y="4549"/>
                    </a:lnTo>
                    <a:lnTo>
                      <a:pt x="1762" y="5895"/>
                    </a:lnTo>
                    <a:cubicBezTo>
                      <a:pt x="1774" y="5978"/>
                      <a:pt x="1834" y="6037"/>
                      <a:pt x="1929" y="6037"/>
                    </a:cubicBezTo>
                    <a:lnTo>
                      <a:pt x="1941" y="6037"/>
                    </a:lnTo>
                    <a:cubicBezTo>
                      <a:pt x="2024" y="6026"/>
                      <a:pt x="2084" y="5954"/>
                      <a:pt x="2084" y="5859"/>
                    </a:cubicBezTo>
                    <a:lnTo>
                      <a:pt x="1941" y="4525"/>
                    </a:lnTo>
                    <a:lnTo>
                      <a:pt x="1941" y="4466"/>
                    </a:lnTo>
                    <a:lnTo>
                      <a:pt x="1941" y="4454"/>
                    </a:lnTo>
                    <a:lnTo>
                      <a:pt x="1941" y="4430"/>
                    </a:lnTo>
                    <a:lnTo>
                      <a:pt x="1941" y="4418"/>
                    </a:lnTo>
                    <a:lnTo>
                      <a:pt x="1941" y="4382"/>
                    </a:lnTo>
                    <a:lnTo>
                      <a:pt x="1941" y="4359"/>
                    </a:lnTo>
                    <a:lnTo>
                      <a:pt x="1941" y="4347"/>
                    </a:lnTo>
                    <a:lnTo>
                      <a:pt x="1941" y="4323"/>
                    </a:lnTo>
                    <a:lnTo>
                      <a:pt x="1941" y="4311"/>
                    </a:lnTo>
                    <a:cubicBezTo>
                      <a:pt x="1941" y="4311"/>
                      <a:pt x="1941" y="4299"/>
                      <a:pt x="1953" y="4299"/>
                    </a:cubicBezTo>
                    <a:cubicBezTo>
                      <a:pt x="1953" y="4299"/>
                      <a:pt x="1953" y="4287"/>
                      <a:pt x="1965" y="4287"/>
                    </a:cubicBezTo>
                    <a:lnTo>
                      <a:pt x="1965" y="4263"/>
                    </a:lnTo>
                    <a:cubicBezTo>
                      <a:pt x="1965" y="4263"/>
                      <a:pt x="1965" y="4252"/>
                      <a:pt x="1988" y="4252"/>
                    </a:cubicBezTo>
                    <a:cubicBezTo>
                      <a:pt x="1988" y="4252"/>
                      <a:pt x="1988" y="4240"/>
                      <a:pt x="2000" y="4240"/>
                    </a:cubicBezTo>
                    <a:lnTo>
                      <a:pt x="2000" y="4228"/>
                    </a:lnTo>
                    <a:cubicBezTo>
                      <a:pt x="2000" y="4228"/>
                      <a:pt x="2000" y="4204"/>
                      <a:pt x="2012" y="4204"/>
                    </a:cubicBezTo>
                    <a:lnTo>
                      <a:pt x="2024" y="4192"/>
                    </a:lnTo>
                    <a:cubicBezTo>
                      <a:pt x="2024" y="4192"/>
                      <a:pt x="2024" y="4180"/>
                      <a:pt x="2048" y="4180"/>
                    </a:cubicBezTo>
                    <a:lnTo>
                      <a:pt x="2060" y="4168"/>
                    </a:lnTo>
                    <a:lnTo>
                      <a:pt x="2072" y="4144"/>
                    </a:lnTo>
                    <a:lnTo>
                      <a:pt x="2084" y="4132"/>
                    </a:lnTo>
                    <a:cubicBezTo>
                      <a:pt x="2179" y="4049"/>
                      <a:pt x="2310" y="4001"/>
                      <a:pt x="2441" y="4001"/>
                    </a:cubicBezTo>
                    <a:lnTo>
                      <a:pt x="2465" y="4001"/>
                    </a:lnTo>
                    <a:cubicBezTo>
                      <a:pt x="2536" y="4001"/>
                      <a:pt x="2596" y="4013"/>
                      <a:pt x="2655" y="4049"/>
                    </a:cubicBezTo>
                    <a:cubicBezTo>
                      <a:pt x="2834" y="4121"/>
                      <a:pt x="2965" y="4299"/>
                      <a:pt x="2977" y="4502"/>
                    </a:cubicBezTo>
                    <a:lnTo>
                      <a:pt x="3012" y="5335"/>
                    </a:lnTo>
                    <a:cubicBezTo>
                      <a:pt x="3012" y="5423"/>
                      <a:pt x="3074" y="5491"/>
                      <a:pt x="3158" y="5491"/>
                    </a:cubicBezTo>
                    <a:cubicBezTo>
                      <a:pt x="3165" y="5491"/>
                      <a:pt x="3172" y="5491"/>
                      <a:pt x="3179" y="5490"/>
                    </a:cubicBezTo>
                    <a:cubicBezTo>
                      <a:pt x="3262" y="5490"/>
                      <a:pt x="3334" y="5418"/>
                      <a:pt x="3322" y="5323"/>
                    </a:cubicBezTo>
                    <a:lnTo>
                      <a:pt x="3298" y="4537"/>
                    </a:lnTo>
                    <a:lnTo>
                      <a:pt x="3298" y="4525"/>
                    </a:lnTo>
                    <a:lnTo>
                      <a:pt x="3298" y="4502"/>
                    </a:lnTo>
                    <a:lnTo>
                      <a:pt x="3298" y="4490"/>
                    </a:lnTo>
                    <a:lnTo>
                      <a:pt x="3298" y="4478"/>
                    </a:lnTo>
                    <a:lnTo>
                      <a:pt x="3298" y="4466"/>
                    </a:lnTo>
                    <a:lnTo>
                      <a:pt x="3298" y="4442"/>
                    </a:lnTo>
                    <a:lnTo>
                      <a:pt x="3298" y="4430"/>
                    </a:lnTo>
                    <a:lnTo>
                      <a:pt x="3298" y="4418"/>
                    </a:lnTo>
                    <a:lnTo>
                      <a:pt x="3298" y="4406"/>
                    </a:lnTo>
                    <a:lnTo>
                      <a:pt x="3298" y="4382"/>
                    </a:lnTo>
                    <a:lnTo>
                      <a:pt x="3298" y="4371"/>
                    </a:lnTo>
                    <a:lnTo>
                      <a:pt x="3298" y="4359"/>
                    </a:lnTo>
                    <a:lnTo>
                      <a:pt x="3298" y="4347"/>
                    </a:lnTo>
                    <a:lnTo>
                      <a:pt x="3298" y="4323"/>
                    </a:lnTo>
                    <a:lnTo>
                      <a:pt x="3298" y="4311"/>
                    </a:lnTo>
                    <a:lnTo>
                      <a:pt x="3298" y="4299"/>
                    </a:lnTo>
                    <a:lnTo>
                      <a:pt x="3298" y="4287"/>
                    </a:lnTo>
                    <a:lnTo>
                      <a:pt x="3298" y="4263"/>
                    </a:lnTo>
                    <a:lnTo>
                      <a:pt x="3298" y="4252"/>
                    </a:lnTo>
                    <a:lnTo>
                      <a:pt x="3298" y="4240"/>
                    </a:lnTo>
                    <a:lnTo>
                      <a:pt x="3298" y="4228"/>
                    </a:lnTo>
                    <a:lnTo>
                      <a:pt x="3298" y="4204"/>
                    </a:lnTo>
                    <a:lnTo>
                      <a:pt x="3298" y="4192"/>
                    </a:lnTo>
                    <a:lnTo>
                      <a:pt x="3298" y="4180"/>
                    </a:lnTo>
                    <a:cubicBezTo>
                      <a:pt x="3298" y="4180"/>
                      <a:pt x="3298" y="4168"/>
                      <a:pt x="3310" y="4168"/>
                    </a:cubicBezTo>
                    <a:lnTo>
                      <a:pt x="3310" y="4144"/>
                    </a:lnTo>
                    <a:cubicBezTo>
                      <a:pt x="3310" y="4144"/>
                      <a:pt x="3310" y="4132"/>
                      <a:pt x="3322" y="4132"/>
                    </a:cubicBezTo>
                    <a:lnTo>
                      <a:pt x="3322" y="4121"/>
                    </a:lnTo>
                    <a:lnTo>
                      <a:pt x="3334" y="4109"/>
                    </a:lnTo>
                    <a:lnTo>
                      <a:pt x="3358" y="4085"/>
                    </a:lnTo>
                    <a:cubicBezTo>
                      <a:pt x="3429" y="4001"/>
                      <a:pt x="3536" y="3954"/>
                      <a:pt x="3655" y="3942"/>
                    </a:cubicBezTo>
                    <a:lnTo>
                      <a:pt x="3739" y="3942"/>
                    </a:lnTo>
                    <a:cubicBezTo>
                      <a:pt x="3893" y="3942"/>
                      <a:pt x="4024" y="4001"/>
                      <a:pt x="4108" y="4109"/>
                    </a:cubicBezTo>
                    <a:cubicBezTo>
                      <a:pt x="4191" y="4180"/>
                      <a:pt x="4227" y="4287"/>
                      <a:pt x="4251" y="4382"/>
                    </a:cubicBezTo>
                    <a:lnTo>
                      <a:pt x="4251" y="4418"/>
                    </a:lnTo>
                    <a:lnTo>
                      <a:pt x="4251" y="4442"/>
                    </a:lnTo>
                    <a:lnTo>
                      <a:pt x="4251" y="4478"/>
                    </a:lnTo>
                    <a:lnTo>
                      <a:pt x="4251" y="4490"/>
                    </a:lnTo>
                    <a:lnTo>
                      <a:pt x="4215" y="5264"/>
                    </a:lnTo>
                    <a:cubicBezTo>
                      <a:pt x="4215" y="5359"/>
                      <a:pt x="4274" y="5430"/>
                      <a:pt x="4370" y="5430"/>
                    </a:cubicBezTo>
                    <a:cubicBezTo>
                      <a:pt x="4453" y="5430"/>
                      <a:pt x="4524" y="5371"/>
                      <a:pt x="4524" y="5275"/>
                    </a:cubicBezTo>
                    <a:lnTo>
                      <a:pt x="4560" y="4442"/>
                    </a:lnTo>
                    <a:cubicBezTo>
                      <a:pt x="4572" y="4168"/>
                      <a:pt x="4798" y="3942"/>
                      <a:pt x="5084" y="3942"/>
                    </a:cubicBezTo>
                    <a:lnTo>
                      <a:pt x="5096" y="3942"/>
                    </a:lnTo>
                    <a:cubicBezTo>
                      <a:pt x="5227" y="3942"/>
                      <a:pt x="5346" y="3990"/>
                      <a:pt x="5453" y="4073"/>
                    </a:cubicBezTo>
                    <a:lnTo>
                      <a:pt x="5465" y="4085"/>
                    </a:lnTo>
                    <a:lnTo>
                      <a:pt x="5477" y="4109"/>
                    </a:lnTo>
                    <a:lnTo>
                      <a:pt x="5501" y="4121"/>
                    </a:lnTo>
                    <a:cubicBezTo>
                      <a:pt x="5501" y="4121"/>
                      <a:pt x="5501" y="4132"/>
                      <a:pt x="5513" y="4132"/>
                    </a:cubicBezTo>
                    <a:lnTo>
                      <a:pt x="5525" y="4144"/>
                    </a:lnTo>
                    <a:cubicBezTo>
                      <a:pt x="5536" y="4168"/>
                      <a:pt x="5536" y="4180"/>
                      <a:pt x="5560" y="4192"/>
                    </a:cubicBezTo>
                    <a:cubicBezTo>
                      <a:pt x="5560" y="4204"/>
                      <a:pt x="5572" y="4204"/>
                      <a:pt x="5572" y="4228"/>
                    </a:cubicBezTo>
                    <a:cubicBezTo>
                      <a:pt x="5572" y="4228"/>
                      <a:pt x="5572" y="4240"/>
                      <a:pt x="5584" y="4240"/>
                    </a:cubicBezTo>
                    <a:lnTo>
                      <a:pt x="5584" y="4252"/>
                    </a:lnTo>
                    <a:lnTo>
                      <a:pt x="5584" y="4263"/>
                    </a:lnTo>
                    <a:lnTo>
                      <a:pt x="5584" y="4287"/>
                    </a:lnTo>
                    <a:lnTo>
                      <a:pt x="5584" y="4299"/>
                    </a:lnTo>
                    <a:lnTo>
                      <a:pt x="5584" y="4311"/>
                    </a:lnTo>
                    <a:lnTo>
                      <a:pt x="5584" y="4323"/>
                    </a:lnTo>
                    <a:lnTo>
                      <a:pt x="5584" y="4347"/>
                    </a:lnTo>
                    <a:lnTo>
                      <a:pt x="5584" y="4359"/>
                    </a:lnTo>
                    <a:lnTo>
                      <a:pt x="5584" y="4371"/>
                    </a:lnTo>
                    <a:lnTo>
                      <a:pt x="5584" y="4382"/>
                    </a:lnTo>
                    <a:lnTo>
                      <a:pt x="5584" y="4406"/>
                    </a:lnTo>
                    <a:lnTo>
                      <a:pt x="5584" y="4418"/>
                    </a:lnTo>
                    <a:lnTo>
                      <a:pt x="5584" y="4430"/>
                    </a:lnTo>
                    <a:lnTo>
                      <a:pt x="5584" y="4442"/>
                    </a:lnTo>
                    <a:lnTo>
                      <a:pt x="5584" y="4466"/>
                    </a:lnTo>
                    <a:lnTo>
                      <a:pt x="5584" y="4490"/>
                    </a:lnTo>
                    <a:lnTo>
                      <a:pt x="5584" y="4525"/>
                    </a:lnTo>
                    <a:lnTo>
                      <a:pt x="5441" y="5847"/>
                    </a:lnTo>
                    <a:cubicBezTo>
                      <a:pt x="5417" y="5930"/>
                      <a:pt x="5501" y="6014"/>
                      <a:pt x="5584" y="6026"/>
                    </a:cubicBezTo>
                    <a:lnTo>
                      <a:pt x="5596" y="6026"/>
                    </a:lnTo>
                    <a:cubicBezTo>
                      <a:pt x="5679" y="6026"/>
                      <a:pt x="5751" y="5966"/>
                      <a:pt x="5763" y="5871"/>
                    </a:cubicBezTo>
                    <a:lnTo>
                      <a:pt x="5917" y="4549"/>
                    </a:lnTo>
                    <a:lnTo>
                      <a:pt x="5929" y="4406"/>
                    </a:lnTo>
                    <a:cubicBezTo>
                      <a:pt x="5953" y="4132"/>
                      <a:pt x="6179" y="3942"/>
                      <a:pt x="6453" y="3942"/>
                    </a:cubicBezTo>
                    <a:lnTo>
                      <a:pt x="6513" y="3942"/>
                    </a:lnTo>
                    <a:cubicBezTo>
                      <a:pt x="6537" y="3942"/>
                      <a:pt x="6572" y="3942"/>
                      <a:pt x="6584" y="3954"/>
                    </a:cubicBezTo>
                    <a:cubicBezTo>
                      <a:pt x="6608" y="3954"/>
                      <a:pt x="6644" y="3966"/>
                      <a:pt x="6656" y="3990"/>
                    </a:cubicBezTo>
                    <a:cubicBezTo>
                      <a:pt x="6691" y="4001"/>
                      <a:pt x="6703" y="4013"/>
                      <a:pt x="6727" y="4025"/>
                    </a:cubicBezTo>
                    <a:cubicBezTo>
                      <a:pt x="6763" y="4049"/>
                      <a:pt x="6775" y="4061"/>
                      <a:pt x="6787" y="4073"/>
                    </a:cubicBezTo>
                    <a:lnTo>
                      <a:pt x="6822" y="4109"/>
                    </a:lnTo>
                    <a:lnTo>
                      <a:pt x="6846" y="4132"/>
                    </a:lnTo>
                    <a:lnTo>
                      <a:pt x="6870" y="4144"/>
                    </a:lnTo>
                    <a:cubicBezTo>
                      <a:pt x="6870" y="4168"/>
                      <a:pt x="6882" y="4168"/>
                      <a:pt x="6882" y="4180"/>
                    </a:cubicBezTo>
                    <a:lnTo>
                      <a:pt x="6882" y="4192"/>
                    </a:lnTo>
                    <a:cubicBezTo>
                      <a:pt x="6882" y="4204"/>
                      <a:pt x="6894" y="4204"/>
                      <a:pt x="6894" y="4228"/>
                    </a:cubicBezTo>
                    <a:lnTo>
                      <a:pt x="6894" y="4240"/>
                    </a:lnTo>
                    <a:cubicBezTo>
                      <a:pt x="6894" y="4252"/>
                      <a:pt x="6906" y="4252"/>
                      <a:pt x="6906" y="4263"/>
                    </a:cubicBezTo>
                    <a:cubicBezTo>
                      <a:pt x="6906" y="4287"/>
                      <a:pt x="6929" y="4299"/>
                      <a:pt x="6929" y="4299"/>
                    </a:cubicBezTo>
                    <a:lnTo>
                      <a:pt x="6929" y="4311"/>
                    </a:lnTo>
                    <a:cubicBezTo>
                      <a:pt x="6929" y="4323"/>
                      <a:pt x="6929" y="4347"/>
                      <a:pt x="6941" y="4347"/>
                    </a:cubicBezTo>
                    <a:cubicBezTo>
                      <a:pt x="7168" y="4406"/>
                      <a:pt x="7168" y="4490"/>
                      <a:pt x="7144" y="4573"/>
                    </a:cubicBezTo>
                    <a:lnTo>
                      <a:pt x="6048" y="10478"/>
                    </a:lnTo>
                    <a:cubicBezTo>
                      <a:pt x="6013" y="10609"/>
                      <a:pt x="5894" y="10717"/>
                      <a:pt x="5751" y="10717"/>
                    </a:cubicBezTo>
                    <a:lnTo>
                      <a:pt x="5394" y="10717"/>
                    </a:lnTo>
                    <a:lnTo>
                      <a:pt x="5572" y="9157"/>
                    </a:lnTo>
                    <a:cubicBezTo>
                      <a:pt x="5584" y="9062"/>
                      <a:pt x="5513" y="8990"/>
                      <a:pt x="5417" y="8978"/>
                    </a:cubicBezTo>
                    <a:cubicBezTo>
                      <a:pt x="5408" y="8975"/>
                      <a:pt x="5398" y="8974"/>
                      <a:pt x="5388" y="8974"/>
                    </a:cubicBezTo>
                    <a:cubicBezTo>
                      <a:pt x="5318" y="8974"/>
                      <a:pt x="5260" y="9048"/>
                      <a:pt x="5239" y="9121"/>
                    </a:cubicBezTo>
                    <a:lnTo>
                      <a:pt x="5060" y="10717"/>
                    </a:lnTo>
                    <a:lnTo>
                      <a:pt x="4465" y="10717"/>
                    </a:lnTo>
                    <a:lnTo>
                      <a:pt x="4513" y="9609"/>
                    </a:lnTo>
                    <a:cubicBezTo>
                      <a:pt x="4513" y="9526"/>
                      <a:pt x="4453" y="9455"/>
                      <a:pt x="4370" y="9455"/>
                    </a:cubicBezTo>
                    <a:cubicBezTo>
                      <a:pt x="4274" y="9455"/>
                      <a:pt x="4203" y="9514"/>
                      <a:pt x="4203" y="9597"/>
                    </a:cubicBezTo>
                    <a:lnTo>
                      <a:pt x="4155" y="10705"/>
                    </a:lnTo>
                    <a:lnTo>
                      <a:pt x="3560" y="10705"/>
                    </a:lnTo>
                    <a:lnTo>
                      <a:pt x="3512" y="9585"/>
                    </a:lnTo>
                    <a:cubicBezTo>
                      <a:pt x="3512" y="9497"/>
                      <a:pt x="3451" y="9429"/>
                      <a:pt x="3376" y="9429"/>
                    </a:cubicBezTo>
                    <a:cubicBezTo>
                      <a:pt x="3370" y="9429"/>
                      <a:pt x="3364" y="9430"/>
                      <a:pt x="3358" y="9431"/>
                    </a:cubicBezTo>
                    <a:cubicBezTo>
                      <a:pt x="3262" y="9431"/>
                      <a:pt x="3191" y="9514"/>
                      <a:pt x="3203" y="9597"/>
                    </a:cubicBezTo>
                    <a:lnTo>
                      <a:pt x="3250" y="10705"/>
                    </a:lnTo>
                    <a:lnTo>
                      <a:pt x="2655" y="10705"/>
                    </a:lnTo>
                    <a:lnTo>
                      <a:pt x="2477" y="9109"/>
                    </a:lnTo>
                    <a:cubicBezTo>
                      <a:pt x="2465" y="9014"/>
                      <a:pt x="2381" y="8954"/>
                      <a:pt x="2298" y="8954"/>
                    </a:cubicBezTo>
                    <a:cubicBezTo>
                      <a:pt x="2203" y="8978"/>
                      <a:pt x="2143" y="9050"/>
                      <a:pt x="2143" y="9133"/>
                    </a:cubicBezTo>
                    <a:lnTo>
                      <a:pt x="2322" y="10705"/>
                    </a:lnTo>
                    <a:lnTo>
                      <a:pt x="1965" y="10705"/>
                    </a:lnTo>
                    <a:cubicBezTo>
                      <a:pt x="1822" y="10705"/>
                      <a:pt x="1703" y="10598"/>
                      <a:pt x="1667" y="10455"/>
                    </a:cubicBezTo>
                    <a:lnTo>
                      <a:pt x="572" y="4549"/>
                    </a:lnTo>
                    <a:cubicBezTo>
                      <a:pt x="560" y="4478"/>
                      <a:pt x="560" y="4406"/>
                      <a:pt x="583" y="4335"/>
                    </a:cubicBezTo>
                    <a:cubicBezTo>
                      <a:pt x="583" y="4311"/>
                      <a:pt x="583" y="4299"/>
                      <a:pt x="595" y="4299"/>
                    </a:cubicBezTo>
                    <a:lnTo>
                      <a:pt x="595" y="4287"/>
                    </a:lnTo>
                    <a:cubicBezTo>
                      <a:pt x="595" y="4263"/>
                      <a:pt x="619" y="4252"/>
                      <a:pt x="619" y="4252"/>
                    </a:cubicBezTo>
                    <a:cubicBezTo>
                      <a:pt x="619" y="4240"/>
                      <a:pt x="631" y="4240"/>
                      <a:pt x="631" y="4228"/>
                    </a:cubicBezTo>
                    <a:lnTo>
                      <a:pt x="631" y="4204"/>
                    </a:lnTo>
                    <a:cubicBezTo>
                      <a:pt x="631" y="4192"/>
                      <a:pt x="643" y="4192"/>
                      <a:pt x="643" y="4180"/>
                    </a:cubicBezTo>
                    <a:lnTo>
                      <a:pt x="643" y="4168"/>
                    </a:lnTo>
                    <a:cubicBezTo>
                      <a:pt x="643" y="4144"/>
                      <a:pt x="655" y="4144"/>
                      <a:pt x="655" y="4132"/>
                    </a:cubicBezTo>
                    <a:lnTo>
                      <a:pt x="679" y="4121"/>
                    </a:lnTo>
                    <a:lnTo>
                      <a:pt x="703" y="4085"/>
                    </a:lnTo>
                    <a:lnTo>
                      <a:pt x="738" y="4061"/>
                    </a:lnTo>
                    <a:cubicBezTo>
                      <a:pt x="750" y="4049"/>
                      <a:pt x="774" y="4037"/>
                      <a:pt x="798" y="4013"/>
                    </a:cubicBezTo>
                    <a:cubicBezTo>
                      <a:pt x="822" y="4001"/>
                      <a:pt x="833" y="3990"/>
                      <a:pt x="869" y="3966"/>
                    </a:cubicBezTo>
                    <a:cubicBezTo>
                      <a:pt x="893" y="3954"/>
                      <a:pt x="917" y="3954"/>
                      <a:pt x="941" y="3942"/>
                    </a:cubicBezTo>
                    <a:cubicBezTo>
                      <a:pt x="976" y="3942"/>
                      <a:pt x="988" y="3930"/>
                      <a:pt x="1012" y="3930"/>
                    </a:cubicBezTo>
                    <a:close/>
                    <a:moveTo>
                      <a:pt x="3822" y="1"/>
                    </a:moveTo>
                    <a:cubicBezTo>
                      <a:pt x="3620" y="25"/>
                      <a:pt x="3429" y="120"/>
                      <a:pt x="3298" y="251"/>
                    </a:cubicBezTo>
                    <a:cubicBezTo>
                      <a:pt x="3250" y="239"/>
                      <a:pt x="3191" y="239"/>
                      <a:pt x="3143" y="239"/>
                    </a:cubicBezTo>
                    <a:cubicBezTo>
                      <a:pt x="2691" y="239"/>
                      <a:pt x="2298" y="549"/>
                      <a:pt x="2227" y="953"/>
                    </a:cubicBezTo>
                    <a:cubicBezTo>
                      <a:pt x="1691" y="965"/>
                      <a:pt x="1262" y="1382"/>
                      <a:pt x="1262" y="1870"/>
                    </a:cubicBezTo>
                    <a:cubicBezTo>
                      <a:pt x="1262" y="1930"/>
                      <a:pt x="1262" y="1977"/>
                      <a:pt x="1274" y="2037"/>
                    </a:cubicBezTo>
                    <a:cubicBezTo>
                      <a:pt x="798" y="2096"/>
                      <a:pt x="417" y="2489"/>
                      <a:pt x="417" y="2966"/>
                    </a:cubicBezTo>
                    <a:cubicBezTo>
                      <a:pt x="417" y="3013"/>
                      <a:pt x="417" y="3061"/>
                      <a:pt x="441" y="3120"/>
                    </a:cubicBezTo>
                    <a:cubicBezTo>
                      <a:pt x="250" y="3168"/>
                      <a:pt x="60" y="3299"/>
                      <a:pt x="36" y="3561"/>
                    </a:cubicBezTo>
                    <a:cubicBezTo>
                      <a:pt x="0" y="3751"/>
                      <a:pt x="95" y="3942"/>
                      <a:pt x="262" y="4049"/>
                    </a:cubicBezTo>
                    <a:lnTo>
                      <a:pt x="262" y="4121"/>
                    </a:lnTo>
                    <a:cubicBezTo>
                      <a:pt x="262" y="4192"/>
                      <a:pt x="274" y="4252"/>
                      <a:pt x="298" y="4311"/>
                    </a:cubicBezTo>
                    <a:cubicBezTo>
                      <a:pt x="286" y="4418"/>
                      <a:pt x="286" y="4525"/>
                      <a:pt x="298" y="4633"/>
                    </a:cubicBezTo>
                    <a:lnTo>
                      <a:pt x="1405" y="10538"/>
                    </a:lnTo>
                    <a:cubicBezTo>
                      <a:pt x="1465" y="10836"/>
                      <a:pt x="1715" y="11038"/>
                      <a:pt x="2012" y="11038"/>
                    </a:cubicBezTo>
                    <a:lnTo>
                      <a:pt x="5822" y="11038"/>
                    </a:lnTo>
                    <a:cubicBezTo>
                      <a:pt x="6120" y="11038"/>
                      <a:pt x="6370" y="10836"/>
                      <a:pt x="6429" y="10538"/>
                    </a:cubicBezTo>
                    <a:lnTo>
                      <a:pt x="7537" y="4633"/>
                    </a:lnTo>
                    <a:cubicBezTo>
                      <a:pt x="7549" y="4525"/>
                      <a:pt x="7549" y="4418"/>
                      <a:pt x="7537" y="4311"/>
                    </a:cubicBezTo>
                    <a:cubicBezTo>
                      <a:pt x="7561" y="4252"/>
                      <a:pt x="7584" y="4180"/>
                      <a:pt x="7584" y="4121"/>
                    </a:cubicBezTo>
                    <a:lnTo>
                      <a:pt x="7584" y="4049"/>
                    </a:lnTo>
                    <a:cubicBezTo>
                      <a:pt x="7656" y="3942"/>
                      <a:pt x="7739" y="3751"/>
                      <a:pt x="7727" y="3561"/>
                    </a:cubicBezTo>
                    <a:cubicBezTo>
                      <a:pt x="7703" y="3299"/>
                      <a:pt x="7525" y="3168"/>
                      <a:pt x="7334" y="3120"/>
                    </a:cubicBezTo>
                    <a:cubicBezTo>
                      <a:pt x="7346" y="3061"/>
                      <a:pt x="7346" y="3025"/>
                      <a:pt x="7346" y="2966"/>
                    </a:cubicBezTo>
                    <a:cubicBezTo>
                      <a:pt x="7346" y="2501"/>
                      <a:pt x="6965" y="2108"/>
                      <a:pt x="6489" y="2037"/>
                    </a:cubicBezTo>
                    <a:cubicBezTo>
                      <a:pt x="6513" y="1989"/>
                      <a:pt x="6513" y="1930"/>
                      <a:pt x="6513" y="1870"/>
                    </a:cubicBezTo>
                    <a:cubicBezTo>
                      <a:pt x="6513" y="1370"/>
                      <a:pt x="6072" y="965"/>
                      <a:pt x="5536" y="953"/>
                    </a:cubicBezTo>
                    <a:cubicBezTo>
                      <a:pt x="5455" y="545"/>
                      <a:pt x="5075" y="239"/>
                      <a:pt x="4633" y="239"/>
                    </a:cubicBezTo>
                    <a:cubicBezTo>
                      <a:pt x="4625" y="239"/>
                      <a:pt x="4616" y="239"/>
                      <a:pt x="4608" y="239"/>
                    </a:cubicBezTo>
                    <a:cubicBezTo>
                      <a:pt x="4560" y="239"/>
                      <a:pt x="4501" y="239"/>
                      <a:pt x="4453" y="251"/>
                    </a:cubicBezTo>
                    <a:cubicBezTo>
                      <a:pt x="4322" y="120"/>
                      <a:pt x="4143" y="25"/>
                      <a:pt x="39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7" name="Google Shape;557;p49"/>
          <p:cNvGrpSpPr/>
          <p:nvPr/>
        </p:nvGrpSpPr>
        <p:grpSpPr>
          <a:xfrm>
            <a:off x="717227" y="3925123"/>
            <a:ext cx="482700" cy="482700"/>
            <a:chOff x="797102" y="3090925"/>
            <a:chExt cx="482700" cy="482700"/>
          </a:xfrm>
        </p:grpSpPr>
        <p:sp>
          <p:nvSpPr>
            <p:cNvPr id="558" name="Google Shape;558;p49"/>
            <p:cNvSpPr/>
            <p:nvPr/>
          </p:nvSpPr>
          <p:spPr>
            <a:xfrm>
              <a:off x="797102" y="3090925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9" name="Google Shape;559;p49"/>
            <p:cNvGrpSpPr/>
            <p:nvPr/>
          </p:nvGrpSpPr>
          <p:grpSpPr>
            <a:xfrm>
              <a:off x="843203" y="3194042"/>
              <a:ext cx="383632" cy="276449"/>
              <a:chOff x="3933342" y="4315767"/>
              <a:chExt cx="383632" cy="276449"/>
            </a:xfrm>
          </p:grpSpPr>
          <p:sp>
            <p:nvSpPr>
              <p:cNvPr id="560" name="Google Shape;560;p49"/>
              <p:cNvSpPr/>
              <p:nvPr/>
            </p:nvSpPr>
            <p:spPr>
              <a:xfrm>
                <a:off x="3933342" y="4315767"/>
                <a:ext cx="383632" cy="276449"/>
              </a:xfrm>
              <a:custGeom>
                <a:avLst/>
                <a:gdLst/>
                <a:ahLst/>
                <a:cxnLst/>
                <a:rect l="l" t="t" r="r" b="b"/>
                <a:pathLst>
                  <a:path w="12062" h="8692" extrusionOk="0">
                    <a:moveTo>
                      <a:pt x="2061" y="369"/>
                    </a:moveTo>
                    <a:cubicBezTo>
                      <a:pt x="2120" y="369"/>
                      <a:pt x="2168" y="417"/>
                      <a:pt x="2168" y="476"/>
                    </a:cubicBezTo>
                    <a:lnTo>
                      <a:pt x="2168" y="845"/>
                    </a:lnTo>
                    <a:lnTo>
                      <a:pt x="1406" y="845"/>
                    </a:lnTo>
                    <a:lnTo>
                      <a:pt x="1406" y="476"/>
                    </a:lnTo>
                    <a:cubicBezTo>
                      <a:pt x="1406" y="417"/>
                      <a:pt x="1454" y="369"/>
                      <a:pt x="1513" y="369"/>
                    </a:cubicBezTo>
                    <a:close/>
                    <a:moveTo>
                      <a:pt x="10824" y="1262"/>
                    </a:moveTo>
                    <a:cubicBezTo>
                      <a:pt x="10883" y="1262"/>
                      <a:pt x="10931" y="1310"/>
                      <a:pt x="10931" y="1369"/>
                    </a:cubicBezTo>
                    <a:lnTo>
                      <a:pt x="10943" y="1715"/>
                    </a:lnTo>
                    <a:lnTo>
                      <a:pt x="9490" y="1715"/>
                    </a:lnTo>
                    <a:lnTo>
                      <a:pt x="9490" y="1369"/>
                    </a:lnTo>
                    <a:cubicBezTo>
                      <a:pt x="9490" y="1310"/>
                      <a:pt x="9526" y="1262"/>
                      <a:pt x="9586" y="1262"/>
                    </a:cubicBezTo>
                    <a:close/>
                    <a:moveTo>
                      <a:pt x="1513" y="0"/>
                    </a:moveTo>
                    <a:cubicBezTo>
                      <a:pt x="1251" y="0"/>
                      <a:pt x="1049" y="214"/>
                      <a:pt x="1049" y="464"/>
                    </a:cubicBezTo>
                    <a:lnTo>
                      <a:pt x="1049" y="833"/>
                    </a:lnTo>
                    <a:lnTo>
                      <a:pt x="894" y="833"/>
                    </a:lnTo>
                    <a:cubicBezTo>
                      <a:pt x="692" y="833"/>
                      <a:pt x="489" y="905"/>
                      <a:pt x="334" y="1048"/>
                    </a:cubicBezTo>
                    <a:cubicBezTo>
                      <a:pt x="263" y="1107"/>
                      <a:pt x="239" y="1226"/>
                      <a:pt x="299" y="1298"/>
                    </a:cubicBezTo>
                    <a:cubicBezTo>
                      <a:pt x="332" y="1338"/>
                      <a:pt x="385" y="1360"/>
                      <a:pt x="440" y="1360"/>
                    </a:cubicBezTo>
                    <a:cubicBezTo>
                      <a:pt x="482" y="1360"/>
                      <a:pt x="525" y="1347"/>
                      <a:pt x="561" y="1322"/>
                    </a:cubicBezTo>
                    <a:cubicBezTo>
                      <a:pt x="676" y="1220"/>
                      <a:pt x="791" y="1203"/>
                      <a:pt x="908" y="1203"/>
                    </a:cubicBezTo>
                    <a:cubicBezTo>
                      <a:pt x="966" y="1203"/>
                      <a:pt x="1025" y="1207"/>
                      <a:pt x="1084" y="1207"/>
                    </a:cubicBezTo>
                    <a:cubicBezTo>
                      <a:pt x="1116" y="1207"/>
                      <a:pt x="1148" y="1206"/>
                      <a:pt x="1180" y="1203"/>
                    </a:cubicBezTo>
                    <a:lnTo>
                      <a:pt x="2680" y="1203"/>
                    </a:lnTo>
                    <a:cubicBezTo>
                      <a:pt x="2978" y="1203"/>
                      <a:pt x="3216" y="1441"/>
                      <a:pt x="3216" y="1738"/>
                    </a:cubicBezTo>
                    <a:lnTo>
                      <a:pt x="3216" y="2429"/>
                    </a:lnTo>
                    <a:cubicBezTo>
                      <a:pt x="3216" y="2536"/>
                      <a:pt x="3299" y="2607"/>
                      <a:pt x="3394" y="2607"/>
                    </a:cubicBezTo>
                    <a:cubicBezTo>
                      <a:pt x="3501" y="2607"/>
                      <a:pt x="3573" y="2536"/>
                      <a:pt x="3573" y="2429"/>
                    </a:cubicBezTo>
                    <a:lnTo>
                      <a:pt x="3573" y="2072"/>
                    </a:lnTo>
                    <a:lnTo>
                      <a:pt x="11217" y="2072"/>
                    </a:lnTo>
                    <a:cubicBezTo>
                      <a:pt x="11491" y="2084"/>
                      <a:pt x="11705" y="2322"/>
                      <a:pt x="11705" y="2607"/>
                    </a:cubicBezTo>
                    <a:lnTo>
                      <a:pt x="11705" y="2834"/>
                    </a:lnTo>
                    <a:lnTo>
                      <a:pt x="11395" y="2834"/>
                    </a:lnTo>
                    <a:cubicBezTo>
                      <a:pt x="11288" y="2834"/>
                      <a:pt x="11217" y="2905"/>
                      <a:pt x="11217" y="3012"/>
                    </a:cubicBezTo>
                    <a:cubicBezTo>
                      <a:pt x="11217" y="3108"/>
                      <a:pt x="11288" y="3191"/>
                      <a:pt x="11395" y="3191"/>
                    </a:cubicBezTo>
                    <a:lnTo>
                      <a:pt x="11705" y="3191"/>
                    </a:lnTo>
                    <a:lnTo>
                      <a:pt x="11705" y="7441"/>
                    </a:lnTo>
                    <a:lnTo>
                      <a:pt x="10883" y="7441"/>
                    </a:lnTo>
                    <a:cubicBezTo>
                      <a:pt x="10621" y="7441"/>
                      <a:pt x="10395" y="7215"/>
                      <a:pt x="10395" y="6953"/>
                    </a:cubicBezTo>
                    <a:lnTo>
                      <a:pt x="10395" y="3667"/>
                    </a:lnTo>
                    <a:cubicBezTo>
                      <a:pt x="10395" y="3453"/>
                      <a:pt x="10538" y="3262"/>
                      <a:pt x="10740" y="3203"/>
                    </a:cubicBezTo>
                    <a:cubicBezTo>
                      <a:pt x="10824" y="3167"/>
                      <a:pt x="10883" y="3072"/>
                      <a:pt x="10859" y="2977"/>
                    </a:cubicBezTo>
                    <a:cubicBezTo>
                      <a:pt x="10829" y="2906"/>
                      <a:pt x="10747" y="2852"/>
                      <a:pt x="10672" y="2852"/>
                    </a:cubicBezTo>
                    <a:cubicBezTo>
                      <a:pt x="10659" y="2852"/>
                      <a:pt x="10646" y="2854"/>
                      <a:pt x="10633" y="2858"/>
                    </a:cubicBezTo>
                    <a:cubicBezTo>
                      <a:pt x="10276" y="2965"/>
                      <a:pt x="10038" y="3310"/>
                      <a:pt x="10038" y="3667"/>
                    </a:cubicBezTo>
                    <a:lnTo>
                      <a:pt x="10038" y="6953"/>
                    </a:lnTo>
                    <a:cubicBezTo>
                      <a:pt x="10038" y="7418"/>
                      <a:pt x="10419" y="7799"/>
                      <a:pt x="10883" y="7799"/>
                    </a:cubicBezTo>
                    <a:lnTo>
                      <a:pt x="11705" y="7799"/>
                    </a:lnTo>
                    <a:cubicBezTo>
                      <a:pt x="11705" y="8096"/>
                      <a:pt x="11467" y="8334"/>
                      <a:pt x="11169" y="8334"/>
                    </a:cubicBezTo>
                    <a:lnTo>
                      <a:pt x="3394" y="8334"/>
                    </a:lnTo>
                    <a:cubicBezTo>
                      <a:pt x="3478" y="8227"/>
                      <a:pt x="3537" y="8108"/>
                      <a:pt x="3561" y="7977"/>
                    </a:cubicBezTo>
                    <a:cubicBezTo>
                      <a:pt x="3573" y="7870"/>
                      <a:pt x="3513" y="7787"/>
                      <a:pt x="3430" y="7775"/>
                    </a:cubicBezTo>
                    <a:cubicBezTo>
                      <a:pt x="3414" y="7771"/>
                      <a:pt x="3399" y="7770"/>
                      <a:pt x="3384" y="7770"/>
                    </a:cubicBezTo>
                    <a:cubicBezTo>
                      <a:pt x="3299" y="7770"/>
                      <a:pt x="3236" y="7825"/>
                      <a:pt x="3216" y="7906"/>
                    </a:cubicBezTo>
                    <a:cubicBezTo>
                      <a:pt x="3180" y="8156"/>
                      <a:pt x="2954" y="8334"/>
                      <a:pt x="2704" y="8334"/>
                    </a:cubicBezTo>
                    <a:lnTo>
                      <a:pt x="823" y="8334"/>
                    </a:lnTo>
                    <a:cubicBezTo>
                      <a:pt x="572" y="8287"/>
                      <a:pt x="358" y="8072"/>
                      <a:pt x="358" y="7799"/>
                    </a:cubicBezTo>
                    <a:lnTo>
                      <a:pt x="358" y="2774"/>
                    </a:lnTo>
                    <a:lnTo>
                      <a:pt x="358" y="1834"/>
                    </a:lnTo>
                    <a:cubicBezTo>
                      <a:pt x="358" y="1726"/>
                      <a:pt x="287" y="1655"/>
                      <a:pt x="180" y="1655"/>
                    </a:cubicBezTo>
                    <a:cubicBezTo>
                      <a:pt x="72" y="1655"/>
                      <a:pt x="1" y="1726"/>
                      <a:pt x="1" y="1834"/>
                    </a:cubicBezTo>
                    <a:lnTo>
                      <a:pt x="1" y="7799"/>
                    </a:lnTo>
                    <a:cubicBezTo>
                      <a:pt x="1" y="8251"/>
                      <a:pt x="334" y="8608"/>
                      <a:pt x="751" y="8680"/>
                    </a:cubicBezTo>
                    <a:cubicBezTo>
                      <a:pt x="763" y="8680"/>
                      <a:pt x="787" y="8680"/>
                      <a:pt x="811" y="8692"/>
                    </a:cubicBezTo>
                    <a:lnTo>
                      <a:pt x="11169" y="8692"/>
                    </a:lnTo>
                    <a:cubicBezTo>
                      <a:pt x="11657" y="8692"/>
                      <a:pt x="12062" y="8287"/>
                      <a:pt x="12062" y="7799"/>
                    </a:cubicBezTo>
                    <a:lnTo>
                      <a:pt x="12062" y="2607"/>
                    </a:lnTo>
                    <a:cubicBezTo>
                      <a:pt x="12050" y="2155"/>
                      <a:pt x="11717" y="1786"/>
                      <a:pt x="11300" y="1715"/>
                    </a:cubicBezTo>
                    <a:lnTo>
                      <a:pt x="11300" y="1357"/>
                    </a:lnTo>
                    <a:cubicBezTo>
                      <a:pt x="11300" y="1107"/>
                      <a:pt x="11098" y="893"/>
                      <a:pt x="10836" y="893"/>
                    </a:cubicBezTo>
                    <a:lnTo>
                      <a:pt x="9609" y="893"/>
                    </a:lnTo>
                    <a:cubicBezTo>
                      <a:pt x="9347" y="893"/>
                      <a:pt x="9145" y="1107"/>
                      <a:pt x="9145" y="1357"/>
                    </a:cubicBezTo>
                    <a:lnTo>
                      <a:pt x="9145" y="1703"/>
                    </a:lnTo>
                    <a:lnTo>
                      <a:pt x="8621" y="1703"/>
                    </a:lnTo>
                    <a:lnTo>
                      <a:pt x="8252" y="881"/>
                    </a:lnTo>
                    <a:cubicBezTo>
                      <a:pt x="8121" y="595"/>
                      <a:pt x="7823" y="405"/>
                      <a:pt x="7502" y="405"/>
                    </a:cubicBezTo>
                    <a:lnTo>
                      <a:pt x="6049" y="405"/>
                    </a:lnTo>
                    <a:cubicBezTo>
                      <a:pt x="5776" y="405"/>
                      <a:pt x="5525" y="536"/>
                      <a:pt x="5383" y="738"/>
                    </a:cubicBezTo>
                    <a:cubicBezTo>
                      <a:pt x="5323" y="822"/>
                      <a:pt x="5335" y="941"/>
                      <a:pt x="5418" y="1000"/>
                    </a:cubicBezTo>
                    <a:cubicBezTo>
                      <a:pt x="5450" y="1023"/>
                      <a:pt x="5486" y="1033"/>
                      <a:pt x="5523" y="1033"/>
                    </a:cubicBezTo>
                    <a:cubicBezTo>
                      <a:pt x="5583" y="1033"/>
                      <a:pt x="5643" y="1004"/>
                      <a:pt x="5680" y="953"/>
                    </a:cubicBezTo>
                    <a:cubicBezTo>
                      <a:pt x="5764" y="833"/>
                      <a:pt x="5895" y="762"/>
                      <a:pt x="6049" y="762"/>
                    </a:cubicBezTo>
                    <a:lnTo>
                      <a:pt x="7502" y="762"/>
                    </a:lnTo>
                    <a:cubicBezTo>
                      <a:pt x="7681" y="762"/>
                      <a:pt x="7847" y="869"/>
                      <a:pt x="7919" y="1024"/>
                    </a:cubicBezTo>
                    <a:lnTo>
                      <a:pt x="8240" y="1703"/>
                    </a:lnTo>
                    <a:lnTo>
                      <a:pt x="5335" y="1703"/>
                    </a:lnTo>
                    <a:lnTo>
                      <a:pt x="5395" y="1584"/>
                    </a:lnTo>
                    <a:cubicBezTo>
                      <a:pt x="5430" y="1488"/>
                      <a:pt x="5395" y="1381"/>
                      <a:pt x="5299" y="1345"/>
                    </a:cubicBezTo>
                    <a:cubicBezTo>
                      <a:pt x="5276" y="1332"/>
                      <a:pt x="5252" y="1327"/>
                      <a:pt x="5227" y="1327"/>
                    </a:cubicBezTo>
                    <a:cubicBezTo>
                      <a:pt x="5162" y="1327"/>
                      <a:pt x="5096" y="1368"/>
                      <a:pt x="5061" y="1429"/>
                    </a:cubicBezTo>
                    <a:lnTo>
                      <a:pt x="4942" y="1703"/>
                    </a:lnTo>
                    <a:lnTo>
                      <a:pt x="3561" y="1703"/>
                    </a:lnTo>
                    <a:cubicBezTo>
                      <a:pt x="3549" y="1226"/>
                      <a:pt x="3144" y="833"/>
                      <a:pt x="2668" y="833"/>
                    </a:cubicBezTo>
                    <a:lnTo>
                      <a:pt x="2525" y="833"/>
                    </a:lnTo>
                    <a:lnTo>
                      <a:pt x="2525" y="464"/>
                    </a:lnTo>
                    <a:cubicBezTo>
                      <a:pt x="2525" y="214"/>
                      <a:pt x="2311" y="0"/>
                      <a:pt x="20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49"/>
              <p:cNvSpPr/>
              <p:nvPr/>
            </p:nvSpPr>
            <p:spPr>
              <a:xfrm>
                <a:off x="4035214" y="4410037"/>
                <a:ext cx="11386" cy="140896"/>
              </a:xfrm>
              <a:custGeom>
                <a:avLst/>
                <a:gdLst/>
                <a:ahLst/>
                <a:cxnLst/>
                <a:rect l="l" t="t" r="r" b="b"/>
                <a:pathLst>
                  <a:path w="358" h="4430" extrusionOk="0">
                    <a:moveTo>
                      <a:pt x="179" y="1"/>
                    </a:moveTo>
                    <a:cubicBezTo>
                      <a:pt x="72" y="1"/>
                      <a:pt x="1" y="72"/>
                      <a:pt x="1" y="179"/>
                    </a:cubicBezTo>
                    <a:lnTo>
                      <a:pt x="1" y="4251"/>
                    </a:lnTo>
                    <a:cubicBezTo>
                      <a:pt x="1" y="4358"/>
                      <a:pt x="72" y="4430"/>
                      <a:pt x="179" y="4430"/>
                    </a:cubicBezTo>
                    <a:cubicBezTo>
                      <a:pt x="287" y="4430"/>
                      <a:pt x="358" y="4358"/>
                      <a:pt x="358" y="4251"/>
                    </a:cubicBezTo>
                    <a:lnTo>
                      <a:pt x="358" y="179"/>
                    </a:lnTo>
                    <a:cubicBezTo>
                      <a:pt x="358" y="84"/>
                      <a:pt x="287" y="1"/>
                      <a:pt x="1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49"/>
              <p:cNvSpPr/>
              <p:nvPr/>
            </p:nvSpPr>
            <p:spPr>
              <a:xfrm>
                <a:off x="4221146" y="4390827"/>
                <a:ext cx="42460" cy="32886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034" extrusionOk="0">
                    <a:moveTo>
                      <a:pt x="813" y="0"/>
                    </a:moveTo>
                    <a:cubicBezTo>
                      <a:pt x="753" y="0"/>
                      <a:pt x="693" y="29"/>
                      <a:pt x="656" y="81"/>
                    </a:cubicBezTo>
                    <a:cubicBezTo>
                      <a:pt x="596" y="152"/>
                      <a:pt x="620" y="271"/>
                      <a:pt x="703" y="331"/>
                    </a:cubicBezTo>
                    <a:cubicBezTo>
                      <a:pt x="846" y="438"/>
                      <a:pt x="775" y="664"/>
                      <a:pt x="596" y="664"/>
                    </a:cubicBezTo>
                    <a:cubicBezTo>
                      <a:pt x="489" y="664"/>
                      <a:pt x="406" y="557"/>
                      <a:pt x="417" y="450"/>
                    </a:cubicBezTo>
                    <a:cubicBezTo>
                      <a:pt x="429" y="355"/>
                      <a:pt x="370" y="259"/>
                      <a:pt x="275" y="247"/>
                    </a:cubicBezTo>
                    <a:cubicBezTo>
                      <a:pt x="265" y="246"/>
                      <a:pt x="256" y="246"/>
                      <a:pt x="248" y="246"/>
                    </a:cubicBezTo>
                    <a:cubicBezTo>
                      <a:pt x="152" y="246"/>
                      <a:pt x="71" y="303"/>
                      <a:pt x="60" y="390"/>
                    </a:cubicBezTo>
                    <a:cubicBezTo>
                      <a:pt x="1" y="736"/>
                      <a:pt x="251" y="1033"/>
                      <a:pt x="584" y="1033"/>
                    </a:cubicBezTo>
                    <a:cubicBezTo>
                      <a:pt x="1120" y="1009"/>
                      <a:pt x="1334" y="331"/>
                      <a:pt x="918" y="33"/>
                    </a:cubicBezTo>
                    <a:cubicBezTo>
                      <a:pt x="886" y="11"/>
                      <a:pt x="849" y="0"/>
                      <a:pt x="8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49"/>
              <p:cNvSpPr/>
              <p:nvPr/>
            </p:nvSpPr>
            <p:spPr>
              <a:xfrm>
                <a:off x="4054519" y="4384561"/>
                <a:ext cx="192961" cy="192516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6053" extrusionOk="0">
                    <a:moveTo>
                      <a:pt x="3013" y="1"/>
                    </a:moveTo>
                    <a:cubicBezTo>
                      <a:pt x="2380" y="1"/>
                      <a:pt x="1733" y="201"/>
                      <a:pt x="1168" y="647"/>
                    </a:cubicBezTo>
                    <a:cubicBezTo>
                      <a:pt x="1096" y="706"/>
                      <a:pt x="1073" y="825"/>
                      <a:pt x="1132" y="909"/>
                    </a:cubicBezTo>
                    <a:cubicBezTo>
                      <a:pt x="1166" y="949"/>
                      <a:pt x="1219" y="971"/>
                      <a:pt x="1274" y="971"/>
                    </a:cubicBezTo>
                    <a:cubicBezTo>
                      <a:pt x="1315" y="971"/>
                      <a:pt x="1358" y="958"/>
                      <a:pt x="1394" y="933"/>
                    </a:cubicBezTo>
                    <a:cubicBezTo>
                      <a:pt x="1895" y="538"/>
                      <a:pt x="2466" y="360"/>
                      <a:pt x="3024" y="360"/>
                    </a:cubicBezTo>
                    <a:cubicBezTo>
                      <a:pt x="4402" y="360"/>
                      <a:pt x="5704" y="1444"/>
                      <a:pt x="5704" y="3028"/>
                    </a:cubicBezTo>
                    <a:cubicBezTo>
                      <a:pt x="5704" y="3659"/>
                      <a:pt x="5478" y="4266"/>
                      <a:pt x="5085" y="4743"/>
                    </a:cubicBezTo>
                    <a:cubicBezTo>
                      <a:pt x="4573" y="5350"/>
                      <a:pt x="3835" y="5707"/>
                      <a:pt x="3025" y="5707"/>
                    </a:cubicBezTo>
                    <a:cubicBezTo>
                      <a:pt x="1549" y="5707"/>
                      <a:pt x="358" y="4516"/>
                      <a:pt x="358" y="3052"/>
                    </a:cubicBezTo>
                    <a:cubicBezTo>
                      <a:pt x="358" y="2457"/>
                      <a:pt x="561" y="1897"/>
                      <a:pt x="918" y="1421"/>
                    </a:cubicBezTo>
                    <a:cubicBezTo>
                      <a:pt x="977" y="1349"/>
                      <a:pt x="953" y="1230"/>
                      <a:pt x="882" y="1171"/>
                    </a:cubicBezTo>
                    <a:cubicBezTo>
                      <a:pt x="852" y="1146"/>
                      <a:pt x="814" y="1134"/>
                      <a:pt x="776" y="1134"/>
                    </a:cubicBezTo>
                    <a:cubicBezTo>
                      <a:pt x="722" y="1134"/>
                      <a:pt x="667" y="1158"/>
                      <a:pt x="632" y="1206"/>
                    </a:cubicBezTo>
                    <a:cubicBezTo>
                      <a:pt x="227" y="1742"/>
                      <a:pt x="1" y="2361"/>
                      <a:pt x="1" y="3028"/>
                    </a:cubicBezTo>
                    <a:cubicBezTo>
                      <a:pt x="1" y="4695"/>
                      <a:pt x="1358" y="6052"/>
                      <a:pt x="3025" y="6052"/>
                    </a:cubicBezTo>
                    <a:cubicBezTo>
                      <a:pt x="3930" y="6052"/>
                      <a:pt x="4775" y="5648"/>
                      <a:pt x="5347" y="4969"/>
                    </a:cubicBezTo>
                    <a:cubicBezTo>
                      <a:pt x="5787" y="4433"/>
                      <a:pt x="6049" y="3731"/>
                      <a:pt x="6049" y="3028"/>
                    </a:cubicBezTo>
                    <a:cubicBezTo>
                      <a:pt x="6066" y="1230"/>
                      <a:pt x="4580" y="1"/>
                      <a:pt x="30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49"/>
              <p:cNvSpPr/>
              <p:nvPr/>
            </p:nvSpPr>
            <p:spPr>
              <a:xfrm>
                <a:off x="4085593" y="4420278"/>
                <a:ext cx="145826" cy="120923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3802" extrusionOk="0">
                    <a:moveTo>
                      <a:pt x="2060" y="0"/>
                    </a:moveTo>
                    <a:cubicBezTo>
                      <a:pt x="893" y="0"/>
                      <a:pt x="0" y="1060"/>
                      <a:pt x="191" y="2203"/>
                    </a:cubicBezTo>
                    <a:cubicBezTo>
                      <a:pt x="202" y="2301"/>
                      <a:pt x="282" y="2359"/>
                      <a:pt x="369" y="2359"/>
                    </a:cubicBezTo>
                    <a:cubicBezTo>
                      <a:pt x="377" y="2359"/>
                      <a:pt x="385" y="2359"/>
                      <a:pt x="393" y="2358"/>
                    </a:cubicBezTo>
                    <a:cubicBezTo>
                      <a:pt x="500" y="2346"/>
                      <a:pt x="560" y="2250"/>
                      <a:pt x="548" y="2143"/>
                    </a:cubicBezTo>
                    <a:cubicBezTo>
                      <a:pt x="377" y="1146"/>
                      <a:pt x="1184" y="350"/>
                      <a:pt x="2075" y="350"/>
                    </a:cubicBezTo>
                    <a:cubicBezTo>
                      <a:pt x="2428" y="350"/>
                      <a:pt x="2795" y="475"/>
                      <a:pt x="3120" y="762"/>
                    </a:cubicBezTo>
                    <a:cubicBezTo>
                      <a:pt x="3727" y="1334"/>
                      <a:pt x="3786" y="2310"/>
                      <a:pt x="3191" y="2941"/>
                    </a:cubicBezTo>
                    <a:cubicBezTo>
                      <a:pt x="2884" y="3270"/>
                      <a:pt x="2472" y="3430"/>
                      <a:pt x="2064" y="3430"/>
                    </a:cubicBezTo>
                    <a:cubicBezTo>
                      <a:pt x="1569" y="3430"/>
                      <a:pt x="1079" y="3195"/>
                      <a:pt x="786" y="2739"/>
                    </a:cubicBezTo>
                    <a:cubicBezTo>
                      <a:pt x="751" y="2690"/>
                      <a:pt x="700" y="2666"/>
                      <a:pt x="645" y="2666"/>
                    </a:cubicBezTo>
                    <a:cubicBezTo>
                      <a:pt x="606" y="2666"/>
                      <a:pt x="564" y="2678"/>
                      <a:pt x="524" y="2703"/>
                    </a:cubicBezTo>
                    <a:cubicBezTo>
                      <a:pt x="441" y="2762"/>
                      <a:pt x="429" y="2858"/>
                      <a:pt x="488" y="2953"/>
                    </a:cubicBezTo>
                    <a:cubicBezTo>
                      <a:pt x="859" y="3512"/>
                      <a:pt x="1464" y="3801"/>
                      <a:pt x="2073" y="3801"/>
                    </a:cubicBezTo>
                    <a:cubicBezTo>
                      <a:pt x="2579" y="3801"/>
                      <a:pt x="3087" y="3602"/>
                      <a:pt x="3465" y="3191"/>
                    </a:cubicBezTo>
                    <a:cubicBezTo>
                      <a:pt x="4584" y="1988"/>
                      <a:pt x="3715" y="0"/>
                      <a:pt x="20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49"/>
              <p:cNvSpPr/>
              <p:nvPr/>
            </p:nvSpPr>
            <p:spPr>
              <a:xfrm>
                <a:off x="4131392" y="4449507"/>
                <a:ext cx="54577" cy="45767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439" extrusionOk="0">
                    <a:moveTo>
                      <a:pt x="820" y="0"/>
                    </a:moveTo>
                    <a:cubicBezTo>
                      <a:pt x="805" y="0"/>
                      <a:pt x="790" y="3"/>
                      <a:pt x="775" y="10"/>
                    </a:cubicBezTo>
                    <a:cubicBezTo>
                      <a:pt x="203" y="129"/>
                      <a:pt x="1" y="831"/>
                      <a:pt x="394" y="1224"/>
                    </a:cubicBezTo>
                    <a:cubicBezTo>
                      <a:pt x="537" y="1367"/>
                      <a:pt x="724" y="1439"/>
                      <a:pt x="912" y="1439"/>
                    </a:cubicBezTo>
                    <a:cubicBezTo>
                      <a:pt x="1099" y="1439"/>
                      <a:pt x="1287" y="1367"/>
                      <a:pt x="1430" y="1224"/>
                    </a:cubicBezTo>
                    <a:cubicBezTo>
                      <a:pt x="1668" y="986"/>
                      <a:pt x="1715" y="665"/>
                      <a:pt x="1573" y="391"/>
                    </a:cubicBezTo>
                    <a:cubicBezTo>
                      <a:pt x="1546" y="329"/>
                      <a:pt x="1481" y="294"/>
                      <a:pt x="1410" y="294"/>
                    </a:cubicBezTo>
                    <a:cubicBezTo>
                      <a:pt x="1385" y="294"/>
                      <a:pt x="1359" y="298"/>
                      <a:pt x="1334" y="307"/>
                    </a:cubicBezTo>
                    <a:cubicBezTo>
                      <a:pt x="1251" y="343"/>
                      <a:pt x="1215" y="450"/>
                      <a:pt x="1251" y="546"/>
                    </a:cubicBezTo>
                    <a:cubicBezTo>
                      <a:pt x="1311" y="677"/>
                      <a:pt x="1287" y="843"/>
                      <a:pt x="1180" y="962"/>
                    </a:cubicBezTo>
                    <a:cubicBezTo>
                      <a:pt x="1102" y="1034"/>
                      <a:pt x="1007" y="1069"/>
                      <a:pt x="913" y="1069"/>
                    </a:cubicBezTo>
                    <a:cubicBezTo>
                      <a:pt x="820" y="1069"/>
                      <a:pt x="727" y="1034"/>
                      <a:pt x="656" y="962"/>
                    </a:cubicBezTo>
                    <a:cubicBezTo>
                      <a:pt x="441" y="748"/>
                      <a:pt x="561" y="391"/>
                      <a:pt x="846" y="343"/>
                    </a:cubicBezTo>
                    <a:cubicBezTo>
                      <a:pt x="953" y="331"/>
                      <a:pt x="1013" y="236"/>
                      <a:pt x="977" y="141"/>
                    </a:cubicBezTo>
                    <a:cubicBezTo>
                      <a:pt x="958" y="63"/>
                      <a:pt x="890" y="0"/>
                      <a:pt x="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6" name="Google Shape;566;p49"/>
          <p:cNvGrpSpPr/>
          <p:nvPr/>
        </p:nvGrpSpPr>
        <p:grpSpPr>
          <a:xfrm>
            <a:off x="1900613" y="3925123"/>
            <a:ext cx="482700" cy="482700"/>
            <a:chOff x="1980488" y="3090925"/>
            <a:chExt cx="482700" cy="482700"/>
          </a:xfrm>
        </p:grpSpPr>
        <p:grpSp>
          <p:nvGrpSpPr>
            <p:cNvPr id="567" name="Google Shape;567;p49"/>
            <p:cNvGrpSpPr/>
            <p:nvPr/>
          </p:nvGrpSpPr>
          <p:grpSpPr>
            <a:xfrm>
              <a:off x="2044237" y="3156713"/>
              <a:ext cx="355230" cy="293401"/>
              <a:chOff x="6889712" y="3833413"/>
              <a:chExt cx="355230" cy="293401"/>
            </a:xfrm>
          </p:grpSpPr>
          <p:sp>
            <p:nvSpPr>
              <p:cNvPr id="568" name="Google Shape;568;p49"/>
              <p:cNvSpPr/>
              <p:nvPr/>
            </p:nvSpPr>
            <p:spPr>
              <a:xfrm>
                <a:off x="6926797" y="3833413"/>
                <a:ext cx="279121" cy="293401"/>
              </a:xfrm>
              <a:custGeom>
                <a:avLst/>
                <a:gdLst/>
                <a:ahLst/>
                <a:cxnLst/>
                <a:rect l="l" t="t" r="r" b="b"/>
                <a:pathLst>
                  <a:path w="8776" h="9225" extrusionOk="0">
                    <a:moveTo>
                      <a:pt x="5097" y="3534"/>
                    </a:moveTo>
                    <a:cubicBezTo>
                      <a:pt x="5121" y="3534"/>
                      <a:pt x="5156" y="3546"/>
                      <a:pt x="5180" y="3557"/>
                    </a:cubicBezTo>
                    <a:cubicBezTo>
                      <a:pt x="5228" y="3617"/>
                      <a:pt x="5228" y="3688"/>
                      <a:pt x="5180" y="3736"/>
                    </a:cubicBezTo>
                    <a:cubicBezTo>
                      <a:pt x="5162" y="3760"/>
                      <a:pt x="5130" y="3772"/>
                      <a:pt x="5095" y="3772"/>
                    </a:cubicBezTo>
                    <a:cubicBezTo>
                      <a:pt x="5061" y="3772"/>
                      <a:pt x="5025" y="3760"/>
                      <a:pt x="5002" y="3736"/>
                    </a:cubicBezTo>
                    <a:cubicBezTo>
                      <a:pt x="4978" y="3712"/>
                      <a:pt x="4978" y="3677"/>
                      <a:pt x="4978" y="3653"/>
                    </a:cubicBezTo>
                    <a:cubicBezTo>
                      <a:pt x="4978" y="3617"/>
                      <a:pt x="4990" y="3593"/>
                      <a:pt x="5002" y="3557"/>
                    </a:cubicBezTo>
                    <a:cubicBezTo>
                      <a:pt x="5037" y="3534"/>
                      <a:pt x="5061" y="3534"/>
                      <a:pt x="5097" y="3534"/>
                    </a:cubicBezTo>
                    <a:close/>
                    <a:moveTo>
                      <a:pt x="3710" y="3543"/>
                    </a:moveTo>
                    <a:cubicBezTo>
                      <a:pt x="3742" y="3543"/>
                      <a:pt x="3775" y="3551"/>
                      <a:pt x="3799" y="3569"/>
                    </a:cubicBezTo>
                    <a:cubicBezTo>
                      <a:pt x="3835" y="3605"/>
                      <a:pt x="3835" y="3629"/>
                      <a:pt x="3835" y="3665"/>
                    </a:cubicBezTo>
                    <a:cubicBezTo>
                      <a:pt x="3835" y="3688"/>
                      <a:pt x="3811" y="3724"/>
                      <a:pt x="3799" y="3748"/>
                    </a:cubicBezTo>
                    <a:cubicBezTo>
                      <a:pt x="3775" y="3772"/>
                      <a:pt x="3742" y="3784"/>
                      <a:pt x="3710" y="3784"/>
                    </a:cubicBezTo>
                    <a:cubicBezTo>
                      <a:pt x="3677" y="3784"/>
                      <a:pt x="3644" y="3772"/>
                      <a:pt x="3620" y="3748"/>
                    </a:cubicBezTo>
                    <a:cubicBezTo>
                      <a:pt x="3573" y="3688"/>
                      <a:pt x="3573" y="3617"/>
                      <a:pt x="3620" y="3569"/>
                    </a:cubicBezTo>
                    <a:cubicBezTo>
                      <a:pt x="3644" y="3551"/>
                      <a:pt x="3677" y="3543"/>
                      <a:pt x="3710" y="3543"/>
                    </a:cubicBezTo>
                    <a:close/>
                    <a:moveTo>
                      <a:pt x="8109" y="4498"/>
                    </a:moveTo>
                    <a:lnTo>
                      <a:pt x="8109" y="4665"/>
                    </a:lnTo>
                    <a:lnTo>
                      <a:pt x="8085" y="4665"/>
                    </a:lnTo>
                    <a:cubicBezTo>
                      <a:pt x="8073" y="4843"/>
                      <a:pt x="7764" y="5141"/>
                      <a:pt x="6895" y="5355"/>
                    </a:cubicBezTo>
                    <a:cubicBezTo>
                      <a:pt x="6216" y="5534"/>
                      <a:pt x="5335" y="5629"/>
                      <a:pt x="4406" y="5629"/>
                    </a:cubicBezTo>
                    <a:cubicBezTo>
                      <a:pt x="3501" y="5629"/>
                      <a:pt x="2608" y="5522"/>
                      <a:pt x="1930" y="5355"/>
                    </a:cubicBezTo>
                    <a:cubicBezTo>
                      <a:pt x="1049" y="5141"/>
                      <a:pt x="739" y="4843"/>
                      <a:pt x="739" y="4665"/>
                    </a:cubicBezTo>
                    <a:lnTo>
                      <a:pt x="739" y="4498"/>
                    </a:lnTo>
                    <a:cubicBezTo>
                      <a:pt x="941" y="4665"/>
                      <a:pt x="1251" y="4796"/>
                      <a:pt x="1656" y="4915"/>
                    </a:cubicBezTo>
                    <a:cubicBezTo>
                      <a:pt x="2406" y="5129"/>
                      <a:pt x="3382" y="5248"/>
                      <a:pt x="4418" y="5248"/>
                    </a:cubicBezTo>
                    <a:cubicBezTo>
                      <a:pt x="5466" y="5248"/>
                      <a:pt x="6442" y="5129"/>
                      <a:pt x="7192" y="4915"/>
                    </a:cubicBezTo>
                    <a:cubicBezTo>
                      <a:pt x="7597" y="4796"/>
                      <a:pt x="7907" y="4653"/>
                      <a:pt x="8109" y="4498"/>
                    </a:cubicBezTo>
                    <a:close/>
                    <a:moveTo>
                      <a:pt x="8085" y="5189"/>
                    </a:moveTo>
                    <a:lnTo>
                      <a:pt x="8085" y="7915"/>
                    </a:lnTo>
                    <a:cubicBezTo>
                      <a:pt x="8085" y="8106"/>
                      <a:pt x="7776" y="8356"/>
                      <a:pt x="7085" y="8558"/>
                    </a:cubicBezTo>
                    <a:lnTo>
                      <a:pt x="7085" y="5629"/>
                    </a:lnTo>
                    <a:cubicBezTo>
                      <a:pt x="7442" y="5522"/>
                      <a:pt x="7823" y="5391"/>
                      <a:pt x="8085" y="5189"/>
                    </a:cubicBezTo>
                    <a:close/>
                    <a:moveTo>
                      <a:pt x="739" y="5201"/>
                    </a:moveTo>
                    <a:cubicBezTo>
                      <a:pt x="953" y="5355"/>
                      <a:pt x="1287" y="5510"/>
                      <a:pt x="1727" y="5629"/>
                    </a:cubicBezTo>
                    <a:lnTo>
                      <a:pt x="1727" y="6713"/>
                    </a:lnTo>
                    <a:cubicBezTo>
                      <a:pt x="1727" y="6808"/>
                      <a:pt x="1811" y="6879"/>
                      <a:pt x="1894" y="6879"/>
                    </a:cubicBezTo>
                    <a:cubicBezTo>
                      <a:pt x="1989" y="6879"/>
                      <a:pt x="2061" y="6808"/>
                      <a:pt x="2061" y="6713"/>
                    </a:cubicBezTo>
                    <a:lnTo>
                      <a:pt x="2061" y="5712"/>
                    </a:lnTo>
                    <a:cubicBezTo>
                      <a:pt x="2704" y="5867"/>
                      <a:pt x="3454" y="5939"/>
                      <a:pt x="4263" y="5951"/>
                    </a:cubicBezTo>
                    <a:lnTo>
                      <a:pt x="4263" y="8891"/>
                    </a:lnTo>
                    <a:lnTo>
                      <a:pt x="4251" y="8891"/>
                    </a:lnTo>
                    <a:cubicBezTo>
                      <a:pt x="4097" y="8891"/>
                      <a:pt x="3954" y="8891"/>
                      <a:pt x="3811" y="8868"/>
                    </a:cubicBezTo>
                    <a:cubicBezTo>
                      <a:pt x="3275" y="8844"/>
                      <a:pt x="2775" y="8784"/>
                      <a:pt x="2323" y="8701"/>
                    </a:cubicBezTo>
                    <a:cubicBezTo>
                      <a:pt x="2239" y="8689"/>
                      <a:pt x="2144" y="8665"/>
                      <a:pt x="2061" y="8653"/>
                    </a:cubicBezTo>
                    <a:lnTo>
                      <a:pt x="2061" y="7403"/>
                    </a:lnTo>
                    <a:cubicBezTo>
                      <a:pt x="2061" y="7308"/>
                      <a:pt x="1989" y="7236"/>
                      <a:pt x="1894" y="7236"/>
                    </a:cubicBezTo>
                    <a:cubicBezTo>
                      <a:pt x="1811" y="7236"/>
                      <a:pt x="1727" y="7308"/>
                      <a:pt x="1727" y="7403"/>
                    </a:cubicBezTo>
                    <a:lnTo>
                      <a:pt x="1727" y="8558"/>
                    </a:lnTo>
                    <a:lnTo>
                      <a:pt x="1465" y="8463"/>
                    </a:lnTo>
                    <a:cubicBezTo>
                      <a:pt x="1001" y="8308"/>
                      <a:pt x="739" y="8094"/>
                      <a:pt x="739" y="7915"/>
                    </a:cubicBezTo>
                    <a:lnTo>
                      <a:pt x="739" y="5201"/>
                    </a:lnTo>
                    <a:close/>
                    <a:moveTo>
                      <a:pt x="8582" y="0"/>
                    </a:moveTo>
                    <a:cubicBezTo>
                      <a:pt x="8541" y="0"/>
                      <a:pt x="8496" y="15"/>
                      <a:pt x="8454" y="45"/>
                    </a:cubicBezTo>
                    <a:lnTo>
                      <a:pt x="5775" y="2724"/>
                    </a:lnTo>
                    <a:cubicBezTo>
                      <a:pt x="5502" y="2700"/>
                      <a:pt x="5204" y="2664"/>
                      <a:pt x="4882" y="2664"/>
                    </a:cubicBezTo>
                    <a:cubicBezTo>
                      <a:pt x="4799" y="2664"/>
                      <a:pt x="4728" y="2724"/>
                      <a:pt x="4728" y="2831"/>
                    </a:cubicBezTo>
                    <a:cubicBezTo>
                      <a:pt x="4728" y="2915"/>
                      <a:pt x="4787" y="2998"/>
                      <a:pt x="4882" y="2998"/>
                    </a:cubicBezTo>
                    <a:cubicBezTo>
                      <a:pt x="5097" y="3010"/>
                      <a:pt x="5299" y="3010"/>
                      <a:pt x="5502" y="3034"/>
                    </a:cubicBezTo>
                    <a:lnTo>
                      <a:pt x="5275" y="3260"/>
                    </a:lnTo>
                    <a:cubicBezTo>
                      <a:pt x="5216" y="3234"/>
                      <a:pt x="5151" y="3221"/>
                      <a:pt x="5086" y="3221"/>
                    </a:cubicBezTo>
                    <a:cubicBezTo>
                      <a:pt x="4971" y="3221"/>
                      <a:pt x="4855" y="3263"/>
                      <a:pt x="4763" y="3355"/>
                    </a:cubicBezTo>
                    <a:cubicBezTo>
                      <a:pt x="4680" y="3438"/>
                      <a:pt x="4632" y="3546"/>
                      <a:pt x="4632" y="3665"/>
                    </a:cubicBezTo>
                    <a:cubicBezTo>
                      <a:pt x="4632" y="3784"/>
                      <a:pt x="4680" y="3903"/>
                      <a:pt x="4763" y="3974"/>
                    </a:cubicBezTo>
                    <a:cubicBezTo>
                      <a:pt x="4859" y="4069"/>
                      <a:pt x="4978" y="4105"/>
                      <a:pt x="5085" y="4105"/>
                    </a:cubicBezTo>
                    <a:cubicBezTo>
                      <a:pt x="5204" y="4105"/>
                      <a:pt x="5311" y="4069"/>
                      <a:pt x="5394" y="3974"/>
                    </a:cubicBezTo>
                    <a:cubicBezTo>
                      <a:pt x="5525" y="3843"/>
                      <a:pt x="5549" y="3629"/>
                      <a:pt x="5478" y="3474"/>
                    </a:cubicBezTo>
                    <a:lnTo>
                      <a:pt x="5883" y="3069"/>
                    </a:lnTo>
                    <a:cubicBezTo>
                      <a:pt x="7299" y="3248"/>
                      <a:pt x="8050" y="3653"/>
                      <a:pt x="8050" y="3950"/>
                    </a:cubicBezTo>
                    <a:cubicBezTo>
                      <a:pt x="8050" y="4343"/>
                      <a:pt x="6656" y="4915"/>
                      <a:pt x="4382" y="4915"/>
                    </a:cubicBezTo>
                    <a:cubicBezTo>
                      <a:pt x="2096" y="4915"/>
                      <a:pt x="703" y="4343"/>
                      <a:pt x="703" y="3950"/>
                    </a:cubicBezTo>
                    <a:cubicBezTo>
                      <a:pt x="703" y="3653"/>
                      <a:pt x="1465" y="3248"/>
                      <a:pt x="2870" y="3069"/>
                    </a:cubicBezTo>
                    <a:lnTo>
                      <a:pt x="3275" y="3474"/>
                    </a:lnTo>
                    <a:cubicBezTo>
                      <a:pt x="3204" y="3629"/>
                      <a:pt x="3227" y="3843"/>
                      <a:pt x="3370" y="3974"/>
                    </a:cubicBezTo>
                    <a:cubicBezTo>
                      <a:pt x="3454" y="4069"/>
                      <a:pt x="3573" y="4105"/>
                      <a:pt x="3680" y="4105"/>
                    </a:cubicBezTo>
                    <a:cubicBezTo>
                      <a:pt x="3799" y="4105"/>
                      <a:pt x="3918" y="4069"/>
                      <a:pt x="3989" y="3974"/>
                    </a:cubicBezTo>
                    <a:cubicBezTo>
                      <a:pt x="4085" y="3891"/>
                      <a:pt x="4120" y="3784"/>
                      <a:pt x="4120" y="3665"/>
                    </a:cubicBezTo>
                    <a:cubicBezTo>
                      <a:pt x="4120" y="3546"/>
                      <a:pt x="4085" y="3426"/>
                      <a:pt x="3989" y="3355"/>
                    </a:cubicBezTo>
                    <a:cubicBezTo>
                      <a:pt x="3906" y="3263"/>
                      <a:pt x="3787" y="3221"/>
                      <a:pt x="3672" y="3221"/>
                    </a:cubicBezTo>
                    <a:cubicBezTo>
                      <a:pt x="3608" y="3221"/>
                      <a:pt x="3545" y="3234"/>
                      <a:pt x="3489" y="3260"/>
                    </a:cubicBezTo>
                    <a:lnTo>
                      <a:pt x="3263" y="3034"/>
                    </a:lnTo>
                    <a:cubicBezTo>
                      <a:pt x="3561" y="3010"/>
                      <a:pt x="3870" y="2998"/>
                      <a:pt x="4216" y="2998"/>
                    </a:cubicBezTo>
                    <a:cubicBezTo>
                      <a:pt x="4299" y="2998"/>
                      <a:pt x="4382" y="2915"/>
                      <a:pt x="4382" y="2831"/>
                    </a:cubicBezTo>
                    <a:cubicBezTo>
                      <a:pt x="4382" y="2736"/>
                      <a:pt x="4299" y="2664"/>
                      <a:pt x="4216" y="2664"/>
                    </a:cubicBezTo>
                    <a:cubicBezTo>
                      <a:pt x="3799" y="2664"/>
                      <a:pt x="3382" y="2700"/>
                      <a:pt x="2977" y="2736"/>
                    </a:cubicBezTo>
                    <a:lnTo>
                      <a:pt x="299" y="57"/>
                    </a:lnTo>
                    <a:cubicBezTo>
                      <a:pt x="269" y="27"/>
                      <a:pt x="227" y="12"/>
                      <a:pt x="184" y="12"/>
                    </a:cubicBezTo>
                    <a:cubicBezTo>
                      <a:pt x="141" y="12"/>
                      <a:pt x="96" y="27"/>
                      <a:pt x="60" y="57"/>
                    </a:cubicBezTo>
                    <a:cubicBezTo>
                      <a:pt x="1" y="117"/>
                      <a:pt x="1" y="224"/>
                      <a:pt x="60" y="295"/>
                    </a:cubicBezTo>
                    <a:lnTo>
                      <a:pt x="2561" y="2795"/>
                    </a:lnTo>
                    <a:cubicBezTo>
                      <a:pt x="1322" y="2998"/>
                      <a:pt x="358" y="3379"/>
                      <a:pt x="358" y="3962"/>
                    </a:cubicBezTo>
                    <a:lnTo>
                      <a:pt x="358" y="4236"/>
                    </a:lnTo>
                    <a:lnTo>
                      <a:pt x="358" y="4653"/>
                    </a:lnTo>
                    <a:lnTo>
                      <a:pt x="358" y="7927"/>
                    </a:lnTo>
                    <a:cubicBezTo>
                      <a:pt x="358" y="8165"/>
                      <a:pt x="525" y="8499"/>
                      <a:pt x="1299" y="8796"/>
                    </a:cubicBezTo>
                    <a:cubicBezTo>
                      <a:pt x="1549" y="8880"/>
                      <a:pt x="1858" y="8975"/>
                      <a:pt x="2204" y="9034"/>
                    </a:cubicBezTo>
                    <a:cubicBezTo>
                      <a:pt x="2668" y="9118"/>
                      <a:pt x="3192" y="9177"/>
                      <a:pt x="3739" y="9213"/>
                    </a:cubicBezTo>
                    <a:cubicBezTo>
                      <a:pt x="3942" y="9225"/>
                      <a:pt x="4144" y="9225"/>
                      <a:pt x="4347" y="9225"/>
                    </a:cubicBezTo>
                    <a:cubicBezTo>
                      <a:pt x="4751" y="9225"/>
                      <a:pt x="5156" y="9213"/>
                      <a:pt x="5537" y="9165"/>
                    </a:cubicBezTo>
                    <a:cubicBezTo>
                      <a:pt x="5633" y="9153"/>
                      <a:pt x="5692" y="9082"/>
                      <a:pt x="5692" y="8987"/>
                    </a:cubicBezTo>
                    <a:cubicBezTo>
                      <a:pt x="5668" y="8903"/>
                      <a:pt x="5597" y="8844"/>
                      <a:pt x="5513" y="8844"/>
                    </a:cubicBezTo>
                    <a:cubicBezTo>
                      <a:pt x="5180" y="8868"/>
                      <a:pt x="4859" y="8880"/>
                      <a:pt x="4513" y="8880"/>
                    </a:cubicBezTo>
                    <a:lnTo>
                      <a:pt x="4513" y="5939"/>
                    </a:lnTo>
                    <a:cubicBezTo>
                      <a:pt x="5299" y="5927"/>
                      <a:pt x="6073" y="5855"/>
                      <a:pt x="6716" y="5701"/>
                    </a:cubicBezTo>
                    <a:lnTo>
                      <a:pt x="6716" y="8630"/>
                    </a:lnTo>
                    <a:cubicBezTo>
                      <a:pt x="6537" y="8677"/>
                      <a:pt x="6359" y="8713"/>
                      <a:pt x="6145" y="8737"/>
                    </a:cubicBezTo>
                    <a:cubicBezTo>
                      <a:pt x="6061" y="8749"/>
                      <a:pt x="6002" y="8844"/>
                      <a:pt x="6014" y="8927"/>
                    </a:cubicBezTo>
                    <a:cubicBezTo>
                      <a:pt x="6025" y="9011"/>
                      <a:pt x="6109" y="9070"/>
                      <a:pt x="6180" y="9070"/>
                    </a:cubicBezTo>
                    <a:lnTo>
                      <a:pt x="6204" y="9070"/>
                    </a:lnTo>
                    <a:cubicBezTo>
                      <a:pt x="6383" y="9034"/>
                      <a:pt x="6645" y="8987"/>
                      <a:pt x="6907" y="8915"/>
                    </a:cubicBezTo>
                    <a:cubicBezTo>
                      <a:pt x="6918" y="8915"/>
                      <a:pt x="6918" y="8915"/>
                      <a:pt x="6942" y="8903"/>
                    </a:cubicBezTo>
                    <a:cubicBezTo>
                      <a:pt x="7609" y="8725"/>
                      <a:pt x="8371" y="8415"/>
                      <a:pt x="8371" y="7891"/>
                    </a:cubicBezTo>
                    <a:lnTo>
                      <a:pt x="8371" y="4629"/>
                    </a:lnTo>
                    <a:lnTo>
                      <a:pt x="8371" y="4617"/>
                    </a:lnTo>
                    <a:lnTo>
                      <a:pt x="8371" y="3903"/>
                    </a:lnTo>
                    <a:cubicBezTo>
                      <a:pt x="8371" y="3546"/>
                      <a:pt x="7990" y="3236"/>
                      <a:pt x="7299" y="2998"/>
                    </a:cubicBezTo>
                    <a:cubicBezTo>
                      <a:pt x="6966" y="2891"/>
                      <a:pt x="6585" y="2795"/>
                      <a:pt x="6168" y="2736"/>
                    </a:cubicBezTo>
                    <a:lnTo>
                      <a:pt x="8669" y="236"/>
                    </a:lnTo>
                    <a:cubicBezTo>
                      <a:pt x="8776" y="224"/>
                      <a:pt x="8776" y="117"/>
                      <a:pt x="8692" y="45"/>
                    </a:cubicBezTo>
                    <a:cubicBezTo>
                      <a:pt x="8663" y="15"/>
                      <a:pt x="8624" y="0"/>
                      <a:pt x="85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49"/>
              <p:cNvSpPr/>
              <p:nvPr/>
            </p:nvSpPr>
            <p:spPr>
              <a:xfrm>
                <a:off x="6922281" y="3873646"/>
                <a:ext cx="40170" cy="54387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1710" extrusionOk="0">
                    <a:moveTo>
                      <a:pt x="191" y="0"/>
                    </a:moveTo>
                    <a:cubicBezTo>
                      <a:pt x="162" y="0"/>
                      <a:pt x="132" y="9"/>
                      <a:pt x="107" y="30"/>
                    </a:cubicBezTo>
                    <a:cubicBezTo>
                      <a:pt x="24" y="78"/>
                      <a:pt x="0" y="185"/>
                      <a:pt x="60" y="256"/>
                    </a:cubicBezTo>
                    <a:lnTo>
                      <a:pt x="953" y="1638"/>
                    </a:lnTo>
                    <a:cubicBezTo>
                      <a:pt x="976" y="1685"/>
                      <a:pt x="1036" y="1709"/>
                      <a:pt x="1083" y="1709"/>
                    </a:cubicBezTo>
                    <a:cubicBezTo>
                      <a:pt x="1119" y="1709"/>
                      <a:pt x="1143" y="1697"/>
                      <a:pt x="1179" y="1685"/>
                    </a:cubicBezTo>
                    <a:cubicBezTo>
                      <a:pt x="1250" y="1638"/>
                      <a:pt x="1262" y="1530"/>
                      <a:pt x="1214" y="1459"/>
                    </a:cubicBezTo>
                    <a:lnTo>
                      <a:pt x="321" y="78"/>
                    </a:lnTo>
                    <a:cubicBezTo>
                      <a:pt x="298" y="32"/>
                      <a:pt x="245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49"/>
              <p:cNvSpPr/>
              <p:nvPr/>
            </p:nvSpPr>
            <p:spPr>
              <a:xfrm>
                <a:off x="6889712" y="3913529"/>
                <a:ext cx="56804" cy="2926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920" extrusionOk="0">
                    <a:moveTo>
                      <a:pt x="167" y="1"/>
                    </a:moveTo>
                    <a:cubicBezTo>
                      <a:pt x="103" y="1"/>
                      <a:pt x="50" y="36"/>
                      <a:pt x="24" y="98"/>
                    </a:cubicBezTo>
                    <a:cubicBezTo>
                      <a:pt x="0" y="193"/>
                      <a:pt x="24" y="276"/>
                      <a:pt x="119" y="312"/>
                    </a:cubicBezTo>
                    <a:lnTo>
                      <a:pt x="1536" y="907"/>
                    </a:lnTo>
                    <a:cubicBezTo>
                      <a:pt x="1560" y="919"/>
                      <a:pt x="1584" y="919"/>
                      <a:pt x="1607" y="919"/>
                    </a:cubicBezTo>
                    <a:cubicBezTo>
                      <a:pt x="1667" y="919"/>
                      <a:pt x="1715" y="872"/>
                      <a:pt x="1750" y="812"/>
                    </a:cubicBezTo>
                    <a:cubicBezTo>
                      <a:pt x="1786" y="729"/>
                      <a:pt x="1738" y="634"/>
                      <a:pt x="1667" y="610"/>
                    </a:cubicBezTo>
                    <a:lnTo>
                      <a:pt x="238" y="15"/>
                    </a:lnTo>
                    <a:cubicBezTo>
                      <a:pt x="213" y="5"/>
                      <a:pt x="189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49"/>
              <p:cNvSpPr/>
              <p:nvPr/>
            </p:nvSpPr>
            <p:spPr>
              <a:xfrm>
                <a:off x="7171823" y="3873710"/>
                <a:ext cx="39788" cy="54323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1708" extrusionOk="0">
                    <a:moveTo>
                      <a:pt x="1062" y="0"/>
                    </a:moveTo>
                    <a:cubicBezTo>
                      <a:pt x="1010" y="0"/>
                      <a:pt x="958" y="25"/>
                      <a:pt x="929" y="76"/>
                    </a:cubicBezTo>
                    <a:lnTo>
                      <a:pt x="36" y="1457"/>
                    </a:lnTo>
                    <a:cubicBezTo>
                      <a:pt x="0" y="1528"/>
                      <a:pt x="12" y="1636"/>
                      <a:pt x="84" y="1683"/>
                    </a:cubicBezTo>
                    <a:cubicBezTo>
                      <a:pt x="119" y="1695"/>
                      <a:pt x="143" y="1707"/>
                      <a:pt x="179" y="1707"/>
                    </a:cubicBezTo>
                    <a:cubicBezTo>
                      <a:pt x="238" y="1707"/>
                      <a:pt x="274" y="1683"/>
                      <a:pt x="310" y="1636"/>
                    </a:cubicBezTo>
                    <a:lnTo>
                      <a:pt x="1203" y="254"/>
                    </a:lnTo>
                    <a:cubicBezTo>
                      <a:pt x="1250" y="183"/>
                      <a:pt x="1227" y="76"/>
                      <a:pt x="1155" y="28"/>
                    </a:cubicBezTo>
                    <a:cubicBezTo>
                      <a:pt x="1128" y="10"/>
                      <a:pt x="1095" y="0"/>
                      <a:pt x="10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49"/>
              <p:cNvSpPr/>
              <p:nvPr/>
            </p:nvSpPr>
            <p:spPr>
              <a:xfrm>
                <a:off x="7187725" y="3913529"/>
                <a:ext cx="57217" cy="29261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920" extrusionOk="0">
                    <a:moveTo>
                      <a:pt x="1610" y="1"/>
                    </a:moveTo>
                    <a:cubicBezTo>
                      <a:pt x="1588" y="1"/>
                      <a:pt x="1567" y="5"/>
                      <a:pt x="1548" y="15"/>
                    </a:cubicBezTo>
                    <a:lnTo>
                      <a:pt x="119" y="610"/>
                    </a:lnTo>
                    <a:cubicBezTo>
                      <a:pt x="36" y="634"/>
                      <a:pt x="0" y="741"/>
                      <a:pt x="36" y="812"/>
                    </a:cubicBezTo>
                    <a:cubicBezTo>
                      <a:pt x="60" y="872"/>
                      <a:pt x="119" y="919"/>
                      <a:pt x="179" y="919"/>
                    </a:cubicBezTo>
                    <a:cubicBezTo>
                      <a:pt x="191" y="919"/>
                      <a:pt x="227" y="919"/>
                      <a:pt x="238" y="907"/>
                    </a:cubicBezTo>
                    <a:lnTo>
                      <a:pt x="1667" y="312"/>
                    </a:lnTo>
                    <a:cubicBezTo>
                      <a:pt x="1762" y="276"/>
                      <a:pt x="1798" y="181"/>
                      <a:pt x="1762" y="98"/>
                    </a:cubicBezTo>
                    <a:cubicBezTo>
                      <a:pt x="1736" y="36"/>
                      <a:pt x="1671" y="1"/>
                      <a:pt x="16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3" name="Google Shape;573;p49"/>
            <p:cNvSpPr/>
            <p:nvPr/>
          </p:nvSpPr>
          <p:spPr>
            <a:xfrm>
              <a:off x="1980488" y="3090925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49"/>
          <p:cNvSpPr txBox="1"/>
          <p:nvPr/>
        </p:nvSpPr>
        <p:spPr>
          <a:xfrm>
            <a:off x="3067225" y="2537375"/>
            <a:ext cx="21492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Neptune is the farthest planet from the Sun </a:t>
            </a:r>
            <a:endParaRPr sz="150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grpSp>
        <p:nvGrpSpPr>
          <p:cNvPr id="575" name="Google Shape;575;p49"/>
          <p:cNvGrpSpPr/>
          <p:nvPr/>
        </p:nvGrpSpPr>
        <p:grpSpPr>
          <a:xfrm>
            <a:off x="3600187" y="4013766"/>
            <a:ext cx="1264877" cy="100200"/>
            <a:chOff x="4017340" y="3179568"/>
            <a:chExt cx="1264877" cy="100200"/>
          </a:xfrm>
        </p:grpSpPr>
        <p:sp>
          <p:nvSpPr>
            <p:cNvPr id="576" name="Google Shape;576;p49"/>
            <p:cNvSpPr/>
            <p:nvPr/>
          </p:nvSpPr>
          <p:spPr>
            <a:xfrm>
              <a:off x="4017340" y="3179568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9"/>
            <p:cNvSpPr/>
            <p:nvPr/>
          </p:nvSpPr>
          <p:spPr>
            <a:xfrm>
              <a:off x="4162090" y="3179568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9"/>
            <p:cNvSpPr/>
            <p:nvPr/>
          </p:nvSpPr>
          <p:spPr>
            <a:xfrm>
              <a:off x="4306840" y="3179568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9"/>
            <p:cNvSpPr/>
            <p:nvPr/>
          </p:nvSpPr>
          <p:spPr>
            <a:xfrm>
              <a:off x="4451565" y="3179568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9"/>
            <p:cNvSpPr/>
            <p:nvPr/>
          </p:nvSpPr>
          <p:spPr>
            <a:xfrm>
              <a:off x="4596315" y="3179568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9"/>
            <p:cNvSpPr/>
            <p:nvPr/>
          </p:nvSpPr>
          <p:spPr>
            <a:xfrm>
              <a:off x="4741065" y="3179568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9"/>
            <p:cNvSpPr/>
            <p:nvPr/>
          </p:nvSpPr>
          <p:spPr>
            <a:xfrm>
              <a:off x="4892517" y="3179568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9"/>
            <p:cNvSpPr/>
            <p:nvPr/>
          </p:nvSpPr>
          <p:spPr>
            <a:xfrm>
              <a:off x="5037267" y="3179568"/>
              <a:ext cx="100200" cy="1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9"/>
            <p:cNvSpPr/>
            <p:nvPr/>
          </p:nvSpPr>
          <p:spPr>
            <a:xfrm>
              <a:off x="5182017" y="3179568"/>
              <a:ext cx="100200" cy="1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49"/>
          <p:cNvGrpSpPr/>
          <p:nvPr/>
        </p:nvGrpSpPr>
        <p:grpSpPr>
          <a:xfrm>
            <a:off x="3600187" y="4264512"/>
            <a:ext cx="1264877" cy="100200"/>
            <a:chOff x="4017340" y="3430314"/>
            <a:chExt cx="1264877" cy="100200"/>
          </a:xfrm>
        </p:grpSpPr>
        <p:sp>
          <p:nvSpPr>
            <p:cNvPr id="586" name="Google Shape;586;p49"/>
            <p:cNvSpPr/>
            <p:nvPr/>
          </p:nvSpPr>
          <p:spPr>
            <a:xfrm>
              <a:off x="4017340" y="3430314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9"/>
            <p:cNvSpPr/>
            <p:nvPr/>
          </p:nvSpPr>
          <p:spPr>
            <a:xfrm>
              <a:off x="4162090" y="3430314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9"/>
            <p:cNvSpPr/>
            <p:nvPr/>
          </p:nvSpPr>
          <p:spPr>
            <a:xfrm>
              <a:off x="4306840" y="3430314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9"/>
            <p:cNvSpPr/>
            <p:nvPr/>
          </p:nvSpPr>
          <p:spPr>
            <a:xfrm>
              <a:off x="4451565" y="3430314"/>
              <a:ext cx="100200" cy="100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9"/>
            <p:cNvSpPr/>
            <p:nvPr/>
          </p:nvSpPr>
          <p:spPr>
            <a:xfrm>
              <a:off x="4596315" y="3430314"/>
              <a:ext cx="100200" cy="1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9"/>
            <p:cNvSpPr/>
            <p:nvPr/>
          </p:nvSpPr>
          <p:spPr>
            <a:xfrm>
              <a:off x="4741065" y="3430314"/>
              <a:ext cx="100200" cy="1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9"/>
            <p:cNvSpPr/>
            <p:nvPr/>
          </p:nvSpPr>
          <p:spPr>
            <a:xfrm>
              <a:off x="4892517" y="3430314"/>
              <a:ext cx="100200" cy="1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9"/>
            <p:cNvSpPr/>
            <p:nvPr/>
          </p:nvSpPr>
          <p:spPr>
            <a:xfrm>
              <a:off x="5037267" y="3430314"/>
              <a:ext cx="100200" cy="1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9"/>
            <p:cNvSpPr/>
            <p:nvPr/>
          </p:nvSpPr>
          <p:spPr>
            <a:xfrm>
              <a:off x="5182017" y="3430314"/>
              <a:ext cx="100200" cy="1002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49"/>
          <p:cNvSpPr txBox="1"/>
          <p:nvPr/>
        </p:nvSpPr>
        <p:spPr>
          <a:xfrm>
            <a:off x="3067228" y="3925123"/>
            <a:ext cx="4845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Ig</a:t>
            </a:r>
            <a:endParaRPr sz="15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596" name="Google Shape;596;p49"/>
          <p:cNvSpPr txBox="1"/>
          <p:nvPr/>
        </p:nvSpPr>
        <p:spPr>
          <a:xfrm>
            <a:off x="3069028" y="4153123"/>
            <a:ext cx="482700" cy="2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Tw</a:t>
            </a:r>
            <a:endParaRPr sz="150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25" y="1049333"/>
            <a:ext cx="3532500" cy="39712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0"/>
          <p:cNvSpPr/>
          <p:nvPr/>
        </p:nvSpPr>
        <p:spPr>
          <a:xfrm>
            <a:off x="2680650" y="1302550"/>
            <a:ext cx="3782700" cy="389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50"/>
          <p:cNvSpPr txBox="1">
            <a:spLocks noGrp="1"/>
          </p:cNvSpPr>
          <p:nvPr>
            <p:ph type="title"/>
          </p:nvPr>
        </p:nvSpPr>
        <p:spPr>
          <a:xfrm>
            <a:off x="2654850" y="321157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funnel</a:t>
            </a:r>
            <a:endParaRPr/>
          </a:p>
        </p:txBody>
      </p:sp>
      <p:sp>
        <p:nvSpPr>
          <p:cNvPr id="613" name="Google Shape;613;p50"/>
          <p:cNvSpPr txBox="1">
            <a:spLocks noGrp="1"/>
          </p:cNvSpPr>
          <p:nvPr>
            <p:ph type="subTitle" idx="1"/>
          </p:nvPr>
        </p:nvSpPr>
        <p:spPr>
          <a:xfrm>
            <a:off x="3878570" y="143087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AWARENESS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14" name="Google Shape;614;p50"/>
          <p:cNvSpPr txBox="1">
            <a:spLocks noGrp="1"/>
          </p:cNvSpPr>
          <p:nvPr>
            <p:ph type="subTitle" idx="3"/>
          </p:nvPr>
        </p:nvSpPr>
        <p:spPr>
          <a:xfrm>
            <a:off x="3869153" y="254958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DECISION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15" name="Google Shape;615;p50"/>
          <p:cNvSpPr txBox="1">
            <a:spLocks noGrp="1"/>
          </p:cNvSpPr>
          <p:nvPr>
            <p:ph type="subTitle" idx="7"/>
          </p:nvPr>
        </p:nvSpPr>
        <p:spPr>
          <a:xfrm>
            <a:off x="3869153" y="3103375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purchase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16" name="Google Shape;616;p50"/>
          <p:cNvSpPr txBox="1">
            <a:spLocks noGrp="1"/>
          </p:cNvSpPr>
          <p:nvPr>
            <p:ph type="subTitle" idx="2"/>
          </p:nvPr>
        </p:nvSpPr>
        <p:spPr>
          <a:xfrm>
            <a:off x="655842" y="1302550"/>
            <a:ext cx="17631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617" name="Google Shape;617;p50"/>
          <p:cNvSpPr txBox="1">
            <a:spLocks noGrp="1"/>
          </p:cNvSpPr>
          <p:nvPr>
            <p:ph type="subTitle" idx="4"/>
          </p:nvPr>
        </p:nvSpPr>
        <p:spPr>
          <a:xfrm>
            <a:off x="654042" y="2413383"/>
            <a:ext cx="1764900" cy="914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actually a cold place</a:t>
            </a:r>
            <a:endParaRPr/>
          </a:p>
        </p:txBody>
      </p:sp>
      <p:sp>
        <p:nvSpPr>
          <p:cNvPr id="618" name="Google Shape;618;p50"/>
          <p:cNvSpPr txBox="1">
            <a:spLocks noGrp="1"/>
          </p:cNvSpPr>
          <p:nvPr>
            <p:ph type="subTitle" idx="5"/>
          </p:nvPr>
        </p:nvSpPr>
        <p:spPr>
          <a:xfrm>
            <a:off x="3878570" y="198877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INTEREST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19" name="Google Shape;619;p50"/>
          <p:cNvSpPr txBox="1">
            <a:spLocks noGrp="1"/>
          </p:cNvSpPr>
          <p:nvPr>
            <p:ph type="subTitle" idx="6"/>
          </p:nvPr>
        </p:nvSpPr>
        <p:spPr>
          <a:xfrm>
            <a:off x="6698164" y="1834551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planet</a:t>
            </a:r>
            <a:endParaRPr/>
          </a:p>
        </p:txBody>
      </p:sp>
      <p:sp>
        <p:nvSpPr>
          <p:cNvPr id="620" name="Google Shape;620;p50"/>
          <p:cNvSpPr txBox="1">
            <a:spLocks noGrp="1"/>
          </p:cNvSpPr>
          <p:nvPr>
            <p:ph type="subTitle" idx="8"/>
          </p:nvPr>
        </p:nvSpPr>
        <p:spPr>
          <a:xfrm>
            <a:off x="6698164" y="2984813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</a:t>
            </a:r>
            <a:endParaRPr/>
          </a:p>
        </p:txBody>
      </p:sp>
      <p:cxnSp>
        <p:nvCxnSpPr>
          <p:cNvPr id="621" name="Google Shape;621;p50"/>
          <p:cNvCxnSpPr/>
          <p:nvPr/>
        </p:nvCxnSpPr>
        <p:spPr>
          <a:xfrm>
            <a:off x="2483977" y="2640211"/>
            <a:ext cx="114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2" name="Google Shape;622;p50"/>
          <p:cNvCxnSpPr/>
          <p:nvPr/>
        </p:nvCxnSpPr>
        <p:spPr>
          <a:xfrm>
            <a:off x="2483977" y="1540161"/>
            <a:ext cx="316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3" name="Google Shape;623;p50"/>
          <p:cNvCxnSpPr/>
          <p:nvPr/>
        </p:nvCxnSpPr>
        <p:spPr>
          <a:xfrm>
            <a:off x="5237302" y="3200211"/>
            <a:ext cx="1508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4" name="Google Shape;624;p50"/>
          <p:cNvCxnSpPr/>
          <p:nvPr/>
        </p:nvCxnSpPr>
        <p:spPr>
          <a:xfrm>
            <a:off x="6032841" y="2084486"/>
            <a:ext cx="428100" cy="5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8" name="Google Shape;628;p50"/>
          <p:cNvCxnSpPr/>
          <p:nvPr/>
        </p:nvCxnSpPr>
        <p:spPr>
          <a:xfrm>
            <a:off x="6455832" y="2090190"/>
            <a:ext cx="266100" cy="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29" name="Google Shape;629;p50"/>
          <p:cNvCxnSpPr/>
          <p:nvPr/>
        </p:nvCxnSpPr>
        <p:spPr>
          <a:xfrm>
            <a:off x="6455832" y="3199315"/>
            <a:ext cx="266100" cy="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30" name="Google Shape;630;p50"/>
          <p:cNvCxnSpPr/>
          <p:nvPr/>
        </p:nvCxnSpPr>
        <p:spPr>
          <a:xfrm>
            <a:off x="2442368" y="1539265"/>
            <a:ext cx="266100" cy="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631" name="Google Shape;631;p50"/>
          <p:cNvCxnSpPr/>
          <p:nvPr/>
        </p:nvCxnSpPr>
        <p:spPr>
          <a:xfrm>
            <a:off x="2442368" y="2639315"/>
            <a:ext cx="266100" cy="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89" y="3782250"/>
            <a:ext cx="1226250" cy="136125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61395" y="3794610"/>
            <a:ext cx="1215116" cy="1348890"/>
          </a:xfrm>
          <a:prstGeom prst="rect">
            <a:avLst/>
          </a:prstGeom>
        </p:spPr>
      </p:pic>
      <p:grpSp>
        <p:nvGrpSpPr>
          <p:cNvPr id="30" name="Grupo 29"/>
          <p:cNvGrpSpPr/>
          <p:nvPr/>
        </p:nvGrpSpPr>
        <p:grpSpPr>
          <a:xfrm>
            <a:off x="3817056" y="3573107"/>
            <a:ext cx="1462879" cy="1460611"/>
            <a:chOff x="-2544763" y="1992312"/>
            <a:chExt cx="2047875" cy="2044701"/>
          </a:xfrm>
          <a:solidFill>
            <a:schemeClr val="bg1"/>
          </a:solidFill>
        </p:grpSpPr>
        <p:sp>
          <p:nvSpPr>
            <p:cNvPr id="31" name="Freeform 4"/>
            <p:cNvSpPr>
              <a:spLocks/>
            </p:cNvSpPr>
            <p:nvPr/>
          </p:nvSpPr>
          <p:spPr bwMode="auto">
            <a:xfrm>
              <a:off x="-2544763" y="3640138"/>
              <a:ext cx="388938" cy="396875"/>
            </a:xfrm>
            <a:custGeom>
              <a:avLst/>
              <a:gdLst>
                <a:gd name="T0" fmla="*/ 103 w 103"/>
                <a:gd name="T1" fmla="*/ 90 h 105"/>
                <a:gd name="T2" fmla="*/ 103 w 103"/>
                <a:gd name="T3" fmla="*/ 105 h 105"/>
                <a:gd name="T4" fmla="*/ 0 w 103"/>
                <a:gd name="T5" fmla="*/ 105 h 105"/>
                <a:gd name="T6" fmla="*/ 0 w 103"/>
                <a:gd name="T7" fmla="*/ 4 h 105"/>
                <a:gd name="T8" fmla="*/ 14 w 103"/>
                <a:gd name="T9" fmla="*/ 14 h 105"/>
                <a:gd name="T10" fmla="*/ 14 w 103"/>
                <a:gd name="T11" fmla="*/ 90 h 105"/>
                <a:gd name="T12" fmla="*/ 103 w 103"/>
                <a:gd name="T1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5">
                  <a:moveTo>
                    <a:pt x="103" y="90"/>
                  </a:moveTo>
                  <a:cubicBezTo>
                    <a:pt x="103" y="96"/>
                    <a:pt x="103" y="100"/>
                    <a:pt x="103" y="105"/>
                  </a:cubicBezTo>
                  <a:cubicBezTo>
                    <a:pt x="68" y="105"/>
                    <a:pt x="35" y="105"/>
                    <a:pt x="0" y="105"/>
                  </a:cubicBezTo>
                  <a:cubicBezTo>
                    <a:pt x="0" y="71"/>
                    <a:pt x="0" y="37"/>
                    <a:pt x="0" y="4"/>
                  </a:cubicBezTo>
                  <a:cubicBezTo>
                    <a:pt x="13" y="0"/>
                    <a:pt x="14" y="1"/>
                    <a:pt x="14" y="14"/>
                  </a:cubicBezTo>
                  <a:cubicBezTo>
                    <a:pt x="14" y="39"/>
                    <a:pt x="14" y="64"/>
                    <a:pt x="14" y="90"/>
                  </a:cubicBezTo>
                  <a:cubicBezTo>
                    <a:pt x="44" y="90"/>
                    <a:pt x="73" y="90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-2544763" y="2003425"/>
              <a:ext cx="388938" cy="384175"/>
            </a:xfrm>
            <a:custGeom>
              <a:avLst/>
              <a:gdLst>
                <a:gd name="T0" fmla="*/ 15 w 103"/>
                <a:gd name="T1" fmla="*/ 102 h 102"/>
                <a:gd name="T2" fmla="*/ 0 w 103"/>
                <a:gd name="T3" fmla="*/ 102 h 102"/>
                <a:gd name="T4" fmla="*/ 0 w 103"/>
                <a:gd name="T5" fmla="*/ 0 h 102"/>
                <a:gd name="T6" fmla="*/ 103 w 103"/>
                <a:gd name="T7" fmla="*/ 0 h 102"/>
                <a:gd name="T8" fmla="*/ 103 w 103"/>
                <a:gd name="T9" fmla="*/ 14 h 102"/>
                <a:gd name="T10" fmla="*/ 15 w 103"/>
                <a:gd name="T11" fmla="*/ 14 h 102"/>
                <a:gd name="T12" fmla="*/ 15 w 103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5" y="102"/>
                  </a:moveTo>
                  <a:cubicBezTo>
                    <a:pt x="8" y="102"/>
                    <a:pt x="5" y="102"/>
                    <a:pt x="0" y="102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4"/>
                    <a:pt x="103" y="8"/>
                    <a:pt x="103" y="14"/>
                  </a:cubicBezTo>
                  <a:cubicBezTo>
                    <a:pt x="74" y="14"/>
                    <a:pt x="45" y="14"/>
                    <a:pt x="15" y="14"/>
                  </a:cubicBezTo>
                  <a:cubicBezTo>
                    <a:pt x="15" y="44"/>
                    <a:pt x="15" y="73"/>
                    <a:pt x="1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-900113" y="1992312"/>
              <a:ext cx="403225" cy="395288"/>
            </a:xfrm>
            <a:custGeom>
              <a:avLst/>
              <a:gdLst>
                <a:gd name="T0" fmla="*/ 104 w 107"/>
                <a:gd name="T1" fmla="*/ 105 h 105"/>
                <a:gd name="T2" fmla="*/ 89 w 107"/>
                <a:gd name="T3" fmla="*/ 105 h 105"/>
                <a:gd name="T4" fmla="*/ 89 w 107"/>
                <a:gd name="T5" fmla="*/ 17 h 105"/>
                <a:gd name="T6" fmla="*/ 0 w 107"/>
                <a:gd name="T7" fmla="*/ 17 h 105"/>
                <a:gd name="T8" fmla="*/ 0 w 107"/>
                <a:gd name="T9" fmla="*/ 2 h 105"/>
                <a:gd name="T10" fmla="*/ 71 w 107"/>
                <a:gd name="T11" fmla="*/ 2 h 105"/>
                <a:gd name="T12" fmla="*/ 102 w 107"/>
                <a:gd name="T13" fmla="*/ 5 h 105"/>
                <a:gd name="T14" fmla="*/ 103 w 107"/>
                <a:gd name="T15" fmla="*/ 35 h 105"/>
                <a:gd name="T16" fmla="*/ 104 w 107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5">
                  <a:moveTo>
                    <a:pt x="104" y="105"/>
                  </a:moveTo>
                  <a:cubicBezTo>
                    <a:pt x="98" y="105"/>
                    <a:pt x="95" y="105"/>
                    <a:pt x="89" y="105"/>
                  </a:cubicBezTo>
                  <a:cubicBezTo>
                    <a:pt x="89" y="76"/>
                    <a:pt x="89" y="47"/>
                    <a:pt x="89" y="17"/>
                  </a:cubicBezTo>
                  <a:cubicBezTo>
                    <a:pt x="59" y="17"/>
                    <a:pt x="30" y="17"/>
                    <a:pt x="0" y="17"/>
                  </a:cubicBezTo>
                  <a:cubicBezTo>
                    <a:pt x="0" y="12"/>
                    <a:pt x="0" y="8"/>
                    <a:pt x="0" y="2"/>
                  </a:cubicBezTo>
                  <a:cubicBezTo>
                    <a:pt x="25" y="2"/>
                    <a:pt x="48" y="2"/>
                    <a:pt x="71" y="2"/>
                  </a:cubicBezTo>
                  <a:cubicBezTo>
                    <a:pt x="82" y="2"/>
                    <a:pt x="96" y="0"/>
                    <a:pt x="102" y="5"/>
                  </a:cubicBezTo>
                  <a:cubicBezTo>
                    <a:pt x="107" y="10"/>
                    <a:pt x="103" y="24"/>
                    <a:pt x="103" y="35"/>
                  </a:cubicBezTo>
                  <a:cubicBezTo>
                    <a:pt x="104" y="58"/>
                    <a:pt x="104" y="81"/>
                    <a:pt x="10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-900113" y="3648075"/>
              <a:ext cx="388938" cy="388938"/>
            </a:xfrm>
            <a:custGeom>
              <a:avLst/>
              <a:gdLst>
                <a:gd name="T0" fmla="*/ 0 w 103"/>
                <a:gd name="T1" fmla="*/ 103 h 103"/>
                <a:gd name="T2" fmla="*/ 0 w 103"/>
                <a:gd name="T3" fmla="*/ 88 h 103"/>
                <a:gd name="T4" fmla="*/ 88 w 103"/>
                <a:gd name="T5" fmla="*/ 88 h 103"/>
                <a:gd name="T6" fmla="*/ 88 w 103"/>
                <a:gd name="T7" fmla="*/ 0 h 103"/>
                <a:gd name="T8" fmla="*/ 103 w 103"/>
                <a:gd name="T9" fmla="*/ 0 h 103"/>
                <a:gd name="T10" fmla="*/ 103 w 103"/>
                <a:gd name="T11" fmla="*/ 103 h 103"/>
                <a:gd name="T12" fmla="*/ 0 w 10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cubicBezTo>
                    <a:pt x="0" y="98"/>
                    <a:pt x="0" y="94"/>
                    <a:pt x="0" y="88"/>
                  </a:cubicBezTo>
                  <a:cubicBezTo>
                    <a:pt x="30" y="88"/>
                    <a:pt x="59" y="88"/>
                    <a:pt x="88" y="88"/>
                  </a:cubicBezTo>
                  <a:cubicBezTo>
                    <a:pt x="88" y="59"/>
                    <a:pt x="88" y="30"/>
                    <a:pt x="88" y="0"/>
                  </a:cubicBezTo>
                  <a:cubicBezTo>
                    <a:pt x="94" y="0"/>
                    <a:pt x="9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ubicBezTo>
                    <a:pt x="69" y="103"/>
                    <a:pt x="35" y="103"/>
                    <a:pt x="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004" y="3858049"/>
            <a:ext cx="1137931" cy="96907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1"/>
          <p:cNvSpPr/>
          <p:nvPr/>
        </p:nvSpPr>
        <p:spPr>
          <a:xfrm>
            <a:off x="6189839" y="2925"/>
            <a:ext cx="3062700" cy="2571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1"/>
          <p:cNvSpPr txBox="1">
            <a:spLocks noGrp="1"/>
          </p:cNvSpPr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COMPETITORS</a:t>
            </a:r>
            <a:endParaRPr/>
          </a:p>
        </p:txBody>
      </p:sp>
      <p:sp>
        <p:nvSpPr>
          <p:cNvPr id="640" name="Google Shape;640;p51"/>
          <p:cNvSpPr txBox="1">
            <a:spLocks noGrp="1"/>
          </p:cNvSpPr>
          <p:nvPr>
            <p:ph type="subTitle" idx="3"/>
          </p:nvPr>
        </p:nvSpPr>
        <p:spPr>
          <a:xfrm>
            <a:off x="6374237" y="580394"/>
            <a:ext cx="19200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1" name="Google Shape;641;p51"/>
          <p:cNvSpPr txBox="1">
            <a:spLocks noGrp="1"/>
          </p:cNvSpPr>
          <p:nvPr>
            <p:ph type="subTitle" idx="4"/>
          </p:nvPr>
        </p:nvSpPr>
        <p:spPr>
          <a:xfrm>
            <a:off x="6374239" y="883466"/>
            <a:ext cx="2082300" cy="11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also the smallest one in the Solar System</a:t>
            </a:r>
            <a:endParaRPr/>
          </a:p>
        </p:txBody>
      </p:sp>
      <p:sp>
        <p:nvSpPr>
          <p:cNvPr id="642" name="Google Shape;642;p51"/>
          <p:cNvSpPr txBox="1">
            <a:spLocks noGrp="1"/>
          </p:cNvSpPr>
          <p:nvPr>
            <p:ph type="subTitle" idx="1"/>
          </p:nvPr>
        </p:nvSpPr>
        <p:spPr>
          <a:xfrm>
            <a:off x="4153278" y="3146801"/>
            <a:ext cx="1837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43" name="Google Shape;643;p51"/>
          <p:cNvSpPr txBox="1">
            <a:spLocks noGrp="1"/>
          </p:cNvSpPr>
          <p:nvPr>
            <p:ph type="subTitle" idx="2"/>
          </p:nvPr>
        </p:nvSpPr>
        <p:spPr>
          <a:xfrm>
            <a:off x="3906378" y="3458361"/>
            <a:ext cx="20847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also full of iron oxide dust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703" y="2421411"/>
            <a:ext cx="1606931" cy="231065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023655" y="525451"/>
            <a:ext cx="1624042" cy="2335262"/>
          </a:xfrm>
          <a:prstGeom prst="rect">
            <a:avLst/>
          </a:prstGeom>
        </p:spPr>
      </p:pic>
      <p:grpSp>
        <p:nvGrpSpPr>
          <p:cNvPr id="22" name="Grupo 21"/>
          <p:cNvGrpSpPr/>
          <p:nvPr/>
        </p:nvGrpSpPr>
        <p:grpSpPr>
          <a:xfrm>
            <a:off x="4066566" y="2860713"/>
            <a:ext cx="1958543" cy="1955507"/>
            <a:chOff x="-2544763" y="1992312"/>
            <a:chExt cx="2047875" cy="2044701"/>
          </a:xfrm>
          <a:solidFill>
            <a:schemeClr val="bg1"/>
          </a:solidFill>
        </p:grpSpPr>
        <p:sp>
          <p:nvSpPr>
            <p:cNvPr id="23" name="Freeform 4"/>
            <p:cNvSpPr>
              <a:spLocks/>
            </p:cNvSpPr>
            <p:nvPr/>
          </p:nvSpPr>
          <p:spPr bwMode="auto">
            <a:xfrm>
              <a:off x="-2544763" y="3640138"/>
              <a:ext cx="388938" cy="396875"/>
            </a:xfrm>
            <a:custGeom>
              <a:avLst/>
              <a:gdLst>
                <a:gd name="T0" fmla="*/ 103 w 103"/>
                <a:gd name="T1" fmla="*/ 90 h 105"/>
                <a:gd name="T2" fmla="*/ 103 w 103"/>
                <a:gd name="T3" fmla="*/ 105 h 105"/>
                <a:gd name="T4" fmla="*/ 0 w 103"/>
                <a:gd name="T5" fmla="*/ 105 h 105"/>
                <a:gd name="T6" fmla="*/ 0 w 103"/>
                <a:gd name="T7" fmla="*/ 4 h 105"/>
                <a:gd name="T8" fmla="*/ 14 w 103"/>
                <a:gd name="T9" fmla="*/ 14 h 105"/>
                <a:gd name="T10" fmla="*/ 14 w 103"/>
                <a:gd name="T11" fmla="*/ 90 h 105"/>
                <a:gd name="T12" fmla="*/ 103 w 103"/>
                <a:gd name="T1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5">
                  <a:moveTo>
                    <a:pt x="103" y="90"/>
                  </a:moveTo>
                  <a:cubicBezTo>
                    <a:pt x="103" y="96"/>
                    <a:pt x="103" y="100"/>
                    <a:pt x="103" y="105"/>
                  </a:cubicBezTo>
                  <a:cubicBezTo>
                    <a:pt x="68" y="105"/>
                    <a:pt x="35" y="105"/>
                    <a:pt x="0" y="105"/>
                  </a:cubicBezTo>
                  <a:cubicBezTo>
                    <a:pt x="0" y="71"/>
                    <a:pt x="0" y="37"/>
                    <a:pt x="0" y="4"/>
                  </a:cubicBezTo>
                  <a:cubicBezTo>
                    <a:pt x="13" y="0"/>
                    <a:pt x="14" y="1"/>
                    <a:pt x="14" y="14"/>
                  </a:cubicBezTo>
                  <a:cubicBezTo>
                    <a:pt x="14" y="39"/>
                    <a:pt x="14" y="64"/>
                    <a:pt x="14" y="90"/>
                  </a:cubicBezTo>
                  <a:cubicBezTo>
                    <a:pt x="44" y="90"/>
                    <a:pt x="73" y="90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2544763" y="2003425"/>
              <a:ext cx="388938" cy="384175"/>
            </a:xfrm>
            <a:custGeom>
              <a:avLst/>
              <a:gdLst>
                <a:gd name="T0" fmla="*/ 15 w 103"/>
                <a:gd name="T1" fmla="*/ 102 h 102"/>
                <a:gd name="T2" fmla="*/ 0 w 103"/>
                <a:gd name="T3" fmla="*/ 102 h 102"/>
                <a:gd name="T4" fmla="*/ 0 w 103"/>
                <a:gd name="T5" fmla="*/ 0 h 102"/>
                <a:gd name="T6" fmla="*/ 103 w 103"/>
                <a:gd name="T7" fmla="*/ 0 h 102"/>
                <a:gd name="T8" fmla="*/ 103 w 103"/>
                <a:gd name="T9" fmla="*/ 14 h 102"/>
                <a:gd name="T10" fmla="*/ 15 w 103"/>
                <a:gd name="T11" fmla="*/ 14 h 102"/>
                <a:gd name="T12" fmla="*/ 15 w 103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5" y="102"/>
                  </a:moveTo>
                  <a:cubicBezTo>
                    <a:pt x="8" y="102"/>
                    <a:pt x="5" y="102"/>
                    <a:pt x="0" y="102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4"/>
                    <a:pt x="103" y="8"/>
                    <a:pt x="103" y="14"/>
                  </a:cubicBezTo>
                  <a:cubicBezTo>
                    <a:pt x="74" y="14"/>
                    <a:pt x="45" y="14"/>
                    <a:pt x="15" y="14"/>
                  </a:cubicBezTo>
                  <a:cubicBezTo>
                    <a:pt x="15" y="44"/>
                    <a:pt x="15" y="73"/>
                    <a:pt x="1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900113" y="1992312"/>
              <a:ext cx="403225" cy="395288"/>
            </a:xfrm>
            <a:custGeom>
              <a:avLst/>
              <a:gdLst>
                <a:gd name="T0" fmla="*/ 104 w 107"/>
                <a:gd name="T1" fmla="*/ 105 h 105"/>
                <a:gd name="T2" fmla="*/ 89 w 107"/>
                <a:gd name="T3" fmla="*/ 105 h 105"/>
                <a:gd name="T4" fmla="*/ 89 w 107"/>
                <a:gd name="T5" fmla="*/ 17 h 105"/>
                <a:gd name="T6" fmla="*/ 0 w 107"/>
                <a:gd name="T7" fmla="*/ 17 h 105"/>
                <a:gd name="T8" fmla="*/ 0 w 107"/>
                <a:gd name="T9" fmla="*/ 2 h 105"/>
                <a:gd name="T10" fmla="*/ 71 w 107"/>
                <a:gd name="T11" fmla="*/ 2 h 105"/>
                <a:gd name="T12" fmla="*/ 102 w 107"/>
                <a:gd name="T13" fmla="*/ 5 h 105"/>
                <a:gd name="T14" fmla="*/ 103 w 107"/>
                <a:gd name="T15" fmla="*/ 35 h 105"/>
                <a:gd name="T16" fmla="*/ 104 w 107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5">
                  <a:moveTo>
                    <a:pt x="104" y="105"/>
                  </a:moveTo>
                  <a:cubicBezTo>
                    <a:pt x="98" y="105"/>
                    <a:pt x="95" y="105"/>
                    <a:pt x="89" y="105"/>
                  </a:cubicBezTo>
                  <a:cubicBezTo>
                    <a:pt x="89" y="76"/>
                    <a:pt x="89" y="47"/>
                    <a:pt x="89" y="17"/>
                  </a:cubicBezTo>
                  <a:cubicBezTo>
                    <a:pt x="59" y="17"/>
                    <a:pt x="30" y="17"/>
                    <a:pt x="0" y="17"/>
                  </a:cubicBezTo>
                  <a:cubicBezTo>
                    <a:pt x="0" y="12"/>
                    <a:pt x="0" y="8"/>
                    <a:pt x="0" y="2"/>
                  </a:cubicBezTo>
                  <a:cubicBezTo>
                    <a:pt x="25" y="2"/>
                    <a:pt x="48" y="2"/>
                    <a:pt x="71" y="2"/>
                  </a:cubicBezTo>
                  <a:cubicBezTo>
                    <a:pt x="82" y="2"/>
                    <a:pt x="96" y="0"/>
                    <a:pt x="102" y="5"/>
                  </a:cubicBezTo>
                  <a:cubicBezTo>
                    <a:pt x="107" y="10"/>
                    <a:pt x="103" y="24"/>
                    <a:pt x="103" y="35"/>
                  </a:cubicBezTo>
                  <a:cubicBezTo>
                    <a:pt x="104" y="58"/>
                    <a:pt x="104" y="81"/>
                    <a:pt x="10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-900113" y="3648075"/>
              <a:ext cx="388938" cy="388938"/>
            </a:xfrm>
            <a:custGeom>
              <a:avLst/>
              <a:gdLst>
                <a:gd name="T0" fmla="*/ 0 w 103"/>
                <a:gd name="T1" fmla="*/ 103 h 103"/>
                <a:gd name="T2" fmla="*/ 0 w 103"/>
                <a:gd name="T3" fmla="*/ 88 h 103"/>
                <a:gd name="T4" fmla="*/ 88 w 103"/>
                <a:gd name="T5" fmla="*/ 88 h 103"/>
                <a:gd name="T6" fmla="*/ 88 w 103"/>
                <a:gd name="T7" fmla="*/ 0 h 103"/>
                <a:gd name="T8" fmla="*/ 103 w 103"/>
                <a:gd name="T9" fmla="*/ 0 h 103"/>
                <a:gd name="T10" fmla="*/ 103 w 103"/>
                <a:gd name="T11" fmla="*/ 103 h 103"/>
                <a:gd name="T12" fmla="*/ 0 w 10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cubicBezTo>
                    <a:pt x="0" y="98"/>
                    <a:pt x="0" y="94"/>
                    <a:pt x="0" y="88"/>
                  </a:cubicBezTo>
                  <a:cubicBezTo>
                    <a:pt x="30" y="88"/>
                    <a:pt x="59" y="88"/>
                    <a:pt x="88" y="88"/>
                  </a:cubicBezTo>
                  <a:cubicBezTo>
                    <a:pt x="88" y="59"/>
                    <a:pt x="88" y="30"/>
                    <a:pt x="88" y="0"/>
                  </a:cubicBezTo>
                  <a:cubicBezTo>
                    <a:pt x="94" y="0"/>
                    <a:pt x="9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ubicBezTo>
                    <a:pt x="69" y="103"/>
                    <a:pt x="35" y="103"/>
                    <a:pt x="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6395876" y="253731"/>
            <a:ext cx="1958543" cy="1955507"/>
            <a:chOff x="-2544763" y="1992312"/>
            <a:chExt cx="2047875" cy="2044701"/>
          </a:xfrm>
          <a:solidFill>
            <a:schemeClr val="bg1"/>
          </a:solidFill>
        </p:grpSpPr>
        <p:sp>
          <p:nvSpPr>
            <p:cNvPr id="28" name="Freeform 4"/>
            <p:cNvSpPr>
              <a:spLocks/>
            </p:cNvSpPr>
            <p:nvPr/>
          </p:nvSpPr>
          <p:spPr bwMode="auto">
            <a:xfrm>
              <a:off x="-2544763" y="3640138"/>
              <a:ext cx="388938" cy="396875"/>
            </a:xfrm>
            <a:custGeom>
              <a:avLst/>
              <a:gdLst>
                <a:gd name="T0" fmla="*/ 103 w 103"/>
                <a:gd name="T1" fmla="*/ 90 h 105"/>
                <a:gd name="T2" fmla="*/ 103 w 103"/>
                <a:gd name="T3" fmla="*/ 105 h 105"/>
                <a:gd name="T4" fmla="*/ 0 w 103"/>
                <a:gd name="T5" fmla="*/ 105 h 105"/>
                <a:gd name="T6" fmla="*/ 0 w 103"/>
                <a:gd name="T7" fmla="*/ 4 h 105"/>
                <a:gd name="T8" fmla="*/ 14 w 103"/>
                <a:gd name="T9" fmla="*/ 14 h 105"/>
                <a:gd name="T10" fmla="*/ 14 w 103"/>
                <a:gd name="T11" fmla="*/ 90 h 105"/>
                <a:gd name="T12" fmla="*/ 103 w 103"/>
                <a:gd name="T1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5">
                  <a:moveTo>
                    <a:pt x="103" y="90"/>
                  </a:moveTo>
                  <a:cubicBezTo>
                    <a:pt x="103" y="96"/>
                    <a:pt x="103" y="100"/>
                    <a:pt x="103" y="105"/>
                  </a:cubicBezTo>
                  <a:cubicBezTo>
                    <a:pt x="68" y="105"/>
                    <a:pt x="35" y="105"/>
                    <a:pt x="0" y="105"/>
                  </a:cubicBezTo>
                  <a:cubicBezTo>
                    <a:pt x="0" y="71"/>
                    <a:pt x="0" y="37"/>
                    <a:pt x="0" y="4"/>
                  </a:cubicBezTo>
                  <a:cubicBezTo>
                    <a:pt x="13" y="0"/>
                    <a:pt x="14" y="1"/>
                    <a:pt x="14" y="14"/>
                  </a:cubicBezTo>
                  <a:cubicBezTo>
                    <a:pt x="14" y="39"/>
                    <a:pt x="14" y="64"/>
                    <a:pt x="14" y="90"/>
                  </a:cubicBezTo>
                  <a:cubicBezTo>
                    <a:pt x="44" y="90"/>
                    <a:pt x="73" y="90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>
              <a:off x="-2544763" y="2003425"/>
              <a:ext cx="388938" cy="384175"/>
            </a:xfrm>
            <a:custGeom>
              <a:avLst/>
              <a:gdLst>
                <a:gd name="T0" fmla="*/ 15 w 103"/>
                <a:gd name="T1" fmla="*/ 102 h 102"/>
                <a:gd name="T2" fmla="*/ 0 w 103"/>
                <a:gd name="T3" fmla="*/ 102 h 102"/>
                <a:gd name="T4" fmla="*/ 0 w 103"/>
                <a:gd name="T5" fmla="*/ 0 h 102"/>
                <a:gd name="T6" fmla="*/ 103 w 103"/>
                <a:gd name="T7" fmla="*/ 0 h 102"/>
                <a:gd name="T8" fmla="*/ 103 w 103"/>
                <a:gd name="T9" fmla="*/ 14 h 102"/>
                <a:gd name="T10" fmla="*/ 15 w 103"/>
                <a:gd name="T11" fmla="*/ 14 h 102"/>
                <a:gd name="T12" fmla="*/ 15 w 103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5" y="102"/>
                  </a:moveTo>
                  <a:cubicBezTo>
                    <a:pt x="8" y="102"/>
                    <a:pt x="5" y="102"/>
                    <a:pt x="0" y="102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4"/>
                    <a:pt x="103" y="8"/>
                    <a:pt x="103" y="14"/>
                  </a:cubicBezTo>
                  <a:cubicBezTo>
                    <a:pt x="74" y="14"/>
                    <a:pt x="45" y="14"/>
                    <a:pt x="15" y="14"/>
                  </a:cubicBezTo>
                  <a:cubicBezTo>
                    <a:pt x="15" y="44"/>
                    <a:pt x="15" y="73"/>
                    <a:pt x="1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-900113" y="1992312"/>
              <a:ext cx="403225" cy="395288"/>
            </a:xfrm>
            <a:custGeom>
              <a:avLst/>
              <a:gdLst>
                <a:gd name="T0" fmla="*/ 104 w 107"/>
                <a:gd name="T1" fmla="*/ 105 h 105"/>
                <a:gd name="T2" fmla="*/ 89 w 107"/>
                <a:gd name="T3" fmla="*/ 105 h 105"/>
                <a:gd name="T4" fmla="*/ 89 w 107"/>
                <a:gd name="T5" fmla="*/ 17 h 105"/>
                <a:gd name="T6" fmla="*/ 0 w 107"/>
                <a:gd name="T7" fmla="*/ 17 h 105"/>
                <a:gd name="T8" fmla="*/ 0 w 107"/>
                <a:gd name="T9" fmla="*/ 2 h 105"/>
                <a:gd name="T10" fmla="*/ 71 w 107"/>
                <a:gd name="T11" fmla="*/ 2 h 105"/>
                <a:gd name="T12" fmla="*/ 102 w 107"/>
                <a:gd name="T13" fmla="*/ 5 h 105"/>
                <a:gd name="T14" fmla="*/ 103 w 107"/>
                <a:gd name="T15" fmla="*/ 35 h 105"/>
                <a:gd name="T16" fmla="*/ 104 w 107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5">
                  <a:moveTo>
                    <a:pt x="104" y="105"/>
                  </a:moveTo>
                  <a:cubicBezTo>
                    <a:pt x="98" y="105"/>
                    <a:pt x="95" y="105"/>
                    <a:pt x="89" y="105"/>
                  </a:cubicBezTo>
                  <a:cubicBezTo>
                    <a:pt x="89" y="76"/>
                    <a:pt x="89" y="47"/>
                    <a:pt x="89" y="17"/>
                  </a:cubicBezTo>
                  <a:cubicBezTo>
                    <a:pt x="59" y="17"/>
                    <a:pt x="30" y="17"/>
                    <a:pt x="0" y="17"/>
                  </a:cubicBezTo>
                  <a:cubicBezTo>
                    <a:pt x="0" y="12"/>
                    <a:pt x="0" y="8"/>
                    <a:pt x="0" y="2"/>
                  </a:cubicBezTo>
                  <a:cubicBezTo>
                    <a:pt x="25" y="2"/>
                    <a:pt x="48" y="2"/>
                    <a:pt x="71" y="2"/>
                  </a:cubicBezTo>
                  <a:cubicBezTo>
                    <a:pt x="82" y="2"/>
                    <a:pt x="96" y="0"/>
                    <a:pt x="102" y="5"/>
                  </a:cubicBezTo>
                  <a:cubicBezTo>
                    <a:pt x="107" y="10"/>
                    <a:pt x="103" y="24"/>
                    <a:pt x="103" y="35"/>
                  </a:cubicBezTo>
                  <a:cubicBezTo>
                    <a:pt x="104" y="58"/>
                    <a:pt x="104" y="81"/>
                    <a:pt x="10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-900113" y="3648075"/>
              <a:ext cx="388938" cy="388938"/>
            </a:xfrm>
            <a:custGeom>
              <a:avLst/>
              <a:gdLst>
                <a:gd name="T0" fmla="*/ 0 w 103"/>
                <a:gd name="T1" fmla="*/ 103 h 103"/>
                <a:gd name="T2" fmla="*/ 0 w 103"/>
                <a:gd name="T3" fmla="*/ 88 h 103"/>
                <a:gd name="T4" fmla="*/ 88 w 103"/>
                <a:gd name="T5" fmla="*/ 88 h 103"/>
                <a:gd name="T6" fmla="*/ 88 w 103"/>
                <a:gd name="T7" fmla="*/ 0 h 103"/>
                <a:gd name="T8" fmla="*/ 103 w 103"/>
                <a:gd name="T9" fmla="*/ 0 h 103"/>
                <a:gd name="T10" fmla="*/ 103 w 103"/>
                <a:gd name="T11" fmla="*/ 103 h 103"/>
                <a:gd name="T12" fmla="*/ 0 w 10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cubicBezTo>
                    <a:pt x="0" y="98"/>
                    <a:pt x="0" y="94"/>
                    <a:pt x="0" y="88"/>
                  </a:cubicBezTo>
                  <a:cubicBezTo>
                    <a:pt x="30" y="88"/>
                    <a:pt x="59" y="88"/>
                    <a:pt x="88" y="88"/>
                  </a:cubicBezTo>
                  <a:cubicBezTo>
                    <a:pt x="88" y="59"/>
                    <a:pt x="88" y="30"/>
                    <a:pt x="88" y="0"/>
                  </a:cubicBezTo>
                  <a:cubicBezTo>
                    <a:pt x="94" y="0"/>
                    <a:pt x="9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ubicBezTo>
                    <a:pt x="69" y="103"/>
                    <a:pt x="35" y="103"/>
                    <a:pt x="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2"/>
          <p:cNvSpPr/>
          <p:nvPr/>
        </p:nvSpPr>
        <p:spPr>
          <a:xfrm>
            <a:off x="4694775" y="0"/>
            <a:ext cx="2857492" cy="478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655" name="Google Shape;655;p52"/>
          <p:cNvSpPr txBox="1">
            <a:spLocks noGrp="1"/>
          </p:cNvSpPr>
          <p:nvPr>
            <p:ph type="title"/>
          </p:nvPr>
        </p:nvSpPr>
        <p:spPr>
          <a:xfrm>
            <a:off x="1575563" y="847948"/>
            <a:ext cx="2044200" cy="11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Swot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analysis</a:t>
            </a:r>
            <a:endParaRPr dirty="0"/>
          </a:p>
        </p:txBody>
      </p:sp>
      <p:sp>
        <p:nvSpPr>
          <p:cNvPr id="656" name="Google Shape;656;p52"/>
          <p:cNvSpPr txBox="1">
            <a:spLocks noGrp="1"/>
          </p:cNvSpPr>
          <p:nvPr>
            <p:ph type="subTitle" idx="1"/>
          </p:nvPr>
        </p:nvSpPr>
        <p:spPr>
          <a:xfrm>
            <a:off x="4800600" y="740624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Strengths</a:t>
            </a:r>
            <a:endParaRPr/>
          </a:p>
        </p:txBody>
      </p:sp>
      <p:sp>
        <p:nvSpPr>
          <p:cNvPr id="657" name="Google Shape;657;p52"/>
          <p:cNvSpPr txBox="1">
            <a:spLocks noGrp="1"/>
          </p:cNvSpPr>
          <p:nvPr>
            <p:ph type="subTitle" idx="2"/>
          </p:nvPr>
        </p:nvSpPr>
        <p:spPr>
          <a:xfrm>
            <a:off x="4800600" y="1098397"/>
            <a:ext cx="3405000" cy="4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658" name="Google Shape;658;p52"/>
          <p:cNvSpPr txBox="1">
            <a:spLocks noGrp="1"/>
          </p:cNvSpPr>
          <p:nvPr>
            <p:ph type="subTitle" idx="6"/>
          </p:nvPr>
        </p:nvSpPr>
        <p:spPr>
          <a:xfrm>
            <a:off x="4800600" y="3970871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659" name="Google Shape;659;p52"/>
          <p:cNvSpPr txBox="1">
            <a:spLocks noGrp="1"/>
          </p:cNvSpPr>
          <p:nvPr>
            <p:ph type="subTitle" idx="3"/>
          </p:nvPr>
        </p:nvSpPr>
        <p:spPr>
          <a:xfrm>
            <a:off x="4800600" y="3611735"/>
            <a:ext cx="1627500" cy="2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threats</a:t>
            </a:r>
            <a:endParaRPr/>
          </a:p>
        </p:txBody>
      </p:sp>
      <p:sp>
        <p:nvSpPr>
          <p:cNvPr id="660" name="Google Shape;660;p52"/>
          <p:cNvSpPr txBox="1">
            <a:spLocks noGrp="1"/>
          </p:cNvSpPr>
          <p:nvPr>
            <p:ph type="subTitle" idx="4"/>
          </p:nvPr>
        </p:nvSpPr>
        <p:spPr>
          <a:xfrm>
            <a:off x="4800600" y="2060915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its atmosphere is extremely poisonous</a:t>
            </a:r>
            <a:endParaRPr/>
          </a:p>
        </p:txBody>
      </p:sp>
      <p:sp>
        <p:nvSpPr>
          <p:cNvPr id="661" name="Google Shape;661;p52"/>
          <p:cNvSpPr txBox="1">
            <a:spLocks noGrp="1"/>
          </p:cNvSpPr>
          <p:nvPr>
            <p:ph type="subTitle" idx="5"/>
          </p:nvPr>
        </p:nvSpPr>
        <p:spPr>
          <a:xfrm>
            <a:off x="4800600" y="1698951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WeaknessES</a:t>
            </a:r>
            <a:endParaRPr/>
          </a:p>
        </p:txBody>
      </p:sp>
      <p:sp>
        <p:nvSpPr>
          <p:cNvPr id="663" name="Google Shape;663;p52"/>
          <p:cNvSpPr txBox="1">
            <a:spLocks noGrp="1"/>
          </p:cNvSpPr>
          <p:nvPr>
            <p:ph type="subTitle" idx="7"/>
          </p:nvPr>
        </p:nvSpPr>
        <p:spPr>
          <a:xfrm>
            <a:off x="4800600" y="3020457"/>
            <a:ext cx="34017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cxnSp>
        <p:nvCxnSpPr>
          <p:cNvPr id="664" name="Google Shape;664;p52"/>
          <p:cNvCxnSpPr/>
          <p:nvPr/>
        </p:nvCxnSpPr>
        <p:spPr>
          <a:xfrm>
            <a:off x="3031987" y="107025"/>
            <a:ext cx="60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6" name="Google Shape;666;p52"/>
          <p:cNvSpPr txBox="1">
            <a:spLocks noGrp="1"/>
          </p:cNvSpPr>
          <p:nvPr>
            <p:ph type="subTitle" idx="8"/>
          </p:nvPr>
        </p:nvSpPr>
        <p:spPr>
          <a:xfrm>
            <a:off x="4800600" y="2658653"/>
            <a:ext cx="1629000" cy="2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OPPORTUNITIES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980" y="2257384"/>
            <a:ext cx="3701565" cy="289687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288925"/>
            <a:ext cx="8678862" cy="630238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300" b="1" dirty="0">
                <a:solidFill>
                  <a:srgbClr val="000000"/>
                </a:solidFill>
                <a:latin typeface="Arial Black" panose="020B0A04020102020204" pitchFamily="34" charset="0"/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95F930B-2E79-4166-B390-CDBACA2EBFB9}"/>
              </a:ext>
            </a:extLst>
          </p:cNvPr>
          <p:cNvGrpSpPr/>
          <p:nvPr/>
        </p:nvGrpSpPr>
        <p:grpSpPr>
          <a:xfrm>
            <a:off x="2958631" y="1771682"/>
            <a:ext cx="3244071" cy="3244071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AD6A35FF-59F5-4397-A877-A70939F33676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00000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8A584821-BA63-4C9C-8AB8-A7B581A3A2D3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00000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BD85F4E-CC9D-43CD-A6A1-7EEC55E32525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xmlns="" id="{AF149F72-501E-47AB-A87F-6B213D3E40B8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6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xmlns="" id="{13427C07-F326-4AF7-9A82-17715C918844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6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25">
                  <a:solidFill>
                    <a:schemeClr val="accent6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45064181-341B-4B59-BA12-907D3B836C6C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00000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E1341587-0B68-45B1-9538-DB8793043ED9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0062175-0A35-4B95-820D-F42542DAD10C}"/>
              </a:ext>
            </a:extLst>
          </p:cNvPr>
          <p:cNvGrpSpPr/>
          <p:nvPr/>
        </p:nvGrpSpPr>
        <p:grpSpPr>
          <a:xfrm>
            <a:off x="6127430" y="1358120"/>
            <a:ext cx="1911670" cy="777164"/>
            <a:chOff x="6457218" y="1772816"/>
            <a:chExt cx="2291246" cy="94721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9B7655F-3AA4-4BDC-A5AB-98B067B80FDD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9EBA74E-D161-49A6-B197-BD39FDF3CF29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000" dirty="0"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2B1507E-ED19-4D56-A440-4566B9877C31}"/>
              </a:ext>
            </a:extLst>
          </p:cNvPr>
          <p:cNvGrpSpPr/>
          <p:nvPr/>
        </p:nvGrpSpPr>
        <p:grpSpPr>
          <a:xfrm>
            <a:off x="6617599" y="2598809"/>
            <a:ext cx="1911670" cy="777164"/>
            <a:chOff x="6889266" y="3284984"/>
            <a:chExt cx="1998238" cy="9472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CBD5A2E-32E0-49A4-965A-6302EC0F4091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426C8FE1-7CC1-4648-862B-B084C3CC2F70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000" dirty="0"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E9FBBA1-8D31-4A60-B6E6-219641F284F3}"/>
              </a:ext>
            </a:extLst>
          </p:cNvPr>
          <p:cNvGrpSpPr/>
          <p:nvPr/>
        </p:nvGrpSpPr>
        <p:grpSpPr>
          <a:xfrm>
            <a:off x="6304671" y="4110151"/>
            <a:ext cx="1911670" cy="777164"/>
            <a:chOff x="6673242" y="5020022"/>
            <a:chExt cx="2291246" cy="94721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20453F4B-EE81-4F5F-AEA2-20DD9A8FB40C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123C0E9-68CE-48C5-9D53-811F1A1D6064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000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0E9A559-81DA-4F2E-B62D-99A77DC77C79}"/>
              </a:ext>
            </a:extLst>
          </p:cNvPr>
          <p:cNvGrpSpPr/>
          <p:nvPr/>
        </p:nvGrpSpPr>
        <p:grpSpPr>
          <a:xfrm>
            <a:off x="1302241" y="1339352"/>
            <a:ext cx="1790740" cy="777164"/>
            <a:chOff x="467544" y="1749941"/>
            <a:chExt cx="2291246" cy="9472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D6324EF-DC37-4A0D-B394-0336B13C70B1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7178778-A1A9-46E8-AA88-3FAB5EBC6744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000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81F0443-4500-494B-854D-FA9A69880D71}"/>
              </a:ext>
            </a:extLst>
          </p:cNvPr>
          <p:cNvGrpSpPr/>
          <p:nvPr/>
        </p:nvGrpSpPr>
        <p:grpSpPr>
          <a:xfrm>
            <a:off x="753127" y="2598809"/>
            <a:ext cx="1798586" cy="777164"/>
            <a:chOff x="242744" y="3314387"/>
            <a:chExt cx="2011990" cy="9472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AEB1907-4571-42CA-8DB2-F7E394122480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81F4412-DD31-4E99-A173-179580967123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000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07632A5-E8C9-4273-90DE-088187AF15F2}"/>
              </a:ext>
            </a:extLst>
          </p:cNvPr>
          <p:cNvGrpSpPr/>
          <p:nvPr/>
        </p:nvGrpSpPr>
        <p:grpSpPr>
          <a:xfrm>
            <a:off x="1117153" y="4110151"/>
            <a:ext cx="1798586" cy="777164"/>
            <a:chOff x="251520" y="4998238"/>
            <a:chExt cx="2291246" cy="94721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F473B1-8CA1-4373-B300-6A95478358A9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9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50" b="1" dirty="0">
                  <a:cs typeface="Arial" pitchFamily="34" charset="0"/>
                </a:rPr>
                <a:t>Content  Here</a:t>
              </a:r>
              <a:endParaRPr lang="ko-KR" altLang="en-US" sz="105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7F0DE06-66ED-4255-BCA1-745C7C488093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7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000" dirty="0"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000" dirty="0">
                <a:cs typeface="Arial" pitchFamily="34" charset="0"/>
              </a:endParaRP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xmlns="" id="{E19CB9B2-0EEA-4FC8-9843-2F67E89819A7}"/>
              </a:ext>
            </a:extLst>
          </p:cNvPr>
          <p:cNvSpPr/>
          <p:nvPr/>
        </p:nvSpPr>
        <p:spPr>
          <a:xfrm>
            <a:off x="5311520" y="1457523"/>
            <a:ext cx="775246" cy="287591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000000"/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xmlns="" id="{59677CE1-5B9A-4102-82D1-127B6E46DE47}"/>
              </a:ext>
            </a:extLst>
          </p:cNvPr>
          <p:cNvSpPr/>
          <p:nvPr/>
        </p:nvSpPr>
        <p:spPr>
          <a:xfrm flipH="1">
            <a:off x="3092980" y="1457523"/>
            <a:ext cx="775246" cy="287591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000000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2F771AE-FDEC-4C72-B78B-164F9D1E4890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6140153" y="2720264"/>
            <a:ext cx="477446" cy="55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xmlns="" id="{774D6D45-5837-473F-808E-1CB3562A0D44}"/>
              </a:ext>
            </a:extLst>
          </p:cNvPr>
          <p:cNvSpPr/>
          <p:nvPr/>
        </p:nvSpPr>
        <p:spPr>
          <a:xfrm flipH="1">
            <a:off x="2341298" y="3925504"/>
            <a:ext cx="561679" cy="15743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00000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051EA6B-0CEA-4D5D-BDED-E991A5947EB0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2489304" y="2720264"/>
            <a:ext cx="469329" cy="550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xmlns="" id="{76210A54-68E7-4713-B7F1-D334865F24A0}"/>
              </a:ext>
            </a:extLst>
          </p:cNvPr>
          <p:cNvSpPr/>
          <p:nvPr/>
        </p:nvSpPr>
        <p:spPr>
          <a:xfrm>
            <a:off x="6249463" y="3925504"/>
            <a:ext cx="561679" cy="15743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050">
              <a:solidFill>
                <a:srgbClr val="000000"/>
              </a:solidFill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76742" y="2707275"/>
            <a:ext cx="2223352" cy="246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6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3"/>
          <p:cNvSpPr txBox="1">
            <a:spLocks noGrp="1"/>
          </p:cNvSpPr>
          <p:nvPr>
            <p:ph type="title"/>
          </p:nvPr>
        </p:nvSpPr>
        <p:spPr>
          <a:xfrm>
            <a:off x="1292987" y="461205"/>
            <a:ext cx="38343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goals</a:t>
            </a:r>
            <a:endParaRPr sz="6000"/>
          </a:p>
        </p:txBody>
      </p:sp>
      <p:sp>
        <p:nvSpPr>
          <p:cNvPr id="673" name="Google Shape;673;p53"/>
          <p:cNvSpPr txBox="1"/>
          <p:nvPr/>
        </p:nvSpPr>
        <p:spPr>
          <a:xfrm>
            <a:off x="320530" y="1548405"/>
            <a:ext cx="3130666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Bebas Neue"/>
                <a:ea typeface="Bebas Neue"/>
                <a:cs typeface="Bebas Neue"/>
                <a:sym typeface="Bebas Neue"/>
              </a:rPr>
              <a:t>Short terms</a:t>
            </a:r>
            <a:endParaRPr sz="3600" b="1" dirty="0"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676" name="Google Shape;676;p53"/>
          <p:cNvCxnSpPr/>
          <p:nvPr/>
        </p:nvCxnSpPr>
        <p:spPr>
          <a:xfrm>
            <a:off x="3687600" y="5037300"/>
            <a:ext cx="181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53"/>
          <p:cNvCxnSpPr/>
          <p:nvPr/>
        </p:nvCxnSpPr>
        <p:spPr>
          <a:xfrm>
            <a:off x="3687600" y="106200"/>
            <a:ext cx="1814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8" name="Google Shape;678;p53"/>
          <p:cNvSpPr txBox="1">
            <a:spLocks noGrp="1"/>
          </p:cNvSpPr>
          <p:nvPr>
            <p:ph type="subTitle" idx="1"/>
          </p:nvPr>
        </p:nvSpPr>
        <p:spPr>
          <a:xfrm>
            <a:off x="638712" y="369595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2</a:t>
            </a:r>
            <a:endParaRPr/>
          </a:p>
        </p:txBody>
      </p:sp>
      <p:sp>
        <p:nvSpPr>
          <p:cNvPr id="679" name="Google Shape;679;p53"/>
          <p:cNvSpPr txBox="1">
            <a:spLocks noGrp="1"/>
          </p:cNvSpPr>
          <p:nvPr>
            <p:ph type="subTitle" idx="2"/>
          </p:nvPr>
        </p:nvSpPr>
        <p:spPr>
          <a:xfrm>
            <a:off x="638700" y="2992465"/>
            <a:ext cx="28245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 is a cold place</a:t>
            </a:r>
            <a:endParaRPr/>
          </a:p>
        </p:txBody>
      </p:sp>
      <p:sp>
        <p:nvSpPr>
          <p:cNvPr id="680" name="Google Shape;680;p53"/>
          <p:cNvSpPr txBox="1">
            <a:spLocks noGrp="1"/>
          </p:cNvSpPr>
          <p:nvPr>
            <p:ph type="subTitle" idx="3"/>
          </p:nvPr>
        </p:nvSpPr>
        <p:spPr>
          <a:xfrm>
            <a:off x="638712" y="2708842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1</a:t>
            </a:r>
            <a:endParaRPr/>
          </a:p>
        </p:txBody>
      </p:sp>
      <p:sp>
        <p:nvSpPr>
          <p:cNvPr id="681" name="Google Shape;681;p53"/>
          <p:cNvSpPr txBox="1">
            <a:spLocks noGrp="1"/>
          </p:cNvSpPr>
          <p:nvPr>
            <p:ph type="subTitle" idx="4"/>
          </p:nvPr>
        </p:nvSpPr>
        <p:spPr>
          <a:xfrm>
            <a:off x="638700" y="3979363"/>
            <a:ext cx="2825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smallest planet </a:t>
            </a:r>
            <a:endParaRPr/>
          </a:p>
        </p:txBody>
      </p:sp>
      <p:grpSp>
        <p:nvGrpSpPr>
          <p:cNvPr id="17" name="Grupo 16"/>
          <p:cNvGrpSpPr/>
          <p:nvPr/>
        </p:nvGrpSpPr>
        <p:grpSpPr>
          <a:xfrm rot="10800000">
            <a:off x="0" y="-16869"/>
            <a:ext cx="972457" cy="959782"/>
            <a:chOff x="9413610" y="3582660"/>
            <a:chExt cx="1572836" cy="1552335"/>
          </a:xfrm>
          <a:solidFill>
            <a:srgbClr val="000000"/>
          </a:solidFill>
        </p:grpSpPr>
        <p:sp>
          <p:nvSpPr>
            <p:cNvPr id="18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171543" y="4198813"/>
            <a:ext cx="972457" cy="959782"/>
            <a:chOff x="9413610" y="3582660"/>
            <a:chExt cx="1572836" cy="1552335"/>
          </a:xfrm>
          <a:solidFill>
            <a:srgbClr val="000000"/>
          </a:solidFill>
        </p:grpSpPr>
        <p:sp>
          <p:nvSpPr>
            <p:cNvPr id="21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445" y="752403"/>
            <a:ext cx="4355061" cy="2831222"/>
          </a:xfrm>
          <a:prstGeom prst="rect">
            <a:avLst/>
          </a:prstGeom>
        </p:spPr>
      </p:pic>
      <p:sp>
        <p:nvSpPr>
          <p:cNvPr id="28" name="Google Shape;770;p57"/>
          <p:cNvSpPr txBox="1">
            <a:spLocks/>
          </p:cNvSpPr>
          <p:nvPr/>
        </p:nvSpPr>
        <p:spPr>
          <a:xfrm>
            <a:off x="4142445" y="3694588"/>
            <a:ext cx="23541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  <a:defRPr sz="2200" b="1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22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1600" smtClean="0">
                <a:solidFill>
                  <a:srgbClr val="000000"/>
                </a:solidFill>
                <a:latin typeface="Bahnschrift Light" panose="020B0502040204020203" pitchFamily="34" charset="0"/>
              </a:rPr>
              <a:t>Venus has a beautiful name, but it’s terribly hot</a:t>
            </a:r>
            <a:endParaRPr lang="en-US" sz="1600" dirty="0">
              <a:solidFill>
                <a:srgbClr val="000000"/>
              </a:solidFill>
              <a:latin typeface="Bahnschrift Light" panose="020B0502040204020203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54"/>
          <p:cNvSpPr txBox="1">
            <a:spLocks noGrp="1"/>
          </p:cNvSpPr>
          <p:nvPr>
            <p:ph type="title"/>
          </p:nvPr>
        </p:nvSpPr>
        <p:spPr>
          <a:xfrm>
            <a:off x="1023482" y="870370"/>
            <a:ext cx="2270700" cy="7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strategy</a:t>
            </a:r>
            <a:endParaRPr dirty="0"/>
          </a:p>
        </p:txBody>
      </p:sp>
      <p:sp>
        <p:nvSpPr>
          <p:cNvPr id="692" name="Google Shape;692;p54"/>
          <p:cNvSpPr/>
          <p:nvPr/>
        </p:nvSpPr>
        <p:spPr>
          <a:xfrm>
            <a:off x="3240741" y="766500"/>
            <a:ext cx="5926934" cy="331116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693" name="Google Shape;693;p54"/>
          <p:cNvGrpSpPr/>
          <p:nvPr/>
        </p:nvGrpSpPr>
        <p:grpSpPr>
          <a:xfrm>
            <a:off x="4002778" y="1802453"/>
            <a:ext cx="482700" cy="482700"/>
            <a:chOff x="3772478" y="2250238"/>
            <a:chExt cx="482700" cy="482700"/>
          </a:xfrm>
        </p:grpSpPr>
        <p:grpSp>
          <p:nvGrpSpPr>
            <p:cNvPr id="694" name="Google Shape;694;p54"/>
            <p:cNvGrpSpPr/>
            <p:nvPr/>
          </p:nvGrpSpPr>
          <p:grpSpPr>
            <a:xfrm>
              <a:off x="3830192" y="2350400"/>
              <a:ext cx="367255" cy="282364"/>
              <a:chOff x="1781317" y="3391400"/>
              <a:chExt cx="367255" cy="282364"/>
            </a:xfrm>
          </p:grpSpPr>
          <p:sp>
            <p:nvSpPr>
              <p:cNvPr id="695" name="Google Shape;695;p54"/>
              <p:cNvSpPr/>
              <p:nvPr/>
            </p:nvSpPr>
            <p:spPr>
              <a:xfrm>
                <a:off x="1901061" y="3639610"/>
                <a:ext cx="11013" cy="33772"/>
              </a:xfrm>
              <a:custGeom>
                <a:avLst/>
                <a:gdLst/>
                <a:ahLst/>
                <a:cxnLst/>
                <a:rect l="l" t="t" r="r" b="b"/>
                <a:pathLst>
                  <a:path w="346" h="1061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894"/>
                    </a:lnTo>
                    <a:cubicBezTo>
                      <a:pt x="1" y="977"/>
                      <a:pt x="72" y="1060"/>
                      <a:pt x="167" y="1060"/>
                    </a:cubicBezTo>
                    <a:cubicBezTo>
                      <a:pt x="251" y="1060"/>
                      <a:pt x="334" y="977"/>
                      <a:pt x="334" y="894"/>
                    </a:cubicBezTo>
                    <a:lnTo>
                      <a:pt x="334" y="167"/>
                    </a:lnTo>
                    <a:cubicBezTo>
                      <a:pt x="346" y="72"/>
                      <a:pt x="274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54"/>
              <p:cNvSpPr/>
              <p:nvPr/>
            </p:nvSpPr>
            <p:spPr>
              <a:xfrm>
                <a:off x="2016668" y="3639610"/>
                <a:ext cx="10631" cy="33772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61" extrusionOk="0">
                    <a:moveTo>
                      <a:pt x="167" y="1"/>
                    </a:moveTo>
                    <a:cubicBezTo>
                      <a:pt x="71" y="1"/>
                      <a:pt x="0" y="72"/>
                      <a:pt x="0" y="167"/>
                    </a:cubicBezTo>
                    <a:lnTo>
                      <a:pt x="0" y="894"/>
                    </a:lnTo>
                    <a:cubicBezTo>
                      <a:pt x="0" y="977"/>
                      <a:pt x="71" y="1060"/>
                      <a:pt x="167" y="1060"/>
                    </a:cubicBezTo>
                    <a:cubicBezTo>
                      <a:pt x="250" y="1060"/>
                      <a:pt x="333" y="977"/>
                      <a:pt x="333" y="894"/>
                    </a:cubicBezTo>
                    <a:lnTo>
                      <a:pt x="333" y="167"/>
                    </a:lnTo>
                    <a:cubicBezTo>
                      <a:pt x="333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54"/>
              <p:cNvSpPr/>
              <p:nvPr/>
            </p:nvSpPr>
            <p:spPr>
              <a:xfrm>
                <a:off x="1820340" y="3518720"/>
                <a:ext cx="46281" cy="16329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513" extrusionOk="0">
                    <a:moveTo>
                      <a:pt x="167" y="1"/>
                    </a:moveTo>
                    <a:cubicBezTo>
                      <a:pt x="84" y="1"/>
                      <a:pt x="1" y="72"/>
                      <a:pt x="1" y="167"/>
                    </a:cubicBezTo>
                    <a:cubicBezTo>
                      <a:pt x="1" y="251"/>
                      <a:pt x="84" y="334"/>
                      <a:pt x="167" y="334"/>
                    </a:cubicBezTo>
                    <a:cubicBezTo>
                      <a:pt x="370" y="334"/>
                      <a:pt x="917" y="358"/>
                      <a:pt x="1179" y="489"/>
                    </a:cubicBezTo>
                    <a:cubicBezTo>
                      <a:pt x="1215" y="513"/>
                      <a:pt x="1227" y="513"/>
                      <a:pt x="1263" y="513"/>
                    </a:cubicBezTo>
                    <a:cubicBezTo>
                      <a:pt x="1310" y="513"/>
                      <a:pt x="1382" y="477"/>
                      <a:pt x="1406" y="417"/>
                    </a:cubicBezTo>
                    <a:cubicBezTo>
                      <a:pt x="1453" y="346"/>
                      <a:pt x="1417" y="239"/>
                      <a:pt x="1334" y="191"/>
                    </a:cubicBezTo>
                    <a:cubicBezTo>
                      <a:pt x="941" y="1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54"/>
              <p:cNvSpPr/>
              <p:nvPr/>
            </p:nvSpPr>
            <p:spPr>
              <a:xfrm>
                <a:off x="1802898" y="3628247"/>
                <a:ext cx="11045" cy="4513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418" extrusionOk="0">
                    <a:moveTo>
                      <a:pt x="168" y="1"/>
                    </a:moveTo>
                    <a:cubicBezTo>
                      <a:pt x="72" y="1"/>
                      <a:pt x="1" y="72"/>
                      <a:pt x="1" y="167"/>
                    </a:cubicBezTo>
                    <a:lnTo>
                      <a:pt x="1" y="1251"/>
                    </a:lnTo>
                    <a:cubicBezTo>
                      <a:pt x="1" y="1334"/>
                      <a:pt x="72" y="1417"/>
                      <a:pt x="168" y="1417"/>
                    </a:cubicBezTo>
                    <a:cubicBezTo>
                      <a:pt x="263" y="1417"/>
                      <a:pt x="334" y="1334"/>
                      <a:pt x="334" y="1251"/>
                    </a:cubicBezTo>
                    <a:lnTo>
                      <a:pt x="334" y="167"/>
                    </a:lnTo>
                    <a:cubicBezTo>
                      <a:pt x="346" y="72"/>
                      <a:pt x="275" y="1"/>
                      <a:pt x="1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54"/>
              <p:cNvSpPr/>
              <p:nvPr/>
            </p:nvSpPr>
            <p:spPr>
              <a:xfrm>
                <a:off x="1781317" y="3391400"/>
                <a:ext cx="367255" cy="282364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8871" extrusionOk="0">
                    <a:moveTo>
                      <a:pt x="9728" y="2703"/>
                    </a:moveTo>
                    <a:cubicBezTo>
                      <a:pt x="10049" y="2703"/>
                      <a:pt x="10287" y="2917"/>
                      <a:pt x="10287" y="3167"/>
                    </a:cubicBezTo>
                    <a:lnTo>
                      <a:pt x="10287" y="3203"/>
                    </a:lnTo>
                    <a:cubicBezTo>
                      <a:pt x="10121" y="3120"/>
                      <a:pt x="9930" y="3096"/>
                      <a:pt x="9728" y="3096"/>
                    </a:cubicBezTo>
                    <a:cubicBezTo>
                      <a:pt x="9537" y="3096"/>
                      <a:pt x="9347" y="3143"/>
                      <a:pt x="9180" y="3203"/>
                    </a:cubicBezTo>
                    <a:lnTo>
                      <a:pt x="9180" y="3167"/>
                    </a:lnTo>
                    <a:cubicBezTo>
                      <a:pt x="9180" y="2917"/>
                      <a:pt x="9430" y="2703"/>
                      <a:pt x="9728" y="2703"/>
                    </a:cubicBezTo>
                    <a:close/>
                    <a:moveTo>
                      <a:pt x="9728" y="3405"/>
                    </a:moveTo>
                    <a:cubicBezTo>
                      <a:pt x="10347" y="3405"/>
                      <a:pt x="10835" y="3893"/>
                      <a:pt x="10835" y="4513"/>
                    </a:cubicBezTo>
                    <a:cubicBezTo>
                      <a:pt x="10835" y="4632"/>
                      <a:pt x="10811" y="4751"/>
                      <a:pt x="10775" y="4846"/>
                    </a:cubicBezTo>
                    <a:cubicBezTo>
                      <a:pt x="10299" y="4358"/>
                      <a:pt x="9454" y="4167"/>
                      <a:pt x="9406" y="4167"/>
                    </a:cubicBezTo>
                    <a:cubicBezTo>
                      <a:pt x="9392" y="4160"/>
                      <a:pt x="9377" y="4157"/>
                      <a:pt x="9362" y="4157"/>
                    </a:cubicBezTo>
                    <a:cubicBezTo>
                      <a:pt x="9325" y="4157"/>
                      <a:pt x="9285" y="4174"/>
                      <a:pt x="9251" y="4191"/>
                    </a:cubicBezTo>
                    <a:cubicBezTo>
                      <a:pt x="9216" y="4227"/>
                      <a:pt x="9192" y="4274"/>
                      <a:pt x="9192" y="4334"/>
                    </a:cubicBezTo>
                    <a:cubicBezTo>
                      <a:pt x="9192" y="4334"/>
                      <a:pt x="9180" y="4441"/>
                      <a:pt x="9061" y="4572"/>
                    </a:cubicBezTo>
                    <a:cubicBezTo>
                      <a:pt x="9001" y="4632"/>
                      <a:pt x="9001" y="4751"/>
                      <a:pt x="9061" y="4810"/>
                    </a:cubicBezTo>
                    <a:cubicBezTo>
                      <a:pt x="9091" y="4840"/>
                      <a:pt x="9135" y="4855"/>
                      <a:pt x="9180" y="4855"/>
                    </a:cubicBezTo>
                    <a:cubicBezTo>
                      <a:pt x="9225" y="4855"/>
                      <a:pt x="9269" y="4840"/>
                      <a:pt x="9299" y="4810"/>
                    </a:cubicBezTo>
                    <a:cubicBezTo>
                      <a:pt x="9394" y="4715"/>
                      <a:pt x="9454" y="4608"/>
                      <a:pt x="9478" y="4536"/>
                    </a:cubicBezTo>
                    <a:cubicBezTo>
                      <a:pt x="9763" y="4632"/>
                      <a:pt x="10359" y="4834"/>
                      <a:pt x="10621" y="5203"/>
                    </a:cubicBezTo>
                    <a:cubicBezTo>
                      <a:pt x="10561" y="5668"/>
                      <a:pt x="10192" y="5977"/>
                      <a:pt x="9728" y="5977"/>
                    </a:cubicBezTo>
                    <a:cubicBezTo>
                      <a:pt x="9251" y="5977"/>
                      <a:pt x="8870" y="5620"/>
                      <a:pt x="8823" y="5167"/>
                    </a:cubicBezTo>
                    <a:cubicBezTo>
                      <a:pt x="8823" y="5132"/>
                      <a:pt x="8811" y="5120"/>
                      <a:pt x="8799" y="5084"/>
                    </a:cubicBezTo>
                    <a:cubicBezTo>
                      <a:pt x="8692" y="4906"/>
                      <a:pt x="8632" y="4715"/>
                      <a:pt x="8632" y="4513"/>
                    </a:cubicBezTo>
                    <a:cubicBezTo>
                      <a:pt x="8632" y="3893"/>
                      <a:pt x="9120" y="3405"/>
                      <a:pt x="9728" y="3405"/>
                    </a:cubicBezTo>
                    <a:close/>
                    <a:moveTo>
                      <a:pt x="3048" y="3405"/>
                    </a:moveTo>
                    <a:lnTo>
                      <a:pt x="3048" y="4108"/>
                    </a:lnTo>
                    <a:cubicBezTo>
                      <a:pt x="3048" y="4227"/>
                      <a:pt x="3024" y="4334"/>
                      <a:pt x="2977" y="4429"/>
                    </a:cubicBezTo>
                    <a:lnTo>
                      <a:pt x="2882" y="4608"/>
                    </a:lnTo>
                    <a:cubicBezTo>
                      <a:pt x="2870" y="4644"/>
                      <a:pt x="2870" y="4655"/>
                      <a:pt x="2870" y="4691"/>
                    </a:cubicBezTo>
                    <a:lnTo>
                      <a:pt x="2870" y="5048"/>
                    </a:lnTo>
                    <a:cubicBezTo>
                      <a:pt x="2870" y="5298"/>
                      <a:pt x="2763" y="5537"/>
                      <a:pt x="2584" y="5703"/>
                    </a:cubicBezTo>
                    <a:cubicBezTo>
                      <a:pt x="2413" y="5885"/>
                      <a:pt x="2203" y="5981"/>
                      <a:pt x="1989" y="5981"/>
                    </a:cubicBezTo>
                    <a:cubicBezTo>
                      <a:pt x="1965" y="5981"/>
                      <a:pt x="1941" y="5979"/>
                      <a:pt x="1917" y="5977"/>
                    </a:cubicBezTo>
                    <a:cubicBezTo>
                      <a:pt x="1429" y="5965"/>
                      <a:pt x="1024" y="5537"/>
                      <a:pt x="1024" y="5013"/>
                    </a:cubicBezTo>
                    <a:lnTo>
                      <a:pt x="1024" y="4703"/>
                    </a:lnTo>
                    <a:cubicBezTo>
                      <a:pt x="1024" y="4667"/>
                      <a:pt x="1024" y="4644"/>
                      <a:pt x="1012" y="4632"/>
                    </a:cubicBezTo>
                    <a:lnTo>
                      <a:pt x="905" y="4417"/>
                    </a:lnTo>
                    <a:cubicBezTo>
                      <a:pt x="858" y="4346"/>
                      <a:pt x="846" y="4251"/>
                      <a:pt x="846" y="4167"/>
                    </a:cubicBezTo>
                    <a:lnTo>
                      <a:pt x="846" y="4144"/>
                    </a:lnTo>
                    <a:cubicBezTo>
                      <a:pt x="846" y="3751"/>
                      <a:pt x="1179" y="3405"/>
                      <a:pt x="1596" y="3405"/>
                    </a:cubicBezTo>
                    <a:close/>
                    <a:moveTo>
                      <a:pt x="5763" y="322"/>
                    </a:moveTo>
                    <a:cubicBezTo>
                      <a:pt x="6358" y="322"/>
                      <a:pt x="6870" y="536"/>
                      <a:pt x="7263" y="905"/>
                    </a:cubicBezTo>
                    <a:cubicBezTo>
                      <a:pt x="7668" y="1298"/>
                      <a:pt x="7882" y="1858"/>
                      <a:pt x="7942" y="2524"/>
                    </a:cubicBezTo>
                    <a:cubicBezTo>
                      <a:pt x="8085" y="4346"/>
                      <a:pt x="8227" y="5346"/>
                      <a:pt x="8287" y="5703"/>
                    </a:cubicBezTo>
                    <a:lnTo>
                      <a:pt x="8287" y="5715"/>
                    </a:lnTo>
                    <a:cubicBezTo>
                      <a:pt x="8108" y="5834"/>
                      <a:pt x="7763" y="6025"/>
                      <a:pt x="7215" y="6179"/>
                    </a:cubicBezTo>
                    <a:lnTo>
                      <a:pt x="6930" y="6060"/>
                    </a:lnTo>
                    <a:cubicBezTo>
                      <a:pt x="6858" y="6025"/>
                      <a:pt x="6811" y="5953"/>
                      <a:pt x="6811" y="5882"/>
                    </a:cubicBezTo>
                    <a:lnTo>
                      <a:pt x="6811" y="5298"/>
                    </a:lnTo>
                    <a:cubicBezTo>
                      <a:pt x="7370" y="4941"/>
                      <a:pt x="7727" y="4334"/>
                      <a:pt x="7727" y="3632"/>
                    </a:cubicBezTo>
                    <a:lnTo>
                      <a:pt x="7727" y="3322"/>
                    </a:lnTo>
                    <a:cubicBezTo>
                      <a:pt x="7727" y="3108"/>
                      <a:pt x="7632" y="2917"/>
                      <a:pt x="7489" y="2786"/>
                    </a:cubicBezTo>
                    <a:cubicBezTo>
                      <a:pt x="7144" y="2489"/>
                      <a:pt x="6370" y="1965"/>
                      <a:pt x="5025" y="1834"/>
                    </a:cubicBezTo>
                    <a:cubicBezTo>
                      <a:pt x="5015" y="1831"/>
                      <a:pt x="5005" y="1830"/>
                      <a:pt x="4995" y="1830"/>
                    </a:cubicBezTo>
                    <a:cubicBezTo>
                      <a:pt x="4920" y="1830"/>
                      <a:pt x="4846" y="1903"/>
                      <a:pt x="4846" y="1977"/>
                    </a:cubicBezTo>
                    <a:cubicBezTo>
                      <a:pt x="4834" y="2072"/>
                      <a:pt x="4906" y="2155"/>
                      <a:pt x="5001" y="2155"/>
                    </a:cubicBezTo>
                    <a:cubicBezTo>
                      <a:pt x="6251" y="2274"/>
                      <a:pt x="6954" y="2750"/>
                      <a:pt x="7263" y="3024"/>
                    </a:cubicBezTo>
                    <a:cubicBezTo>
                      <a:pt x="7335" y="3096"/>
                      <a:pt x="7382" y="3179"/>
                      <a:pt x="7382" y="3298"/>
                    </a:cubicBezTo>
                    <a:lnTo>
                      <a:pt x="7382" y="3620"/>
                    </a:lnTo>
                    <a:cubicBezTo>
                      <a:pt x="7382" y="4525"/>
                      <a:pt x="6632" y="5251"/>
                      <a:pt x="5739" y="5251"/>
                    </a:cubicBezTo>
                    <a:cubicBezTo>
                      <a:pt x="4846" y="5251"/>
                      <a:pt x="4108" y="4513"/>
                      <a:pt x="4108" y="3620"/>
                    </a:cubicBezTo>
                    <a:lnTo>
                      <a:pt x="4108" y="3465"/>
                    </a:lnTo>
                    <a:cubicBezTo>
                      <a:pt x="4108" y="3405"/>
                      <a:pt x="4132" y="3346"/>
                      <a:pt x="4191" y="3298"/>
                    </a:cubicBezTo>
                    <a:cubicBezTo>
                      <a:pt x="4406" y="3179"/>
                      <a:pt x="4691" y="2965"/>
                      <a:pt x="4822" y="2572"/>
                    </a:cubicBezTo>
                    <a:cubicBezTo>
                      <a:pt x="4846" y="2489"/>
                      <a:pt x="4810" y="2393"/>
                      <a:pt x="4715" y="2369"/>
                    </a:cubicBezTo>
                    <a:cubicBezTo>
                      <a:pt x="4696" y="2361"/>
                      <a:pt x="4676" y="2357"/>
                      <a:pt x="4657" y="2357"/>
                    </a:cubicBezTo>
                    <a:cubicBezTo>
                      <a:pt x="4592" y="2357"/>
                      <a:pt x="4531" y="2401"/>
                      <a:pt x="4513" y="2465"/>
                    </a:cubicBezTo>
                    <a:cubicBezTo>
                      <a:pt x="4417" y="2750"/>
                      <a:pt x="4191" y="2917"/>
                      <a:pt x="4048" y="3024"/>
                    </a:cubicBezTo>
                    <a:cubicBezTo>
                      <a:pt x="3882" y="3108"/>
                      <a:pt x="3775" y="3286"/>
                      <a:pt x="3775" y="3465"/>
                    </a:cubicBezTo>
                    <a:lnTo>
                      <a:pt x="3775" y="3620"/>
                    </a:lnTo>
                    <a:cubicBezTo>
                      <a:pt x="3775" y="4310"/>
                      <a:pt x="4132" y="4929"/>
                      <a:pt x="4691" y="5287"/>
                    </a:cubicBezTo>
                    <a:lnTo>
                      <a:pt x="4691" y="5858"/>
                    </a:lnTo>
                    <a:cubicBezTo>
                      <a:pt x="4691" y="5941"/>
                      <a:pt x="4644" y="6013"/>
                      <a:pt x="4572" y="6037"/>
                    </a:cubicBezTo>
                    <a:lnTo>
                      <a:pt x="4287" y="6156"/>
                    </a:lnTo>
                    <a:cubicBezTo>
                      <a:pt x="3739" y="6013"/>
                      <a:pt x="3394" y="5822"/>
                      <a:pt x="3227" y="5715"/>
                    </a:cubicBezTo>
                    <a:lnTo>
                      <a:pt x="3227" y="5703"/>
                    </a:lnTo>
                    <a:cubicBezTo>
                      <a:pt x="3286" y="5346"/>
                      <a:pt x="3441" y="4346"/>
                      <a:pt x="3572" y="2524"/>
                    </a:cubicBezTo>
                    <a:cubicBezTo>
                      <a:pt x="3620" y="1858"/>
                      <a:pt x="3858" y="1310"/>
                      <a:pt x="4251" y="905"/>
                    </a:cubicBezTo>
                    <a:cubicBezTo>
                      <a:pt x="4644" y="524"/>
                      <a:pt x="5168" y="322"/>
                      <a:pt x="5763" y="322"/>
                    </a:cubicBezTo>
                    <a:close/>
                    <a:moveTo>
                      <a:pt x="2917" y="5870"/>
                    </a:moveTo>
                    <a:cubicBezTo>
                      <a:pt x="2941" y="5929"/>
                      <a:pt x="2989" y="5977"/>
                      <a:pt x="3036" y="6013"/>
                    </a:cubicBezTo>
                    <a:cubicBezTo>
                      <a:pt x="3167" y="6096"/>
                      <a:pt x="3417" y="6251"/>
                      <a:pt x="3810" y="6382"/>
                    </a:cubicBezTo>
                    <a:lnTo>
                      <a:pt x="3334" y="6596"/>
                    </a:lnTo>
                    <a:lnTo>
                      <a:pt x="2798" y="6441"/>
                    </a:lnTo>
                    <a:cubicBezTo>
                      <a:pt x="2667" y="6394"/>
                      <a:pt x="2667" y="6382"/>
                      <a:pt x="2667" y="6358"/>
                    </a:cubicBezTo>
                    <a:lnTo>
                      <a:pt x="2667" y="6120"/>
                    </a:lnTo>
                    <a:cubicBezTo>
                      <a:pt x="2727" y="6072"/>
                      <a:pt x="2763" y="6025"/>
                      <a:pt x="2822" y="5977"/>
                    </a:cubicBezTo>
                    <a:cubicBezTo>
                      <a:pt x="2858" y="5953"/>
                      <a:pt x="2882" y="5906"/>
                      <a:pt x="2917" y="5870"/>
                    </a:cubicBezTo>
                    <a:close/>
                    <a:moveTo>
                      <a:pt x="8620" y="5620"/>
                    </a:moveTo>
                    <a:cubicBezTo>
                      <a:pt x="8704" y="5822"/>
                      <a:pt x="8859" y="5977"/>
                      <a:pt x="9037" y="6096"/>
                    </a:cubicBezTo>
                    <a:lnTo>
                      <a:pt x="9037" y="6453"/>
                    </a:lnTo>
                    <a:lnTo>
                      <a:pt x="9013" y="6453"/>
                    </a:lnTo>
                    <a:lnTo>
                      <a:pt x="8478" y="6739"/>
                    </a:lnTo>
                    <a:cubicBezTo>
                      <a:pt x="8478" y="6739"/>
                      <a:pt x="8466" y="6739"/>
                      <a:pt x="8466" y="6727"/>
                    </a:cubicBezTo>
                    <a:lnTo>
                      <a:pt x="7692" y="6382"/>
                    </a:lnTo>
                    <a:cubicBezTo>
                      <a:pt x="8061" y="6251"/>
                      <a:pt x="8335" y="6096"/>
                      <a:pt x="8466" y="6013"/>
                    </a:cubicBezTo>
                    <a:cubicBezTo>
                      <a:pt x="8585" y="5941"/>
                      <a:pt x="8644" y="5798"/>
                      <a:pt x="8620" y="5656"/>
                    </a:cubicBezTo>
                    <a:lnTo>
                      <a:pt x="8620" y="5620"/>
                    </a:lnTo>
                    <a:close/>
                    <a:moveTo>
                      <a:pt x="2322" y="6263"/>
                    </a:moveTo>
                    <a:lnTo>
                      <a:pt x="2322" y="6334"/>
                    </a:lnTo>
                    <a:cubicBezTo>
                      <a:pt x="2322" y="6370"/>
                      <a:pt x="2322" y="6418"/>
                      <a:pt x="2334" y="6441"/>
                    </a:cubicBezTo>
                    <a:lnTo>
                      <a:pt x="1929" y="6834"/>
                    </a:lnTo>
                    <a:lnTo>
                      <a:pt x="1548" y="6441"/>
                    </a:lnTo>
                    <a:cubicBezTo>
                      <a:pt x="1560" y="6418"/>
                      <a:pt x="1560" y="6382"/>
                      <a:pt x="1560" y="6334"/>
                    </a:cubicBezTo>
                    <a:lnTo>
                      <a:pt x="1560" y="6263"/>
                    </a:lnTo>
                    <a:cubicBezTo>
                      <a:pt x="1667" y="6299"/>
                      <a:pt x="1786" y="6322"/>
                      <a:pt x="1905" y="6322"/>
                    </a:cubicBezTo>
                    <a:lnTo>
                      <a:pt x="1953" y="6322"/>
                    </a:lnTo>
                    <a:cubicBezTo>
                      <a:pt x="2084" y="6322"/>
                      <a:pt x="2203" y="6310"/>
                      <a:pt x="2322" y="6263"/>
                    </a:cubicBezTo>
                    <a:close/>
                    <a:moveTo>
                      <a:pt x="10109" y="6275"/>
                    </a:moveTo>
                    <a:lnTo>
                      <a:pt x="10109" y="6453"/>
                    </a:lnTo>
                    <a:cubicBezTo>
                      <a:pt x="10109" y="6513"/>
                      <a:pt x="10121" y="6572"/>
                      <a:pt x="10144" y="6620"/>
                    </a:cubicBezTo>
                    <a:lnTo>
                      <a:pt x="10002" y="6775"/>
                    </a:lnTo>
                    <a:cubicBezTo>
                      <a:pt x="9924" y="6840"/>
                      <a:pt x="9832" y="6873"/>
                      <a:pt x="9740" y="6873"/>
                    </a:cubicBezTo>
                    <a:cubicBezTo>
                      <a:pt x="9647" y="6873"/>
                      <a:pt x="9555" y="6840"/>
                      <a:pt x="9478" y="6775"/>
                    </a:cubicBezTo>
                    <a:lnTo>
                      <a:pt x="9311" y="6620"/>
                    </a:lnTo>
                    <a:cubicBezTo>
                      <a:pt x="9347" y="6572"/>
                      <a:pt x="9359" y="6513"/>
                      <a:pt x="9359" y="6453"/>
                    </a:cubicBezTo>
                    <a:lnTo>
                      <a:pt x="9359" y="6275"/>
                    </a:lnTo>
                    <a:cubicBezTo>
                      <a:pt x="9478" y="6310"/>
                      <a:pt x="9597" y="6334"/>
                      <a:pt x="9728" y="6334"/>
                    </a:cubicBezTo>
                    <a:cubicBezTo>
                      <a:pt x="9859" y="6334"/>
                      <a:pt x="9978" y="6322"/>
                      <a:pt x="10109" y="6275"/>
                    </a:cubicBezTo>
                    <a:close/>
                    <a:moveTo>
                      <a:pt x="6501" y="5477"/>
                    </a:moveTo>
                    <a:lnTo>
                      <a:pt x="6501" y="5882"/>
                    </a:lnTo>
                    <a:cubicBezTo>
                      <a:pt x="6501" y="6084"/>
                      <a:pt x="6620" y="6275"/>
                      <a:pt x="6811" y="6370"/>
                    </a:cubicBezTo>
                    <a:lnTo>
                      <a:pt x="7073" y="6477"/>
                    </a:lnTo>
                    <a:cubicBezTo>
                      <a:pt x="6799" y="6953"/>
                      <a:pt x="6299" y="7263"/>
                      <a:pt x="5739" y="7263"/>
                    </a:cubicBezTo>
                    <a:cubicBezTo>
                      <a:pt x="5191" y="7263"/>
                      <a:pt x="4691" y="6953"/>
                      <a:pt x="4453" y="6477"/>
                    </a:cubicBezTo>
                    <a:lnTo>
                      <a:pt x="4703" y="6370"/>
                    </a:lnTo>
                    <a:cubicBezTo>
                      <a:pt x="4894" y="6275"/>
                      <a:pt x="5013" y="6084"/>
                      <a:pt x="5013" y="5882"/>
                    </a:cubicBezTo>
                    <a:lnTo>
                      <a:pt x="5013" y="5477"/>
                    </a:lnTo>
                    <a:cubicBezTo>
                      <a:pt x="5239" y="5560"/>
                      <a:pt x="5489" y="5620"/>
                      <a:pt x="5763" y="5620"/>
                    </a:cubicBezTo>
                    <a:cubicBezTo>
                      <a:pt x="6025" y="5620"/>
                      <a:pt x="6263" y="5584"/>
                      <a:pt x="6501" y="5477"/>
                    </a:cubicBezTo>
                    <a:close/>
                    <a:moveTo>
                      <a:pt x="5763" y="0"/>
                    </a:moveTo>
                    <a:cubicBezTo>
                      <a:pt x="5072" y="0"/>
                      <a:pt x="4465" y="238"/>
                      <a:pt x="4013" y="679"/>
                    </a:cubicBezTo>
                    <a:cubicBezTo>
                      <a:pt x="3560" y="1131"/>
                      <a:pt x="3286" y="1774"/>
                      <a:pt x="3239" y="2512"/>
                    </a:cubicBezTo>
                    <a:cubicBezTo>
                      <a:pt x="3227" y="2703"/>
                      <a:pt x="3215" y="2905"/>
                      <a:pt x="3203" y="3084"/>
                    </a:cubicBezTo>
                    <a:lnTo>
                      <a:pt x="1608" y="3084"/>
                    </a:lnTo>
                    <a:cubicBezTo>
                      <a:pt x="1012" y="3084"/>
                      <a:pt x="536" y="3560"/>
                      <a:pt x="536" y="4155"/>
                    </a:cubicBezTo>
                    <a:lnTo>
                      <a:pt x="536" y="4167"/>
                    </a:lnTo>
                    <a:cubicBezTo>
                      <a:pt x="536" y="4298"/>
                      <a:pt x="560" y="4453"/>
                      <a:pt x="619" y="4572"/>
                    </a:cubicBezTo>
                    <a:lnTo>
                      <a:pt x="715" y="4751"/>
                    </a:lnTo>
                    <a:lnTo>
                      <a:pt x="715" y="5025"/>
                    </a:lnTo>
                    <a:cubicBezTo>
                      <a:pt x="715" y="5465"/>
                      <a:pt x="941" y="5858"/>
                      <a:pt x="1262" y="6096"/>
                    </a:cubicBezTo>
                    <a:lnTo>
                      <a:pt x="1262" y="6334"/>
                    </a:lnTo>
                    <a:cubicBezTo>
                      <a:pt x="1262" y="6370"/>
                      <a:pt x="1250" y="6394"/>
                      <a:pt x="1215" y="6418"/>
                    </a:cubicBezTo>
                    <a:lnTo>
                      <a:pt x="524" y="6608"/>
                    </a:lnTo>
                    <a:cubicBezTo>
                      <a:pt x="226" y="6691"/>
                      <a:pt x="0" y="6977"/>
                      <a:pt x="0" y="7287"/>
                    </a:cubicBezTo>
                    <a:lnTo>
                      <a:pt x="0" y="8692"/>
                    </a:lnTo>
                    <a:cubicBezTo>
                      <a:pt x="0" y="8775"/>
                      <a:pt x="72" y="8858"/>
                      <a:pt x="167" y="8858"/>
                    </a:cubicBezTo>
                    <a:cubicBezTo>
                      <a:pt x="250" y="8858"/>
                      <a:pt x="322" y="8775"/>
                      <a:pt x="322" y="8692"/>
                    </a:cubicBezTo>
                    <a:lnTo>
                      <a:pt x="322" y="7287"/>
                    </a:lnTo>
                    <a:cubicBezTo>
                      <a:pt x="322" y="7132"/>
                      <a:pt x="441" y="6977"/>
                      <a:pt x="596" y="6930"/>
                    </a:cubicBezTo>
                    <a:lnTo>
                      <a:pt x="1298" y="6739"/>
                    </a:lnTo>
                    <a:cubicBezTo>
                      <a:pt x="1322" y="6739"/>
                      <a:pt x="1334" y="6727"/>
                      <a:pt x="1369" y="6715"/>
                    </a:cubicBezTo>
                    <a:lnTo>
                      <a:pt x="1798" y="7144"/>
                    </a:lnTo>
                    <a:lnTo>
                      <a:pt x="1798" y="8704"/>
                    </a:lnTo>
                    <a:cubicBezTo>
                      <a:pt x="1798" y="8799"/>
                      <a:pt x="1870" y="8870"/>
                      <a:pt x="1965" y="8870"/>
                    </a:cubicBezTo>
                    <a:cubicBezTo>
                      <a:pt x="2048" y="8870"/>
                      <a:pt x="2131" y="8799"/>
                      <a:pt x="2131" y="8704"/>
                    </a:cubicBezTo>
                    <a:lnTo>
                      <a:pt x="2131" y="7144"/>
                    </a:lnTo>
                    <a:lnTo>
                      <a:pt x="2560" y="6715"/>
                    </a:lnTo>
                    <a:cubicBezTo>
                      <a:pt x="2620" y="6739"/>
                      <a:pt x="2679" y="6751"/>
                      <a:pt x="2727" y="6775"/>
                    </a:cubicBezTo>
                    <a:lnTo>
                      <a:pt x="2905" y="6811"/>
                    </a:lnTo>
                    <a:cubicBezTo>
                      <a:pt x="2667" y="6977"/>
                      <a:pt x="2524" y="7251"/>
                      <a:pt x="2524" y="7549"/>
                    </a:cubicBezTo>
                    <a:lnTo>
                      <a:pt x="2524" y="8704"/>
                    </a:lnTo>
                    <a:cubicBezTo>
                      <a:pt x="2524" y="8799"/>
                      <a:pt x="2608" y="8870"/>
                      <a:pt x="2691" y="8870"/>
                    </a:cubicBezTo>
                    <a:cubicBezTo>
                      <a:pt x="2786" y="8870"/>
                      <a:pt x="2858" y="8799"/>
                      <a:pt x="2858" y="8704"/>
                    </a:cubicBezTo>
                    <a:lnTo>
                      <a:pt x="2858" y="7549"/>
                    </a:lnTo>
                    <a:cubicBezTo>
                      <a:pt x="2858" y="7322"/>
                      <a:pt x="2989" y="7132"/>
                      <a:pt x="3179" y="7037"/>
                    </a:cubicBezTo>
                    <a:lnTo>
                      <a:pt x="4156" y="6608"/>
                    </a:lnTo>
                    <a:cubicBezTo>
                      <a:pt x="4453" y="7215"/>
                      <a:pt x="5072" y="7608"/>
                      <a:pt x="5763" y="7608"/>
                    </a:cubicBezTo>
                    <a:cubicBezTo>
                      <a:pt x="6442" y="7608"/>
                      <a:pt x="7073" y="7215"/>
                      <a:pt x="7370" y="6608"/>
                    </a:cubicBezTo>
                    <a:lnTo>
                      <a:pt x="8335" y="7037"/>
                    </a:lnTo>
                    <a:cubicBezTo>
                      <a:pt x="8537" y="7132"/>
                      <a:pt x="8656" y="7322"/>
                      <a:pt x="8656" y="7549"/>
                    </a:cubicBezTo>
                    <a:lnTo>
                      <a:pt x="8656" y="8704"/>
                    </a:lnTo>
                    <a:cubicBezTo>
                      <a:pt x="8656" y="8799"/>
                      <a:pt x="8739" y="8870"/>
                      <a:pt x="8823" y="8870"/>
                    </a:cubicBezTo>
                    <a:cubicBezTo>
                      <a:pt x="8918" y="8870"/>
                      <a:pt x="8989" y="8799"/>
                      <a:pt x="8989" y="8704"/>
                    </a:cubicBezTo>
                    <a:lnTo>
                      <a:pt x="8989" y="7549"/>
                    </a:lnTo>
                    <a:cubicBezTo>
                      <a:pt x="8989" y="7322"/>
                      <a:pt x="8918" y="7132"/>
                      <a:pt x="8775" y="6965"/>
                    </a:cubicBezTo>
                    <a:lnTo>
                      <a:pt x="9049" y="6834"/>
                    </a:lnTo>
                    <a:lnTo>
                      <a:pt x="9240" y="7025"/>
                    </a:lnTo>
                    <a:cubicBezTo>
                      <a:pt x="9370" y="7156"/>
                      <a:pt x="9549" y="7215"/>
                      <a:pt x="9728" y="7215"/>
                    </a:cubicBezTo>
                    <a:cubicBezTo>
                      <a:pt x="9906" y="7215"/>
                      <a:pt x="10085" y="7156"/>
                      <a:pt x="10228" y="7025"/>
                    </a:cubicBezTo>
                    <a:lnTo>
                      <a:pt x="10418" y="6834"/>
                    </a:lnTo>
                    <a:lnTo>
                      <a:pt x="10978" y="7108"/>
                    </a:lnTo>
                    <a:cubicBezTo>
                      <a:pt x="11121" y="7168"/>
                      <a:pt x="11192" y="7311"/>
                      <a:pt x="11192" y="7442"/>
                    </a:cubicBezTo>
                    <a:lnTo>
                      <a:pt x="11192" y="8692"/>
                    </a:lnTo>
                    <a:cubicBezTo>
                      <a:pt x="11192" y="8775"/>
                      <a:pt x="11264" y="8858"/>
                      <a:pt x="11359" y="8858"/>
                    </a:cubicBezTo>
                    <a:cubicBezTo>
                      <a:pt x="11442" y="8858"/>
                      <a:pt x="11514" y="8775"/>
                      <a:pt x="11514" y="8692"/>
                    </a:cubicBezTo>
                    <a:lnTo>
                      <a:pt x="11514" y="7442"/>
                    </a:lnTo>
                    <a:cubicBezTo>
                      <a:pt x="11537" y="7168"/>
                      <a:pt x="11383" y="6930"/>
                      <a:pt x="11145" y="6799"/>
                    </a:cubicBezTo>
                    <a:lnTo>
                      <a:pt x="10466" y="6453"/>
                    </a:lnTo>
                    <a:lnTo>
                      <a:pt x="10466" y="6441"/>
                    </a:lnTo>
                    <a:lnTo>
                      <a:pt x="10466" y="6096"/>
                    </a:lnTo>
                    <a:cubicBezTo>
                      <a:pt x="10740" y="5906"/>
                      <a:pt x="10942" y="5596"/>
                      <a:pt x="11002" y="5239"/>
                    </a:cubicBezTo>
                    <a:cubicBezTo>
                      <a:pt x="11133" y="5013"/>
                      <a:pt x="11192" y="4775"/>
                      <a:pt x="11192" y="4525"/>
                    </a:cubicBezTo>
                    <a:cubicBezTo>
                      <a:pt x="11192" y="4048"/>
                      <a:pt x="10966" y="3632"/>
                      <a:pt x="10609" y="3382"/>
                    </a:cubicBezTo>
                    <a:cubicBezTo>
                      <a:pt x="10621" y="3298"/>
                      <a:pt x="10644" y="3239"/>
                      <a:pt x="10644" y="3167"/>
                    </a:cubicBezTo>
                    <a:cubicBezTo>
                      <a:pt x="10644" y="2727"/>
                      <a:pt x="10240" y="2369"/>
                      <a:pt x="9751" y="2369"/>
                    </a:cubicBezTo>
                    <a:cubicBezTo>
                      <a:pt x="9251" y="2369"/>
                      <a:pt x="8859" y="2727"/>
                      <a:pt x="8859" y="3167"/>
                    </a:cubicBezTo>
                    <a:cubicBezTo>
                      <a:pt x="8859" y="3239"/>
                      <a:pt x="8870" y="3322"/>
                      <a:pt x="8882" y="3382"/>
                    </a:cubicBezTo>
                    <a:cubicBezTo>
                      <a:pt x="8680" y="3536"/>
                      <a:pt x="8513" y="3751"/>
                      <a:pt x="8406" y="3989"/>
                    </a:cubicBezTo>
                    <a:cubicBezTo>
                      <a:pt x="8358" y="3572"/>
                      <a:pt x="8323" y="3084"/>
                      <a:pt x="8275" y="2512"/>
                    </a:cubicBezTo>
                    <a:cubicBezTo>
                      <a:pt x="8216" y="1774"/>
                      <a:pt x="7942" y="1131"/>
                      <a:pt x="7501" y="679"/>
                    </a:cubicBezTo>
                    <a:cubicBezTo>
                      <a:pt x="7049" y="238"/>
                      <a:pt x="6442" y="0"/>
                      <a:pt x="57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54"/>
              <p:cNvSpPr/>
              <p:nvPr/>
            </p:nvSpPr>
            <p:spPr>
              <a:xfrm>
                <a:off x="2114800" y="3635440"/>
                <a:ext cx="11045" cy="37941"/>
              </a:xfrm>
              <a:custGeom>
                <a:avLst/>
                <a:gdLst/>
                <a:ahLst/>
                <a:cxnLst/>
                <a:rect l="l" t="t" r="r" b="b"/>
                <a:pathLst>
                  <a:path w="347" h="1192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56"/>
                    </a:cubicBezTo>
                    <a:lnTo>
                      <a:pt x="1" y="1025"/>
                    </a:lnTo>
                    <a:cubicBezTo>
                      <a:pt x="1" y="1108"/>
                      <a:pt x="72" y="1191"/>
                      <a:pt x="167" y="1191"/>
                    </a:cubicBezTo>
                    <a:cubicBezTo>
                      <a:pt x="251" y="1191"/>
                      <a:pt x="322" y="1108"/>
                      <a:pt x="322" y="1025"/>
                    </a:cubicBezTo>
                    <a:lnTo>
                      <a:pt x="322" y="156"/>
                    </a:lnTo>
                    <a:cubicBezTo>
                      <a:pt x="346" y="72"/>
                      <a:pt x="251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1" name="Google Shape;701;p54"/>
            <p:cNvSpPr/>
            <p:nvPr/>
          </p:nvSpPr>
          <p:spPr>
            <a:xfrm>
              <a:off x="3772478" y="2250238"/>
              <a:ext cx="482700" cy="482700"/>
            </a:xfrm>
            <a:prstGeom prst="rect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2" name="Google Shape;702;p54"/>
          <p:cNvSpPr txBox="1"/>
          <p:nvPr/>
        </p:nvSpPr>
        <p:spPr>
          <a:xfrm>
            <a:off x="3557650" y="2295570"/>
            <a:ext cx="1014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goal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03" name="Google Shape;703;p54"/>
          <p:cNvSpPr txBox="1"/>
          <p:nvPr/>
        </p:nvSpPr>
        <p:spPr>
          <a:xfrm>
            <a:off x="3122625" y="2706960"/>
            <a:ext cx="14493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Saturn has several rings</a:t>
            </a:r>
            <a:endParaRPr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704" name="Google Shape;704;p54"/>
          <p:cNvSpPr txBox="1"/>
          <p:nvPr/>
        </p:nvSpPr>
        <p:spPr>
          <a:xfrm>
            <a:off x="5592200" y="1318647"/>
            <a:ext cx="16557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Key action 1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05" name="Google Shape;705;p54"/>
          <p:cNvSpPr txBox="1"/>
          <p:nvPr/>
        </p:nvSpPr>
        <p:spPr>
          <a:xfrm>
            <a:off x="5542250" y="1730054"/>
            <a:ext cx="1755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Venus has a beautiful name</a:t>
            </a:r>
            <a:endParaRPr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706" name="Google Shape;706;p54"/>
          <p:cNvSpPr txBox="1"/>
          <p:nvPr/>
        </p:nvSpPr>
        <p:spPr>
          <a:xfrm>
            <a:off x="5592500" y="3083332"/>
            <a:ext cx="16551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key action 2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07" name="Google Shape;707;p54"/>
          <p:cNvSpPr txBox="1"/>
          <p:nvPr/>
        </p:nvSpPr>
        <p:spPr>
          <a:xfrm>
            <a:off x="5542250" y="3494749"/>
            <a:ext cx="1755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Earth is where we live on</a:t>
            </a:r>
            <a:endParaRPr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708" name="Google Shape;708;p54"/>
          <p:cNvCxnSpPr/>
          <p:nvPr/>
        </p:nvCxnSpPr>
        <p:spPr>
          <a:xfrm>
            <a:off x="4807675" y="1509538"/>
            <a:ext cx="7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09" name="Google Shape;709;p54"/>
          <p:cNvCxnSpPr/>
          <p:nvPr/>
        </p:nvCxnSpPr>
        <p:spPr>
          <a:xfrm>
            <a:off x="4807675" y="3270325"/>
            <a:ext cx="733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0" name="Google Shape;710;p54"/>
          <p:cNvCxnSpPr/>
          <p:nvPr/>
        </p:nvCxnSpPr>
        <p:spPr>
          <a:xfrm>
            <a:off x="4807675" y="1511325"/>
            <a:ext cx="0" cy="1720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1" name="Google Shape;711;p54"/>
          <p:cNvCxnSpPr/>
          <p:nvPr/>
        </p:nvCxnSpPr>
        <p:spPr>
          <a:xfrm>
            <a:off x="7149800" y="1505525"/>
            <a:ext cx="1987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12" name="Google Shape;712;p54"/>
          <p:cNvCxnSpPr/>
          <p:nvPr/>
        </p:nvCxnSpPr>
        <p:spPr>
          <a:xfrm>
            <a:off x="7187648" y="3270334"/>
            <a:ext cx="2029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64" y="1857607"/>
            <a:ext cx="2261250" cy="3071250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 rot="10800000">
            <a:off x="0" y="7908"/>
            <a:ext cx="8527915" cy="931927"/>
            <a:chOff x="-1517515" y="-1175425"/>
            <a:chExt cx="8527915" cy="931927"/>
          </a:xfrm>
        </p:grpSpPr>
        <p:grpSp>
          <p:nvGrpSpPr>
            <p:cNvPr id="32" name="Grupo 31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34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5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33" name="Rectángulo 32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6" name="Grupo 35"/>
          <p:cNvGrpSpPr/>
          <p:nvPr/>
        </p:nvGrpSpPr>
        <p:grpSpPr>
          <a:xfrm>
            <a:off x="639760" y="4244573"/>
            <a:ext cx="8527915" cy="931927"/>
            <a:chOff x="-1517515" y="-1175425"/>
            <a:chExt cx="8527915" cy="931927"/>
          </a:xfrm>
        </p:grpSpPr>
        <p:grpSp>
          <p:nvGrpSpPr>
            <p:cNvPr id="37" name="Grupo 36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39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38" name="Rectángulo 37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45"/>
          <p:cNvGrpSpPr/>
          <p:nvPr/>
        </p:nvGrpSpPr>
        <p:grpSpPr>
          <a:xfrm>
            <a:off x="4354365" y="1969846"/>
            <a:ext cx="435279" cy="466012"/>
            <a:chOff x="7055134" y="2919170"/>
            <a:chExt cx="290321" cy="310820"/>
          </a:xfrm>
        </p:grpSpPr>
        <p:sp>
          <p:nvSpPr>
            <p:cNvPr id="430" name="Google Shape;430;p45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5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5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5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5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5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5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5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5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5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5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5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5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5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6" name="Google Shape;446;p45"/>
          <p:cNvGrpSpPr/>
          <p:nvPr/>
        </p:nvGrpSpPr>
        <p:grpSpPr>
          <a:xfrm>
            <a:off x="7079800" y="2010686"/>
            <a:ext cx="435309" cy="431904"/>
            <a:chOff x="5618805" y="2440924"/>
            <a:chExt cx="345292" cy="342618"/>
          </a:xfrm>
        </p:grpSpPr>
        <p:sp>
          <p:nvSpPr>
            <p:cNvPr id="447" name="Google Shape;447;p45"/>
            <p:cNvSpPr/>
            <p:nvPr/>
          </p:nvSpPr>
          <p:spPr>
            <a:xfrm>
              <a:off x="5742751" y="2440924"/>
              <a:ext cx="221346" cy="222110"/>
            </a:xfrm>
            <a:custGeom>
              <a:avLst/>
              <a:gdLst/>
              <a:ahLst/>
              <a:cxnLst/>
              <a:rect l="l" t="t" r="r" b="b"/>
              <a:pathLst>
                <a:path w="6954" h="6978" extrusionOk="0">
                  <a:moveTo>
                    <a:pt x="3477" y="346"/>
                  </a:moveTo>
                  <a:cubicBezTo>
                    <a:pt x="5203" y="346"/>
                    <a:pt x="6596" y="1453"/>
                    <a:pt x="6596" y="2798"/>
                  </a:cubicBezTo>
                  <a:cubicBezTo>
                    <a:pt x="6596" y="3989"/>
                    <a:pt x="5513" y="5001"/>
                    <a:pt x="4025" y="5215"/>
                  </a:cubicBezTo>
                  <a:cubicBezTo>
                    <a:pt x="3941" y="5227"/>
                    <a:pt x="3882" y="5299"/>
                    <a:pt x="3882" y="5394"/>
                  </a:cubicBezTo>
                  <a:cubicBezTo>
                    <a:pt x="3786" y="5953"/>
                    <a:pt x="3370" y="6418"/>
                    <a:pt x="2846" y="6573"/>
                  </a:cubicBezTo>
                  <a:cubicBezTo>
                    <a:pt x="3060" y="6227"/>
                    <a:pt x="3144" y="5811"/>
                    <a:pt x="3084" y="5394"/>
                  </a:cubicBezTo>
                  <a:cubicBezTo>
                    <a:pt x="3084" y="5299"/>
                    <a:pt x="3024" y="5215"/>
                    <a:pt x="2941" y="5215"/>
                  </a:cubicBezTo>
                  <a:cubicBezTo>
                    <a:pt x="1429" y="5001"/>
                    <a:pt x="346" y="3989"/>
                    <a:pt x="346" y="2798"/>
                  </a:cubicBezTo>
                  <a:cubicBezTo>
                    <a:pt x="346" y="1453"/>
                    <a:pt x="1751" y="346"/>
                    <a:pt x="3477" y="346"/>
                  </a:cubicBezTo>
                  <a:close/>
                  <a:moveTo>
                    <a:pt x="3477" y="0"/>
                  </a:moveTo>
                  <a:cubicBezTo>
                    <a:pt x="2548" y="0"/>
                    <a:pt x="1691" y="286"/>
                    <a:pt x="1036" y="810"/>
                  </a:cubicBezTo>
                  <a:cubicBezTo>
                    <a:pt x="357" y="1346"/>
                    <a:pt x="0" y="2048"/>
                    <a:pt x="0" y="2798"/>
                  </a:cubicBezTo>
                  <a:cubicBezTo>
                    <a:pt x="0" y="4120"/>
                    <a:pt x="1155" y="5251"/>
                    <a:pt x="2739" y="5537"/>
                  </a:cubicBezTo>
                  <a:cubicBezTo>
                    <a:pt x="2774" y="5953"/>
                    <a:pt x="2620" y="6382"/>
                    <a:pt x="2322" y="6680"/>
                  </a:cubicBezTo>
                  <a:cubicBezTo>
                    <a:pt x="2286" y="6727"/>
                    <a:pt x="2262" y="6799"/>
                    <a:pt x="2298" y="6882"/>
                  </a:cubicBezTo>
                  <a:cubicBezTo>
                    <a:pt x="2322" y="6942"/>
                    <a:pt x="2382" y="6977"/>
                    <a:pt x="2465" y="6977"/>
                  </a:cubicBezTo>
                  <a:cubicBezTo>
                    <a:pt x="3310" y="6977"/>
                    <a:pt x="4037" y="6370"/>
                    <a:pt x="4215" y="5537"/>
                  </a:cubicBezTo>
                  <a:cubicBezTo>
                    <a:pt x="4965" y="5418"/>
                    <a:pt x="5632" y="5096"/>
                    <a:pt x="6120" y="4632"/>
                  </a:cubicBezTo>
                  <a:cubicBezTo>
                    <a:pt x="6656" y="4120"/>
                    <a:pt x="6954" y="3465"/>
                    <a:pt x="6954" y="2798"/>
                  </a:cubicBezTo>
                  <a:cubicBezTo>
                    <a:pt x="6942" y="2048"/>
                    <a:pt x="6584" y="1334"/>
                    <a:pt x="5918" y="810"/>
                  </a:cubicBezTo>
                  <a:cubicBezTo>
                    <a:pt x="5263" y="286"/>
                    <a:pt x="4394" y="0"/>
                    <a:pt x="3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5"/>
            <p:cNvSpPr/>
            <p:nvPr/>
          </p:nvSpPr>
          <p:spPr>
            <a:xfrm>
              <a:off x="5810581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84" y="1"/>
                    <a:pt x="1" y="96"/>
                    <a:pt x="1" y="179"/>
                  </a:cubicBezTo>
                  <a:cubicBezTo>
                    <a:pt x="1" y="263"/>
                    <a:pt x="96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5"/>
            <p:cNvSpPr/>
            <p:nvPr/>
          </p:nvSpPr>
          <p:spPr>
            <a:xfrm>
              <a:off x="5884490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95" y="358"/>
                    <a:pt x="179" y="358"/>
                  </a:cubicBezTo>
                  <a:cubicBezTo>
                    <a:pt x="286" y="358"/>
                    <a:pt x="357" y="263"/>
                    <a:pt x="357" y="179"/>
                  </a:cubicBezTo>
                  <a:cubicBezTo>
                    <a:pt x="357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5"/>
            <p:cNvSpPr/>
            <p:nvPr/>
          </p:nvSpPr>
          <p:spPr>
            <a:xfrm>
              <a:off x="5847727" y="2523905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286" y="358"/>
                    <a:pt x="358" y="263"/>
                    <a:pt x="358" y="179"/>
                  </a:cubicBezTo>
                  <a:cubicBezTo>
                    <a:pt x="358" y="96"/>
                    <a:pt x="286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5"/>
            <p:cNvSpPr/>
            <p:nvPr/>
          </p:nvSpPr>
          <p:spPr>
            <a:xfrm>
              <a:off x="5618805" y="2516616"/>
              <a:ext cx="270269" cy="266926"/>
            </a:xfrm>
            <a:custGeom>
              <a:avLst/>
              <a:gdLst/>
              <a:ahLst/>
              <a:cxnLst/>
              <a:rect l="l" t="t" r="r" b="b"/>
              <a:pathLst>
                <a:path w="8491" h="8386" extrusionOk="0">
                  <a:moveTo>
                    <a:pt x="1269" y="0"/>
                  </a:moveTo>
                  <a:cubicBezTo>
                    <a:pt x="1224" y="0"/>
                    <a:pt x="1177" y="18"/>
                    <a:pt x="1144" y="51"/>
                  </a:cubicBezTo>
                  <a:cubicBezTo>
                    <a:pt x="1108" y="87"/>
                    <a:pt x="168" y="956"/>
                    <a:pt x="96" y="1706"/>
                  </a:cubicBezTo>
                  <a:cubicBezTo>
                    <a:pt x="1" y="2671"/>
                    <a:pt x="989" y="4385"/>
                    <a:pt x="2549" y="5933"/>
                  </a:cubicBezTo>
                  <a:cubicBezTo>
                    <a:pt x="4037" y="7421"/>
                    <a:pt x="5656" y="8386"/>
                    <a:pt x="6645" y="8386"/>
                  </a:cubicBezTo>
                  <a:lnTo>
                    <a:pt x="6776" y="8386"/>
                  </a:lnTo>
                  <a:cubicBezTo>
                    <a:pt x="7514" y="8314"/>
                    <a:pt x="8395" y="7374"/>
                    <a:pt x="8431" y="7326"/>
                  </a:cubicBezTo>
                  <a:cubicBezTo>
                    <a:pt x="8490" y="7266"/>
                    <a:pt x="8490" y="7159"/>
                    <a:pt x="8442" y="7100"/>
                  </a:cubicBezTo>
                  <a:cubicBezTo>
                    <a:pt x="8407" y="7076"/>
                    <a:pt x="7990" y="6540"/>
                    <a:pt x="7502" y="6052"/>
                  </a:cubicBezTo>
                  <a:cubicBezTo>
                    <a:pt x="7002" y="5540"/>
                    <a:pt x="6478" y="5123"/>
                    <a:pt x="6442" y="5111"/>
                  </a:cubicBezTo>
                  <a:cubicBezTo>
                    <a:pt x="6410" y="5085"/>
                    <a:pt x="6375" y="5072"/>
                    <a:pt x="6342" y="5072"/>
                  </a:cubicBezTo>
                  <a:cubicBezTo>
                    <a:pt x="6301" y="5072"/>
                    <a:pt x="6261" y="5091"/>
                    <a:pt x="6228" y="5123"/>
                  </a:cubicBezTo>
                  <a:lnTo>
                    <a:pt x="5573" y="5778"/>
                  </a:lnTo>
                  <a:lnTo>
                    <a:pt x="3442" y="3659"/>
                  </a:lnTo>
                  <a:cubicBezTo>
                    <a:pt x="3406" y="3617"/>
                    <a:pt x="3361" y="3596"/>
                    <a:pt x="3318" y="3596"/>
                  </a:cubicBezTo>
                  <a:cubicBezTo>
                    <a:pt x="3275" y="3596"/>
                    <a:pt x="3233" y="3617"/>
                    <a:pt x="3204" y="3659"/>
                  </a:cubicBezTo>
                  <a:cubicBezTo>
                    <a:pt x="3132" y="3730"/>
                    <a:pt x="3132" y="3837"/>
                    <a:pt x="3204" y="3897"/>
                  </a:cubicBezTo>
                  <a:lnTo>
                    <a:pt x="5466" y="6159"/>
                  </a:lnTo>
                  <a:cubicBezTo>
                    <a:pt x="5490" y="6183"/>
                    <a:pt x="5537" y="6195"/>
                    <a:pt x="5585" y="6195"/>
                  </a:cubicBezTo>
                  <a:cubicBezTo>
                    <a:pt x="5633" y="6195"/>
                    <a:pt x="5668" y="6183"/>
                    <a:pt x="5704" y="6159"/>
                  </a:cubicBezTo>
                  <a:lnTo>
                    <a:pt x="6371" y="5480"/>
                  </a:lnTo>
                  <a:cubicBezTo>
                    <a:pt x="6549" y="5635"/>
                    <a:pt x="6918" y="5945"/>
                    <a:pt x="7264" y="6290"/>
                  </a:cubicBezTo>
                  <a:cubicBezTo>
                    <a:pt x="7609" y="6635"/>
                    <a:pt x="7919" y="7004"/>
                    <a:pt x="8085" y="7195"/>
                  </a:cubicBezTo>
                  <a:cubicBezTo>
                    <a:pt x="7788" y="7481"/>
                    <a:pt x="7204" y="7981"/>
                    <a:pt x="6764" y="8028"/>
                  </a:cubicBezTo>
                  <a:cubicBezTo>
                    <a:pt x="6733" y="8031"/>
                    <a:pt x="6702" y="8032"/>
                    <a:pt x="6670" y="8032"/>
                  </a:cubicBezTo>
                  <a:cubicBezTo>
                    <a:pt x="5782" y="8032"/>
                    <a:pt x="4224" y="7085"/>
                    <a:pt x="2811" y="5683"/>
                  </a:cubicBezTo>
                  <a:cubicBezTo>
                    <a:pt x="1358" y="4218"/>
                    <a:pt x="394" y="2599"/>
                    <a:pt x="465" y="1730"/>
                  </a:cubicBezTo>
                  <a:cubicBezTo>
                    <a:pt x="513" y="1289"/>
                    <a:pt x="1013" y="706"/>
                    <a:pt x="1299" y="408"/>
                  </a:cubicBezTo>
                  <a:cubicBezTo>
                    <a:pt x="1477" y="563"/>
                    <a:pt x="1846" y="873"/>
                    <a:pt x="2204" y="1230"/>
                  </a:cubicBezTo>
                  <a:cubicBezTo>
                    <a:pt x="2549" y="1575"/>
                    <a:pt x="2858" y="1944"/>
                    <a:pt x="3013" y="2123"/>
                  </a:cubicBezTo>
                  <a:lnTo>
                    <a:pt x="2335" y="2790"/>
                  </a:lnTo>
                  <a:cubicBezTo>
                    <a:pt x="2263" y="2861"/>
                    <a:pt x="2263" y="2968"/>
                    <a:pt x="2335" y="3028"/>
                  </a:cubicBezTo>
                  <a:lnTo>
                    <a:pt x="2716" y="3397"/>
                  </a:lnTo>
                  <a:cubicBezTo>
                    <a:pt x="2751" y="3439"/>
                    <a:pt x="2796" y="3459"/>
                    <a:pt x="2838" y="3459"/>
                  </a:cubicBezTo>
                  <a:cubicBezTo>
                    <a:pt x="2879" y="3459"/>
                    <a:pt x="2918" y="3439"/>
                    <a:pt x="2942" y="3397"/>
                  </a:cubicBezTo>
                  <a:cubicBezTo>
                    <a:pt x="3025" y="3325"/>
                    <a:pt x="3025" y="3218"/>
                    <a:pt x="2942" y="3159"/>
                  </a:cubicBezTo>
                  <a:lnTo>
                    <a:pt x="2692" y="2909"/>
                  </a:lnTo>
                  <a:lnTo>
                    <a:pt x="3347" y="2254"/>
                  </a:lnTo>
                  <a:cubicBezTo>
                    <a:pt x="3406" y="2194"/>
                    <a:pt x="3430" y="2087"/>
                    <a:pt x="3359" y="2028"/>
                  </a:cubicBezTo>
                  <a:cubicBezTo>
                    <a:pt x="3347" y="2016"/>
                    <a:pt x="2930" y="1480"/>
                    <a:pt x="2430" y="980"/>
                  </a:cubicBezTo>
                  <a:cubicBezTo>
                    <a:pt x="1918" y="468"/>
                    <a:pt x="1394" y="51"/>
                    <a:pt x="1370" y="39"/>
                  </a:cubicBezTo>
                  <a:cubicBezTo>
                    <a:pt x="1343" y="12"/>
                    <a:pt x="1307" y="0"/>
                    <a:pt x="1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45"/>
          <p:cNvGrpSpPr/>
          <p:nvPr/>
        </p:nvGrpSpPr>
        <p:grpSpPr>
          <a:xfrm>
            <a:off x="1659156" y="1990691"/>
            <a:ext cx="387696" cy="469400"/>
            <a:chOff x="5184517" y="2459481"/>
            <a:chExt cx="252062" cy="305122"/>
          </a:xfrm>
        </p:grpSpPr>
        <p:sp>
          <p:nvSpPr>
            <p:cNvPr id="455" name="Google Shape;455;p45"/>
            <p:cNvSpPr/>
            <p:nvPr/>
          </p:nvSpPr>
          <p:spPr>
            <a:xfrm>
              <a:off x="5383486" y="2674747"/>
              <a:ext cx="13273" cy="1330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03" y="0"/>
                  </a:moveTo>
                  <a:cubicBezTo>
                    <a:pt x="107" y="0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5350128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62"/>
                    <a:pt x="96" y="357"/>
                    <a:pt x="179" y="357"/>
                  </a:cubicBezTo>
                  <a:cubicBezTo>
                    <a:pt x="274" y="357"/>
                    <a:pt x="358" y="286"/>
                    <a:pt x="358" y="179"/>
                  </a:cubicBezTo>
                  <a:cubicBezTo>
                    <a:pt x="358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5254638" y="2666376"/>
              <a:ext cx="11395" cy="11427"/>
            </a:xfrm>
            <a:custGeom>
              <a:avLst/>
              <a:gdLst/>
              <a:ahLst/>
              <a:cxnLst/>
              <a:rect l="l" t="t" r="r" b="b"/>
              <a:pathLst>
                <a:path w="358" h="359" extrusionOk="0">
                  <a:moveTo>
                    <a:pt x="193" y="1"/>
                  </a:moveTo>
                  <a:cubicBezTo>
                    <a:pt x="188" y="1"/>
                    <a:pt x="183" y="1"/>
                    <a:pt x="179" y="2"/>
                  </a:cubicBezTo>
                  <a:cubicBezTo>
                    <a:pt x="83" y="2"/>
                    <a:pt x="0" y="97"/>
                    <a:pt x="0" y="180"/>
                  </a:cubicBezTo>
                  <a:cubicBezTo>
                    <a:pt x="0" y="275"/>
                    <a:pt x="71" y="359"/>
                    <a:pt x="179" y="359"/>
                  </a:cubicBezTo>
                  <a:cubicBezTo>
                    <a:pt x="262" y="359"/>
                    <a:pt x="357" y="287"/>
                    <a:pt x="357" y="180"/>
                  </a:cubicBezTo>
                  <a:cubicBezTo>
                    <a:pt x="357" y="90"/>
                    <a:pt x="273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5273959" y="2724402"/>
              <a:ext cx="11395" cy="11395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cubicBezTo>
                    <a:pt x="0" y="262"/>
                    <a:pt x="84" y="357"/>
                    <a:pt x="179" y="357"/>
                  </a:cubicBezTo>
                  <a:cubicBezTo>
                    <a:pt x="274" y="357"/>
                    <a:pt x="357" y="286"/>
                    <a:pt x="357" y="179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5"/>
            <p:cNvSpPr/>
            <p:nvPr/>
          </p:nvSpPr>
          <p:spPr>
            <a:xfrm>
              <a:off x="5308049" y="2678917"/>
              <a:ext cx="14451" cy="14037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108" y="0"/>
                    <a:pt x="1" y="108"/>
                    <a:pt x="1" y="227"/>
                  </a:cubicBezTo>
                  <a:cubicBezTo>
                    <a:pt x="1" y="346"/>
                    <a:pt x="108" y="441"/>
                    <a:pt x="227" y="441"/>
                  </a:cubicBezTo>
                  <a:cubicBezTo>
                    <a:pt x="346" y="441"/>
                    <a:pt x="453" y="346"/>
                    <a:pt x="453" y="227"/>
                  </a:cubicBezTo>
                  <a:cubicBezTo>
                    <a:pt x="453" y="84"/>
                    <a:pt x="358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5"/>
            <p:cNvSpPr/>
            <p:nvPr/>
          </p:nvSpPr>
          <p:spPr>
            <a:xfrm>
              <a:off x="5184517" y="2459481"/>
              <a:ext cx="252062" cy="305122"/>
            </a:xfrm>
            <a:custGeom>
              <a:avLst/>
              <a:gdLst/>
              <a:ahLst/>
              <a:cxnLst/>
              <a:rect l="l" t="t" r="r" b="b"/>
              <a:pathLst>
                <a:path w="7919" h="9586" extrusionOk="0">
                  <a:moveTo>
                    <a:pt x="2597" y="5657"/>
                  </a:moveTo>
                  <a:cubicBezTo>
                    <a:pt x="3126" y="5657"/>
                    <a:pt x="3630" y="5793"/>
                    <a:pt x="4096" y="6061"/>
                  </a:cubicBezTo>
                  <a:cubicBezTo>
                    <a:pt x="4607" y="6347"/>
                    <a:pt x="5099" y="6442"/>
                    <a:pt x="5531" y="6442"/>
                  </a:cubicBezTo>
                  <a:cubicBezTo>
                    <a:pt x="5853" y="6442"/>
                    <a:pt x="6143" y="6389"/>
                    <a:pt x="6382" y="6323"/>
                  </a:cubicBezTo>
                  <a:cubicBezTo>
                    <a:pt x="6751" y="6228"/>
                    <a:pt x="7037" y="6061"/>
                    <a:pt x="7204" y="5954"/>
                  </a:cubicBezTo>
                  <a:lnTo>
                    <a:pt x="7204" y="5954"/>
                  </a:lnTo>
                  <a:cubicBezTo>
                    <a:pt x="7525" y="7037"/>
                    <a:pt x="7263" y="8204"/>
                    <a:pt x="6442" y="9038"/>
                  </a:cubicBezTo>
                  <a:cubicBezTo>
                    <a:pt x="6275" y="9204"/>
                    <a:pt x="6037" y="9299"/>
                    <a:pt x="5799" y="9299"/>
                  </a:cubicBezTo>
                  <a:lnTo>
                    <a:pt x="2560" y="9299"/>
                  </a:lnTo>
                  <a:cubicBezTo>
                    <a:pt x="2322" y="9299"/>
                    <a:pt x="2084" y="9204"/>
                    <a:pt x="1917" y="9038"/>
                  </a:cubicBezTo>
                  <a:cubicBezTo>
                    <a:pt x="1179" y="8276"/>
                    <a:pt x="834" y="7180"/>
                    <a:pt x="1120" y="6025"/>
                  </a:cubicBezTo>
                  <a:cubicBezTo>
                    <a:pt x="1239" y="5966"/>
                    <a:pt x="1560" y="5811"/>
                    <a:pt x="1989" y="5716"/>
                  </a:cubicBezTo>
                  <a:cubicBezTo>
                    <a:pt x="2195" y="5677"/>
                    <a:pt x="2398" y="5657"/>
                    <a:pt x="2597" y="5657"/>
                  </a:cubicBezTo>
                  <a:close/>
                  <a:moveTo>
                    <a:pt x="2834" y="1"/>
                  </a:moveTo>
                  <a:cubicBezTo>
                    <a:pt x="2632" y="1"/>
                    <a:pt x="2465" y="167"/>
                    <a:pt x="2465" y="370"/>
                  </a:cubicBezTo>
                  <a:lnTo>
                    <a:pt x="2465" y="703"/>
                  </a:lnTo>
                  <a:cubicBezTo>
                    <a:pt x="2465" y="906"/>
                    <a:pt x="2632" y="1072"/>
                    <a:pt x="2834" y="1072"/>
                  </a:cubicBezTo>
                  <a:lnTo>
                    <a:pt x="3036" y="1072"/>
                  </a:lnTo>
                  <a:lnTo>
                    <a:pt x="3036" y="2239"/>
                  </a:lnTo>
                  <a:cubicBezTo>
                    <a:pt x="3036" y="2311"/>
                    <a:pt x="3096" y="2370"/>
                    <a:pt x="3167" y="2370"/>
                  </a:cubicBezTo>
                  <a:cubicBezTo>
                    <a:pt x="3239" y="2370"/>
                    <a:pt x="3298" y="2311"/>
                    <a:pt x="3298" y="2239"/>
                  </a:cubicBezTo>
                  <a:lnTo>
                    <a:pt x="3298" y="1072"/>
                  </a:lnTo>
                  <a:lnTo>
                    <a:pt x="4977" y="1072"/>
                  </a:lnTo>
                  <a:lnTo>
                    <a:pt x="4977" y="3406"/>
                  </a:lnTo>
                  <a:cubicBezTo>
                    <a:pt x="4977" y="3620"/>
                    <a:pt x="5096" y="3799"/>
                    <a:pt x="5311" y="3882"/>
                  </a:cubicBezTo>
                  <a:cubicBezTo>
                    <a:pt x="6144" y="4216"/>
                    <a:pt x="6763" y="4882"/>
                    <a:pt x="7097" y="5692"/>
                  </a:cubicBezTo>
                  <a:cubicBezTo>
                    <a:pt x="6966" y="5775"/>
                    <a:pt x="6668" y="5954"/>
                    <a:pt x="6275" y="6061"/>
                  </a:cubicBezTo>
                  <a:cubicBezTo>
                    <a:pt x="6015" y="6135"/>
                    <a:pt x="5758" y="6172"/>
                    <a:pt x="5506" y="6172"/>
                  </a:cubicBezTo>
                  <a:cubicBezTo>
                    <a:pt x="5064" y="6172"/>
                    <a:pt x="4636" y="6058"/>
                    <a:pt x="4227" y="5823"/>
                  </a:cubicBezTo>
                  <a:cubicBezTo>
                    <a:pt x="3710" y="5528"/>
                    <a:pt x="3145" y="5385"/>
                    <a:pt x="2580" y="5385"/>
                  </a:cubicBezTo>
                  <a:cubicBezTo>
                    <a:pt x="2117" y="5385"/>
                    <a:pt x="1654" y="5481"/>
                    <a:pt x="1215" y="5668"/>
                  </a:cubicBezTo>
                  <a:cubicBezTo>
                    <a:pt x="1524" y="4870"/>
                    <a:pt x="2155" y="4216"/>
                    <a:pt x="2989" y="3882"/>
                  </a:cubicBezTo>
                  <a:cubicBezTo>
                    <a:pt x="3179" y="3811"/>
                    <a:pt x="3322" y="3620"/>
                    <a:pt x="3322" y="3406"/>
                  </a:cubicBezTo>
                  <a:lnTo>
                    <a:pt x="3322" y="2930"/>
                  </a:lnTo>
                  <a:cubicBezTo>
                    <a:pt x="3322" y="2858"/>
                    <a:pt x="3263" y="2799"/>
                    <a:pt x="3179" y="2799"/>
                  </a:cubicBezTo>
                  <a:cubicBezTo>
                    <a:pt x="3108" y="2799"/>
                    <a:pt x="3048" y="2858"/>
                    <a:pt x="3048" y="2930"/>
                  </a:cubicBezTo>
                  <a:lnTo>
                    <a:pt x="3048" y="3406"/>
                  </a:lnTo>
                  <a:cubicBezTo>
                    <a:pt x="3048" y="3501"/>
                    <a:pt x="2989" y="3585"/>
                    <a:pt x="2894" y="3620"/>
                  </a:cubicBezTo>
                  <a:cubicBezTo>
                    <a:pt x="608" y="4525"/>
                    <a:pt x="0" y="7490"/>
                    <a:pt x="1703" y="9228"/>
                  </a:cubicBezTo>
                  <a:cubicBezTo>
                    <a:pt x="1929" y="9454"/>
                    <a:pt x="2227" y="9585"/>
                    <a:pt x="2560" y="9585"/>
                  </a:cubicBezTo>
                  <a:lnTo>
                    <a:pt x="5799" y="9585"/>
                  </a:lnTo>
                  <a:cubicBezTo>
                    <a:pt x="6108" y="9585"/>
                    <a:pt x="6430" y="9454"/>
                    <a:pt x="6656" y="9228"/>
                  </a:cubicBezTo>
                  <a:cubicBezTo>
                    <a:pt x="7870" y="7990"/>
                    <a:pt x="7918" y="6132"/>
                    <a:pt x="6989" y="4835"/>
                  </a:cubicBezTo>
                  <a:cubicBezTo>
                    <a:pt x="6608" y="4287"/>
                    <a:pt x="6073" y="3870"/>
                    <a:pt x="5442" y="3620"/>
                  </a:cubicBezTo>
                  <a:cubicBezTo>
                    <a:pt x="5358" y="3585"/>
                    <a:pt x="5299" y="3501"/>
                    <a:pt x="5299" y="3406"/>
                  </a:cubicBezTo>
                  <a:lnTo>
                    <a:pt x="5299" y="1072"/>
                  </a:lnTo>
                  <a:lnTo>
                    <a:pt x="5489" y="1072"/>
                  </a:lnTo>
                  <a:cubicBezTo>
                    <a:pt x="5692" y="1072"/>
                    <a:pt x="5858" y="906"/>
                    <a:pt x="5858" y="703"/>
                  </a:cubicBezTo>
                  <a:lnTo>
                    <a:pt x="5858" y="370"/>
                  </a:lnTo>
                  <a:cubicBezTo>
                    <a:pt x="5858" y="167"/>
                    <a:pt x="5692" y="1"/>
                    <a:pt x="5489" y="1"/>
                  </a:cubicBezTo>
                  <a:lnTo>
                    <a:pt x="4739" y="1"/>
                  </a:lnTo>
                  <a:cubicBezTo>
                    <a:pt x="4668" y="1"/>
                    <a:pt x="4608" y="60"/>
                    <a:pt x="4608" y="132"/>
                  </a:cubicBezTo>
                  <a:cubicBezTo>
                    <a:pt x="4608" y="215"/>
                    <a:pt x="4668" y="275"/>
                    <a:pt x="4739" y="275"/>
                  </a:cubicBezTo>
                  <a:lnTo>
                    <a:pt x="5489" y="275"/>
                  </a:lnTo>
                  <a:cubicBezTo>
                    <a:pt x="5537" y="275"/>
                    <a:pt x="5573" y="310"/>
                    <a:pt x="5573" y="358"/>
                  </a:cubicBezTo>
                  <a:lnTo>
                    <a:pt x="5573" y="691"/>
                  </a:lnTo>
                  <a:cubicBezTo>
                    <a:pt x="5573" y="727"/>
                    <a:pt x="5537" y="775"/>
                    <a:pt x="5489" y="775"/>
                  </a:cubicBezTo>
                  <a:lnTo>
                    <a:pt x="2834" y="775"/>
                  </a:lnTo>
                  <a:cubicBezTo>
                    <a:pt x="2798" y="775"/>
                    <a:pt x="2751" y="727"/>
                    <a:pt x="2751" y="691"/>
                  </a:cubicBezTo>
                  <a:lnTo>
                    <a:pt x="2751" y="358"/>
                  </a:lnTo>
                  <a:cubicBezTo>
                    <a:pt x="2751" y="310"/>
                    <a:pt x="2798" y="275"/>
                    <a:pt x="2834" y="275"/>
                  </a:cubicBezTo>
                  <a:lnTo>
                    <a:pt x="4060" y="275"/>
                  </a:lnTo>
                  <a:cubicBezTo>
                    <a:pt x="4132" y="275"/>
                    <a:pt x="4191" y="215"/>
                    <a:pt x="4191" y="132"/>
                  </a:cubicBezTo>
                  <a:cubicBezTo>
                    <a:pt x="4191" y="60"/>
                    <a:pt x="4132" y="1"/>
                    <a:pt x="4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45"/>
          <p:cNvSpPr txBox="1">
            <a:spLocks noGrp="1"/>
          </p:cNvSpPr>
          <p:nvPr>
            <p:ph type="title"/>
          </p:nvPr>
        </p:nvSpPr>
        <p:spPr>
          <a:xfrm>
            <a:off x="1160379" y="72659"/>
            <a:ext cx="6951900" cy="6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GUiding principles</a:t>
            </a:r>
            <a:endParaRPr dirty="0"/>
          </a:p>
        </p:txBody>
      </p:sp>
      <p:sp>
        <p:nvSpPr>
          <p:cNvPr id="462" name="Google Shape;462;p45"/>
          <p:cNvSpPr txBox="1">
            <a:spLocks noGrp="1"/>
          </p:cNvSpPr>
          <p:nvPr>
            <p:ph type="subTitle" idx="1"/>
          </p:nvPr>
        </p:nvSpPr>
        <p:spPr>
          <a:xfrm>
            <a:off x="3878479" y="3404434"/>
            <a:ext cx="13806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463" name="Google Shape;463;p45"/>
          <p:cNvSpPr txBox="1">
            <a:spLocks noGrp="1"/>
          </p:cNvSpPr>
          <p:nvPr>
            <p:ph type="subTitle" idx="2"/>
          </p:nvPr>
        </p:nvSpPr>
        <p:spPr>
          <a:xfrm>
            <a:off x="3621679" y="3707085"/>
            <a:ext cx="1894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464" name="Google Shape;464;p45"/>
          <p:cNvSpPr txBox="1">
            <a:spLocks noGrp="1"/>
          </p:cNvSpPr>
          <p:nvPr>
            <p:ph type="subTitle" idx="3"/>
          </p:nvPr>
        </p:nvSpPr>
        <p:spPr>
          <a:xfrm>
            <a:off x="1160379" y="3404434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465" name="Google Shape;465;p45"/>
          <p:cNvSpPr txBox="1">
            <a:spLocks noGrp="1"/>
          </p:cNvSpPr>
          <p:nvPr>
            <p:ph type="subTitle" idx="4"/>
          </p:nvPr>
        </p:nvSpPr>
        <p:spPr>
          <a:xfrm>
            <a:off x="6347879" y="3707085"/>
            <a:ext cx="1892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 Neptune is the farthest planet from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5"/>
          <p:cNvSpPr txBox="1">
            <a:spLocks noGrp="1"/>
          </p:cNvSpPr>
          <p:nvPr>
            <p:ph type="subTitle" idx="5"/>
          </p:nvPr>
        </p:nvSpPr>
        <p:spPr>
          <a:xfrm>
            <a:off x="6607154" y="3403984"/>
            <a:ext cx="13806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467" name="Google Shape;467;p45"/>
          <p:cNvSpPr txBox="1">
            <a:spLocks noGrp="1"/>
          </p:cNvSpPr>
          <p:nvPr>
            <p:ph type="subTitle" idx="6"/>
          </p:nvPr>
        </p:nvSpPr>
        <p:spPr>
          <a:xfrm>
            <a:off x="903429" y="3707085"/>
            <a:ext cx="1892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</a:t>
            </a:r>
            <a:endParaRPr/>
          </a:p>
        </p:txBody>
      </p:sp>
      <p:cxnSp>
        <p:nvCxnSpPr>
          <p:cNvPr id="468" name="Google Shape;468;p45"/>
          <p:cNvCxnSpPr/>
          <p:nvPr/>
        </p:nvCxnSpPr>
        <p:spPr>
          <a:xfrm rot="10800000">
            <a:off x="1853004" y="2593674"/>
            <a:ext cx="0" cy="661500"/>
          </a:xfrm>
          <a:prstGeom prst="straightConnector1">
            <a:avLst/>
          </a:prstGeom>
          <a:noFill/>
          <a:ln w="19050" cap="flat" cmpd="sng">
            <a:solidFill>
              <a:srgbClr val="2C325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69" name="Google Shape;469;p45"/>
          <p:cNvCxnSpPr/>
          <p:nvPr/>
        </p:nvCxnSpPr>
        <p:spPr>
          <a:xfrm rot="10800000">
            <a:off x="4572004" y="2593674"/>
            <a:ext cx="0" cy="661500"/>
          </a:xfrm>
          <a:prstGeom prst="straightConnector1">
            <a:avLst/>
          </a:prstGeom>
          <a:noFill/>
          <a:ln w="19050" cap="flat" cmpd="sng">
            <a:solidFill>
              <a:srgbClr val="2C325B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70" name="Google Shape;470;p45"/>
          <p:cNvCxnSpPr/>
          <p:nvPr/>
        </p:nvCxnSpPr>
        <p:spPr>
          <a:xfrm rot="10800000">
            <a:off x="7297454" y="2593674"/>
            <a:ext cx="0" cy="661500"/>
          </a:xfrm>
          <a:prstGeom prst="straightConnector1">
            <a:avLst/>
          </a:prstGeom>
          <a:noFill/>
          <a:ln w="19050" cap="flat" cmpd="sng">
            <a:solidFill>
              <a:srgbClr val="2C325B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7" name="Grupo 46"/>
          <p:cNvGrpSpPr/>
          <p:nvPr/>
        </p:nvGrpSpPr>
        <p:grpSpPr>
          <a:xfrm rot="16200000">
            <a:off x="8177879" y="-14324"/>
            <a:ext cx="972457" cy="959782"/>
            <a:chOff x="9413610" y="3582660"/>
            <a:chExt cx="1572836" cy="1552335"/>
          </a:xfrm>
          <a:solidFill>
            <a:srgbClr val="000000"/>
          </a:solidFill>
        </p:grpSpPr>
        <p:sp>
          <p:nvSpPr>
            <p:cNvPr id="48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cxnSp>
        <p:nvCxnSpPr>
          <p:cNvPr id="50" name="Conector recto 49"/>
          <p:cNvCxnSpPr/>
          <p:nvPr/>
        </p:nvCxnSpPr>
        <p:spPr>
          <a:xfrm flipH="1">
            <a:off x="64125" y="829876"/>
            <a:ext cx="7856330" cy="0"/>
          </a:xfrm>
          <a:prstGeom prst="line">
            <a:avLst/>
          </a:prstGeom>
          <a:ln w="168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74242" y="1737320"/>
            <a:ext cx="1772060" cy="979429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674226" y="1737319"/>
            <a:ext cx="1772060" cy="979429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85958" y="1737319"/>
            <a:ext cx="1772060" cy="9794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599" y="2060185"/>
            <a:ext cx="2036250" cy="2036250"/>
          </a:xfrm>
          <a:prstGeom prst="rect">
            <a:avLst/>
          </a:prstGeom>
        </p:spPr>
      </p:pic>
      <p:sp>
        <p:nvSpPr>
          <p:cNvPr id="7" name="Google Shape;21;p3"/>
          <p:cNvSpPr/>
          <p:nvPr/>
        </p:nvSpPr>
        <p:spPr>
          <a:xfrm>
            <a:off x="3225374" y="2573850"/>
            <a:ext cx="5918626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8"/>
          <p:cNvSpPr txBox="1">
            <a:spLocks noGrp="1"/>
          </p:cNvSpPr>
          <p:nvPr>
            <p:ph type="title"/>
          </p:nvPr>
        </p:nvSpPr>
        <p:spPr>
          <a:xfrm>
            <a:off x="1189124" y="2709637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 b="1"/>
              <a:t>05</a:t>
            </a:r>
            <a:endParaRPr sz="10000" b="1"/>
          </a:p>
        </p:txBody>
      </p:sp>
      <p:sp>
        <p:nvSpPr>
          <p:cNvPr id="788" name="Google Shape;788;p58"/>
          <p:cNvSpPr txBox="1">
            <a:spLocks noGrp="1"/>
          </p:cNvSpPr>
          <p:nvPr>
            <p:ph type="title" idx="2"/>
          </p:nvPr>
        </p:nvSpPr>
        <p:spPr>
          <a:xfrm>
            <a:off x="3591224" y="2461510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789" name="Google Shape;789;p58"/>
          <p:cNvSpPr txBox="1">
            <a:spLocks noGrp="1"/>
          </p:cNvSpPr>
          <p:nvPr>
            <p:ph type="subTitle" idx="1"/>
          </p:nvPr>
        </p:nvSpPr>
        <p:spPr>
          <a:xfrm>
            <a:off x="3605129" y="3839857"/>
            <a:ext cx="38340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pic>
        <p:nvPicPr>
          <p:cNvPr id="35842" name="Picture 2" descr="Vector Transparente PNG Y SVG De Código QR En El Teléfono Intelige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098" y="424005"/>
            <a:ext cx="2149845" cy="214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59"/>
          <p:cNvPicPr preferRelativeResize="0"/>
          <p:nvPr/>
        </p:nvPicPr>
        <p:blipFill rotWithShape="1">
          <a:blip r:embed="rId3">
            <a:alphaModFix/>
          </a:blip>
          <a:srcRect t="45705" b="27250"/>
          <a:stretch/>
        </p:blipFill>
        <p:spPr>
          <a:xfrm>
            <a:off x="1555" y="3752425"/>
            <a:ext cx="9144000" cy="139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59"/>
          <p:cNvSpPr txBox="1">
            <a:spLocks noGrp="1"/>
          </p:cNvSpPr>
          <p:nvPr>
            <p:ph type="title"/>
          </p:nvPr>
        </p:nvSpPr>
        <p:spPr>
          <a:xfrm>
            <a:off x="699000" y="428125"/>
            <a:ext cx="7746000" cy="63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General Budget</a:t>
            </a:r>
            <a:endParaRPr/>
          </a:p>
        </p:txBody>
      </p:sp>
      <p:sp>
        <p:nvSpPr>
          <p:cNvPr id="796" name="Google Shape;796;p59"/>
          <p:cNvSpPr/>
          <p:nvPr/>
        </p:nvSpPr>
        <p:spPr>
          <a:xfrm>
            <a:off x="3837900" y="2311650"/>
            <a:ext cx="1499700" cy="291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59"/>
          <p:cNvSpPr/>
          <p:nvPr/>
        </p:nvSpPr>
        <p:spPr>
          <a:xfrm>
            <a:off x="6065443" y="1795725"/>
            <a:ext cx="1498800" cy="343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59"/>
          <p:cNvSpPr txBox="1"/>
          <p:nvPr/>
        </p:nvSpPr>
        <p:spPr>
          <a:xfrm>
            <a:off x="1851693" y="2651258"/>
            <a:ext cx="9624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19%</a:t>
            </a:r>
            <a:endParaRPr sz="40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9" name="Google Shape;799;p59"/>
          <p:cNvSpPr txBox="1"/>
          <p:nvPr/>
        </p:nvSpPr>
        <p:spPr>
          <a:xfrm>
            <a:off x="4100194" y="1955097"/>
            <a:ext cx="9624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36%</a:t>
            </a:r>
            <a:endParaRPr sz="40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00" name="Google Shape;800;p59"/>
          <p:cNvSpPr txBox="1"/>
          <p:nvPr/>
        </p:nvSpPr>
        <p:spPr>
          <a:xfrm>
            <a:off x="6369842" y="1440698"/>
            <a:ext cx="9624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45%</a:t>
            </a:r>
            <a:endParaRPr sz="40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01" name="Google Shape;801;p59"/>
          <p:cNvSpPr txBox="1"/>
          <p:nvPr/>
        </p:nvSpPr>
        <p:spPr>
          <a:xfrm>
            <a:off x="6116768" y="1927653"/>
            <a:ext cx="1386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 Venus</a:t>
            </a:r>
            <a:endParaRPr sz="20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02" name="Google Shape;802;p59"/>
          <p:cNvSpPr/>
          <p:nvPr/>
        </p:nvSpPr>
        <p:spPr>
          <a:xfrm>
            <a:off x="1576200" y="3004300"/>
            <a:ext cx="1499700" cy="2225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59"/>
          <p:cNvSpPr txBox="1"/>
          <p:nvPr/>
        </p:nvSpPr>
        <p:spPr>
          <a:xfrm>
            <a:off x="3888240" y="2446982"/>
            <a:ext cx="1386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Neptune</a:t>
            </a:r>
            <a:endParaRPr sz="20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04" name="Google Shape;804;p59"/>
          <p:cNvSpPr txBox="1"/>
          <p:nvPr/>
        </p:nvSpPr>
        <p:spPr>
          <a:xfrm>
            <a:off x="1632915" y="3134089"/>
            <a:ext cx="1386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Mars</a:t>
            </a:r>
            <a:endParaRPr sz="20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805" name="Google Shape;805;p59"/>
          <p:cNvCxnSpPr/>
          <p:nvPr/>
        </p:nvCxnSpPr>
        <p:spPr>
          <a:xfrm>
            <a:off x="94645" y="5037350"/>
            <a:ext cx="8957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6" name="Google Shape;806;p59"/>
          <p:cNvCxnSpPr/>
          <p:nvPr/>
        </p:nvCxnSpPr>
        <p:spPr>
          <a:xfrm>
            <a:off x="9042448" y="3752425"/>
            <a:ext cx="0" cy="1285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7" name="Google Shape;807;p59"/>
          <p:cNvCxnSpPr/>
          <p:nvPr/>
        </p:nvCxnSpPr>
        <p:spPr>
          <a:xfrm>
            <a:off x="101550" y="3752425"/>
            <a:ext cx="0" cy="1285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6" name="Grupo 15"/>
          <p:cNvGrpSpPr/>
          <p:nvPr/>
        </p:nvGrpSpPr>
        <p:grpSpPr>
          <a:xfrm rot="10800000">
            <a:off x="0" y="7545"/>
            <a:ext cx="8527915" cy="931927"/>
            <a:chOff x="-1517515" y="-1175425"/>
            <a:chExt cx="8527915" cy="931927"/>
          </a:xfrm>
        </p:grpSpPr>
        <p:grpSp>
          <p:nvGrpSpPr>
            <p:cNvPr id="17" name="Grupo 16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0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8" name="Rectángulo 17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35500" y="3686114"/>
            <a:ext cx="1181100" cy="1220788"/>
            <a:chOff x="-1693863" y="2368550"/>
            <a:chExt cx="1181100" cy="1220788"/>
          </a:xfrm>
          <a:solidFill>
            <a:schemeClr val="bg1"/>
          </a:solidFill>
        </p:grpSpPr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-1682751" y="2570163"/>
              <a:ext cx="1169988" cy="1019175"/>
            </a:xfrm>
            <a:custGeom>
              <a:avLst/>
              <a:gdLst>
                <a:gd name="T0" fmla="*/ 234 w 309"/>
                <a:gd name="T1" fmla="*/ 230 h 269"/>
                <a:gd name="T2" fmla="*/ 190 w 309"/>
                <a:gd name="T3" fmla="*/ 261 h 269"/>
                <a:gd name="T4" fmla="*/ 164 w 309"/>
                <a:gd name="T5" fmla="*/ 231 h 269"/>
                <a:gd name="T6" fmla="*/ 93 w 309"/>
                <a:gd name="T7" fmla="*/ 260 h 269"/>
                <a:gd name="T8" fmla="*/ 48 w 309"/>
                <a:gd name="T9" fmla="*/ 259 h 269"/>
                <a:gd name="T10" fmla="*/ 23 w 309"/>
                <a:gd name="T11" fmla="*/ 164 h 269"/>
                <a:gd name="T12" fmla="*/ 0 w 309"/>
                <a:gd name="T13" fmla="*/ 136 h 269"/>
                <a:gd name="T14" fmla="*/ 48 w 309"/>
                <a:gd name="T15" fmla="*/ 146 h 269"/>
                <a:gd name="T16" fmla="*/ 69 w 309"/>
                <a:gd name="T17" fmla="*/ 144 h 269"/>
                <a:gd name="T18" fmla="*/ 90 w 309"/>
                <a:gd name="T19" fmla="*/ 162 h 269"/>
                <a:gd name="T20" fmla="*/ 93 w 309"/>
                <a:gd name="T21" fmla="*/ 185 h 269"/>
                <a:gd name="T22" fmla="*/ 161 w 309"/>
                <a:gd name="T23" fmla="*/ 152 h 269"/>
                <a:gd name="T24" fmla="*/ 209 w 309"/>
                <a:gd name="T25" fmla="*/ 136 h 269"/>
                <a:gd name="T26" fmla="*/ 181 w 309"/>
                <a:gd name="T27" fmla="*/ 114 h 269"/>
                <a:gd name="T28" fmla="*/ 209 w 309"/>
                <a:gd name="T29" fmla="*/ 92 h 269"/>
                <a:gd name="T30" fmla="*/ 183 w 309"/>
                <a:gd name="T31" fmla="*/ 41 h 269"/>
                <a:gd name="T32" fmla="*/ 192 w 309"/>
                <a:gd name="T33" fmla="*/ 1 h 269"/>
                <a:gd name="T34" fmla="*/ 254 w 309"/>
                <a:gd name="T35" fmla="*/ 11 h 269"/>
                <a:gd name="T36" fmla="*/ 212 w 309"/>
                <a:gd name="T37" fmla="*/ 23 h 269"/>
                <a:gd name="T38" fmla="*/ 239 w 309"/>
                <a:gd name="T39" fmla="*/ 44 h 269"/>
                <a:gd name="T40" fmla="*/ 253 w 309"/>
                <a:gd name="T41" fmla="*/ 86 h 269"/>
                <a:gd name="T42" fmla="*/ 233 w 309"/>
                <a:gd name="T43" fmla="*/ 94 h 269"/>
                <a:gd name="T44" fmla="*/ 275 w 309"/>
                <a:gd name="T45" fmla="*/ 113 h 269"/>
                <a:gd name="T46" fmla="*/ 292 w 309"/>
                <a:gd name="T47" fmla="*/ 71 h 269"/>
                <a:gd name="T48" fmla="*/ 309 w 309"/>
                <a:gd name="T49" fmla="*/ 125 h 269"/>
                <a:gd name="T50" fmla="*/ 255 w 309"/>
                <a:gd name="T51" fmla="*/ 136 h 269"/>
                <a:gd name="T52" fmla="*/ 249 w 309"/>
                <a:gd name="T53" fmla="*/ 185 h 269"/>
                <a:gd name="T54" fmla="*/ 308 w 309"/>
                <a:gd name="T55" fmla="*/ 255 h 269"/>
                <a:gd name="T56" fmla="*/ 262 w 309"/>
                <a:gd name="T57" fmla="*/ 261 h 269"/>
                <a:gd name="T58" fmla="*/ 253 w 309"/>
                <a:gd name="T59" fmla="*/ 230 h 269"/>
                <a:gd name="T60" fmla="*/ 184 w 309"/>
                <a:gd name="T61" fmla="*/ 211 h 269"/>
                <a:gd name="T62" fmla="*/ 193 w 309"/>
                <a:gd name="T63" fmla="*/ 227 h 269"/>
                <a:gd name="T64" fmla="*/ 231 w 309"/>
                <a:gd name="T65" fmla="*/ 222 h 269"/>
                <a:gd name="T66" fmla="*/ 211 w 309"/>
                <a:gd name="T67" fmla="*/ 182 h 269"/>
                <a:gd name="T68" fmla="*/ 184 w 309"/>
                <a:gd name="T69" fmla="*/ 164 h 269"/>
                <a:gd name="T70" fmla="*/ 152 w 309"/>
                <a:gd name="T71" fmla="*/ 227 h 269"/>
                <a:gd name="T72" fmla="*/ 153 w 309"/>
                <a:gd name="T73" fmla="*/ 207 h 269"/>
                <a:gd name="T74" fmla="*/ 92 w 309"/>
                <a:gd name="T75" fmla="*/ 218 h 269"/>
                <a:gd name="T76" fmla="*/ 126 w 309"/>
                <a:gd name="T77" fmla="*/ 2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9" h="269">
                  <a:moveTo>
                    <a:pt x="253" y="230"/>
                  </a:moveTo>
                  <a:cubicBezTo>
                    <a:pt x="246" y="230"/>
                    <a:pt x="241" y="230"/>
                    <a:pt x="234" y="230"/>
                  </a:cubicBezTo>
                  <a:cubicBezTo>
                    <a:pt x="233" y="240"/>
                    <a:pt x="232" y="250"/>
                    <a:pt x="231" y="261"/>
                  </a:cubicBezTo>
                  <a:cubicBezTo>
                    <a:pt x="217" y="261"/>
                    <a:pt x="204" y="261"/>
                    <a:pt x="190" y="261"/>
                  </a:cubicBezTo>
                  <a:cubicBezTo>
                    <a:pt x="179" y="260"/>
                    <a:pt x="183" y="251"/>
                    <a:pt x="183" y="245"/>
                  </a:cubicBezTo>
                  <a:cubicBezTo>
                    <a:pt x="183" y="232"/>
                    <a:pt x="180" y="225"/>
                    <a:pt x="164" y="231"/>
                  </a:cubicBezTo>
                  <a:cubicBezTo>
                    <a:pt x="163" y="240"/>
                    <a:pt x="162" y="249"/>
                    <a:pt x="161" y="260"/>
                  </a:cubicBezTo>
                  <a:cubicBezTo>
                    <a:pt x="138" y="260"/>
                    <a:pt x="115" y="260"/>
                    <a:pt x="93" y="260"/>
                  </a:cubicBezTo>
                  <a:cubicBezTo>
                    <a:pt x="86" y="249"/>
                    <a:pt x="101" y="224"/>
                    <a:pt x="72" y="229"/>
                  </a:cubicBezTo>
                  <a:cubicBezTo>
                    <a:pt x="64" y="239"/>
                    <a:pt x="83" y="269"/>
                    <a:pt x="48" y="259"/>
                  </a:cubicBezTo>
                  <a:cubicBezTo>
                    <a:pt x="48" y="236"/>
                    <a:pt x="48" y="212"/>
                    <a:pt x="48" y="188"/>
                  </a:cubicBezTo>
                  <a:cubicBezTo>
                    <a:pt x="47" y="161"/>
                    <a:pt x="50" y="164"/>
                    <a:pt x="23" y="164"/>
                  </a:cubicBezTo>
                  <a:cubicBezTo>
                    <a:pt x="16" y="164"/>
                    <a:pt x="9" y="164"/>
                    <a:pt x="0" y="164"/>
                  </a:cubicBezTo>
                  <a:cubicBezTo>
                    <a:pt x="0" y="154"/>
                    <a:pt x="0" y="146"/>
                    <a:pt x="0" y="136"/>
                  </a:cubicBezTo>
                  <a:cubicBezTo>
                    <a:pt x="14" y="136"/>
                    <a:pt x="27" y="135"/>
                    <a:pt x="41" y="136"/>
                  </a:cubicBezTo>
                  <a:cubicBezTo>
                    <a:pt x="44" y="136"/>
                    <a:pt x="47" y="142"/>
                    <a:pt x="48" y="146"/>
                  </a:cubicBezTo>
                  <a:cubicBezTo>
                    <a:pt x="50" y="153"/>
                    <a:pt x="45" y="164"/>
                    <a:pt x="59" y="163"/>
                  </a:cubicBezTo>
                  <a:cubicBezTo>
                    <a:pt x="73" y="162"/>
                    <a:pt x="69" y="152"/>
                    <a:pt x="69" y="144"/>
                  </a:cubicBezTo>
                  <a:cubicBezTo>
                    <a:pt x="70" y="142"/>
                    <a:pt x="70" y="140"/>
                    <a:pt x="70" y="139"/>
                  </a:cubicBezTo>
                  <a:cubicBezTo>
                    <a:pt x="91" y="132"/>
                    <a:pt x="95" y="136"/>
                    <a:pt x="90" y="162"/>
                  </a:cubicBezTo>
                  <a:cubicBezTo>
                    <a:pt x="67" y="167"/>
                    <a:pt x="67" y="168"/>
                    <a:pt x="71" y="204"/>
                  </a:cubicBezTo>
                  <a:cubicBezTo>
                    <a:pt x="89" y="208"/>
                    <a:pt x="89" y="208"/>
                    <a:pt x="93" y="185"/>
                  </a:cubicBezTo>
                  <a:cubicBezTo>
                    <a:pt x="115" y="185"/>
                    <a:pt x="137" y="185"/>
                    <a:pt x="161" y="185"/>
                  </a:cubicBezTo>
                  <a:cubicBezTo>
                    <a:pt x="161" y="173"/>
                    <a:pt x="162" y="162"/>
                    <a:pt x="161" y="152"/>
                  </a:cubicBezTo>
                  <a:cubicBezTo>
                    <a:pt x="160" y="138"/>
                    <a:pt x="165" y="134"/>
                    <a:pt x="178" y="135"/>
                  </a:cubicBezTo>
                  <a:cubicBezTo>
                    <a:pt x="188" y="136"/>
                    <a:pt x="198" y="136"/>
                    <a:pt x="209" y="136"/>
                  </a:cubicBezTo>
                  <a:cubicBezTo>
                    <a:pt x="209" y="128"/>
                    <a:pt x="209" y="122"/>
                    <a:pt x="209" y="115"/>
                  </a:cubicBezTo>
                  <a:cubicBezTo>
                    <a:pt x="201" y="115"/>
                    <a:pt x="193" y="114"/>
                    <a:pt x="181" y="114"/>
                  </a:cubicBezTo>
                  <a:cubicBezTo>
                    <a:pt x="184" y="106"/>
                    <a:pt x="183" y="96"/>
                    <a:pt x="188" y="94"/>
                  </a:cubicBezTo>
                  <a:cubicBezTo>
                    <a:pt x="193" y="90"/>
                    <a:pt x="202" y="92"/>
                    <a:pt x="209" y="92"/>
                  </a:cubicBezTo>
                  <a:cubicBezTo>
                    <a:pt x="209" y="85"/>
                    <a:pt x="209" y="79"/>
                    <a:pt x="209" y="73"/>
                  </a:cubicBezTo>
                  <a:cubicBezTo>
                    <a:pt x="183" y="69"/>
                    <a:pt x="183" y="69"/>
                    <a:pt x="183" y="41"/>
                  </a:cubicBezTo>
                  <a:cubicBezTo>
                    <a:pt x="183" y="31"/>
                    <a:pt x="182" y="21"/>
                    <a:pt x="183" y="11"/>
                  </a:cubicBezTo>
                  <a:cubicBezTo>
                    <a:pt x="184" y="7"/>
                    <a:pt x="189" y="1"/>
                    <a:pt x="192" y="1"/>
                  </a:cubicBezTo>
                  <a:cubicBezTo>
                    <a:pt x="209" y="0"/>
                    <a:pt x="227" y="0"/>
                    <a:pt x="245" y="0"/>
                  </a:cubicBezTo>
                  <a:cubicBezTo>
                    <a:pt x="253" y="0"/>
                    <a:pt x="254" y="5"/>
                    <a:pt x="254" y="11"/>
                  </a:cubicBezTo>
                  <a:cubicBezTo>
                    <a:pt x="254" y="18"/>
                    <a:pt x="253" y="23"/>
                    <a:pt x="245" y="23"/>
                  </a:cubicBezTo>
                  <a:cubicBezTo>
                    <a:pt x="234" y="22"/>
                    <a:pt x="223" y="23"/>
                    <a:pt x="212" y="23"/>
                  </a:cubicBezTo>
                  <a:cubicBezTo>
                    <a:pt x="212" y="30"/>
                    <a:pt x="212" y="35"/>
                    <a:pt x="212" y="44"/>
                  </a:cubicBezTo>
                  <a:cubicBezTo>
                    <a:pt x="221" y="44"/>
                    <a:pt x="230" y="44"/>
                    <a:pt x="239" y="44"/>
                  </a:cubicBezTo>
                  <a:cubicBezTo>
                    <a:pt x="243" y="44"/>
                    <a:pt x="250" y="44"/>
                    <a:pt x="250" y="44"/>
                  </a:cubicBezTo>
                  <a:cubicBezTo>
                    <a:pt x="252" y="58"/>
                    <a:pt x="254" y="72"/>
                    <a:pt x="253" y="86"/>
                  </a:cubicBezTo>
                  <a:cubicBezTo>
                    <a:pt x="253" y="88"/>
                    <a:pt x="245" y="91"/>
                    <a:pt x="241" y="93"/>
                  </a:cubicBezTo>
                  <a:cubicBezTo>
                    <a:pt x="239" y="94"/>
                    <a:pt x="236" y="94"/>
                    <a:pt x="233" y="94"/>
                  </a:cubicBezTo>
                  <a:cubicBezTo>
                    <a:pt x="233" y="101"/>
                    <a:pt x="233" y="106"/>
                    <a:pt x="233" y="113"/>
                  </a:cubicBezTo>
                  <a:cubicBezTo>
                    <a:pt x="247" y="113"/>
                    <a:pt x="260" y="113"/>
                    <a:pt x="275" y="113"/>
                  </a:cubicBezTo>
                  <a:cubicBezTo>
                    <a:pt x="275" y="103"/>
                    <a:pt x="276" y="92"/>
                    <a:pt x="275" y="82"/>
                  </a:cubicBezTo>
                  <a:cubicBezTo>
                    <a:pt x="274" y="67"/>
                    <a:pt x="284" y="71"/>
                    <a:pt x="292" y="71"/>
                  </a:cubicBezTo>
                  <a:cubicBezTo>
                    <a:pt x="299" y="71"/>
                    <a:pt x="309" y="67"/>
                    <a:pt x="309" y="82"/>
                  </a:cubicBezTo>
                  <a:cubicBezTo>
                    <a:pt x="308" y="96"/>
                    <a:pt x="308" y="110"/>
                    <a:pt x="309" y="125"/>
                  </a:cubicBezTo>
                  <a:cubicBezTo>
                    <a:pt x="309" y="134"/>
                    <a:pt x="305" y="137"/>
                    <a:pt x="297" y="136"/>
                  </a:cubicBezTo>
                  <a:cubicBezTo>
                    <a:pt x="283" y="136"/>
                    <a:pt x="269" y="136"/>
                    <a:pt x="255" y="136"/>
                  </a:cubicBezTo>
                  <a:cubicBezTo>
                    <a:pt x="253" y="150"/>
                    <a:pt x="261" y="171"/>
                    <a:pt x="235" y="163"/>
                  </a:cubicBezTo>
                  <a:cubicBezTo>
                    <a:pt x="230" y="182"/>
                    <a:pt x="232" y="185"/>
                    <a:pt x="249" y="185"/>
                  </a:cubicBezTo>
                  <a:cubicBezTo>
                    <a:pt x="268" y="185"/>
                    <a:pt x="287" y="185"/>
                    <a:pt x="308" y="185"/>
                  </a:cubicBezTo>
                  <a:cubicBezTo>
                    <a:pt x="308" y="209"/>
                    <a:pt x="309" y="232"/>
                    <a:pt x="308" y="255"/>
                  </a:cubicBezTo>
                  <a:cubicBezTo>
                    <a:pt x="308" y="257"/>
                    <a:pt x="303" y="261"/>
                    <a:pt x="300" y="261"/>
                  </a:cubicBezTo>
                  <a:cubicBezTo>
                    <a:pt x="288" y="261"/>
                    <a:pt x="275" y="262"/>
                    <a:pt x="262" y="261"/>
                  </a:cubicBezTo>
                  <a:cubicBezTo>
                    <a:pt x="259" y="260"/>
                    <a:pt x="254" y="255"/>
                    <a:pt x="254" y="252"/>
                  </a:cubicBezTo>
                  <a:cubicBezTo>
                    <a:pt x="253" y="245"/>
                    <a:pt x="253" y="238"/>
                    <a:pt x="253" y="230"/>
                  </a:cubicBezTo>
                  <a:close/>
                  <a:moveTo>
                    <a:pt x="184" y="164"/>
                  </a:moveTo>
                  <a:cubicBezTo>
                    <a:pt x="184" y="181"/>
                    <a:pt x="184" y="196"/>
                    <a:pt x="184" y="211"/>
                  </a:cubicBezTo>
                  <a:cubicBezTo>
                    <a:pt x="184" y="213"/>
                    <a:pt x="183" y="216"/>
                    <a:pt x="184" y="218"/>
                  </a:cubicBezTo>
                  <a:cubicBezTo>
                    <a:pt x="186" y="222"/>
                    <a:pt x="189" y="227"/>
                    <a:pt x="193" y="227"/>
                  </a:cubicBezTo>
                  <a:cubicBezTo>
                    <a:pt x="203" y="228"/>
                    <a:pt x="213" y="228"/>
                    <a:pt x="223" y="227"/>
                  </a:cubicBezTo>
                  <a:cubicBezTo>
                    <a:pt x="226" y="227"/>
                    <a:pt x="231" y="224"/>
                    <a:pt x="231" y="222"/>
                  </a:cubicBezTo>
                  <a:cubicBezTo>
                    <a:pt x="232" y="212"/>
                    <a:pt x="233" y="200"/>
                    <a:pt x="230" y="190"/>
                  </a:cubicBezTo>
                  <a:cubicBezTo>
                    <a:pt x="229" y="186"/>
                    <a:pt x="219" y="185"/>
                    <a:pt x="211" y="182"/>
                  </a:cubicBezTo>
                  <a:cubicBezTo>
                    <a:pt x="210" y="177"/>
                    <a:pt x="210" y="171"/>
                    <a:pt x="209" y="164"/>
                  </a:cubicBezTo>
                  <a:cubicBezTo>
                    <a:pt x="201" y="164"/>
                    <a:pt x="194" y="164"/>
                    <a:pt x="184" y="164"/>
                  </a:cubicBezTo>
                  <a:close/>
                  <a:moveTo>
                    <a:pt x="126" y="228"/>
                  </a:moveTo>
                  <a:cubicBezTo>
                    <a:pt x="135" y="228"/>
                    <a:pt x="144" y="229"/>
                    <a:pt x="152" y="227"/>
                  </a:cubicBezTo>
                  <a:cubicBezTo>
                    <a:pt x="156" y="227"/>
                    <a:pt x="160" y="220"/>
                    <a:pt x="161" y="216"/>
                  </a:cubicBezTo>
                  <a:cubicBezTo>
                    <a:pt x="161" y="213"/>
                    <a:pt x="156" y="207"/>
                    <a:pt x="153" y="207"/>
                  </a:cubicBezTo>
                  <a:cubicBezTo>
                    <a:pt x="136" y="206"/>
                    <a:pt x="119" y="206"/>
                    <a:pt x="103" y="206"/>
                  </a:cubicBezTo>
                  <a:cubicBezTo>
                    <a:pt x="95" y="206"/>
                    <a:pt x="90" y="210"/>
                    <a:pt x="92" y="218"/>
                  </a:cubicBezTo>
                  <a:cubicBezTo>
                    <a:pt x="93" y="222"/>
                    <a:pt x="98" y="227"/>
                    <a:pt x="103" y="228"/>
                  </a:cubicBezTo>
                  <a:cubicBezTo>
                    <a:pt x="110" y="229"/>
                    <a:pt x="118" y="228"/>
                    <a:pt x="126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1687513" y="2384425"/>
              <a:ext cx="617538" cy="620713"/>
            </a:xfrm>
            <a:custGeom>
              <a:avLst/>
              <a:gdLst>
                <a:gd name="T0" fmla="*/ 81 w 163"/>
                <a:gd name="T1" fmla="*/ 164 h 164"/>
                <a:gd name="T2" fmla="*/ 14 w 163"/>
                <a:gd name="T3" fmla="*/ 164 h 164"/>
                <a:gd name="T4" fmla="*/ 0 w 163"/>
                <a:gd name="T5" fmla="*/ 151 h 164"/>
                <a:gd name="T6" fmla="*/ 0 w 163"/>
                <a:gd name="T7" fmla="*/ 12 h 164"/>
                <a:gd name="T8" fmla="*/ 12 w 163"/>
                <a:gd name="T9" fmla="*/ 0 h 164"/>
                <a:gd name="T10" fmla="*/ 152 w 163"/>
                <a:gd name="T11" fmla="*/ 0 h 164"/>
                <a:gd name="T12" fmla="*/ 163 w 163"/>
                <a:gd name="T13" fmla="*/ 13 h 164"/>
                <a:gd name="T14" fmla="*/ 163 w 163"/>
                <a:gd name="T15" fmla="*/ 151 h 164"/>
                <a:gd name="T16" fmla="*/ 151 w 163"/>
                <a:gd name="T17" fmla="*/ 164 h 164"/>
                <a:gd name="T18" fmla="*/ 81 w 163"/>
                <a:gd name="T19" fmla="*/ 164 h 164"/>
                <a:gd name="T20" fmla="*/ 28 w 163"/>
                <a:gd name="T21" fmla="*/ 142 h 164"/>
                <a:gd name="T22" fmla="*/ 133 w 163"/>
                <a:gd name="T23" fmla="*/ 141 h 164"/>
                <a:gd name="T24" fmla="*/ 141 w 163"/>
                <a:gd name="T25" fmla="*/ 134 h 164"/>
                <a:gd name="T26" fmla="*/ 141 w 163"/>
                <a:gd name="T27" fmla="*/ 29 h 164"/>
                <a:gd name="T28" fmla="*/ 28 w 163"/>
                <a:gd name="T29" fmla="*/ 29 h 164"/>
                <a:gd name="T30" fmla="*/ 28 w 163"/>
                <a:gd name="T31" fmla="*/ 14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" h="164">
                  <a:moveTo>
                    <a:pt x="81" y="164"/>
                  </a:moveTo>
                  <a:cubicBezTo>
                    <a:pt x="59" y="164"/>
                    <a:pt x="36" y="163"/>
                    <a:pt x="14" y="164"/>
                  </a:cubicBezTo>
                  <a:cubicBezTo>
                    <a:pt x="4" y="164"/>
                    <a:pt x="0" y="162"/>
                    <a:pt x="0" y="151"/>
                  </a:cubicBezTo>
                  <a:cubicBezTo>
                    <a:pt x="0" y="105"/>
                    <a:pt x="0" y="59"/>
                    <a:pt x="0" y="12"/>
                  </a:cubicBezTo>
                  <a:cubicBezTo>
                    <a:pt x="0" y="3"/>
                    <a:pt x="3" y="0"/>
                    <a:pt x="12" y="0"/>
                  </a:cubicBezTo>
                  <a:cubicBezTo>
                    <a:pt x="58" y="1"/>
                    <a:pt x="105" y="1"/>
                    <a:pt x="152" y="0"/>
                  </a:cubicBezTo>
                  <a:cubicBezTo>
                    <a:pt x="161" y="0"/>
                    <a:pt x="163" y="4"/>
                    <a:pt x="163" y="13"/>
                  </a:cubicBezTo>
                  <a:cubicBezTo>
                    <a:pt x="163" y="59"/>
                    <a:pt x="163" y="105"/>
                    <a:pt x="163" y="151"/>
                  </a:cubicBezTo>
                  <a:cubicBezTo>
                    <a:pt x="163" y="161"/>
                    <a:pt x="160" y="164"/>
                    <a:pt x="151" y="164"/>
                  </a:cubicBezTo>
                  <a:cubicBezTo>
                    <a:pt x="128" y="163"/>
                    <a:pt x="104" y="164"/>
                    <a:pt x="81" y="164"/>
                  </a:cubicBezTo>
                  <a:close/>
                  <a:moveTo>
                    <a:pt x="28" y="142"/>
                  </a:moveTo>
                  <a:cubicBezTo>
                    <a:pt x="64" y="142"/>
                    <a:pt x="98" y="142"/>
                    <a:pt x="133" y="141"/>
                  </a:cubicBezTo>
                  <a:cubicBezTo>
                    <a:pt x="135" y="141"/>
                    <a:pt x="141" y="137"/>
                    <a:pt x="141" y="134"/>
                  </a:cubicBezTo>
                  <a:cubicBezTo>
                    <a:pt x="141" y="99"/>
                    <a:pt x="141" y="65"/>
                    <a:pt x="141" y="29"/>
                  </a:cubicBezTo>
                  <a:cubicBezTo>
                    <a:pt x="102" y="29"/>
                    <a:pt x="65" y="29"/>
                    <a:pt x="28" y="29"/>
                  </a:cubicBezTo>
                  <a:cubicBezTo>
                    <a:pt x="28" y="67"/>
                    <a:pt x="28" y="103"/>
                    <a:pt x="28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641351" y="2570163"/>
              <a:ext cx="123825" cy="161925"/>
            </a:xfrm>
            <a:custGeom>
              <a:avLst/>
              <a:gdLst>
                <a:gd name="T0" fmla="*/ 33 w 33"/>
                <a:gd name="T1" fmla="*/ 43 h 43"/>
                <a:gd name="T2" fmla="*/ 0 w 33"/>
                <a:gd name="T3" fmla="*/ 43 h 43"/>
                <a:gd name="T4" fmla="*/ 1 w 33"/>
                <a:gd name="T5" fmla="*/ 6 h 43"/>
                <a:gd name="T6" fmla="*/ 13 w 33"/>
                <a:gd name="T7" fmla="*/ 1 h 43"/>
                <a:gd name="T8" fmla="*/ 33 w 33"/>
                <a:gd name="T9" fmla="*/ 19 h 43"/>
                <a:gd name="T10" fmla="*/ 33 w 33"/>
                <a:gd name="T1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43">
                  <a:moveTo>
                    <a:pt x="33" y="43"/>
                  </a:moveTo>
                  <a:cubicBezTo>
                    <a:pt x="22" y="43"/>
                    <a:pt x="12" y="43"/>
                    <a:pt x="0" y="43"/>
                  </a:cubicBezTo>
                  <a:cubicBezTo>
                    <a:pt x="0" y="31"/>
                    <a:pt x="0" y="18"/>
                    <a:pt x="1" y="6"/>
                  </a:cubicBezTo>
                  <a:cubicBezTo>
                    <a:pt x="1" y="4"/>
                    <a:pt x="9" y="1"/>
                    <a:pt x="13" y="1"/>
                  </a:cubicBezTo>
                  <a:cubicBezTo>
                    <a:pt x="33" y="0"/>
                    <a:pt x="33" y="0"/>
                    <a:pt x="33" y="19"/>
                  </a:cubicBezTo>
                  <a:cubicBezTo>
                    <a:pt x="33" y="27"/>
                    <a:pt x="33" y="34"/>
                    <a:pt x="33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-1682751" y="3436938"/>
              <a:ext cx="93663" cy="117475"/>
            </a:xfrm>
            <a:custGeom>
              <a:avLst/>
              <a:gdLst>
                <a:gd name="T0" fmla="*/ 0 w 25"/>
                <a:gd name="T1" fmla="*/ 0 h 31"/>
                <a:gd name="T2" fmla="*/ 25 w 25"/>
                <a:gd name="T3" fmla="*/ 0 h 31"/>
                <a:gd name="T4" fmla="*/ 25 w 25"/>
                <a:gd name="T5" fmla="*/ 31 h 31"/>
                <a:gd name="T6" fmla="*/ 0 w 25"/>
                <a:gd name="T7" fmla="*/ 31 h 31"/>
                <a:gd name="T8" fmla="*/ 0 w 2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1">
                  <a:moveTo>
                    <a:pt x="0" y="0"/>
                  </a:moveTo>
                  <a:cubicBezTo>
                    <a:pt x="9" y="0"/>
                    <a:pt x="17" y="0"/>
                    <a:pt x="25" y="0"/>
                  </a:cubicBezTo>
                  <a:cubicBezTo>
                    <a:pt x="25" y="10"/>
                    <a:pt x="25" y="20"/>
                    <a:pt x="25" y="31"/>
                  </a:cubicBezTo>
                  <a:cubicBezTo>
                    <a:pt x="17" y="31"/>
                    <a:pt x="9" y="31"/>
                    <a:pt x="0" y="31"/>
                  </a:cubicBezTo>
                  <a:cubicBezTo>
                    <a:pt x="0" y="21"/>
                    <a:pt x="0" y="1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638176" y="2392363"/>
              <a:ext cx="117475" cy="93663"/>
            </a:xfrm>
            <a:custGeom>
              <a:avLst/>
              <a:gdLst>
                <a:gd name="T0" fmla="*/ 0 w 31"/>
                <a:gd name="T1" fmla="*/ 25 h 25"/>
                <a:gd name="T2" fmla="*/ 0 w 31"/>
                <a:gd name="T3" fmla="*/ 0 h 25"/>
                <a:gd name="T4" fmla="*/ 31 w 31"/>
                <a:gd name="T5" fmla="*/ 0 h 25"/>
                <a:gd name="T6" fmla="*/ 31 w 31"/>
                <a:gd name="T7" fmla="*/ 25 h 25"/>
                <a:gd name="T8" fmla="*/ 0 w 31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0" y="25"/>
                  </a:moveTo>
                  <a:cubicBezTo>
                    <a:pt x="0" y="16"/>
                    <a:pt x="0" y="9"/>
                    <a:pt x="0" y="0"/>
                  </a:cubicBezTo>
                  <a:cubicBezTo>
                    <a:pt x="10" y="0"/>
                    <a:pt x="20" y="0"/>
                    <a:pt x="31" y="0"/>
                  </a:cubicBezTo>
                  <a:cubicBezTo>
                    <a:pt x="31" y="8"/>
                    <a:pt x="31" y="16"/>
                    <a:pt x="31" y="25"/>
                  </a:cubicBezTo>
                  <a:cubicBezTo>
                    <a:pt x="21" y="25"/>
                    <a:pt x="11" y="25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985838" y="2381250"/>
              <a:ext cx="117475" cy="120650"/>
            </a:xfrm>
            <a:custGeom>
              <a:avLst/>
              <a:gdLst>
                <a:gd name="T0" fmla="*/ 0 w 31"/>
                <a:gd name="T1" fmla="*/ 28 h 32"/>
                <a:gd name="T2" fmla="*/ 0 w 31"/>
                <a:gd name="T3" fmla="*/ 2 h 32"/>
                <a:gd name="T4" fmla="*/ 25 w 31"/>
                <a:gd name="T5" fmla="*/ 0 h 32"/>
                <a:gd name="T6" fmla="*/ 0 w 31"/>
                <a:gd name="T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2">
                  <a:moveTo>
                    <a:pt x="0" y="28"/>
                  </a:moveTo>
                  <a:cubicBezTo>
                    <a:pt x="0" y="19"/>
                    <a:pt x="0" y="11"/>
                    <a:pt x="0" y="2"/>
                  </a:cubicBezTo>
                  <a:cubicBezTo>
                    <a:pt x="8" y="2"/>
                    <a:pt x="17" y="1"/>
                    <a:pt x="25" y="0"/>
                  </a:cubicBezTo>
                  <a:cubicBezTo>
                    <a:pt x="31" y="29"/>
                    <a:pt x="28" y="32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239838" y="3081338"/>
              <a:ext cx="93663" cy="109538"/>
            </a:xfrm>
            <a:custGeom>
              <a:avLst/>
              <a:gdLst>
                <a:gd name="T0" fmla="*/ 23 w 25"/>
                <a:gd name="T1" fmla="*/ 13 h 29"/>
                <a:gd name="T2" fmla="*/ 12 w 25"/>
                <a:gd name="T3" fmla="*/ 29 h 29"/>
                <a:gd name="T4" fmla="*/ 1 w 25"/>
                <a:gd name="T5" fmla="*/ 15 h 29"/>
                <a:gd name="T6" fmla="*/ 12 w 25"/>
                <a:gd name="T7" fmla="*/ 0 h 29"/>
                <a:gd name="T8" fmla="*/ 23 w 25"/>
                <a:gd name="T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9">
                  <a:moveTo>
                    <a:pt x="23" y="13"/>
                  </a:moveTo>
                  <a:cubicBezTo>
                    <a:pt x="24" y="23"/>
                    <a:pt x="24" y="29"/>
                    <a:pt x="12" y="29"/>
                  </a:cubicBezTo>
                  <a:cubicBezTo>
                    <a:pt x="1" y="29"/>
                    <a:pt x="1" y="24"/>
                    <a:pt x="1" y="15"/>
                  </a:cubicBezTo>
                  <a:cubicBezTo>
                    <a:pt x="1" y="7"/>
                    <a:pt x="0" y="0"/>
                    <a:pt x="12" y="0"/>
                  </a:cubicBezTo>
                  <a:cubicBezTo>
                    <a:pt x="23" y="1"/>
                    <a:pt x="25" y="5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-812801" y="2368550"/>
              <a:ext cx="103188" cy="130175"/>
            </a:xfrm>
            <a:custGeom>
              <a:avLst/>
              <a:gdLst>
                <a:gd name="T0" fmla="*/ 23 w 27"/>
                <a:gd name="T1" fmla="*/ 31 h 34"/>
                <a:gd name="T2" fmla="*/ 3 w 27"/>
                <a:gd name="T3" fmla="*/ 6 h 34"/>
                <a:gd name="T4" fmla="*/ 23 w 27"/>
                <a:gd name="T5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4">
                  <a:moveTo>
                    <a:pt x="23" y="31"/>
                  </a:moveTo>
                  <a:cubicBezTo>
                    <a:pt x="0" y="34"/>
                    <a:pt x="0" y="33"/>
                    <a:pt x="3" y="6"/>
                  </a:cubicBezTo>
                  <a:cubicBezTo>
                    <a:pt x="23" y="0"/>
                    <a:pt x="27" y="4"/>
                    <a:pt x="2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-1693863" y="3262313"/>
              <a:ext cx="104775" cy="84138"/>
            </a:xfrm>
            <a:custGeom>
              <a:avLst/>
              <a:gdLst>
                <a:gd name="T0" fmla="*/ 4 w 28"/>
                <a:gd name="T1" fmla="*/ 22 h 22"/>
                <a:gd name="T2" fmla="*/ 28 w 28"/>
                <a:gd name="T3" fmla="*/ 3 h 22"/>
                <a:gd name="T4" fmla="*/ 28 w 28"/>
                <a:gd name="T5" fmla="*/ 22 h 22"/>
                <a:gd name="T6" fmla="*/ 4 w 28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2">
                  <a:moveTo>
                    <a:pt x="4" y="22"/>
                  </a:moveTo>
                  <a:cubicBezTo>
                    <a:pt x="0" y="1"/>
                    <a:pt x="1" y="0"/>
                    <a:pt x="28" y="3"/>
                  </a:cubicBezTo>
                  <a:cubicBezTo>
                    <a:pt x="28" y="9"/>
                    <a:pt x="28" y="15"/>
                    <a:pt x="28" y="22"/>
                  </a:cubicBezTo>
                  <a:cubicBezTo>
                    <a:pt x="20" y="22"/>
                    <a:pt x="12" y="22"/>
                    <a:pt x="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-1501776" y="2570163"/>
              <a:ext cx="265113" cy="268288"/>
            </a:xfrm>
            <a:custGeom>
              <a:avLst/>
              <a:gdLst>
                <a:gd name="T0" fmla="*/ 70 w 70"/>
                <a:gd name="T1" fmla="*/ 37 h 71"/>
                <a:gd name="T2" fmla="*/ 36 w 70"/>
                <a:gd name="T3" fmla="*/ 71 h 71"/>
                <a:gd name="T4" fmla="*/ 0 w 70"/>
                <a:gd name="T5" fmla="*/ 35 h 71"/>
                <a:gd name="T6" fmla="*/ 34 w 70"/>
                <a:gd name="T7" fmla="*/ 0 h 71"/>
                <a:gd name="T8" fmla="*/ 70 w 70"/>
                <a:gd name="T9" fmla="*/ 3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1">
                  <a:moveTo>
                    <a:pt x="70" y="37"/>
                  </a:moveTo>
                  <a:cubicBezTo>
                    <a:pt x="70" y="71"/>
                    <a:pt x="70" y="71"/>
                    <a:pt x="36" y="71"/>
                  </a:cubicBezTo>
                  <a:cubicBezTo>
                    <a:pt x="0" y="71"/>
                    <a:pt x="0" y="71"/>
                    <a:pt x="0" y="35"/>
                  </a:cubicBezTo>
                  <a:cubicBezTo>
                    <a:pt x="0" y="0"/>
                    <a:pt x="0" y="0"/>
                    <a:pt x="34" y="0"/>
                  </a:cubicBezTo>
                  <a:cubicBezTo>
                    <a:pt x="70" y="0"/>
                    <a:pt x="70" y="0"/>
                    <a:pt x="7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577" y="3743327"/>
            <a:ext cx="1158750" cy="11587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246" y="3708458"/>
            <a:ext cx="1227591" cy="12275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0"/>
          <p:cNvSpPr/>
          <p:nvPr/>
        </p:nvSpPr>
        <p:spPr>
          <a:xfrm>
            <a:off x="1623450" y="1910359"/>
            <a:ext cx="1684500" cy="17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0"/>
          <p:cNvSpPr/>
          <p:nvPr/>
        </p:nvSpPr>
        <p:spPr>
          <a:xfrm>
            <a:off x="2153900" y="2212284"/>
            <a:ext cx="1154100" cy="17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60"/>
          <p:cNvSpPr/>
          <p:nvPr/>
        </p:nvSpPr>
        <p:spPr>
          <a:xfrm>
            <a:off x="2683375" y="2510996"/>
            <a:ext cx="624600" cy="17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60"/>
          <p:cNvSpPr/>
          <p:nvPr/>
        </p:nvSpPr>
        <p:spPr>
          <a:xfrm>
            <a:off x="1330075" y="1910359"/>
            <a:ext cx="519300" cy="1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60"/>
          <p:cNvSpPr/>
          <p:nvPr/>
        </p:nvSpPr>
        <p:spPr>
          <a:xfrm>
            <a:off x="1330075" y="2212284"/>
            <a:ext cx="1016700" cy="1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60"/>
          <p:cNvSpPr/>
          <p:nvPr/>
        </p:nvSpPr>
        <p:spPr>
          <a:xfrm>
            <a:off x="1330075" y="2511282"/>
            <a:ext cx="1509300" cy="17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60"/>
          <p:cNvSpPr txBox="1">
            <a:spLocks noGrp="1"/>
          </p:cNvSpPr>
          <p:nvPr>
            <p:ph type="title"/>
          </p:nvPr>
        </p:nvSpPr>
        <p:spPr>
          <a:xfrm>
            <a:off x="2724150" y="354084"/>
            <a:ext cx="3695700" cy="78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 Overview</a:t>
            </a:r>
            <a:endParaRPr/>
          </a:p>
        </p:txBody>
      </p:sp>
      <p:grpSp>
        <p:nvGrpSpPr>
          <p:cNvPr id="819" name="Google Shape;819;p60"/>
          <p:cNvGrpSpPr/>
          <p:nvPr/>
        </p:nvGrpSpPr>
        <p:grpSpPr>
          <a:xfrm>
            <a:off x="4079385" y="5260365"/>
            <a:ext cx="4721891" cy="2408367"/>
            <a:chOff x="238125" y="1038125"/>
            <a:chExt cx="7146800" cy="3633625"/>
          </a:xfrm>
        </p:grpSpPr>
        <p:sp>
          <p:nvSpPr>
            <p:cNvPr id="820" name="Google Shape;820;p60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0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0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0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0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0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0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0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0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0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0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0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0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0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0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0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0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0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0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0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0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0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0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0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0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0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0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0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0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0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0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0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0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0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0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0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0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0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0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0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0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0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0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0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0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0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0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0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0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0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0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0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0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0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0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0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0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0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0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0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0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0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0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0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0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0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0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0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0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0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0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0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0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0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0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0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0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0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0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0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0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0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0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0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0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0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0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0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0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0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0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0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0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0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0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0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0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0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0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0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0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0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0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0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0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0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0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0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0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0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0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0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0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0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0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0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0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0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0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0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0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0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0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0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0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0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0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0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0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0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0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0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0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0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0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0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0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0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0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0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0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0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0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0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0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0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0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0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0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0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0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0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0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0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0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0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0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0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0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0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0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0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0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0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0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0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0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0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0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0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0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0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0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0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0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0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0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0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0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0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0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0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0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0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0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0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0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0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0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0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0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0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0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0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0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0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0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0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0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0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0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0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0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60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0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0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0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0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0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0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0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0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0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0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0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0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0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0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0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0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0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0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0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0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0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0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0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0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60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60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60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60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60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60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60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60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60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60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60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60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60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60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60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60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60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60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60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60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60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60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60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60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60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60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60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60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60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60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60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60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60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60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60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60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60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60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60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60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60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60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60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60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60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60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60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60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60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60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60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60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60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60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60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60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60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60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60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60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60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60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60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60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60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60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60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60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60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60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60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60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60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60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60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60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60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60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60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60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60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60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60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60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60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60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60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60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60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60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60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60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60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60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60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60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60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60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60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60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60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60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60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60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60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60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60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60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60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60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60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0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0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0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0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0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0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0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0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0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0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0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0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0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0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0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0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0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0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0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0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0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0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0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0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0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0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0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0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0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0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0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0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0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0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0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0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0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0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0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0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0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0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0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0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0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0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0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0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0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0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0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0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0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0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0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0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0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60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0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0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0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0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0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0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0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0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0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0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0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0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0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0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0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0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0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0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0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0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0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0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0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0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0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0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0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0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0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0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0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0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0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0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0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0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0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0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0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0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0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0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0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0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0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0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0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0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0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0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0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0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0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0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0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0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0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0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0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0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0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0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0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0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0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0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0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0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0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0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0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0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0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0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0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0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0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0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0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0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0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0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0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0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0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0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0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0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0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0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0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0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0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0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0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0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0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0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0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0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0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0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60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60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60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60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60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60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60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0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0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0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0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0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0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0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0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0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0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0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0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60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60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0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60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60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0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0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0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0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0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0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0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0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0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0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0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0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0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0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0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0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60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60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60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0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0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0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0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0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0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0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0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0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0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0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0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60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60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60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60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60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60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60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60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60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0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0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0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0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0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0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0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0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0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0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0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0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0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0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0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0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0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0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0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0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0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0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0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0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0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0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0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0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0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0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0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0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0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0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0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0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0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0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0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0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0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0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0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0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0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0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0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0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0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0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0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0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0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0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0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0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0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0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0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0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0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0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0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0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0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0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0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0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0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0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0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0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0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0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0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0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0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0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0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0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0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0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0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0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0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0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0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0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0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0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0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0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0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0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0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0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0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0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0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0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0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0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0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0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0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60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60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60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0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0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0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0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0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0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0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0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0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0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0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0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0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0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0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0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0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0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0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0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0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0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0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0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0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60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0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0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0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0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0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0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0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0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0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0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0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0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0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0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0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0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0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0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60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60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0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0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0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0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0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0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0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0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0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0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0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0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0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0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0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0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60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60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60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0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0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0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0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0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0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0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0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0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0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0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0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60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60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60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60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60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60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60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60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60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60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60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60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0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0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0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0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0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0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0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0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0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0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0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0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60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60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60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0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0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0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0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0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0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0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0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0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0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0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0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0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0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0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0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60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60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60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60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60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60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60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60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0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0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0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0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0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0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0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0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0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0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0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0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60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0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0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0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0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0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0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0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0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0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60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60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0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0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0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0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0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0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0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0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0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60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60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60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60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60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0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0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0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0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0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0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0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0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0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0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0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0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0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0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0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0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0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0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0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0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0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0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0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0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0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0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0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0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0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0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0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0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0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0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0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0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0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0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0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0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0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0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0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0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0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0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0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0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0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0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0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0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0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0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0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0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0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0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0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0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0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0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0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0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0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0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0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0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0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0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0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0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0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0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0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0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0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0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0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0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0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0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0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0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0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0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0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0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0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0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0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0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0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0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0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0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0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0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0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0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0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0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0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60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60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60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0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0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0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0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60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60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60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60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60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60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60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60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60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60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60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60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0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0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0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0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0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0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0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0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0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60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60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60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60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60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60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60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60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60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60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60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60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60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60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0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0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0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0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0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0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0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0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60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60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60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60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60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60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60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60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0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0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60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60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0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0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0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0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0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0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0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0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0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60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60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0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0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0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0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0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0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0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0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0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60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60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60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60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0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0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0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0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0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0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0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0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60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60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60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60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60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60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60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60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60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60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60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0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0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0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0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0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0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0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0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0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60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60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60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60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60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60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60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60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60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60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60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60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60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60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60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60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60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60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60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60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0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0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0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0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0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0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0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0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0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0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0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0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0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0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0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0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0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0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0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0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0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0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60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60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0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0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0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0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0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0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0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0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0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0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0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0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0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0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0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0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0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0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0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0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0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0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0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0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0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0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60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60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60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60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0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0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0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0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0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0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0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0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0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0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0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0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60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60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0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0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0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0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0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0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0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0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0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0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0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0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0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0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60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60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0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0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0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0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0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0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0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0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0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0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0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0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60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60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0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0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0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0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0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0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0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0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0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0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0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0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0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0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0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0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0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60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60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60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60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0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0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0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0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0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0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0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0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0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0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0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0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0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0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0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0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0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0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0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0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0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0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0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0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0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0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0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0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0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0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0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0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0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0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0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0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0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0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0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0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0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0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0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0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0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0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0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0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0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0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0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0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0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0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0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0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0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0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0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0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0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0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0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0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0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0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0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0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0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0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0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0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0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0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0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0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0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0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0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0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0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0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0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0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0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0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0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0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0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0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0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0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0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0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0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0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0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0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0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0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0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0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0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0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0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0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60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60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0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0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0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0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0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0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0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0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0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0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0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0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0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0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0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0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0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0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0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0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0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0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0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0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0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0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0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0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0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0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0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60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60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60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60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0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0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0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0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0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0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0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60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60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0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0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0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0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0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0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0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0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0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0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0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0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0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0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0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60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60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0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0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0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0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0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0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0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0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0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0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0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0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0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0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0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0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0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0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0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0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0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0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0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0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0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0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0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0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0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0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0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0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0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0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0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0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0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0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0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0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0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0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0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0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0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0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0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0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0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0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0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0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0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0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0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0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0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0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0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0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0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0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0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0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2" name="Google Shape;2392;p60"/>
          <p:cNvSpPr txBox="1"/>
          <p:nvPr/>
        </p:nvSpPr>
        <p:spPr>
          <a:xfrm>
            <a:off x="1219948" y="1465319"/>
            <a:ext cx="26370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Compliance rate</a:t>
            </a:r>
            <a:endParaRPr sz="22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3" name="Google Shape;2393;p60"/>
          <p:cNvSpPr txBox="1"/>
          <p:nvPr/>
        </p:nvSpPr>
        <p:spPr>
          <a:xfrm>
            <a:off x="1227540" y="3075630"/>
            <a:ext cx="26370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Productivity</a:t>
            </a:r>
            <a:endParaRPr sz="2200" b="1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4" name="Google Shape;2394;p60"/>
          <p:cNvSpPr txBox="1"/>
          <p:nvPr/>
        </p:nvSpPr>
        <p:spPr>
          <a:xfrm>
            <a:off x="3401850" y="1892359"/>
            <a:ext cx="1057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Mars</a:t>
            </a:r>
            <a:endParaRPr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95" name="Google Shape;2395;p60"/>
          <p:cNvSpPr txBox="1"/>
          <p:nvPr/>
        </p:nvSpPr>
        <p:spPr>
          <a:xfrm>
            <a:off x="3401850" y="2194284"/>
            <a:ext cx="1057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Saturn</a:t>
            </a:r>
            <a:endParaRPr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396" name="Google Shape;2396;p60"/>
          <p:cNvSpPr txBox="1"/>
          <p:nvPr/>
        </p:nvSpPr>
        <p:spPr>
          <a:xfrm>
            <a:off x="3401850" y="2492996"/>
            <a:ext cx="1057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rPr>
              <a:t>Jupiter</a:t>
            </a:r>
            <a:endParaRPr b="1">
              <a:solidFill>
                <a:schemeClr val="dk1"/>
              </a:solidFill>
              <a:latin typeface="Overpass"/>
              <a:ea typeface="Overpass"/>
              <a:cs typeface="Overpass"/>
              <a:sym typeface="Overpass"/>
            </a:endParaRPr>
          </a:p>
        </p:txBody>
      </p:sp>
      <p:grpSp>
        <p:nvGrpSpPr>
          <p:cNvPr id="2397" name="Google Shape;2397;p60"/>
          <p:cNvGrpSpPr/>
          <p:nvPr/>
        </p:nvGrpSpPr>
        <p:grpSpPr>
          <a:xfrm>
            <a:off x="3558730" y="3530989"/>
            <a:ext cx="804300" cy="804300"/>
            <a:chOff x="2720775" y="3038125"/>
            <a:chExt cx="804300" cy="804300"/>
          </a:xfrm>
        </p:grpSpPr>
        <p:sp>
          <p:nvSpPr>
            <p:cNvPr id="2398" name="Google Shape;2398;p60"/>
            <p:cNvSpPr/>
            <p:nvPr/>
          </p:nvSpPr>
          <p:spPr>
            <a:xfrm>
              <a:off x="2720775" y="3038125"/>
              <a:ext cx="804300" cy="8043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9" name="Google Shape;2399;p60"/>
            <p:cNvGrpSpPr/>
            <p:nvPr/>
          </p:nvGrpSpPr>
          <p:grpSpPr>
            <a:xfrm>
              <a:off x="2885170" y="3202519"/>
              <a:ext cx="475496" cy="475502"/>
              <a:chOff x="4206763" y="2450951"/>
              <a:chExt cx="322151" cy="322374"/>
            </a:xfrm>
          </p:grpSpPr>
          <p:sp>
            <p:nvSpPr>
              <p:cNvPr id="2400" name="Google Shape;2400;p60"/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60"/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02" name="Google Shape;2402;p60"/>
          <p:cNvGrpSpPr/>
          <p:nvPr/>
        </p:nvGrpSpPr>
        <p:grpSpPr>
          <a:xfrm>
            <a:off x="2437305" y="3530989"/>
            <a:ext cx="804300" cy="804300"/>
            <a:chOff x="1722375" y="3038125"/>
            <a:chExt cx="804300" cy="804300"/>
          </a:xfrm>
        </p:grpSpPr>
        <p:sp>
          <p:nvSpPr>
            <p:cNvPr id="2403" name="Google Shape;2403;p60"/>
            <p:cNvSpPr/>
            <p:nvPr/>
          </p:nvSpPr>
          <p:spPr>
            <a:xfrm>
              <a:off x="1722375" y="3038125"/>
              <a:ext cx="804300" cy="8043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0"/>
            <p:cNvSpPr/>
            <p:nvPr/>
          </p:nvSpPr>
          <p:spPr>
            <a:xfrm>
              <a:off x="1881165" y="3213066"/>
              <a:ext cx="475936" cy="476006"/>
            </a:xfrm>
            <a:custGeom>
              <a:avLst/>
              <a:gdLst/>
              <a:ahLst/>
              <a:cxnLst/>
              <a:rect l="l" t="t" r="r" b="b"/>
              <a:pathLst>
                <a:path w="11133" h="11134" extrusionOk="0">
                  <a:moveTo>
                    <a:pt x="2876" y="2961"/>
                  </a:moveTo>
                  <a:cubicBezTo>
                    <a:pt x="2929" y="2961"/>
                    <a:pt x="2983" y="2967"/>
                    <a:pt x="3036" y="2977"/>
                  </a:cubicBezTo>
                  <a:cubicBezTo>
                    <a:pt x="3358" y="3037"/>
                    <a:pt x="3584" y="3287"/>
                    <a:pt x="3656" y="3596"/>
                  </a:cubicBezTo>
                  <a:cubicBezTo>
                    <a:pt x="3703" y="3882"/>
                    <a:pt x="3608" y="4180"/>
                    <a:pt x="3382" y="4358"/>
                  </a:cubicBezTo>
                  <a:cubicBezTo>
                    <a:pt x="3239" y="4489"/>
                    <a:pt x="3144" y="4680"/>
                    <a:pt x="3144" y="4882"/>
                  </a:cubicBezTo>
                  <a:lnTo>
                    <a:pt x="3144" y="5239"/>
                  </a:lnTo>
                  <a:cubicBezTo>
                    <a:pt x="3144" y="5525"/>
                    <a:pt x="3370" y="5740"/>
                    <a:pt x="3644" y="5740"/>
                  </a:cubicBezTo>
                  <a:lnTo>
                    <a:pt x="5406" y="5740"/>
                  </a:lnTo>
                  <a:lnTo>
                    <a:pt x="5406" y="7502"/>
                  </a:lnTo>
                  <a:cubicBezTo>
                    <a:pt x="5406" y="7609"/>
                    <a:pt x="5311" y="7680"/>
                    <a:pt x="5227" y="7680"/>
                  </a:cubicBezTo>
                  <a:lnTo>
                    <a:pt x="4870" y="7680"/>
                  </a:lnTo>
                  <a:cubicBezTo>
                    <a:pt x="4763" y="7680"/>
                    <a:pt x="4668" y="7633"/>
                    <a:pt x="4596" y="7561"/>
                  </a:cubicBezTo>
                  <a:cubicBezTo>
                    <a:pt x="4386" y="7313"/>
                    <a:pt x="4084" y="7164"/>
                    <a:pt x="3770" y="7164"/>
                  </a:cubicBezTo>
                  <a:cubicBezTo>
                    <a:pt x="3693" y="7164"/>
                    <a:pt x="3614" y="7173"/>
                    <a:pt x="3537" y="7192"/>
                  </a:cubicBezTo>
                  <a:cubicBezTo>
                    <a:pt x="3096" y="7264"/>
                    <a:pt x="2739" y="7621"/>
                    <a:pt x="2655" y="8049"/>
                  </a:cubicBezTo>
                  <a:cubicBezTo>
                    <a:pt x="2584" y="8395"/>
                    <a:pt x="2667" y="8740"/>
                    <a:pt x="2882" y="9002"/>
                  </a:cubicBezTo>
                  <a:cubicBezTo>
                    <a:pt x="3084" y="9276"/>
                    <a:pt x="3417" y="9419"/>
                    <a:pt x="3739" y="9419"/>
                  </a:cubicBezTo>
                  <a:cubicBezTo>
                    <a:pt x="4084" y="9419"/>
                    <a:pt x="4394" y="9276"/>
                    <a:pt x="4608" y="9014"/>
                  </a:cubicBezTo>
                  <a:cubicBezTo>
                    <a:pt x="4668" y="8942"/>
                    <a:pt x="4763" y="8895"/>
                    <a:pt x="4870" y="8895"/>
                  </a:cubicBezTo>
                  <a:lnTo>
                    <a:pt x="5215" y="8895"/>
                  </a:lnTo>
                  <a:cubicBezTo>
                    <a:pt x="5322" y="8895"/>
                    <a:pt x="5394" y="8990"/>
                    <a:pt x="5394" y="9073"/>
                  </a:cubicBezTo>
                  <a:lnTo>
                    <a:pt x="5394" y="10812"/>
                  </a:lnTo>
                  <a:lnTo>
                    <a:pt x="870" y="10812"/>
                  </a:lnTo>
                  <a:cubicBezTo>
                    <a:pt x="572" y="10812"/>
                    <a:pt x="334" y="10573"/>
                    <a:pt x="334" y="10276"/>
                  </a:cubicBezTo>
                  <a:lnTo>
                    <a:pt x="334" y="5728"/>
                  </a:lnTo>
                  <a:lnTo>
                    <a:pt x="2084" y="5728"/>
                  </a:lnTo>
                  <a:cubicBezTo>
                    <a:pt x="2370" y="5728"/>
                    <a:pt x="2596" y="5513"/>
                    <a:pt x="2596" y="5228"/>
                  </a:cubicBezTo>
                  <a:lnTo>
                    <a:pt x="2596" y="4882"/>
                  </a:lnTo>
                  <a:cubicBezTo>
                    <a:pt x="2596" y="4680"/>
                    <a:pt x="2501" y="4477"/>
                    <a:pt x="2358" y="4358"/>
                  </a:cubicBezTo>
                  <a:cubicBezTo>
                    <a:pt x="2179" y="4216"/>
                    <a:pt x="2072" y="3989"/>
                    <a:pt x="2072" y="3751"/>
                  </a:cubicBezTo>
                  <a:cubicBezTo>
                    <a:pt x="2072" y="3513"/>
                    <a:pt x="2179" y="3287"/>
                    <a:pt x="2370" y="3144"/>
                  </a:cubicBezTo>
                  <a:cubicBezTo>
                    <a:pt x="2517" y="3024"/>
                    <a:pt x="2694" y="2961"/>
                    <a:pt x="2876" y="2961"/>
                  </a:cubicBezTo>
                  <a:close/>
                  <a:moveTo>
                    <a:pt x="10287" y="334"/>
                  </a:moveTo>
                  <a:cubicBezTo>
                    <a:pt x="10585" y="334"/>
                    <a:pt x="10823" y="572"/>
                    <a:pt x="10823" y="870"/>
                  </a:cubicBezTo>
                  <a:lnTo>
                    <a:pt x="10823" y="5406"/>
                  </a:lnTo>
                  <a:lnTo>
                    <a:pt x="10633" y="5406"/>
                  </a:lnTo>
                  <a:cubicBezTo>
                    <a:pt x="10537" y="5406"/>
                    <a:pt x="10466" y="5478"/>
                    <a:pt x="10466" y="5573"/>
                  </a:cubicBezTo>
                  <a:cubicBezTo>
                    <a:pt x="10466" y="5656"/>
                    <a:pt x="10537" y="5728"/>
                    <a:pt x="10633" y="5728"/>
                  </a:cubicBezTo>
                  <a:lnTo>
                    <a:pt x="10811" y="5728"/>
                  </a:lnTo>
                  <a:lnTo>
                    <a:pt x="10811" y="10276"/>
                  </a:lnTo>
                  <a:cubicBezTo>
                    <a:pt x="10811" y="10573"/>
                    <a:pt x="10573" y="10812"/>
                    <a:pt x="10275" y="10812"/>
                  </a:cubicBezTo>
                  <a:lnTo>
                    <a:pt x="5739" y="10812"/>
                  </a:lnTo>
                  <a:lnTo>
                    <a:pt x="5739" y="9049"/>
                  </a:lnTo>
                  <a:cubicBezTo>
                    <a:pt x="5739" y="8764"/>
                    <a:pt x="5513" y="8549"/>
                    <a:pt x="5227" y="8549"/>
                  </a:cubicBezTo>
                  <a:lnTo>
                    <a:pt x="4882" y="8549"/>
                  </a:lnTo>
                  <a:cubicBezTo>
                    <a:pt x="4680" y="8549"/>
                    <a:pt x="4489" y="8633"/>
                    <a:pt x="4370" y="8788"/>
                  </a:cubicBezTo>
                  <a:cubicBezTo>
                    <a:pt x="4215" y="8966"/>
                    <a:pt x="3989" y="9061"/>
                    <a:pt x="3751" y="9061"/>
                  </a:cubicBezTo>
                  <a:cubicBezTo>
                    <a:pt x="3513" y="9061"/>
                    <a:pt x="3287" y="8966"/>
                    <a:pt x="3144" y="8764"/>
                  </a:cubicBezTo>
                  <a:cubicBezTo>
                    <a:pt x="2989" y="8573"/>
                    <a:pt x="2941" y="8335"/>
                    <a:pt x="2977" y="8097"/>
                  </a:cubicBezTo>
                  <a:cubicBezTo>
                    <a:pt x="3036" y="7787"/>
                    <a:pt x="3287" y="7549"/>
                    <a:pt x="3608" y="7490"/>
                  </a:cubicBezTo>
                  <a:cubicBezTo>
                    <a:pt x="3659" y="7479"/>
                    <a:pt x="3710" y="7473"/>
                    <a:pt x="3761" y="7473"/>
                  </a:cubicBezTo>
                  <a:cubicBezTo>
                    <a:pt x="3988" y="7473"/>
                    <a:pt x="4212" y="7577"/>
                    <a:pt x="4358" y="7752"/>
                  </a:cubicBezTo>
                  <a:cubicBezTo>
                    <a:pt x="4501" y="7906"/>
                    <a:pt x="4680" y="7990"/>
                    <a:pt x="4882" y="7990"/>
                  </a:cubicBezTo>
                  <a:lnTo>
                    <a:pt x="5239" y="7990"/>
                  </a:lnTo>
                  <a:cubicBezTo>
                    <a:pt x="5525" y="7990"/>
                    <a:pt x="5751" y="7775"/>
                    <a:pt x="5751" y="7490"/>
                  </a:cubicBezTo>
                  <a:lnTo>
                    <a:pt x="5751" y="5728"/>
                  </a:lnTo>
                  <a:lnTo>
                    <a:pt x="7501" y="5728"/>
                  </a:lnTo>
                  <a:cubicBezTo>
                    <a:pt x="7608" y="5728"/>
                    <a:pt x="7680" y="5823"/>
                    <a:pt x="7680" y="5906"/>
                  </a:cubicBezTo>
                  <a:lnTo>
                    <a:pt x="7680" y="6263"/>
                  </a:lnTo>
                  <a:cubicBezTo>
                    <a:pt x="7680" y="6371"/>
                    <a:pt x="7632" y="6478"/>
                    <a:pt x="7561" y="6537"/>
                  </a:cubicBezTo>
                  <a:cubicBezTo>
                    <a:pt x="7251" y="6799"/>
                    <a:pt x="7097" y="7204"/>
                    <a:pt x="7192" y="7609"/>
                  </a:cubicBezTo>
                  <a:cubicBezTo>
                    <a:pt x="7263" y="8037"/>
                    <a:pt x="7620" y="8395"/>
                    <a:pt x="8049" y="8490"/>
                  </a:cubicBezTo>
                  <a:cubicBezTo>
                    <a:pt x="8132" y="8502"/>
                    <a:pt x="8216" y="8514"/>
                    <a:pt x="8287" y="8514"/>
                  </a:cubicBezTo>
                  <a:cubicBezTo>
                    <a:pt x="8549" y="8514"/>
                    <a:pt x="8799" y="8418"/>
                    <a:pt x="9002" y="8264"/>
                  </a:cubicBezTo>
                  <a:cubicBezTo>
                    <a:pt x="9275" y="8049"/>
                    <a:pt x="9418" y="7728"/>
                    <a:pt x="9418" y="7394"/>
                  </a:cubicBezTo>
                  <a:cubicBezTo>
                    <a:pt x="9418" y="7061"/>
                    <a:pt x="9275" y="6740"/>
                    <a:pt x="9025" y="6537"/>
                  </a:cubicBezTo>
                  <a:cubicBezTo>
                    <a:pt x="8942" y="6478"/>
                    <a:pt x="8906" y="6371"/>
                    <a:pt x="8906" y="6263"/>
                  </a:cubicBezTo>
                  <a:lnTo>
                    <a:pt x="8906" y="5930"/>
                  </a:lnTo>
                  <a:cubicBezTo>
                    <a:pt x="8906" y="5823"/>
                    <a:pt x="8990" y="5751"/>
                    <a:pt x="9085" y="5751"/>
                  </a:cubicBezTo>
                  <a:lnTo>
                    <a:pt x="9954" y="5751"/>
                  </a:lnTo>
                  <a:cubicBezTo>
                    <a:pt x="10049" y="5751"/>
                    <a:pt x="10121" y="5668"/>
                    <a:pt x="10121" y="5585"/>
                  </a:cubicBezTo>
                  <a:cubicBezTo>
                    <a:pt x="10121" y="5489"/>
                    <a:pt x="10049" y="5418"/>
                    <a:pt x="9954" y="5418"/>
                  </a:cubicBezTo>
                  <a:lnTo>
                    <a:pt x="9085" y="5418"/>
                  </a:lnTo>
                  <a:cubicBezTo>
                    <a:pt x="8799" y="5418"/>
                    <a:pt x="8573" y="5644"/>
                    <a:pt x="8573" y="5918"/>
                  </a:cubicBezTo>
                  <a:lnTo>
                    <a:pt x="8573" y="6263"/>
                  </a:lnTo>
                  <a:cubicBezTo>
                    <a:pt x="8573" y="6478"/>
                    <a:pt x="8668" y="6668"/>
                    <a:pt x="8811" y="6787"/>
                  </a:cubicBezTo>
                  <a:cubicBezTo>
                    <a:pt x="8990" y="6930"/>
                    <a:pt x="9097" y="7156"/>
                    <a:pt x="9097" y="7394"/>
                  </a:cubicBezTo>
                  <a:cubicBezTo>
                    <a:pt x="9097" y="7633"/>
                    <a:pt x="8990" y="7859"/>
                    <a:pt x="8799" y="8014"/>
                  </a:cubicBezTo>
                  <a:cubicBezTo>
                    <a:pt x="8652" y="8124"/>
                    <a:pt x="8477" y="8185"/>
                    <a:pt x="8295" y="8185"/>
                  </a:cubicBezTo>
                  <a:cubicBezTo>
                    <a:pt x="8241" y="8185"/>
                    <a:pt x="8187" y="8179"/>
                    <a:pt x="8132" y="8168"/>
                  </a:cubicBezTo>
                  <a:cubicBezTo>
                    <a:pt x="7811" y="8109"/>
                    <a:pt x="7573" y="7859"/>
                    <a:pt x="7513" y="7549"/>
                  </a:cubicBezTo>
                  <a:cubicBezTo>
                    <a:pt x="7454" y="7264"/>
                    <a:pt x="7561" y="6966"/>
                    <a:pt x="7787" y="6787"/>
                  </a:cubicBezTo>
                  <a:cubicBezTo>
                    <a:pt x="7930" y="6656"/>
                    <a:pt x="8025" y="6478"/>
                    <a:pt x="8025" y="6263"/>
                  </a:cubicBezTo>
                  <a:lnTo>
                    <a:pt x="8025" y="5930"/>
                  </a:lnTo>
                  <a:cubicBezTo>
                    <a:pt x="8025" y="5644"/>
                    <a:pt x="7799" y="5418"/>
                    <a:pt x="7525" y="5418"/>
                  </a:cubicBezTo>
                  <a:lnTo>
                    <a:pt x="5763" y="5418"/>
                  </a:lnTo>
                  <a:lnTo>
                    <a:pt x="5763" y="3668"/>
                  </a:lnTo>
                  <a:cubicBezTo>
                    <a:pt x="5763" y="3561"/>
                    <a:pt x="5858" y="3489"/>
                    <a:pt x="5942" y="3489"/>
                  </a:cubicBezTo>
                  <a:lnTo>
                    <a:pt x="6299" y="3489"/>
                  </a:lnTo>
                  <a:cubicBezTo>
                    <a:pt x="6406" y="3489"/>
                    <a:pt x="6501" y="3525"/>
                    <a:pt x="6561" y="3608"/>
                  </a:cubicBezTo>
                  <a:cubicBezTo>
                    <a:pt x="6783" y="3859"/>
                    <a:pt x="7091" y="4001"/>
                    <a:pt x="7409" y="4001"/>
                  </a:cubicBezTo>
                  <a:cubicBezTo>
                    <a:pt x="7483" y="4001"/>
                    <a:pt x="7558" y="3993"/>
                    <a:pt x="7632" y="3977"/>
                  </a:cubicBezTo>
                  <a:cubicBezTo>
                    <a:pt x="8073" y="3906"/>
                    <a:pt x="8430" y="3549"/>
                    <a:pt x="8513" y="3108"/>
                  </a:cubicBezTo>
                  <a:cubicBezTo>
                    <a:pt x="8585" y="2775"/>
                    <a:pt x="8501" y="2430"/>
                    <a:pt x="8287" y="2156"/>
                  </a:cubicBezTo>
                  <a:cubicBezTo>
                    <a:pt x="8085" y="1894"/>
                    <a:pt x="7751" y="1739"/>
                    <a:pt x="7430" y="1739"/>
                  </a:cubicBezTo>
                  <a:cubicBezTo>
                    <a:pt x="7085" y="1739"/>
                    <a:pt x="6775" y="1894"/>
                    <a:pt x="6561" y="2144"/>
                  </a:cubicBezTo>
                  <a:cubicBezTo>
                    <a:pt x="6501" y="2215"/>
                    <a:pt x="6406" y="2263"/>
                    <a:pt x="6299" y="2263"/>
                  </a:cubicBezTo>
                  <a:lnTo>
                    <a:pt x="5954" y="2263"/>
                  </a:lnTo>
                  <a:cubicBezTo>
                    <a:pt x="5846" y="2263"/>
                    <a:pt x="5775" y="2180"/>
                    <a:pt x="5775" y="2084"/>
                  </a:cubicBezTo>
                  <a:lnTo>
                    <a:pt x="5775" y="1203"/>
                  </a:lnTo>
                  <a:cubicBezTo>
                    <a:pt x="5775" y="1120"/>
                    <a:pt x="5703" y="1048"/>
                    <a:pt x="5608" y="1048"/>
                  </a:cubicBezTo>
                  <a:cubicBezTo>
                    <a:pt x="5525" y="1048"/>
                    <a:pt x="5453" y="1120"/>
                    <a:pt x="5453" y="1203"/>
                  </a:cubicBezTo>
                  <a:lnTo>
                    <a:pt x="5453" y="2084"/>
                  </a:lnTo>
                  <a:cubicBezTo>
                    <a:pt x="5453" y="2370"/>
                    <a:pt x="5668" y="2596"/>
                    <a:pt x="5954" y="2596"/>
                  </a:cubicBezTo>
                  <a:lnTo>
                    <a:pt x="6299" y="2596"/>
                  </a:lnTo>
                  <a:cubicBezTo>
                    <a:pt x="6501" y="2596"/>
                    <a:pt x="6704" y="2501"/>
                    <a:pt x="6823" y="2358"/>
                  </a:cubicBezTo>
                  <a:cubicBezTo>
                    <a:pt x="6966" y="2180"/>
                    <a:pt x="7192" y="2072"/>
                    <a:pt x="7430" y="2072"/>
                  </a:cubicBezTo>
                  <a:cubicBezTo>
                    <a:pt x="7668" y="2072"/>
                    <a:pt x="7894" y="2180"/>
                    <a:pt x="8037" y="2370"/>
                  </a:cubicBezTo>
                  <a:cubicBezTo>
                    <a:pt x="8192" y="2561"/>
                    <a:pt x="8251" y="2799"/>
                    <a:pt x="8204" y="3037"/>
                  </a:cubicBezTo>
                  <a:cubicBezTo>
                    <a:pt x="8144" y="3346"/>
                    <a:pt x="7894" y="3584"/>
                    <a:pt x="7573" y="3644"/>
                  </a:cubicBezTo>
                  <a:cubicBezTo>
                    <a:pt x="7519" y="3656"/>
                    <a:pt x="7465" y="3661"/>
                    <a:pt x="7411" y="3661"/>
                  </a:cubicBezTo>
                  <a:cubicBezTo>
                    <a:pt x="7187" y="3661"/>
                    <a:pt x="6966" y="3564"/>
                    <a:pt x="6823" y="3382"/>
                  </a:cubicBezTo>
                  <a:cubicBezTo>
                    <a:pt x="6680" y="3227"/>
                    <a:pt x="6501" y="3144"/>
                    <a:pt x="6299" y="3144"/>
                  </a:cubicBezTo>
                  <a:lnTo>
                    <a:pt x="5942" y="3144"/>
                  </a:lnTo>
                  <a:cubicBezTo>
                    <a:pt x="5656" y="3144"/>
                    <a:pt x="5430" y="3370"/>
                    <a:pt x="5430" y="3644"/>
                  </a:cubicBezTo>
                  <a:lnTo>
                    <a:pt x="5430" y="5406"/>
                  </a:lnTo>
                  <a:lnTo>
                    <a:pt x="3679" y="5406"/>
                  </a:lnTo>
                  <a:cubicBezTo>
                    <a:pt x="3572" y="5406"/>
                    <a:pt x="3501" y="5311"/>
                    <a:pt x="3501" y="5228"/>
                  </a:cubicBezTo>
                  <a:lnTo>
                    <a:pt x="3501" y="4870"/>
                  </a:lnTo>
                  <a:cubicBezTo>
                    <a:pt x="3501" y="4763"/>
                    <a:pt x="3548" y="4656"/>
                    <a:pt x="3620" y="4597"/>
                  </a:cubicBezTo>
                  <a:cubicBezTo>
                    <a:pt x="3929" y="4335"/>
                    <a:pt x="4084" y="3930"/>
                    <a:pt x="3989" y="3525"/>
                  </a:cubicBezTo>
                  <a:cubicBezTo>
                    <a:pt x="3918" y="3096"/>
                    <a:pt x="3560" y="2739"/>
                    <a:pt x="3132" y="2656"/>
                  </a:cubicBezTo>
                  <a:cubicBezTo>
                    <a:pt x="3047" y="2635"/>
                    <a:pt x="2962" y="2626"/>
                    <a:pt x="2879" y="2626"/>
                  </a:cubicBezTo>
                  <a:cubicBezTo>
                    <a:pt x="2622" y="2626"/>
                    <a:pt x="2377" y="2717"/>
                    <a:pt x="2179" y="2870"/>
                  </a:cubicBezTo>
                  <a:cubicBezTo>
                    <a:pt x="1905" y="3084"/>
                    <a:pt x="1763" y="3406"/>
                    <a:pt x="1763" y="3739"/>
                  </a:cubicBezTo>
                  <a:cubicBezTo>
                    <a:pt x="1763" y="4085"/>
                    <a:pt x="1905" y="4394"/>
                    <a:pt x="2155" y="4597"/>
                  </a:cubicBezTo>
                  <a:cubicBezTo>
                    <a:pt x="2239" y="4656"/>
                    <a:pt x="2274" y="4763"/>
                    <a:pt x="2274" y="4870"/>
                  </a:cubicBezTo>
                  <a:lnTo>
                    <a:pt x="2274" y="5216"/>
                  </a:lnTo>
                  <a:cubicBezTo>
                    <a:pt x="2274" y="5311"/>
                    <a:pt x="2191" y="5394"/>
                    <a:pt x="2096" y="5394"/>
                  </a:cubicBezTo>
                  <a:lnTo>
                    <a:pt x="346" y="5394"/>
                  </a:lnTo>
                  <a:lnTo>
                    <a:pt x="346" y="870"/>
                  </a:lnTo>
                  <a:cubicBezTo>
                    <a:pt x="346" y="572"/>
                    <a:pt x="584" y="334"/>
                    <a:pt x="881" y="334"/>
                  </a:cubicBezTo>
                  <a:lnTo>
                    <a:pt x="5418" y="334"/>
                  </a:lnTo>
                  <a:lnTo>
                    <a:pt x="5418" y="513"/>
                  </a:lnTo>
                  <a:cubicBezTo>
                    <a:pt x="5418" y="596"/>
                    <a:pt x="5489" y="667"/>
                    <a:pt x="5584" y="667"/>
                  </a:cubicBezTo>
                  <a:cubicBezTo>
                    <a:pt x="5680" y="667"/>
                    <a:pt x="5751" y="596"/>
                    <a:pt x="5751" y="513"/>
                  </a:cubicBezTo>
                  <a:lnTo>
                    <a:pt x="5751" y="334"/>
                  </a:lnTo>
                  <a:close/>
                  <a:moveTo>
                    <a:pt x="870" y="1"/>
                  </a:moveTo>
                  <a:cubicBezTo>
                    <a:pt x="393" y="1"/>
                    <a:pt x="0" y="394"/>
                    <a:pt x="0" y="870"/>
                  </a:cubicBezTo>
                  <a:lnTo>
                    <a:pt x="0" y="10276"/>
                  </a:lnTo>
                  <a:cubicBezTo>
                    <a:pt x="0" y="10752"/>
                    <a:pt x="393" y="11133"/>
                    <a:pt x="870" y="11133"/>
                  </a:cubicBezTo>
                  <a:lnTo>
                    <a:pt x="10275" y="11133"/>
                  </a:lnTo>
                  <a:cubicBezTo>
                    <a:pt x="10752" y="11133"/>
                    <a:pt x="11133" y="10752"/>
                    <a:pt x="11133" y="10276"/>
                  </a:cubicBezTo>
                  <a:lnTo>
                    <a:pt x="11133" y="870"/>
                  </a:lnTo>
                  <a:cubicBezTo>
                    <a:pt x="11133" y="394"/>
                    <a:pt x="10752" y="1"/>
                    <a:pt x="10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5" name="Google Shape;2405;p60"/>
          <p:cNvGrpSpPr/>
          <p:nvPr/>
        </p:nvGrpSpPr>
        <p:grpSpPr>
          <a:xfrm>
            <a:off x="1315880" y="3530989"/>
            <a:ext cx="804300" cy="804300"/>
            <a:chOff x="723975" y="3038125"/>
            <a:chExt cx="804300" cy="804300"/>
          </a:xfrm>
        </p:grpSpPr>
        <p:sp>
          <p:nvSpPr>
            <p:cNvPr id="2406" name="Google Shape;2406;p60"/>
            <p:cNvSpPr/>
            <p:nvPr/>
          </p:nvSpPr>
          <p:spPr>
            <a:xfrm>
              <a:off x="723975" y="3038125"/>
              <a:ext cx="804300" cy="8043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07" name="Google Shape;2407;p60"/>
            <p:cNvGrpSpPr/>
            <p:nvPr/>
          </p:nvGrpSpPr>
          <p:grpSpPr>
            <a:xfrm>
              <a:off x="899516" y="3167426"/>
              <a:ext cx="436324" cy="567292"/>
              <a:chOff x="1394741" y="1512061"/>
              <a:chExt cx="252444" cy="351722"/>
            </a:xfrm>
          </p:grpSpPr>
          <p:sp>
            <p:nvSpPr>
              <p:cNvPr id="2408" name="Google Shape;2408;p60"/>
              <p:cNvSpPr/>
              <p:nvPr/>
            </p:nvSpPr>
            <p:spPr>
              <a:xfrm>
                <a:off x="1394741" y="1512061"/>
                <a:ext cx="252444" cy="351722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11050" extrusionOk="0">
                    <a:moveTo>
                      <a:pt x="3942" y="334"/>
                    </a:moveTo>
                    <a:cubicBezTo>
                      <a:pt x="4132" y="334"/>
                      <a:pt x="4299" y="429"/>
                      <a:pt x="4406" y="595"/>
                    </a:cubicBezTo>
                    <a:cubicBezTo>
                      <a:pt x="4430" y="643"/>
                      <a:pt x="4490" y="667"/>
                      <a:pt x="4537" y="667"/>
                    </a:cubicBezTo>
                    <a:lnTo>
                      <a:pt x="5144" y="667"/>
                    </a:lnTo>
                    <a:cubicBezTo>
                      <a:pt x="5252" y="667"/>
                      <a:pt x="5323" y="762"/>
                      <a:pt x="5323" y="846"/>
                    </a:cubicBezTo>
                    <a:lnTo>
                      <a:pt x="5323" y="1381"/>
                    </a:lnTo>
                    <a:lnTo>
                      <a:pt x="2549" y="1381"/>
                    </a:lnTo>
                    <a:lnTo>
                      <a:pt x="2549" y="846"/>
                    </a:lnTo>
                    <a:lnTo>
                      <a:pt x="2561" y="846"/>
                    </a:lnTo>
                    <a:cubicBezTo>
                      <a:pt x="2561" y="750"/>
                      <a:pt x="2644" y="667"/>
                      <a:pt x="2739" y="667"/>
                    </a:cubicBezTo>
                    <a:lnTo>
                      <a:pt x="3347" y="667"/>
                    </a:lnTo>
                    <a:cubicBezTo>
                      <a:pt x="3406" y="667"/>
                      <a:pt x="3454" y="643"/>
                      <a:pt x="3478" y="595"/>
                    </a:cubicBezTo>
                    <a:cubicBezTo>
                      <a:pt x="3573" y="429"/>
                      <a:pt x="3751" y="334"/>
                      <a:pt x="3942" y="334"/>
                    </a:cubicBezTo>
                    <a:close/>
                    <a:moveTo>
                      <a:pt x="7228" y="1000"/>
                    </a:moveTo>
                    <a:cubicBezTo>
                      <a:pt x="7430" y="1000"/>
                      <a:pt x="7585" y="1167"/>
                      <a:pt x="7585" y="1357"/>
                    </a:cubicBezTo>
                    <a:lnTo>
                      <a:pt x="7585" y="10347"/>
                    </a:lnTo>
                    <a:cubicBezTo>
                      <a:pt x="7585" y="10537"/>
                      <a:pt x="7430" y="10704"/>
                      <a:pt x="7228" y="10704"/>
                    </a:cubicBezTo>
                    <a:lnTo>
                      <a:pt x="668" y="10704"/>
                    </a:lnTo>
                    <a:cubicBezTo>
                      <a:pt x="477" y="10704"/>
                      <a:pt x="310" y="10537"/>
                      <a:pt x="310" y="10347"/>
                    </a:cubicBezTo>
                    <a:lnTo>
                      <a:pt x="310" y="1357"/>
                    </a:lnTo>
                    <a:cubicBezTo>
                      <a:pt x="310" y="1155"/>
                      <a:pt x="477" y="1000"/>
                      <a:pt x="668" y="1000"/>
                    </a:cubicBezTo>
                    <a:lnTo>
                      <a:pt x="2227" y="1000"/>
                    </a:lnTo>
                    <a:lnTo>
                      <a:pt x="2227" y="1536"/>
                    </a:lnTo>
                    <a:cubicBezTo>
                      <a:pt x="2227" y="1619"/>
                      <a:pt x="2311" y="1703"/>
                      <a:pt x="2394" y="1703"/>
                    </a:cubicBezTo>
                    <a:lnTo>
                      <a:pt x="5502" y="1703"/>
                    </a:lnTo>
                    <a:cubicBezTo>
                      <a:pt x="5597" y="1703"/>
                      <a:pt x="5668" y="1619"/>
                      <a:pt x="5668" y="1536"/>
                    </a:cubicBezTo>
                    <a:lnTo>
                      <a:pt x="5668" y="1000"/>
                    </a:lnTo>
                    <a:close/>
                    <a:moveTo>
                      <a:pt x="3954" y="0"/>
                    </a:moveTo>
                    <a:cubicBezTo>
                      <a:pt x="3692" y="0"/>
                      <a:pt x="3442" y="131"/>
                      <a:pt x="3275" y="345"/>
                    </a:cubicBezTo>
                    <a:lnTo>
                      <a:pt x="2751" y="345"/>
                    </a:lnTo>
                    <a:cubicBezTo>
                      <a:pt x="2525" y="345"/>
                      <a:pt x="2335" y="488"/>
                      <a:pt x="2275" y="691"/>
                    </a:cubicBezTo>
                    <a:lnTo>
                      <a:pt x="680" y="691"/>
                    </a:lnTo>
                    <a:cubicBezTo>
                      <a:pt x="310" y="691"/>
                      <a:pt x="1" y="988"/>
                      <a:pt x="1" y="1369"/>
                    </a:cubicBezTo>
                    <a:lnTo>
                      <a:pt x="1" y="10359"/>
                    </a:lnTo>
                    <a:cubicBezTo>
                      <a:pt x="1" y="10728"/>
                      <a:pt x="299" y="11049"/>
                      <a:pt x="680" y="11049"/>
                    </a:cubicBezTo>
                    <a:lnTo>
                      <a:pt x="7252" y="11049"/>
                    </a:lnTo>
                    <a:cubicBezTo>
                      <a:pt x="7621" y="11049"/>
                      <a:pt x="7930" y="10751"/>
                      <a:pt x="7930" y="10359"/>
                    </a:cubicBezTo>
                    <a:lnTo>
                      <a:pt x="7930" y="1369"/>
                    </a:lnTo>
                    <a:cubicBezTo>
                      <a:pt x="7919" y="1000"/>
                      <a:pt x="7609" y="691"/>
                      <a:pt x="7228" y="691"/>
                    </a:cubicBezTo>
                    <a:lnTo>
                      <a:pt x="5644" y="691"/>
                    </a:lnTo>
                    <a:cubicBezTo>
                      <a:pt x="5561" y="488"/>
                      <a:pt x="5383" y="345"/>
                      <a:pt x="5168" y="345"/>
                    </a:cubicBezTo>
                    <a:lnTo>
                      <a:pt x="4644" y="345"/>
                    </a:lnTo>
                    <a:cubicBezTo>
                      <a:pt x="4478" y="131"/>
                      <a:pt x="4228" y="0"/>
                      <a:pt x="3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9" name="Google Shape;2409;p60"/>
              <p:cNvSpPr/>
              <p:nvPr/>
            </p:nvSpPr>
            <p:spPr>
              <a:xfrm>
                <a:off x="1515282" y="1534024"/>
                <a:ext cx="10631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23" extrusionOk="0">
                    <a:moveTo>
                      <a:pt x="167" y="1"/>
                    </a:moveTo>
                    <a:cubicBezTo>
                      <a:pt x="83" y="1"/>
                      <a:pt x="0" y="72"/>
                      <a:pt x="0" y="156"/>
                    </a:cubicBezTo>
                    <a:cubicBezTo>
                      <a:pt x="0" y="251"/>
                      <a:pt x="83" y="322"/>
                      <a:pt x="167" y="322"/>
                    </a:cubicBezTo>
                    <a:cubicBezTo>
                      <a:pt x="262" y="322"/>
                      <a:pt x="333" y="251"/>
                      <a:pt x="333" y="156"/>
                    </a:cubicBezTo>
                    <a:cubicBezTo>
                      <a:pt x="322" y="72"/>
                      <a:pt x="262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0" name="Google Shape;2410;p60"/>
              <p:cNvSpPr/>
              <p:nvPr/>
            </p:nvSpPr>
            <p:spPr>
              <a:xfrm>
                <a:off x="1415972" y="1556018"/>
                <a:ext cx="208486" cy="274406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8621" extrusionOk="0">
                    <a:moveTo>
                      <a:pt x="167" y="0"/>
                    </a:moveTo>
                    <a:cubicBezTo>
                      <a:pt x="72" y="0"/>
                      <a:pt x="1" y="84"/>
                      <a:pt x="1" y="167"/>
                    </a:cubicBezTo>
                    <a:lnTo>
                      <a:pt x="1" y="8454"/>
                    </a:lnTo>
                    <a:cubicBezTo>
                      <a:pt x="1" y="8549"/>
                      <a:pt x="72" y="8620"/>
                      <a:pt x="167" y="8620"/>
                    </a:cubicBezTo>
                    <a:lnTo>
                      <a:pt x="6382" y="8620"/>
                    </a:lnTo>
                    <a:cubicBezTo>
                      <a:pt x="6478" y="8620"/>
                      <a:pt x="6549" y="8549"/>
                      <a:pt x="6549" y="8454"/>
                    </a:cubicBezTo>
                    <a:lnTo>
                      <a:pt x="6549" y="167"/>
                    </a:lnTo>
                    <a:cubicBezTo>
                      <a:pt x="6549" y="60"/>
                      <a:pt x="6478" y="0"/>
                      <a:pt x="6382" y="0"/>
                    </a:cubicBezTo>
                    <a:lnTo>
                      <a:pt x="5525" y="0"/>
                    </a:lnTo>
                    <a:cubicBezTo>
                      <a:pt x="5430" y="0"/>
                      <a:pt x="5358" y="84"/>
                      <a:pt x="5358" y="167"/>
                    </a:cubicBezTo>
                    <a:cubicBezTo>
                      <a:pt x="5358" y="262"/>
                      <a:pt x="5430" y="334"/>
                      <a:pt x="5525" y="334"/>
                    </a:cubicBezTo>
                    <a:lnTo>
                      <a:pt x="6228" y="334"/>
                    </a:lnTo>
                    <a:lnTo>
                      <a:pt x="6228" y="8311"/>
                    </a:lnTo>
                    <a:lnTo>
                      <a:pt x="322" y="8311"/>
                    </a:lnTo>
                    <a:lnTo>
                      <a:pt x="322" y="334"/>
                    </a:lnTo>
                    <a:lnTo>
                      <a:pt x="1025" y="334"/>
                    </a:lnTo>
                    <a:cubicBezTo>
                      <a:pt x="1120" y="334"/>
                      <a:pt x="1191" y="262"/>
                      <a:pt x="1191" y="167"/>
                    </a:cubicBezTo>
                    <a:cubicBezTo>
                      <a:pt x="1191" y="84"/>
                      <a:pt x="1120" y="0"/>
                      <a:pt x="1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60"/>
              <p:cNvSpPr/>
              <p:nvPr/>
            </p:nvSpPr>
            <p:spPr>
              <a:xfrm>
                <a:off x="1449330" y="1665927"/>
                <a:ext cx="31862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13" extrusionOk="0">
                    <a:moveTo>
                      <a:pt x="500" y="333"/>
                    </a:moveTo>
                    <a:cubicBezTo>
                      <a:pt x="608" y="333"/>
                      <a:pt x="679" y="417"/>
                      <a:pt x="679" y="512"/>
                    </a:cubicBezTo>
                    <a:cubicBezTo>
                      <a:pt x="679" y="595"/>
                      <a:pt x="608" y="691"/>
                      <a:pt x="500" y="691"/>
                    </a:cubicBezTo>
                    <a:cubicBezTo>
                      <a:pt x="393" y="691"/>
                      <a:pt x="322" y="595"/>
                      <a:pt x="322" y="512"/>
                    </a:cubicBezTo>
                    <a:cubicBezTo>
                      <a:pt x="322" y="417"/>
                      <a:pt x="417" y="333"/>
                      <a:pt x="500" y="333"/>
                    </a:cubicBezTo>
                    <a:close/>
                    <a:moveTo>
                      <a:pt x="500" y="0"/>
                    </a:moveTo>
                    <a:cubicBezTo>
                      <a:pt x="215" y="0"/>
                      <a:pt x="0" y="226"/>
                      <a:pt x="0" y="512"/>
                    </a:cubicBezTo>
                    <a:cubicBezTo>
                      <a:pt x="0" y="786"/>
                      <a:pt x="215" y="1012"/>
                      <a:pt x="500" y="1012"/>
                    </a:cubicBezTo>
                    <a:cubicBezTo>
                      <a:pt x="786" y="1012"/>
                      <a:pt x="1001" y="786"/>
                      <a:pt x="1001" y="512"/>
                    </a:cubicBezTo>
                    <a:cubicBezTo>
                      <a:pt x="1001" y="226"/>
                      <a:pt x="786" y="0"/>
                      <a:pt x="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60"/>
              <p:cNvSpPr/>
              <p:nvPr/>
            </p:nvSpPr>
            <p:spPr>
              <a:xfrm>
                <a:off x="1449330" y="1715168"/>
                <a:ext cx="31862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13" extrusionOk="0">
                    <a:moveTo>
                      <a:pt x="500" y="346"/>
                    </a:moveTo>
                    <a:cubicBezTo>
                      <a:pt x="608" y="346"/>
                      <a:pt x="679" y="441"/>
                      <a:pt x="679" y="525"/>
                    </a:cubicBezTo>
                    <a:cubicBezTo>
                      <a:pt x="679" y="608"/>
                      <a:pt x="608" y="703"/>
                      <a:pt x="500" y="703"/>
                    </a:cubicBezTo>
                    <a:cubicBezTo>
                      <a:pt x="393" y="703"/>
                      <a:pt x="322" y="608"/>
                      <a:pt x="322" y="525"/>
                    </a:cubicBezTo>
                    <a:cubicBezTo>
                      <a:pt x="322" y="441"/>
                      <a:pt x="417" y="346"/>
                      <a:pt x="500" y="346"/>
                    </a:cubicBezTo>
                    <a:close/>
                    <a:moveTo>
                      <a:pt x="500" y="1"/>
                    </a:moveTo>
                    <a:cubicBezTo>
                      <a:pt x="215" y="1"/>
                      <a:pt x="0" y="227"/>
                      <a:pt x="0" y="513"/>
                    </a:cubicBezTo>
                    <a:cubicBezTo>
                      <a:pt x="0" y="787"/>
                      <a:pt x="215" y="1013"/>
                      <a:pt x="500" y="1013"/>
                    </a:cubicBezTo>
                    <a:cubicBezTo>
                      <a:pt x="786" y="1013"/>
                      <a:pt x="1001" y="787"/>
                      <a:pt x="1001" y="513"/>
                    </a:cubicBezTo>
                    <a:cubicBezTo>
                      <a:pt x="1001" y="227"/>
                      <a:pt x="786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60"/>
              <p:cNvSpPr/>
              <p:nvPr/>
            </p:nvSpPr>
            <p:spPr>
              <a:xfrm>
                <a:off x="1449330" y="1765205"/>
                <a:ext cx="31862" cy="31862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1" extrusionOk="0">
                    <a:moveTo>
                      <a:pt x="500" y="322"/>
                    </a:moveTo>
                    <a:cubicBezTo>
                      <a:pt x="608" y="322"/>
                      <a:pt x="679" y="417"/>
                      <a:pt x="679" y="501"/>
                    </a:cubicBezTo>
                    <a:cubicBezTo>
                      <a:pt x="691" y="608"/>
                      <a:pt x="608" y="679"/>
                      <a:pt x="500" y="679"/>
                    </a:cubicBezTo>
                    <a:cubicBezTo>
                      <a:pt x="393" y="679"/>
                      <a:pt x="322" y="584"/>
                      <a:pt x="322" y="501"/>
                    </a:cubicBezTo>
                    <a:cubicBezTo>
                      <a:pt x="322" y="393"/>
                      <a:pt x="417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5" y="1"/>
                      <a:pt x="0" y="215"/>
                      <a:pt x="0" y="501"/>
                    </a:cubicBezTo>
                    <a:cubicBezTo>
                      <a:pt x="0" y="786"/>
                      <a:pt x="215" y="1001"/>
                      <a:pt x="500" y="1001"/>
                    </a:cubicBezTo>
                    <a:cubicBezTo>
                      <a:pt x="786" y="1001"/>
                      <a:pt x="1001" y="786"/>
                      <a:pt x="1001" y="501"/>
                    </a:cubicBezTo>
                    <a:cubicBezTo>
                      <a:pt x="1001" y="215"/>
                      <a:pt x="786" y="1"/>
                      <a:pt x="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60"/>
              <p:cNvSpPr/>
              <p:nvPr/>
            </p:nvSpPr>
            <p:spPr>
              <a:xfrm>
                <a:off x="1493287" y="1665927"/>
                <a:ext cx="59522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34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62"/>
                      <a:pt x="72" y="333"/>
                      <a:pt x="167" y="333"/>
                    </a:cubicBezTo>
                    <a:lnTo>
                      <a:pt x="1703" y="333"/>
                    </a:lnTo>
                    <a:cubicBezTo>
                      <a:pt x="1798" y="333"/>
                      <a:pt x="1870" y="262"/>
                      <a:pt x="1870" y="167"/>
                    </a:cubicBezTo>
                    <a:cubicBezTo>
                      <a:pt x="1870" y="72"/>
                      <a:pt x="1798" y="0"/>
                      <a:pt x="17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60"/>
              <p:cNvSpPr/>
              <p:nvPr/>
            </p:nvSpPr>
            <p:spPr>
              <a:xfrm>
                <a:off x="1493287" y="1687890"/>
                <a:ext cx="98578" cy="10281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23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67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2929" y="322"/>
                    </a:lnTo>
                    <a:cubicBezTo>
                      <a:pt x="3025" y="322"/>
                      <a:pt x="3096" y="251"/>
                      <a:pt x="3096" y="167"/>
                    </a:cubicBezTo>
                    <a:cubicBezTo>
                      <a:pt x="3096" y="72"/>
                      <a:pt x="3025" y="1"/>
                      <a:pt x="29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60"/>
              <p:cNvSpPr/>
              <p:nvPr/>
            </p:nvSpPr>
            <p:spPr>
              <a:xfrm>
                <a:off x="1493287" y="1715168"/>
                <a:ext cx="59522" cy="10663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35" extrusionOk="0">
                    <a:moveTo>
                      <a:pt x="167" y="1"/>
                    </a:moveTo>
                    <a:cubicBezTo>
                      <a:pt x="72" y="1"/>
                      <a:pt x="1" y="84"/>
                      <a:pt x="1" y="168"/>
                    </a:cubicBezTo>
                    <a:cubicBezTo>
                      <a:pt x="1" y="263"/>
                      <a:pt x="72" y="334"/>
                      <a:pt x="167" y="334"/>
                    </a:cubicBezTo>
                    <a:lnTo>
                      <a:pt x="1703" y="334"/>
                    </a:lnTo>
                    <a:cubicBezTo>
                      <a:pt x="1798" y="334"/>
                      <a:pt x="1870" y="263"/>
                      <a:pt x="1870" y="168"/>
                    </a:cubicBezTo>
                    <a:cubicBezTo>
                      <a:pt x="1870" y="84"/>
                      <a:pt x="1798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60"/>
              <p:cNvSpPr/>
              <p:nvPr/>
            </p:nvSpPr>
            <p:spPr>
              <a:xfrm>
                <a:off x="1493287" y="1737545"/>
                <a:ext cx="98578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4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7" y="334"/>
                    </a:cubicBezTo>
                    <a:lnTo>
                      <a:pt x="2929" y="334"/>
                    </a:lnTo>
                    <a:cubicBezTo>
                      <a:pt x="3025" y="334"/>
                      <a:pt x="3096" y="250"/>
                      <a:pt x="3096" y="167"/>
                    </a:cubicBezTo>
                    <a:cubicBezTo>
                      <a:pt x="3096" y="72"/>
                      <a:pt x="3025" y="0"/>
                      <a:pt x="2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60"/>
              <p:cNvSpPr/>
              <p:nvPr/>
            </p:nvSpPr>
            <p:spPr>
              <a:xfrm>
                <a:off x="1493287" y="1765205"/>
                <a:ext cx="59522" cy="10249"/>
              </a:xfrm>
              <a:custGeom>
                <a:avLst/>
                <a:gdLst/>
                <a:ahLst/>
                <a:cxnLst/>
                <a:rect l="l" t="t" r="r" b="b"/>
                <a:pathLst>
                  <a:path w="1870" h="322" extrusionOk="0">
                    <a:moveTo>
                      <a:pt x="167" y="1"/>
                    </a:moveTo>
                    <a:cubicBezTo>
                      <a:pt x="72" y="1"/>
                      <a:pt x="1" y="72"/>
                      <a:pt x="1" y="155"/>
                    </a:cubicBezTo>
                    <a:cubicBezTo>
                      <a:pt x="1" y="251"/>
                      <a:pt x="72" y="322"/>
                      <a:pt x="167" y="322"/>
                    </a:cubicBezTo>
                    <a:lnTo>
                      <a:pt x="1703" y="322"/>
                    </a:lnTo>
                    <a:cubicBezTo>
                      <a:pt x="1798" y="322"/>
                      <a:pt x="1870" y="251"/>
                      <a:pt x="1870" y="155"/>
                    </a:cubicBezTo>
                    <a:cubicBezTo>
                      <a:pt x="1870" y="72"/>
                      <a:pt x="1798" y="1"/>
                      <a:pt x="1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60"/>
              <p:cNvSpPr/>
              <p:nvPr/>
            </p:nvSpPr>
            <p:spPr>
              <a:xfrm>
                <a:off x="1493287" y="1786818"/>
                <a:ext cx="98578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34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34"/>
                      <a:pt x="167" y="334"/>
                    </a:cubicBezTo>
                    <a:lnTo>
                      <a:pt x="2929" y="334"/>
                    </a:lnTo>
                    <a:cubicBezTo>
                      <a:pt x="3025" y="334"/>
                      <a:pt x="3096" y="250"/>
                      <a:pt x="3096" y="167"/>
                    </a:cubicBezTo>
                    <a:cubicBezTo>
                      <a:pt x="3096" y="72"/>
                      <a:pt x="3025" y="0"/>
                      <a:pt x="2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60"/>
              <p:cNvSpPr/>
              <p:nvPr/>
            </p:nvSpPr>
            <p:spPr>
              <a:xfrm>
                <a:off x="1493287" y="1583679"/>
                <a:ext cx="98578" cy="1024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322" extrusionOk="0">
                    <a:moveTo>
                      <a:pt x="167" y="0"/>
                    </a:moveTo>
                    <a:cubicBezTo>
                      <a:pt x="72" y="0"/>
                      <a:pt x="1" y="72"/>
                      <a:pt x="1" y="167"/>
                    </a:cubicBezTo>
                    <a:cubicBezTo>
                      <a:pt x="1" y="250"/>
                      <a:pt x="72" y="322"/>
                      <a:pt x="167" y="322"/>
                    </a:cubicBezTo>
                    <a:lnTo>
                      <a:pt x="2929" y="322"/>
                    </a:lnTo>
                    <a:cubicBezTo>
                      <a:pt x="3025" y="322"/>
                      <a:pt x="3096" y="250"/>
                      <a:pt x="3096" y="167"/>
                    </a:cubicBezTo>
                    <a:cubicBezTo>
                      <a:pt x="3096" y="72"/>
                      <a:pt x="3025" y="0"/>
                      <a:pt x="29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60"/>
              <p:cNvSpPr/>
              <p:nvPr/>
            </p:nvSpPr>
            <p:spPr>
              <a:xfrm>
                <a:off x="1449330" y="1632951"/>
                <a:ext cx="142535" cy="10249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310" y="322"/>
                    </a:lnTo>
                    <a:cubicBezTo>
                      <a:pt x="4406" y="322"/>
                      <a:pt x="4477" y="250"/>
                      <a:pt x="4477" y="167"/>
                    </a:cubicBezTo>
                    <a:cubicBezTo>
                      <a:pt x="4477" y="72"/>
                      <a:pt x="4406" y="0"/>
                      <a:pt x="43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60"/>
              <p:cNvSpPr/>
              <p:nvPr/>
            </p:nvSpPr>
            <p:spPr>
              <a:xfrm>
                <a:off x="1493287" y="1605291"/>
                <a:ext cx="26928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34" extrusionOk="0">
                    <a:moveTo>
                      <a:pt x="167" y="0"/>
                    </a:moveTo>
                    <a:cubicBezTo>
                      <a:pt x="72" y="0"/>
                      <a:pt x="1" y="83"/>
                      <a:pt x="1" y="167"/>
                    </a:cubicBezTo>
                    <a:cubicBezTo>
                      <a:pt x="1" y="262"/>
                      <a:pt x="72" y="333"/>
                      <a:pt x="167" y="333"/>
                    </a:cubicBezTo>
                    <a:lnTo>
                      <a:pt x="679" y="333"/>
                    </a:lnTo>
                    <a:cubicBezTo>
                      <a:pt x="774" y="333"/>
                      <a:pt x="846" y="262"/>
                      <a:pt x="846" y="167"/>
                    </a:cubicBezTo>
                    <a:cubicBezTo>
                      <a:pt x="846" y="83"/>
                      <a:pt x="774" y="0"/>
                      <a:pt x="6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0"/>
              <p:cNvSpPr/>
              <p:nvPr/>
            </p:nvSpPr>
            <p:spPr>
              <a:xfrm>
                <a:off x="1531579" y="1605291"/>
                <a:ext cx="26928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334" extrusionOk="0">
                    <a:moveTo>
                      <a:pt x="167" y="0"/>
                    </a:moveTo>
                    <a:cubicBezTo>
                      <a:pt x="71" y="0"/>
                      <a:pt x="0" y="83"/>
                      <a:pt x="0" y="167"/>
                    </a:cubicBezTo>
                    <a:cubicBezTo>
                      <a:pt x="0" y="262"/>
                      <a:pt x="71" y="333"/>
                      <a:pt x="167" y="333"/>
                    </a:cubicBezTo>
                    <a:lnTo>
                      <a:pt x="691" y="333"/>
                    </a:lnTo>
                    <a:cubicBezTo>
                      <a:pt x="774" y="333"/>
                      <a:pt x="845" y="262"/>
                      <a:pt x="845" y="167"/>
                    </a:cubicBezTo>
                    <a:cubicBezTo>
                      <a:pt x="845" y="83"/>
                      <a:pt x="774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0"/>
              <p:cNvSpPr/>
              <p:nvPr/>
            </p:nvSpPr>
            <p:spPr>
              <a:xfrm>
                <a:off x="1449712" y="1583679"/>
                <a:ext cx="32244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679" y="310"/>
                    </a:moveTo>
                    <a:lnTo>
                      <a:pt x="679" y="679"/>
                    </a:lnTo>
                    <a:lnTo>
                      <a:pt x="310" y="679"/>
                    </a:lnTo>
                    <a:lnTo>
                      <a:pt x="310" y="310"/>
                    </a:lnTo>
                    <a:close/>
                    <a:moveTo>
                      <a:pt x="155" y="0"/>
                    </a:moveTo>
                    <a:cubicBezTo>
                      <a:pt x="72" y="0"/>
                      <a:pt x="0" y="72"/>
                      <a:pt x="0" y="167"/>
                    </a:cubicBezTo>
                    <a:lnTo>
                      <a:pt x="0" y="846"/>
                    </a:lnTo>
                    <a:cubicBezTo>
                      <a:pt x="0" y="941"/>
                      <a:pt x="72" y="1012"/>
                      <a:pt x="155" y="1012"/>
                    </a:cubicBezTo>
                    <a:lnTo>
                      <a:pt x="846" y="1012"/>
                    </a:lnTo>
                    <a:cubicBezTo>
                      <a:pt x="941" y="1012"/>
                      <a:pt x="1012" y="941"/>
                      <a:pt x="1012" y="846"/>
                    </a:cubicBezTo>
                    <a:lnTo>
                      <a:pt x="1012" y="167"/>
                    </a:lnTo>
                    <a:cubicBezTo>
                      <a:pt x="989" y="60"/>
                      <a:pt x="941" y="0"/>
                      <a:pt x="8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25" name="Freeform 5"/>
          <p:cNvSpPr>
            <a:spLocks/>
          </p:cNvSpPr>
          <p:nvPr/>
        </p:nvSpPr>
        <p:spPr bwMode="auto">
          <a:xfrm>
            <a:off x="62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26" name="Freeform 6"/>
          <p:cNvSpPr>
            <a:spLocks/>
          </p:cNvSpPr>
          <p:nvPr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27" name="Freeform 5"/>
          <p:cNvSpPr>
            <a:spLocks/>
          </p:cNvSpPr>
          <p:nvPr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28" name="Freeform 6"/>
          <p:cNvSpPr>
            <a:spLocks/>
          </p:cNvSpPr>
          <p:nvPr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429" name="Imagen 24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64286" y="3640518"/>
            <a:ext cx="1419552" cy="1378993"/>
          </a:xfrm>
          <a:prstGeom prst="rect">
            <a:avLst/>
          </a:prstGeom>
        </p:spPr>
      </p:pic>
      <p:pic>
        <p:nvPicPr>
          <p:cNvPr id="2430" name="Imagen 24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801" y="137717"/>
            <a:ext cx="1419552" cy="1378993"/>
          </a:xfrm>
          <a:prstGeom prst="rect">
            <a:avLst/>
          </a:prstGeom>
        </p:spPr>
      </p:pic>
      <p:pic>
        <p:nvPicPr>
          <p:cNvPr id="2431" name="Imagen 24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229" y="1516710"/>
            <a:ext cx="3653526" cy="296127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p61"/>
          <p:cNvSpPr txBox="1">
            <a:spLocks noGrp="1"/>
          </p:cNvSpPr>
          <p:nvPr>
            <p:ph type="title"/>
          </p:nvPr>
        </p:nvSpPr>
        <p:spPr>
          <a:xfrm>
            <a:off x="678626" y="323575"/>
            <a:ext cx="77955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objectives</a:t>
            </a:r>
            <a:endParaRPr/>
          </a:p>
        </p:txBody>
      </p:sp>
      <p:sp>
        <p:nvSpPr>
          <p:cNvPr id="2431" name="Google Shape;2431;p61"/>
          <p:cNvSpPr txBox="1">
            <a:spLocks noGrp="1"/>
          </p:cNvSpPr>
          <p:nvPr>
            <p:ph type="subTitle" idx="1"/>
          </p:nvPr>
        </p:nvSpPr>
        <p:spPr>
          <a:xfrm>
            <a:off x="1129018" y="2102472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432" name="Google Shape;2432;p61"/>
          <p:cNvSpPr txBox="1">
            <a:spLocks noGrp="1"/>
          </p:cNvSpPr>
          <p:nvPr>
            <p:ph type="subTitle" idx="2"/>
          </p:nvPr>
        </p:nvSpPr>
        <p:spPr>
          <a:xfrm>
            <a:off x="1005268" y="2384815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2433" name="Google Shape;2433;p61"/>
          <p:cNvSpPr txBox="1">
            <a:spLocks noGrp="1"/>
          </p:cNvSpPr>
          <p:nvPr>
            <p:ph type="subTitle" idx="3"/>
          </p:nvPr>
        </p:nvSpPr>
        <p:spPr>
          <a:xfrm>
            <a:off x="3549953" y="209767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434" name="Google Shape;2434;p61"/>
          <p:cNvSpPr txBox="1">
            <a:spLocks noGrp="1"/>
          </p:cNvSpPr>
          <p:nvPr>
            <p:ph type="subTitle" idx="4"/>
          </p:nvPr>
        </p:nvSpPr>
        <p:spPr>
          <a:xfrm>
            <a:off x="3426503" y="2384815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2435" name="Google Shape;2435;p61"/>
          <p:cNvSpPr txBox="1">
            <a:spLocks noGrp="1"/>
          </p:cNvSpPr>
          <p:nvPr>
            <p:ph type="subTitle" idx="5"/>
          </p:nvPr>
        </p:nvSpPr>
        <p:spPr>
          <a:xfrm>
            <a:off x="6059184" y="2097672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436" name="Google Shape;2436;p61"/>
          <p:cNvSpPr txBox="1">
            <a:spLocks noGrp="1"/>
          </p:cNvSpPr>
          <p:nvPr>
            <p:ph type="subTitle" idx="6"/>
          </p:nvPr>
        </p:nvSpPr>
        <p:spPr>
          <a:xfrm>
            <a:off x="5883984" y="2384815"/>
            <a:ext cx="2222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2437" name="Google Shape;2437;p61"/>
          <p:cNvSpPr txBox="1">
            <a:spLocks noGrp="1"/>
          </p:cNvSpPr>
          <p:nvPr>
            <p:ph type="subTitle" idx="7"/>
          </p:nvPr>
        </p:nvSpPr>
        <p:spPr>
          <a:xfrm>
            <a:off x="1179418" y="4164126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438" name="Google Shape;2438;p61"/>
          <p:cNvSpPr txBox="1">
            <a:spLocks noGrp="1"/>
          </p:cNvSpPr>
          <p:nvPr>
            <p:ph type="subTitle" idx="8"/>
          </p:nvPr>
        </p:nvSpPr>
        <p:spPr>
          <a:xfrm>
            <a:off x="1055668" y="4426988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2439" name="Google Shape;2439;p61"/>
          <p:cNvSpPr txBox="1">
            <a:spLocks noGrp="1"/>
          </p:cNvSpPr>
          <p:nvPr>
            <p:ph type="subTitle" idx="9"/>
          </p:nvPr>
        </p:nvSpPr>
        <p:spPr>
          <a:xfrm>
            <a:off x="3601703" y="4164126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2440" name="Google Shape;2440;p61"/>
          <p:cNvSpPr txBox="1">
            <a:spLocks noGrp="1"/>
          </p:cNvSpPr>
          <p:nvPr>
            <p:ph type="subTitle" idx="13"/>
          </p:nvPr>
        </p:nvSpPr>
        <p:spPr>
          <a:xfrm>
            <a:off x="3476903" y="4428541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farthest planet from the Sun </a:t>
            </a:r>
            <a:endParaRPr/>
          </a:p>
        </p:txBody>
      </p:sp>
      <p:sp>
        <p:nvSpPr>
          <p:cNvPr id="2441" name="Google Shape;2441;p61"/>
          <p:cNvSpPr txBox="1">
            <a:spLocks noGrp="1"/>
          </p:cNvSpPr>
          <p:nvPr>
            <p:ph type="subTitle" idx="14"/>
          </p:nvPr>
        </p:nvSpPr>
        <p:spPr>
          <a:xfrm>
            <a:off x="6109584" y="4164126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442" name="Google Shape;2442;p61"/>
          <p:cNvSpPr txBox="1">
            <a:spLocks noGrp="1"/>
          </p:cNvSpPr>
          <p:nvPr>
            <p:ph type="subTitle" idx="15"/>
          </p:nvPr>
        </p:nvSpPr>
        <p:spPr>
          <a:xfrm>
            <a:off x="5984784" y="4428541"/>
            <a:ext cx="212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767" y="1103251"/>
            <a:ext cx="1057702" cy="94480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8302" y="1058275"/>
            <a:ext cx="1057702" cy="94480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83" y="1108446"/>
            <a:ext cx="1057702" cy="94480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83" y="3119002"/>
            <a:ext cx="1057702" cy="94480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702" y="3119002"/>
            <a:ext cx="1057702" cy="94480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149" y="3119002"/>
            <a:ext cx="1057702" cy="94480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p62"/>
          <p:cNvSpPr txBox="1">
            <a:spLocks noGrp="1"/>
          </p:cNvSpPr>
          <p:nvPr>
            <p:ph type="title"/>
          </p:nvPr>
        </p:nvSpPr>
        <p:spPr>
          <a:xfrm>
            <a:off x="625300" y="323675"/>
            <a:ext cx="7805400" cy="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Map</a:t>
            </a:r>
            <a:endParaRPr>
              <a:solidFill>
                <a:srgbClr val="000000"/>
              </a:solidFill>
            </a:endParaRPr>
          </a:p>
        </p:txBody>
      </p:sp>
      <p:grpSp>
        <p:nvGrpSpPr>
          <p:cNvPr id="2452" name="Google Shape;2452;p62"/>
          <p:cNvGrpSpPr/>
          <p:nvPr/>
        </p:nvGrpSpPr>
        <p:grpSpPr>
          <a:xfrm>
            <a:off x="2802750" y="1457398"/>
            <a:ext cx="5664875" cy="3017886"/>
            <a:chOff x="233350" y="949250"/>
            <a:chExt cx="7137300" cy="3802300"/>
          </a:xfrm>
          <a:solidFill>
            <a:schemeClr val="tx1"/>
          </a:solidFill>
        </p:grpSpPr>
        <p:sp>
          <p:nvSpPr>
            <p:cNvPr id="2453" name="Google Shape;2453;p62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2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2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2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2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2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2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2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2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2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2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2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2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2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2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2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2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2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2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2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2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2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2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2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2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2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2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2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2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2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2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2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2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2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2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2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2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2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2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2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2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2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2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2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2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2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2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2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2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2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2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4" name="Google Shape;2504;p62"/>
          <p:cNvSpPr txBox="1"/>
          <p:nvPr/>
        </p:nvSpPr>
        <p:spPr>
          <a:xfrm>
            <a:off x="680487" y="3328143"/>
            <a:ext cx="22422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Overpass Light"/>
                <a:ea typeface="Overpass Light"/>
                <a:cs typeface="Overpass Light"/>
                <a:sym typeface="Overpass Light"/>
              </a:rPr>
              <a:t>Jupiter is a gas giant and also the biggest planet in the Solar System</a:t>
            </a:r>
            <a:endParaRPr dirty="0"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2505" name="Google Shape;2505;p62"/>
          <p:cNvCxnSpPr>
            <a:stCxn id="2504" idx="2"/>
          </p:cNvCxnSpPr>
          <p:nvPr/>
        </p:nvCxnSpPr>
        <p:spPr>
          <a:xfrm rot="-5400000" flipH="1">
            <a:off x="4347837" y="1864593"/>
            <a:ext cx="689400" cy="5781900"/>
          </a:xfrm>
          <a:prstGeom prst="bentConnector2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06" name="Google Shape;2506;p62"/>
          <p:cNvCxnSpPr/>
          <p:nvPr/>
        </p:nvCxnSpPr>
        <p:spPr>
          <a:xfrm>
            <a:off x="4056448" y="3944025"/>
            <a:ext cx="415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07" name="Google Shape;2507;p62"/>
          <p:cNvCxnSpPr/>
          <p:nvPr/>
        </p:nvCxnSpPr>
        <p:spPr>
          <a:xfrm>
            <a:off x="5635239" y="3944025"/>
            <a:ext cx="248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9" name="Grupo 58"/>
          <p:cNvGrpSpPr/>
          <p:nvPr/>
        </p:nvGrpSpPr>
        <p:grpSpPr>
          <a:xfrm rot="10800000">
            <a:off x="0" y="7545"/>
            <a:ext cx="8527915" cy="931927"/>
            <a:chOff x="-1517515" y="-1175425"/>
            <a:chExt cx="8527915" cy="931927"/>
          </a:xfrm>
        </p:grpSpPr>
        <p:grpSp>
          <p:nvGrpSpPr>
            <p:cNvPr id="60" name="Grupo 59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62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63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61" name="Rectángulo 60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64" name="Grupo 63"/>
          <p:cNvGrpSpPr/>
          <p:nvPr/>
        </p:nvGrpSpPr>
        <p:grpSpPr>
          <a:xfrm>
            <a:off x="8171543" y="4217934"/>
            <a:ext cx="972457" cy="931927"/>
            <a:chOff x="9413610" y="3582660"/>
            <a:chExt cx="1572836" cy="1552335"/>
          </a:xfrm>
          <a:solidFill>
            <a:srgbClr val="000000"/>
          </a:solidFill>
        </p:grpSpPr>
        <p:sp>
          <p:nvSpPr>
            <p:cNvPr id="65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6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67" name="Rectángulo 66"/>
          <p:cNvSpPr/>
          <p:nvPr/>
        </p:nvSpPr>
        <p:spPr>
          <a:xfrm>
            <a:off x="616085" y="5007296"/>
            <a:ext cx="7638143" cy="12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3" name="Imagen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01" y="1647105"/>
            <a:ext cx="1729480" cy="154487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" name="Google Shape;2513;p63"/>
          <p:cNvSpPr txBox="1">
            <a:spLocks noGrp="1"/>
          </p:cNvSpPr>
          <p:nvPr>
            <p:ph type="title"/>
          </p:nvPr>
        </p:nvSpPr>
        <p:spPr>
          <a:xfrm>
            <a:off x="233850" y="1794300"/>
            <a:ext cx="2782800" cy="15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sp>
        <p:nvSpPr>
          <p:cNvPr id="2514" name="Google Shape;2514;p63"/>
          <p:cNvSpPr txBox="1">
            <a:spLocks noGrp="1"/>
          </p:cNvSpPr>
          <p:nvPr>
            <p:ph type="subTitle" idx="3"/>
          </p:nvPr>
        </p:nvSpPr>
        <p:spPr>
          <a:xfrm>
            <a:off x="3891300" y="797524"/>
            <a:ext cx="19200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Helena James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5" name="Google Shape;2515;p63"/>
          <p:cNvSpPr txBox="1">
            <a:spLocks noGrp="1"/>
          </p:cNvSpPr>
          <p:nvPr>
            <p:ph type="subTitle" idx="4"/>
          </p:nvPr>
        </p:nvSpPr>
        <p:spPr>
          <a:xfrm>
            <a:off x="3891302" y="1100596"/>
            <a:ext cx="2082300" cy="11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Mercury is the closest planet to the Sun and also the smallest one in the Solar System</a:t>
            </a:r>
            <a:endParaRPr dirty="0"/>
          </a:p>
        </p:txBody>
      </p:sp>
      <p:sp>
        <p:nvSpPr>
          <p:cNvPr id="2516" name="Google Shape;2516;p63"/>
          <p:cNvSpPr txBox="1">
            <a:spLocks noGrp="1"/>
          </p:cNvSpPr>
          <p:nvPr>
            <p:ph type="subTitle" idx="1"/>
          </p:nvPr>
        </p:nvSpPr>
        <p:spPr>
          <a:xfrm>
            <a:off x="4153278" y="3146801"/>
            <a:ext cx="1837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 Jones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7" name="Google Shape;2517;p63"/>
          <p:cNvSpPr txBox="1">
            <a:spLocks noGrp="1"/>
          </p:cNvSpPr>
          <p:nvPr>
            <p:ph type="subTitle" idx="2"/>
          </p:nvPr>
        </p:nvSpPr>
        <p:spPr>
          <a:xfrm>
            <a:off x="3906378" y="3458361"/>
            <a:ext cx="2084700" cy="11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place. It’s full of iron oxide dust</a:t>
            </a:r>
            <a:endParaRPr/>
          </a:p>
        </p:txBody>
      </p:sp>
      <p:grpSp>
        <p:nvGrpSpPr>
          <p:cNvPr id="2519" name="Google Shape;2519;p63"/>
          <p:cNvGrpSpPr/>
          <p:nvPr/>
        </p:nvGrpSpPr>
        <p:grpSpPr>
          <a:xfrm>
            <a:off x="3075136" y="101275"/>
            <a:ext cx="5968771" cy="4935100"/>
            <a:chOff x="4571486" y="101275"/>
            <a:chExt cx="4473000" cy="4935100"/>
          </a:xfrm>
        </p:grpSpPr>
        <p:cxnSp>
          <p:nvCxnSpPr>
            <p:cNvPr id="2520" name="Google Shape;2520;p63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1" name="Google Shape;2521;p63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2" name="Google Shape;2522;p63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" name="Grupo 12"/>
          <p:cNvGrpSpPr/>
          <p:nvPr/>
        </p:nvGrpSpPr>
        <p:grpSpPr>
          <a:xfrm rot="16200000">
            <a:off x="78543" y="2111163"/>
            <a:ext cx="5154250" cy="931927"/>
            <a:chOff x="1856150" y="-1175425"/>
            <a:chExt cx="5154250" cy="931927"/>
          </a:xfrm>
        </p:grpSpPr>
        <p:grpSp>
          <p:nvGrpSpPr>
            <p:cNvPr id="14" name="Grupo 13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16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15" name="Rectángulo 14"/>
            <p:cNvSpPr/>
            <p:nvPr/>
          </p:nvSpPr>
          <p:spPr>
            <a:xfrm>
              <a:off x="1856150" y="-390664"/>
              <a:ext cx="4264479" cy="132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2" name="Grupo 21"/>
          <p:cNvGrpSpPr/>
          <p:nvPr/>
        </p:nvGrpSpPr>
        <p:grpSpPr>
          <a:xfrm rot="5400000">
            <a:off x="-2111162" y="2111163"/>
            <a:ext cx="5154250" cy="931927"/>
            <a:chOff x="1856150" y="-1175425"/>
            <a:chExt cx="5154250" cy="931927"/>
          </a:xfrm>
        </p:grpSpPr>
        <p:grpSp>
          <p:nvGrpSpPr>
            <p:cNvPr id="23" name="Grupo 22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4" name="Rectángulo 23"/>
            <p:cNvSpPr/>
            <p:nvPr/>
          </p:nvSpPr>
          <p:spPr>
            <a:xfrm>
              <a:off x="1856150" y="-390664"/>
              <a:ext cx="4264479" cy="1320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81" y="1685783"/>
            <a:ext cx="2775742" cy="337181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5" y="1448152"/>
            <a:ext cx="2036250" cy="203625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981382" y="421576"/>
            <a:ext cx="2047875" cy="2044701"/>
            <a:chOff x="-2544763" y="1992312"/>
            <a:chExt cx="2047875" cy="2044701"/>
          </a:xfrm>
          <a:solidFill>
            <a:schemeClr val="bg1"/>
          </a:solidFill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-2544763" y="3640138"/>
              <a:ext cx="388938" cy="396875"/>
            </a:xfrm>
            <a:custGeom>
              <a:avLst/>
              <a:gdLst>
                <a:gd name="T0" fmla="*/ 103 w 103"/>
                <a:gd name="T1" fmla="*/ 90 h 105"/>
                <a:gd name="T2" fmla="*/ 103 w 103"/>
                <a:gd name="T3" fmla="*/ 105 h 105"/>
                <a:gd name="T4" fmla="*/ 0 w 103"/>
                <a:gd name="T5" fmla="*/ 105 h 105"/>
                <a:gd name="T6" fmla="*/ 0 w 103"/>
                <a:gd name="T7" fmla="*/ 4 h 105"/>
                <a:gd name="T8" fmla="*/ 14 w 103"/>
                <a:gd name="T9" fmla="*/ 14 h 105"/>
                <a:gd name="T10" fmla="*/ 14 w 103"/>
                <a:gd name="T11" fmla="*/ 90 h 105"/>
                <a:gd name="T12" fmla="*/ 103 w 103"/>
                <a:gd name="T1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5">
                  <a:moveTo>
                    <a:pt x="103" y="90"/>
                  </a:moveTo>
                  <a:cubicBezTo>
                    <a:pt x="103" y="96"/>
                    <a:pt x="103" y="100"/>
                    <a:pt x="103" y="105"/>
                  </a:cubicBezTo>
                  <a:cubicBezTo>
                    <a:pt x="68" y="105"/>
                    <a:pt x="35" y="105"/>
                    <a:pt x="0" y="105"/>
                  </a:cubicBezTo>
                  <a:cubicBezTo>
                    <a:pt x="0" y="71"/>
                    <a:pt x="0" y="37"/>
                    <a:pt x="0" y="4"/>
                  </a:cubicBezTo>
                  <a:cubicBezTo>
                    <a:pt x="13" y="0"/>
                    <a:pt x="14" y="1"/>
                    <a:pt x="14" y="14"/>
                  </a:cubicBezTo>
                  <a:cubicBezTo>
                    <a:pt x="14" y="39"/>
                    <a:pt x="14" y="64"/>
                    <a:pt x="14" y="90"/>
                  </a:cubicBezTo>
                  <a:cubicBezTo>
                    <a:pt x="44" y="90"/>
                    <a:pt x="73" y="90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2544763" y="2003425"/>
              <a:ext cx="388938" cy="384175"/>
            </a:xfrm>
            <a:custGeom>
              <a:avLst/>
              <a:gdLst>
                <a:gd name="T0" fmla="*/ 15 w 103"/>
                <a:gd name="T1" fmla="*/ 102 h 102"/>
                <a:gd name="T2" fmla="*/ 0 w 103"/>
                <a:gd name="T3" fmla="*/ 102 h 102"/>
                <a:gd name="T4" fmla="*/ 0 w 103"/>
                <a:gd name="T5" fmla="*/ 0 h 102"/>
                <a:gd name="T6" fmla="*/ 103 w 103"/>
                <a:gd name="T7" fmla="*/ 0 h 102"/>
                <a:gd name="T8" fmla="*/ 103 w 103"/>
                <a:gd name="T9" fmla="*/ 14 h 102"/>
                <a:gd name="T10" fmla="*/ 15 w 103"/>
                <a:gd name="T11" fmla="*/ 14 h 102"/>
                <a:gd name="T12" fmla="*/ 15 w 103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5" y="102"/>
                  </a:moveTo>
                  <a:cubicBezTo>
                    <a:pt x="8" y="102"/>
                    <a:pt x="5" y="102"/>
                    <a:pt x="0" y="102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4"/>
                    <a:pt x="103" y="8"/>
                    <a:pt x="103" y="14"/>
                  </a:cubicBezTo>
                  <a:cubicBezTo>
                    <a:pt x="74" y="14"/>
                    <a:pt x="45" y="14"/>
                    <a:pt x="15" y="14"/>
                  </a:cubicBezTo>
                  <a:cubicBezTo>
                    <a:pt x="15" y="44"/>
                    <a:pt x="15" y="73"/>
                    <a:pt x="1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900113" y="1992312"/>
              <a:ext cx="403225" cy="395288"/>
            </a:xfrm>
            <a:custGeom>
              <a:avLst/>
              <a:gdLst>
                <a:gd name="T0" fmla="*/ 104 w 107"/>
                <a:gd name="T1" fmla="*/ 105 h 105"/>
                <a:gd name="T2" fmla="*/ 89 w 107"/>
                <a:gd name="T3" fmla="*/ 105 h 105"/>
                <a:gd name="T4" fmla="*/ 89 w 107"/>
                <a:gd name="T5" fmla="*/ 17 h 105"/>
                <a:gd name="T6" fmla="*/ 0 w 107"/>
                <a:gd name="T7" fmla="*/ 17 h 105"/>
                <a:gd name="T8" fmla="*/ 0 w 107"/>
                <a:gd name="T9" fmla="*/ 2 h 105"/>
                <a:gd name="T10" fmla="*/ 71 w 107"/>
                <a:gd name="T11" fmla="*/ 2 h 105"/>
                <a:gd name="T12" fmla="*/ 102 w 107"/>
                <a:gd name="T13" fmla="*/ 5 h 105"/>
                <a:gd name="T14" fmla="*/ 103 w 107"/>
                <a:gd name="T15" fmla="*/ 35 h 105"/>
                <a:gd name="T16" fmla="*/ 104 w 107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5">
                  <a:moveTo>
                    <a:pt x="104" y="105"/>
                  </a:moveTo>
                  <a:cubicBezTo>
                    <a:pt x="98" y="105"/>
                    <a:pt x="95" y="105"/>
                    <a:pt x="89" y="105"/>
                  </a:cubicBezTo>
                  <a:cubicBezTo>
                    <a:pt x="89" y="76"/>
                    <a:pt x="89" y="47"/>
                    <a:pt x="89" y="17"/>
                  </a:cubicBezTo>
                  <a:cubicBezTo>
                    <a:pt x="59" y="17"/>
                    <a:pt x="30" y="17"/>
                    <a:pt x="0" y="17"/>
                  </a:cubicBezTo>
                  <a:cubicBezTo>
                    <a:pt x="0" y="12"/>
                    <a:pt x="0" y="8"/>
                    <a:pt x="0" y="2"/>
                  </a:cubicBezTo>
                  <a:cubicBezTo>
                    <a:pt x="25" y="2"/>
                    <a:pt x="48" y="2"/>
                    <a:pt x="71" y="2"/>
                  </a:cubicBezTo>
                  <a:cubicBezTo>
                    <a:pt x="82" y="2"/>
                    <a:pt x="96" y="0"/>
                    <a:pt x="102" y="5"/>
                  </a:cubicBezTo>
                  <a:cubicBezTo>
                    <a:pt x="107" y="10"/>
                    <a:pt x="103" y="24"/>
                    <a:pt x="103" y="35"/>
                  </a:cubicBezTo>
                  <a:cubicBezTo>
                    <a:pt x="104" y="58"/>
                    <a:pt x="104" y="81"/>
                    <a:pt x="10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-900113" y="3648075"/>
              <a:ext cx="388938" cy="388938"/>
            </a:xfrm>
            <a:custGeom>
              <a:avLst/>
              <a:gdLst>
                <a:gd name="T0" fmla="*/ 0 w 103"/>
                <a:gd name="T1" fmla="*/ 103 h 103"/>
                <a:gd name="T2" fmla="*/ 0 w 103"/>
                <a:gd name="T3" fmla="*/ 88 h 103"/>
                <a:gd name="T4" fmla="*/ 88 w 103"/>
                <a:gd name="T5" fmla="*/ 88 h 103"/>
                <a:gd name="T6" fmla="*/ 88 w 103"/>
                <a:gd name="T7" fmla="*/ 0 h 103"/>
                <a:gd name="T8" fmla="*/ 103 w 103"/>
                <a:gd name="T9" fmla="*/ 0 h 103"/>
                <a:gd name="T10" fmla="*/ 103 w 103"/>
                <a:gd name="T11" fmla="*/ 103 h 103"/>
                <a:gd name="T12" fmla="*/ 0 w 10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cubicBezTo>
                    <a:pt x="0" y="98"/>
                    <a:pt x="0" y="94"/>
                    <a:pt x="0" y="88"/>
                  </a:cubicBezTo>
                  <a:cubicBezTo>
                    <a:pt x="30" y="88"/>
                    <a:pt x="59" y="88"/>
                    <a:pt x="88" y="88"/>
                  </a:cubicBezTo>
                  <a:cubicBezTo>
                    <a:pt x="88" y="59"/>
                    <a:pt x="88" y="30"/>
                    <a:pt x="88" y="0"/>
                  </a:cubicBezTo>
                  <a:cubicBezTo>
                    <a:pt x="94" y="0"/>
                    <a:pt x="9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ubicBezTo>
                    <a:pt x="69" y="103"/>
                    <a:pt x="35" y="103"/>
                    <a:pt x="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4039292" y="2771519"/>
            <a:ext cx="2047875" cy="2044701"/>
            <a:chOff x="-2544763" y="1992312"/>
            <a:chExt cx="2047875" cy="2044701"/>
          </a:xfrm>
          <a:solidFill>
            <a:schemeClr val="bg1"/>
          </a:solidFill>
        </p:grpSpPr>
        <p:sp>
          <p:nvSpPr>
            <p:cNvPr id="39" name="Freeform 4"/>
            <p:cNvSpPr>
              <a:spLocks/>
            </p:cNvSpPr>
            <p:nvPr/>
          </p:nvSpPr>
          <p:spPr bwMode="auto">
            <a:xfrm>
              <a:off x="-2544763" y="3640138"/>
              <a:ext cx="388938" cy="396875"/>
            </a:xfrm>
            <a:custGeom>
              <a:avLst/>
              <a:gdLst>
                <a:gd name="T0" fmla="*/ 103 w 103"/>
                <a:gd name="T1" fmla="*/ 90 h 105"/>
                <a:gd name="T2" fmla="*/ 103 w 103"/>
                <a:gd name="T3" fmla="*/ 105 h 105"/>
                <a:gd name="T4" fmla="*/ 0 w 103"/>
                <a:gd name="T5" fmla="*/ 105 h 105"/>
                <a:gd name="T6" fmla="*/ 0 w 103"/>
                <a:gd name="T7" fmla="*/ 4 h 105"/>
                <a:gd name="T8" fmla="*/ 14 w 103"/>
                <a:gd name="T9" fmla="*/ 14 h 105"/>
                <a:gd name="T10" fmla="*/ 14 w 103"/>
                <a:gd name="T11" fmla="*/ 90 h 105"/>
                <a:gd name="T12" fmla="*/ 103 w 103"/>
                <a:gd name="T13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5">
                  <a:moveTo>
                    <a:pt x="103" y="90"/>
                  </a:moveTo>
                  <a:cubicBezTo>
                    <a:pt x="103" y="96"/>
                    <a:pt x="103" y="100"/>
                    <a:pt x="103" y="105"/>
                  </a:cubicBezTo>
                  <a:cubicBezTo>
                    <a:pt x="68" y="105"/>
                    <a:pt x="35" y="105"/>
                    <a:pt x="0" y="105"/>
                  </a:cubicBezTo>
                  <a:cubicBezTo>
                    <a:pt x="0" y="71"/>
                    <a:pt x="0" y="37"/>
                    <a:pt x="0" y="4"/>
                  </a:cubicBezTo>
                  <a:cubicBezTo>
                    <a:pt x="13" y="0"/>
                    <a:pt x="14" y="1"/>
                    <a:pt x="14" y="14"/>
                  </a:cubicBezTo>
                  <a:cubicBezTo>
                    <a:pt x="14" y="39"/>
                    <a:pt x="14" y="64"/>
                    <a:pt x="14" y="90"/>
                  </a:cubicBezTo>
                  <a:cubicBezTo>
                    <a:pt x="44" y="90"/>
                    <a:pt x="73" y="90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>
              <a:off x="-2544763" y="2003425"/>
              <a:ext cx="388938" cy="384175"/>
            </a:xfrm>
            <a:custGeom>
              <a:avLst/>
              <a:gdLst>
                <a:gd name="T0" fmla="*/ 15 w 103"/>
                <a:gd name="T1" fmla="*/ 102 h 102"/>
                <a:gd name="T2" fmla="*/ 0 w 103"/>
                <a:gd name="T3" fmla="*/ 102 h 102"/>
                <a:gd name="T4" fmla="*/ 0 w 103"/>
                <a:gd name="T5" fmla="*/ 0 h 102"/>
                <a:gd name="T6" fmla="*/ 103 w 103"/>
                <a:gd name="T7" fmla="*/ 0 h 102"/>
                <a:gd name="T8" fmla="*/ 103 w 103"/>
                <a:gd name="T9" fmla="*/ 14 h 102"/>
                <a:gd name="T10" fmla="*/ 15 w 103"/>
                <a:gd name="T11" fmla="*/ 14 h 102"/>
                <a:gd name="T12" fmla="*/ 15 w 103"/>
                <a:gd name="T1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2">
                  <a:moveTo>
                    <a:pt x="15" y="102"/>
                  </a:moveTo>
                  <a:cubicBezTo>
                    <a:pt x="8" y="102"/>
                    <a:pt x="5" y="102"/>
                    <a:pt x="0" y="102"/>
                  </a:cubicBezTo>
                  <a:cubicBezTo>
                    <a:pt x="0" y="68"/>
                    <a:pt x="0" y="35"/>
                    <a:pt x="0" y="0"/>
                  </a:cubicBezTo>
                  <a:cubicBezTo>
                    <a:pt x="34" y="0"/>
                    <a:pt x="68" y="0"/>
                    <a:pt x="103" y="0"/>
                  </a:cubicBezTo>
                  <a:cubicBezTo>
                    <a:pt x="103" y="4"/>
                    <a:pt x="103" y="8"/>
                    <a:pt x="103" y="14"/>
                  </a:cubicBezTo>
                  <a:cubicBezTo>
                    <a:pt x="74" y="14"/>
                    <a:pt x="45" y="14"/>
                    <a:pt x="15" y="14"/>
                  </a:cubicBezTo>
                  <a:cubicBezTo>
                    <a:pt x="15" y="44"/>
                    <a:pt x="15" y="73"/>
                    <a:pt x="15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-900113" y="1992312"/>
              <a:ext cx="403225" cy="395288"/>
            </a:xfrm>
            <a:custGeom>
              <a:avLst/>
              <a:gdLst>
                <a:gd name="T0" fmla="*/ 104 w 107"/>
                <a:gd name="T1" fmla="*/ 105 h 105"/>
                <a:gd name="T2" fmla="*/ 89 w 107"/>
                <a:gd name="T3" fmla="*/ 105 h 105"/>
                <a:gd name="T4" fmla="*/ 89 w 107"/>
                <a:gd name="T5" fmla="*/ 17 h 105"/>
                <a:gd name="T6" fmla="*/ 0 w 107"/>
                <a:gd name="T7" fmla="*/ 17 h 105"/>
                <a:gd name="T8" fmla="*/ 0 w 107"/>
                <a:gd name="T9" fmla="*/ 2 h 105"/>
                <a:gd name="T10" fmla="*/ 71 w 107"/>
                <a:gd name="T11" fmla="*/ 2 h 105"/>
                <a:gd name="T12" fmla="*/ 102 w 107"/>
                <a:gd name="T13" fmla="*/ 5 h 105"/>
                <a:gd name="T14" fmla="*/ 103 w 107"/>
                <a:gd name="T15" fmla="*/ 35 h 105"/>
                <a:gd name="T16" fmla="*/ 104 w 107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5">
                  <a:moveTo>
                    <a:pt x="104" y="105"/>
                  </a:moveTo>
                  <a:cubicBezTo>
                    <a:pt x="98" y="105"/>
                    <a:pt x="95" y="105"/>
                    <a:pt x="89" y="105"/>
                  </a:cubicBezTo>
                  <a:cubicBezTo>
                    <a:pt x="89" y="76"/>
                    <a:pt x="89" y="47"/>
                    <a:pt x="89" y="17"/>
                  </a:cubicBezTo>
                  <a:cubicBezTo>
                    <a:pt x="59" y="17"/>
                    <a:pt x="30" y="17"/>
                    <a:pt x="0" y="17"/>
                  </a:cubicBezTo>
                  <a:cubicBezTo>
                    <a:pt x="0" y="12"/>
                    <a:pt x="0" y="8"/>
                    <a:pt x="0" y="2"/>
                  </a:cubicBezTo>
                  <a:cubicBezTo>
                    <a:pt x="25" y="2"/>
                    <a:pt x="48" y="2"/>
                    <a:pt x="71" y="2"/>
                  </a:cubicBezTo>
                  <a:cubicBezTo>
                    <a:pt x="82" y="2"/>
                    <a:pt x="96" y="0"/>
                    <a:pt x="102" y="5"/>
                  </a:cubicBezTo>
                  <a:cubicBezTo>
                    <a:pt x="107" y="10"/>
                    <a:pt x="103" y="24"/>
                    <a:pt x="103" y="35"/>
                  </a:cubicBezTo>
                  <a:cubicBezTo>
                    <a:pt x="104" y="58"/>
                    <a:pt x="104" y="81"/>
                    <a:pt x="104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-900113" y="3648075"/>
              <a:ext cx="388938" cy="388938"/>
            </a:xfrm>
            <a:custGeom>
              <a:avLst/>
              <a:gdLst>
                <a:gd name="T0" fmla="*/ 0 w 103"/>
                <a:gd name="T1" fmla="*/ 103 h 103"/>
                <a:gd name="T2" fmla="*/ 0 w 103"/>
                <a:gd name="T3" fmla="*/ 88 h 103"/>
                <a:gd name="T4" fmla="*/ 88 w 103"/>
                <a:gd name="T5" fmla="*/ 88 h 103"/>
                <a:gd name="T6" fmla="*/ 88 w 103"/>
                <a:gd name="T7" fmla="*/ 0 h 103"/>
                <a:gd name="T8" fmla="*/ 103 w 103"/>
                <a:gd name="T9" fmla="*/ 0 h 103"/>
                <a:gd name="T10" fmla="*/ 103 w 103"/>
                <a:gd name="T11" fmla="*/ 103 h 103"/>
                <a:gd name="T12" fmla="*/ 0 w 103"/>
                <a:gd name="T13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03">
                  <a:moveTo>
                    <a:pt x="0" y="103"/>
                  </a:moveTo>
                  <a:cubicBezTo>
                    <a:pt x="0" y="98"/>
                    <a:pt x="0" y="94"/>
                    <a:pt x="0" y="88"/>
                  </a:cubicBezTo>
                  <a:cubicBezTo>
                    <a:pt x="30" y="88"/>
                    <a:pt x="59" y="88"/>
                    <a:pt x="88" y="88"/>
                  </a:cubicBezTo>
                  <a:cubicBezTo>
                    <a:pt x="88" y="59"/>
                    <a:pt x="88" y="30"/>
                    <a:pt x="88" y="0"/>
                  </a:cubicBezTo>
                  <a:cubicBezTo>
                    <a:pt x="94" y="0"/>
                    <a:pt x="98" y="0"/>
                    <a:pt x="103" y="0"/>
                  </a:cubicBezTo>
                  <a:cubicBezTo>
                    <a:pt x="103" y="34"/>
                    <a:pt x="103" y="68"/>
                    <a:pt x="103" y="103"/>
                  </a:cubicBezTo>
                  <a:cubicBezTo>
                    <a:pt x="69" y="103"/>
                    <a:pt x="35" y="103"/>
                    <a:pt x="0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64"/>
          <p:cNvSpPr/>
          <p:nvPr/>
        </p:nvSpPr>
        <p:spPr>
          <a:xfrm>
            <a:off x="785900" y="438400"/>
            <a:ext cx="3695700" cy="4640100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8" name="Google Shape;2528;p64"/>
          <p:cNvGrpSpPr/>
          <p:nvPr/>
        </p:nvGrpSpPr>
        <p:grpSpPr>
          <a:xfrm>
            <a:off x="1121157" y="739911"/>
            <a:ext cx="2976803" cy="3655612"/>
            <a:chOff x="3580755" y="2020082"/>
            <a:chExt cx="1344840" cy="1786275"/>
          </a:xfrm>
        </p:grpSpPr>
        <p:sp>
          <p:nvSpPr>
            <p:cNvPr id="2529" name="Google Shape;2529;p64"/>
            <p:cNvSpPr/>
            <p:nvPr/>
          </p:nvSpPr>
          <p:spPr>
            <a:xfrm>
              <a:off x="4193750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4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4"/>
            <p:cNvSpPr/>
            <p:nvPr/>
          </p:nvSpPr>
          <p:spPr>
            <a:xfrm>
              <a:off x="3580755" y="2020082"/>
              <a:ext cx="1344840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2" name="Google Shape;2532;p64"/>
          <p:cNvSpPr txBox="1">
            <a:spLocks noGrp="1"/>
          </p:cNvSpPr>
          <p:nvPr>
            <p:ph type="title"/>
          </p:nvPr>
        </p:nvSpPr>
        <p:spPr>
          <a:xfrm>
            <a:off x="4876902" y="1200650"/>
            <a:ext cx="3176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About us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533" name="Google Shape;2533;p64"/>
          <p:cNvSpPr txBox="1"/>
          <p:nvPr/>
        </p:nvSpPr>
        <p:spPr>
          <a:xfrm>
            <a:off x="4837300" y="2049505"/>
            <a:ext cx="26370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Bebas Neue"/>
                <a:ea typeface="Bebas Neue"/>
                <a:cs typeface="Bebas Neue"/>
                <a:sym typeface="Bebas Neue"/>
              </a:rPr>
              <a:t>Jupiter</a:t>
            </a:r>
            <a:endParaRPr sz="2200" b="1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4" name="Google Shape;2534;p64"/>
          <p:cNvSpPr txBox="1"/>
          <p:nvPr/>
        </p:nvSpPr>
        <p:spPr>
          <a:xfrm>
            <a:off x="4837300" y="3192346"/>
            <a:ext cx="26370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Bebas Neue"/>
                <a:ea typeface="Bebas Neue"/>
                <a:cs typeface="Bebas Neue"/>
                <a:sym typeface="Bebas Neue"/>
              </a:rPr>
              <a:t>Neptune</a:t>
            </a:r>
            <a:endParaRPr sz="2200" b="1"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5" name="Google Shape;2535;p64"/>
          <p:cNvSpPr txBox="1"/>
          <p:nvPr/>
        </p:nvSpPr>
        <p:spPr>
          <a:xfrm>
            <a:off x="4837300" y="2545643"/>
            <a:ext cx="3258900" cy="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Light"/>
                <a:ea typeface="Overpass Light"/>
                <a:cs typeface="Overpass Light"/>
                <a:sym typeface="Overpass Light"/>
              </a:rPr>
              <a:t>Jupiter is a gas giant and the biggest planet in the Solar System</a:t>
            </a:r>
            <a:endParaRPr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2536" name="Google Shape;2536;p64"/>
          <p:cNvSpPr txBox="1"/>
          <p:nvPr/>
        </p:nvSpPr>
        <p:spPr>
          <a:xfrm>
            <a:off x="4837300" y="3566764"/>
            <a:ext cx="3255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verpass Light"/>
                <a:ea typeface="Overpass Light"/>
                <a:cs typeface="Overpass Light"/>
                <a:sym typeface="Overpass Light"/>
              </a:rPr>
              <a:t>It’s the fourth-largest planet by diameter in the Solar System</a:t>
            </a:r>
            <a:endParaRPr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2537" name="Google Shape;2537;p64"/>
          <p:cNvCxnSpPr/>
          <p:nvPr/>
        </p:nvCxnSpPr>
        <p:spPr>
          <a:xfrm rot="10800000">
            <a:off x="784700" y="4897600"/>
            <a:ext cx="3696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Freeform 5"/>
          <p:cNvSpPr>
            <a:spLocks/>
          </p:cNvSpPr>
          <p:nvPr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3801" y="137717"/>
            <a:ext cx="1419552" cy="137899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85" y="3774826"/>
            <a:ext cx="1419552" cy="137899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773" y="1912174"/>
            <a:ext cx="2686751" cy="15211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65"/>
          <p:cNvSpPr txBox="1">
            <a:spLocks noGrp="1"/>
          </p:cNvSpPr>
          <p:nvPr>
            <p:ph type="title"/>
          </p:nvPr>
        </p:nvSpPr>
        <p:spPr>
          <a:xfrm>
            <a:off x="2641700" y="99755"/>
            <a:ext cx="38343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</a:t>
            </a:r>
            <a:endParaRPr dirty="0"/>
          </a:p>
        </p:txBody>
      </p:sp>
      <p:sp>
        <p:nvSpPr>
          <p:cNvPr id="2544" name="Google Shape;2544;p65"/>
          <p:cNvSpPr/>
          <p:nvPr/>
        </p:nvSpPr>
        <p:spPr>
          <a:xfrm>
            <a:off x="3768613" y="4522286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45" name="Google Shape;2545;p65"/>
          <p:cNvGrpSpPr/>
          <p:nvPr/>
        </p:nvGrpSpPr>
        <p:grpSpPr>
          <a:xfrm>
            <a:off x="4217334" y="4522474"/>
            <a:ext cx="346056" cy="345674"/>
            <a:chOff x="3303268" y="3817349"/>
            <a:chExt cx="346056" cy="345674"/>
          </a:xfrm>
          <a:solidFill>
            <a:schemeClr val="bg1"/>
          </a:solidFill>
        </p:grpSpPr>
        <p:sp>
          <p:nvSpPr>
            <p:cNvPr id="2546" name="Google Shape;2546;p65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5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5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5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0" name="Google Shape;2550;p65"/>
          <p:cNvGrpSpPr/>
          <p:nvPr/>
        </p:nvGrpSpPr>
        <p:grpSpPr>
          <a:xfrm>
            <a:off x="4666424" y="4522474"/>
            <a:ext cx="346056" cy="345674"/>
            <a:chOff x="3752358" y="3817349"/>
            <a:chExt cx="346056" cy="345674"/>
          </a:xfrm>
          <a:solidFill>
            <a:schemeClr val="bg1"/>
          </a:solidFill>
        </p:grpSpPr>
        <p:sp>
          <p:nvSpPr>
            <p:cNvPr id="2551" name="Google Shape;2551;p65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5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5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5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5" name="Google Shape;2555;p65"/>
          <p:cNvGrpSpPr/>
          <p:nvPr/>
        </p:nvGrpSpPr>
        <p:grpSpPr>
          <a:xfrm>
            <a:off x="5115513" y="4512489"/>
            <a:ext cx="346024" cy="345674"/>
            <a:chOff x="4201447" y="3817349"/>
            <a:chExt cx="346024" cy="345674"/>
          </a:xfrm>
          <a:solidFill>
            <a:schemeClr val="bg1"/>
          </a:solidFill>
        </p:grpSpPr>
        <p:sp>
          <p:nvSpPr>
            <p:cNvPr id="2556" name="Google Shape;2556;p65"/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5"/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9" name="Google Shape;2559;p65"/>
          <p:cNvSpPr txBox="1">
            <a:spLocks noGrp="1"/>
          </p:cNvSpPr>
          <p:nvPr>
            <p:ph type="subTitle" idx="1"/>
          </p:nvPr>
        </p:nvSpPr>
        <p:spPr>
          <a:xfrm>
            <a:off x="2773100" y="1192939"/>
            <a:ext cx="3571500" cy="47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Do you have any questions</a:t>
            </a:r>
            <a:r>
              <a:rPr lang="en" dirty="0" smtClean="0">
                <a:solidFill>
                  <a:schemeClr val="accent6"/>
                </a:solidFill>
              </a:rPr>
              <a:t>?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22" name="Grupo 21"/>
          <p:cNvGrpSpPr/>
          <p:nvPr/>
        </p:nvGrpSpPr>
        <p:grpSpPr>
          <a:xfrm rot="10800000">
            <a:off x="-20102" y="12954"/>
            <a:ext cx="8527915" cy="931927"/>
            <a:chOff x="-1517515" y="-1175425"/>
            <a:chExt cx="8527915" cy="931927"/>
          </a:xfrm>
        </p:grpSpPr>
        <p:grpSp>
          <p:nvGrpSpPr>
            <p:cNvPr id="23" name="Grupo 22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25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4" name="Rectángulo 23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8171543" y="4217934"/>
            <a:ext cx="972457" cy="931927"/>
            <a:chOff x="9413610" y="3582660"/>
            <a:chExt cx="1572836" cy="1552335"/>
          </a:xfrm>
          <a:solidFill>
            <a:srgbClr val="000000"/>
          </a:solidFill>
        </p:grpSpPr>
        <p:sp>
          <p:nvSpPr>
            <p:cNvPr id="28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30" name="Rectángulo 29"/>
          <p:cNvSpPr/>
          <p:nvPr/>
        </p:nvSpPr>
        <p:spPr>
          <a:xfrm>
            <a:off x="616085" y="5007296"/>
            <a:ext cx="7638143" cy="12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2" name="Grupo 1"/>
          <p:cNvGrpSpPr/>
          <p:nvPr/>
        </p:nvGrpSpPr>
        <p:grpSpPr>
          <a:xfrm rot="10800000">
            <a:off x="8212073" y="12954"/>
            <a:ext cx="931927" cy="972457"/>
            <a:chOff x="7550844" y="1470521"/>
            <a:chExt cx="931927" cy="972457"/>
          </a:xfrm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 rot="16200000">
              <a:off x="7845579" y="1485256"/>
              <a:ext cx="651927" cy="622457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 rot="16200000">
              <a:off x="7530579" y="1490786"/>
              <a:ext cx="972457" cy="931927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299" y="1781179"/>
            <a:ext cx="2036250" cy="203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0785" y="2073175"/>
            <a:ext cx="1415912" cy="143164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430" y="1941236"/>
            <a:ext cx="1327191" cy="3175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80" y="805037"/>
            <a:ext cx="2360848" cy="41871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61;p68"/>
          <p:cNvSpPr txBox="1">
            <a:spLocks/>
          </p:cNvSpPr>
          <p:nvPr/>
        </p:nvSpPr>
        <p:spPr>
          <a:xfrm>
            <a:off x="728885" y="2527896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Tx/>
              <a:buFontTx/>
            </a:pPr>
            <a:r>
              <a:rPr lang="es-PE" sz="3200" dirty="0" smtClean="0">
                <a:solidFill>
                  <a:schemeClr val="bg1"/>
                </a:solidFill>
              </a:rPr>
              <a:t>https://www.plantillaspower-point.com</a:t>
            </a:r>
            <a:endParaRPr lang="es-P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66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45055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469403" y="864435"/>
            <a:ext cx="311793" cy="318156"/>
          </a:xfrm>
          <a:custGeom>
            <a:avLst/>
            <a:gdLst>
              <a:gd name="T0" fmla="*/ 103 w 103"/>
              <a:gd name="T1" fmla="*/ 90 h 105"/>
              <a:gd name="T2" fmla="*/ 103 w 103"/>
              <a:gd name="T3" fmla="*/ 105 h 105"/>
              <a:gd name="T4" fmla="*/ 0 w 103"/>
              <a:gd name="T5" fmla="*/ 105 h 105"/>
              <a:gd name="T6" fmla="*/ 0 w 103"/>
              <a:gd name="T7" fmla="*/ 4 h 105"/>
              <a:gd name="T8" fmla="*/ 14 w 103"/>
              <a:gd name="T9" fmla="*/ 14 h 105"/>
              <a:gd name="T10" fmla="*/ 14 w 103"/>
              <a:gd name="T11" fmla="*/ 90 h 105"/>
              <a:gd name="T12" fmla="*/ 103 w 103"/>
              <a:gd name="T13" fmla="*/ 9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5">
                <a:moveTo>
                  <a:pt x="103" y="90"/>
                </a:moveTo>
                <a:cubicBezTo>
                  <a:pt x="103" y="96"/>
                  <a:pt x="103" y="100"/>
                  <a:pt x="103" y="105"/>
                </a:cubicBezTo>
                <a:cubicBezTo>
                  <a:pt x="68" y="105"/>
                  <a:pt x="35" y="105"/>
                  <a:pt x="0" y="105"/>
                </a:cubicBezTo>
                <a:cubicBezTo>
                  <a:pt x="0" y="71"/>
                  <a:pt x="0" y="37"/>
                  <a:pt x="0" y="4"/>
                </a:cubicBezTo>
                <a:cubicBezTo>
                  <a:pt x="13" y="0"/>
                  <a:pt x="14" y="1"/>
                  <a:pt x="14" y="14"/>
                </a:cubicBezTo>
                <a:cubicBezTo>
                  <a:pt x="14" y="39"/>
                  <a:pt x="14" y="64"/>
                  <a:pt x="14" y="90"/>
                </a:cubicBezTo>
                <a:cubicBezTo>
                  <a:pt x="44" y="90"/>
                  <a:pt x="73" y="90"/>
                  <a:pt x="103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50800" y="269779"/>
            <a:ext cx="311793" cy="307975"/>
          </a:xfrm>
          <a:custGeom>
            <a:avLst/>
            <a:gdLst>
              <a:gd name="T0" fmla="*/ 15 w 103"/>
              <a:gd name="T1" fmla="*/ 102 h 102"/>
              <a:gd name="T2" fmla="*/ 0 w 103"/>
              <a:gd name="T3" fmla="*/ 102 h 102"/>
              <a:gd name="T4" fmla="*/ 0 w 103"/>
              <a:gd name="T5" fmla="*/ 0 h 102"/>
              <a:gd name="T6" fmla="*/ 103 w 103"/>
              <a:gd name="T7" fmla="*/ 0 h 102"/>
              <a:gd name="T8" fmla="*/ 103 w 103"/>
              <a:gd name="T9" fmla="*/ 14 h 102"/>
              <a:gd name="T10" fmla="*/ 15 w 103"/>
              <a:gd name="T11" fmla="*/ 14 h 102"/>
              <a:gd name="T12" fmla="*/ 15 w 103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2">
                <a:moveTo>
                  <a:pt x="15" y="102"/>
                </a:moveTo>
                <a:cubicBezTo>
                  <a:pt x="8" y="102"/>
                  <a:pt x="5" y="102"/>
                  <a:pt x="0" y="102"/>
                </a:cubicBezTo>
                <a:cubicBezTo>
                  <a:pt x="0" y="68"/>
                  <a:pt x="0" y="35"/>
                  <a:pt x="0" y="0"/>
                </a:cubicBezTo>
                <a:cubicBezTo>
                  <a:pt x="34" y="0"/>
                  <a:pt x="68" y="0"/>
                  <a:pt x="103" y="0"/>
                </a:cubicBezTo>
                <a:cubicBezTo>
                  <a:pt x="103" y="4"/>
                  <a:pt x="103" y="8"/>
                  <a:pt x="103" y="14"/>
                </a:cubicBezTo>
                <a:cubicBezTo>
                  <a:pt x="74" y="14"/>
                  <a:pt x="45" y="14"/>
                  <a:pt x="15" y="14"/>
                </a:cubicBezTo>
                <a:cubicBezTo>
                  <a:pt x="15" y="44"/>
                  <a:pt x="15" y="73"/>
                  <a:pt x="15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4807553" y="276815"/>
            <a:ext cx="323247" cy="316884"/>
          </a:xfrm>
          <a:custGeom>
            <a:avLst/>
            <a:gdLst>
              <a:gd name="T0" fmla="*/ 104 w 107"/>
              <a:gd name="T1" fmla="*/ 105 h 105"/>
              <a:gd name="T2" fmla="*/ 89 w 107"/>
              <a:gd name="T3" fmla="*/ 105 h 105"/>
              <a:gd name="T4" fmla="*/ 89 w 107"/>
              <a:gd name="T5" fmla="*/ 17 h 105"/>
              <a:gd name="T6" fmla="*/ 0 w 107"/>
              <a:gd name="T7" fmla="*/ 17 h 105"/>
              <a:gd name="T8" fmla="*/ 0 w 107"/>
              <a:gd name="T9" fmla="*/ 2 h 105"/>
              <a:gd name="T10" fmla="*/ 71 w 107"/>
              <a:gd name="T11" fmla="*/ 2 h 105"/>
              <a:gd name="T12" fmla="*/ 102 w 107"/>
              <a:gd name="T13" fmla="*/ 5 h 105"/>
              <a:gd name="T14" fmla="*/ 103 w 107"/>
              <a:gd name="T15" fmla="*/ 35 h 105"/>
              <a:gd name="T16" fmla="*/ 104 w 107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05">
                <a:moveTo>
                  <a:pt x="104" y="105"/>
                </a:moveTo>
                <a:cubicBezTo>
                  <a:pt x="98" y="105"/>
                  <a:pt x="95" y="105"/>
                  <a:pt x="89" y="105"/>
                </a:cubicBezTo>
                <a:cubicBezTo>
                  <a:pt x="89" y="76"/>
                  <a:pt x="89" y="47"/>
                  <a:pt x="89" y="17"/>
                </a:cubicBezTo>
                <a:cubicBezTo>
                  <a:pt x="59" y="17"/>
                  <a:pt x="30" y="17"/>
                  <a:pt x="0" y="17"/>
                </a:cubicBezTo>
                <a:cubicBezTo>
                  <a:pt x="0" y="12"/>
                  <a:pt x="0" y="8"/>
                  <a:pt x="0" y="2"/>
                </a:cubicBezTo>
                <a:cubicBezTo>
                  <a:pt x="25" y="2"/>
                  <a:pt x="48" y="2"/>
                  <a:pt x="71" y="2"/>
                </a:cubicBezTo>
                <a:cubicBezTo>
                  <a:pt x="82" y="2"/>
                  <a:pt x="96" y="0"/>
                  <a:pt x="102" y="5"/>
                </a:cubicBezTo>
                <a:cubicBezTo>
                  <a:pt x="107" y="10"/>
                  <a:pt x="103" y="24"/>
                  <a:pt x="103" y="35"/>
                </a:cubicBezTo>
                <a:cubicBezTo>
                  <a:pt x="104" y="58"/>
                  <a:pt x="104" y="81"/>
                  <a:pt x="104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4819007" y="870798"/>
            <a:ext cx="311793" cy="311793"/>
          </a:xfrm>
          <a:custGeom>
            <a:avLst/>
            <a:gdLst>
              <a:gd name="T0" fmla="*/ 0 w 103"/>
              <a:gd name="T1" fmla="*/ 103 h 103"/>
              <a:gd name="T2" fmla="*/ 0 w 103"/>
              <a:gd name="T3" fmla="*/ 88 h 103"/>
              <a:gd name="T4" fmla="*/ 88 w 103"/>
              <a:gd name="T5" fmla="*/ 88 h 103"/>
              <a:gd name="T6" fmla="*/ 88 w 103"/>
              <a:gd name="T7" fmla="*/ 0 h 103"/>
              <a:gd name="T8" fmla="*/ 103 w 103"/>
              <a:gd name="T9" fmla="*/ 0 h 103"/>
              <a:gd name="T10" fmla="*/ 103 w 103"/>
              <a:gd name="T11" fmla="*/ 103 h 103"/>
              <a:gd name="T12" fmla="*/ 0 w 103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3">
                <a:moveTo>
                  <a:pt x="0" y="103"/>
                </a:moveTo>
                <a:cubicBezTo>
                  <a:pt x="0" y="98"/>
                  <a:pt x="0" y="94"/>
                  <a:pt x="0" y="88"/>
                </a:cubicBezTo>
                <a:cubicBezTo>
                  <a:pt x="30" y="88"/>
                  <a:pt x="59" y="88"/>
                  <a:pt x="88" y="88"/>
                </a:cubicBezTo>
                <a:cubicBezTo>
                  <a:pt x="88" y="59"/>
                  <a:pt x="88" y="30"/>
                  <a:pt x="88" y="0"/>
                </a:cubicBezTo>
                <a:cubicBezTo>
                  <a:pt x="94" y="0"/>
                  <a:pt x="98" y="0"/>
                  <a:pt x="103" y="0"/>
                </a:cubicBezTo>
                <a:cubicBezTo>
                  <a:pt x="103" y="34"/>
                  <a:pt x="103" y="68"/>
                  <a:pt x="103" y="103"/>
                </a:cubicBezTo>
                <a:cubicBezTo>
                  <a:pt x="69" y="103"/>
                  <a:pt x="35" y="103"/>
                  <a:pt x="0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03" y="1572135"/>
            <a:ext cx="4613585" cy="311360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611" y="1182591"/>
            <a:ext cx="3052801" cy="37083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/>
          <p:nvPr/>
        </p:nvSpPr>
        <p:spPr>
          <a:xfrm>
            <a:off x="1073795" y="1451858"/>
            <a:ext cx="7643700" cy="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7"/>
          <p:cNvSpPr/>
          <p:nvPr/>
        </p:nvSpPr>
        <p:spPr>
          <a:xfrm>
            <a:off x="1109055" y="3671715"/>
            <a:ext cx="7643700" cy="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7"/>
          <p:cNvSpPr txBox="1">
            <a:spLocks noGrp="1"/>
          </p:cNvSpPr>
          <p:nvPr>
            <p:ph type="title"/>
          </p:nvPr>
        </p:nvSpPr>
        <p:spPr>
          <a:xfrm>
            <a:off x="414652" y="220754"/>
            <a:ext cx="38520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64" name="Google Shape;264;p37"/>
          <p:cNvSpPr txBox="1">
            <a:spLocks noGrp="1"/>
          </p:cNvSpPr>
          <p:nvPr>
            <p:ph type="title" idx="2"/>
          </p:nvPr>
        </p:nvSpPr>
        <p:spPr>
          <a:xfrm>
            <a:off x="1616485" y="1460395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5" name="Google Shape;265;p37"/>
          <p:cNvSpPr txBox="1">
            <a:spLocks noGrp="1"/>
          </p:cNvSpPr>
          <p:nvPr>
            <p:ph type="subTitle" idx="1"/>
          </p:nvPr>
        </p:nvSpPr>
        <p:spPr>
          <a:xfrm>
            <a:off x="1162285" y="2022082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us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subTitle" idx="3"/>
          </p:nvPr>
        </p:nvSpPr>
        <p:spPr>
          <a:xfrm>
            <a:off x="1038535" y="2301297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title" idx="4"/>
          </p:nvPr>
        </p:nvSpPr>
        <p:spPr>
          <a:xfrm>
            <a:off x="4115720" y="1460395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68" name="Google Shape;268;p37"/>
          <p:cNvSpPr txBox="1">
            <a:spLocks noGrp="1"/>
          </p:cNvSpPr>
          <p:nvPr>
            <p:ph type="subTitle" idx="5"/>
          </p:nvPr>
        </p:nvSpPr>
        <p:spPr>
          <a:xfrm>
            <a:off x="3661520" y="2014159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Analysis </a:t>
            </a: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subTitle" idx="6"/>
          </p:nvPr>
        </p:nvSpPr>
        <p:spPr>
          <a:xfrm>
            <a:off x="3426470" y="2301297"/>
            <a:ext cx="2344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title" idx="7"/>
          </p:nvPr>
        </p:nvSpPr>
        <p:spPr>
          <a:xfrm>
            <a:off x="6567801" y="1460395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subTitle" idx="8"/>
          </p:nvPr>
        </p:nvSpPr>
        <p:spPr>
          <a:xfrm>
            <a:off x="6114951" y="2014150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&amp; strategy</a:t>
            </a:r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subTitle" idx="9"/>
          </p:nvPr>
        </p:nvSpPr>
        <p:spPr>
          <a:xfrm>
            <a:off x="5917251" y="2301297"/>
            <a:ext cx="2267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title" idx="13"/>
          </p:nvPr>
        </p:nvSpPr>
        <p:spPr>
          <a:xfrm>
            <a:off x="1651745" y="366746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ubTitle" idx="14"/>
          </p:nvPr>
        </p:nvSpPr>
        <p:spPr>
          <a:xfrm>
            <a:off x="1197545" y="4257065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plan</a:t>
            </a:r>
            <a:endParaRPr/>
          </a:p>
        </p:txBody>
      </p:sp>
      <p:sp>
        <p:nvSpPr>
          <p:cNvPr id="275" name="Google Shape;275;p37"/>
          <p:cNvSpPr txBox="1">
            <a:spLocks noGrp="1"/>
          </p:cNvSpPr>
          <p:nvPr>
            <p:ph type="subTitle" idx="15"/>
          </p:nvPr>
        </p:nvSpPr>
        <p:spPr>
          <a:xfrm>
            <a:off x="1073795" y="4515964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76" name="Google Shape;276;p37"/>
          <p:cNvSpPr txBox="1">
            <a:spLocks noGrp="1"/>
          </p:cNvSpPr>
          <p:nvPr>
            <p:ph type="title" idx="16"/>
          </p:nvPr>
        </p:nvSpPr>
        <p:spPr>
          <a:xfrm>
            <a:off x="4150980" y="366746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77" name="Google Shape;277;p37"/>
          <p:cNvSpPr txBox="1">
            <a:spLocks noGrp="1"/>
          </p:cNvSpPr>
          <p:nvPr>
            <p:ph type="subTitle" idx="17"/>
          </p:nvPr>
        </p:nvSpPr>
        <p:spPr>
          <a:xfrm>
            <a:off x="3698130" y="425706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</p:txBody>
      </p:sp>
      <p:sp>
        <p:nvSpPr>
          <p:cNvPr id="278" name="Google Shape;278;p37"/>
          <p:cNvSpPr txBox="1">
            <a:spLocks noGrp="1"/>
          </p:cNvSpPr>
          <p:nvPr>
            <p:ph type="subTitle" idx="18"/>
          </p:nvPr>
        </p:nvSpPr>
        <p:spPr>
          <a:xfrm>
            <a:off x="3528330" y="451751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279" name="Google Shape;279;p37"/>
          <p:cNvSpPr txBox="1">
            <a:spLocks noGrp="1"/>
          </p:cNvSpPr>
          <p:nvPr>
            <p:ph type="title" idx="19"/>
          </p:nvPr>
        </p:nvSpPr>
        <p:spPr>
          <a:xfrm>
            <a:off x="6603061" y="366746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80" name="Google Shape;280;p37"/>
          <p:cNvSpPr txBox="1">
            <a:spLocks noGrp="1"/>
          </p:cNvSpPr>
          <p:nvPr>
            <p:ph type="subTitle" idx="20"/>
          </p:nvPr>
        </p:nvSpPr>
        <p:spPr>
          <a:xfrm>
            <a:off x="6150211" y="425706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 overview</a:t>
            </a: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subTitle" idx="21"/>
          </p:nvPr>
        </p:nvSpPr>
        <p:spPr>
          <a:xfrm>
            <a:off x="5980411" y="451751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</p:txBody>
      </p:sp>
      <p:cxnSp>
        <p:nvCxnSpPr>
          <p:cNvPr id="282" name="Google Shape;282;p37"/>
          <p:cNvCxnSpPr/>
          <p:nvPr/>
        </p:nvCxnSpPr>
        <p:spPr>
          <a:xfrm>
            <a:off x="8618445" y="1458757"/>
            <a:ext cx="0" cy="444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7"/>
          <p:cNvCxnSpPr/>
          <p:nvPr/>
        </p:nvCxnSpPr>
        <p:spPr>
          <a:xfrm>
            <a:off x="8653705" y="3679365"/>
            <a:ext cx="0" cy="444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Freeform 5"/>
          <p:cNvSpPr>
            <a:spLocks/>
          </p:cNvSpPr>
          <p:nvPr/>
        </p:nvSpPr>
        <p:spPr bwMode="auto">
          <a:xfrm>
            <a:off x="18981" y="0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4300537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5400000">
            <a:off x="8327305" y="3969"/>
            <a:ext cx="850900" cy="842963"/>
          </a:xfrm>
          <a:custGeom>
            <a:avLst/>
            <a:gdLst>
              <a:gd name="T0" fmla="*/ 0 w 224"/>
              <a:gd name="T1" fmla="*/ 112 h 224"/>
              <a:gd name="T2" fmla="*/ 0 w 224"/>
              <a:gd name="T3" fmla="*/ 7 h 224"/>
              <a:gd name="T4" fmla="*/ 6 w 224"/>
              <a:gd name="T5" fmla="*/ 0 h 224"/>
              <a:gd name="T6" fmla="*/ 218 w 224"/>
              <a:gd name="T7" fmla="*/ 0 h 224"/>
              <a:gd name="T8" fmla="*/ 223 w 224"/>
              <a:gd name="T9" fmla="*/ 5 h 224"/>
              <a:gd name="T10" fmla="*/ 223 w 224"/>
              <a:gd name="T11" fmla="*/ 32 h 224"/>
              <a:gd name="T12" fmla="*/ 218 w 224"/>
              <a:gd name="T13" fmla="*/ 37 h 224"/>
              <a:gd name="T14" fmla="*/ 43 w 224"/>
              <a:gd name="T15" fmla="*/ 37 h 224"/>
              <a:gd name="T16" fmla="*/ 37 w 224"/>
              <a:gd name="T17" fmla="*/ 43 h 224"/>
              <a:gd name="T18" fmla="*/ 37 w 224"/>
              <a:gd name="T19" fmla="*/ 218 h 224"/>
              <a:gd name="T20" fmla="*/ 32 w 224"/>
              <a:gd name="T21" fmla="*/ 224 h 224"/>
              <a:gd name="T22" fmla="*/ 5 w 224"/>
              <a:gd name="T23" fmla="*/ 224 h 224"/>
              <a:gd name="T24" fmla="*/ 0 w 224"/>
              <a:gd name="T25" fmla="*/ 219 h 224"/>
              <a:gd name="T26" fmla="*/ 0 w 224"/>
              <a:gd name="T27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4" h="224">
                <a:moveTo>
                  <a:pt x="0" y="112"/>
                </a:moveTo>
                <a:cubicBezTo>
                  <a:pt x="0" y="77"/>
                  <a:pt x="0" y="42"/>
                  <a:pt x="0" y="7"/>
                </a:cubicBezTo>
                <a:cubicBezTo>
                  <a:pt x="0" y="2"/>
                  <a:pt x="1" y="0"/>
                  <a:pt x="6" y="0"/>
                </a:cubicBezTo>
                <a:cubicBezTo>
                  <a:pt x="77" y="1"/>
                  <a:pt x="147" y="1"/>
                  <a:pt x="218" y="0"/>
                </a:cubicBezTo>
                <a:cubicBezTo>
                  <a:pt x="222" y="0"/>
                  <a:pt x="223" y="1"/>
                  <a:pt x="223" y="5"/>
                </a:cubicBezTo>
                <a:cubicBezTo>
                  <a:pt x="223" y="14"/>
                  <a:pt x="223" y="23"/>
                  <a:pt x="223" y="32"/>
                </a:cubicBezTo>
                <a:cubicBezTo>
                  <a:pt x="224" y="37"/>
                  <a:pt x="222" y="38"/>
                  <a:pt x="218" y="37"/>
                </a:cubicBezTo>
                <a:cubicBezTo>
                  <a:pt x="159" y="37"/>
                  <a:pt x="101" y="37"/>
                  <a:pt x="43" y="37"/>
                </a:cubicBezTo>
                <a:cubicBezTo>
                  <a:pt x="38" y="37"/>
                  <a:pt x="37" y="38"/>
                  <a:pt x="37" y="43"/>
                </a:cubicBezTo>
                <a:cubicBezTo>
                  <a:pt x="37" y="101"/>
                  <a:pt x="37" y="160"/>
                  <a:pt x="37" y="218"/>
                </a:cubicBezTo>
                <a:cubicBezTo>
                  <a:pt x="37" y="222"/>
                  <a:pt x="36" y="224"/>
                  <a:pt x="32" y="224"/>
                </a:cubicBezTo>
                <a:cubicBezTo>
                  <a:pt x="23" y="223"/>
                  <a:pt x="14" y="223"/>
                  <a:pt x="5" y="224"/>
                </a:cubicBezTo>
                <a:cubicBezTo>
                  <a:pt x="1" y="224"/>
                  <a:pt x="0" y="223"/>
                  <a:pt x="0" y="219"/>
                </a:cubicBezTo>
                <a:cubicBezTo>
                  <a:pt x="0" y="183"/>
                  <a:pt x="0" y="148"/>
                  <a:pt x="0" y="112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 rot="16200000">
            <a:off x="8308324" y="4304506"/>
            <a:ext cx="855663" cy="842963"/>
          </a:xfrm>
          <a:custGeom>
            <a:avLst/>
            <a:gdLst>
              <a:gd name="T0" fmla="*/ 219 w 225"/>
              <a:gd name="T1" fmla="*/ 186 h 224"/>
              <a:gd name="T2" fmla="*/ 42 w 225"/>
              <a:gd name="T3" fmla="*/ 186 h 224"/>
              <a:gd name="T4" fmla="*/ 40 w 225"/>
              <a:gd name="T5" fmla="*/ 186 h 224"/>
              <a:gd name="T6" fmla="*/ 38 w 225"/>
              <a:gd name="T7" fmla="*/ 181 h 224"/>
              <a:gd name="T8" fmla="*/ 38 w 225"/>
              <a:gd name="T9" fmla="*/ 6 h 224"/>
              <a:gd name="T10" fmla="*/ 38 w 225"/>
              <a:gd name="T11" fmla="*/ 0 h 224"/>
              <a:gd name="T12" fmla="*/ 38 w 225"/>
              <a:gd name="T13" fmla="*/ 0 h 224"/>
              <a:gd name="T14" fmla="*/ 37 w 225"/>
              <a:gd name="T15" fmla="*/ 0 h 224"/>
              <a:gd name="T16" fmla="*/ 1 w 225"/>
              <a:gd name="T17" fmla="*/ 0 h 224"/>
              <a:gd name="T18" fmla="*/ 1 w 225"/>
              <a:gd name="T19" fmla="*/ 8 h 224"/>
              <a:gd name="T20" fmla="*/ 1 w 225"/>
              <a:gd name="T21" fmla="*/ 120 h 224"/>
              <a:gd name="T22" fmla="*/ 1 w 225"/>
              <a:gd name="T23" fmla="*/ 120 h 224"/>
              <a:gd name="T24" fmla="*/ 1 w 225"/>
              <a:gd name="T25" fmla="*/ 120 h 224"/>
              <a:gd name="T26" fmla="*/ 1 w 225"/>
              <a:gd name="T27" fmla="*/ 126 h 224"/>
              <a:gd name="T28" fmla="*/ 1 w 225"/>
              <a:gd name="T29" fmla="*/ 131 h 224"/>
              <a:gd name="T30" fmla="*/ 1 w 225"/>
              <a:gd name="T31" fmla="*/ 139 h 224"/>
              <a:gd name="T32" fmla="*/ 1 w 225"/>
              <a:gd name="T33" fmla="*/ 148 h 224"/>
              <a:gd name="T34" fmla="*/ 1 w 225"/>
              <a:gd name="T35" fmla="*/ 166 h 224"/>
              <a:gd name="T36" fmla="*/ 1 w 225"/>
              <a:gd name="T37" fmla="*/ 170 h 224"/>
              <a:gd name="T38" fmla="*/ 1 w 225"/>
              <a:gd name="T39" fmla="*/ 219 h 224"/>
              <a:gd name="T40" fmla="*/ 4 w 225"/>
              <a:gd name="T41" fmla="*/ 223 h 224"/>
              <a:gd name="T42" fmla="*/ 6 w 225"/>
              <a:gd name="T43" fmla="*/ 223 h 224"/>
              <a:gd name="T44" fmla="*/ 217 w 225"/>
              <a:gd name="T45" fmla="*/ 223 h 224"/>
              <a:gd name="T46" fmla="*/ 221 w 225"/>
              <a:gd name="T47" fmla="*/ 223 h 224"/>
              <a:gd name="T48" fmla="*/ 224 w 225"/>
              <a:gd name="T49" fmla="*/ 219 h 224"/>
              <a:gd name="T50" fmla="*/ 224 w 225"/>
              <a:gd name="T51" fmla="*/ 219 h 224"/>
              <a:gd name="T52" fmla="*/ 224 w 225"/>
              <a:gd name="T53" fmla="*/ 219 h 224"/>
              <a:gd name="T54" fmla="*/ 224 w 225"/>
              <a:gd name="T55" fmla="*/ 191 h 224"/>
              <a:gd name="T56" fmla="*/ 219 w 225"/>
              <a:gd name="T57" fmla="*/ 186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25" h="224">
                <a:moveTo>
                  <a:pt x="219" y="186"/>
                </a:moveTo>
                <a:cubicBezTo>
                  <a:pt x="160" y="186"/>
                  <a:pt x="101" y="186"/>
                  <a:pt x="42" y="186"/>
                </a:cubicBezTo>
                <a:cubicBezTo>
                  <a:pt x="41" y="186"/>
                  <a:pt x="41" y="186"/>
                  <a:pt x="40" y="186"/>
                </a:cubicBezTo>
                <a:cubicBezTo>
                  <a:pt x="37" y="185"/>
                  <a:pt x="38" y="182"/>
                  <a:pt x="38" y="181"/>
                </a:cubicBezTo>
                <a:cubicBezTo>
                  <a:pt x="38" y="123"/>
                  <a:pt x="38" y="64"/>
                  <a:pt x="38" y="6"/>
                </a:cubicBezTo>
                <a:cubicBezTo>
                  <a:pt x="38" y="4"/>
                  <a:pt x="38" y="2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7" y="0"/>
                  <a:pt x="37" y="0"/>
                </a:cubicBezTo>
                <a:cubicBezTo>
                  <a:pt x="25" y="0"/>
                  <a:pt x="13" y="0"/>
                  <a:pt x="1" y="0"/>
                </a:cubicBezTo>
                <a:cubicBezTo>
                  <a:pt x="0" y="3"/>
                  <a:pt x="1" y="6"/>
                  <a:pt x="1" y="8"/>
                </a:cubicBezTo>
                <a:cubicBezTo>
                  <a:pt x="1" y="46"/>
                  <a:pt x="1" y="83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0"/>
                  <a:pt x="1" y="120"/>
                  <a:pt x="1" y="120"/>
                </a:cubicBezTo>
                <a:cubicBezTo>
                  <a:pt x="1" y="122"/>
                  <a:pt x="1" y="124"/>
                  <a:pt x="1" y="126"/>
                </a:cubicBezTo>
                <a:cubicBezTo>
                  <a:pt x="1" y="128"/>
                  <a:pt x="0" y="130"/>
                  <a:pt x="1" y="131"/>
                </a:cubicBezTo>
                <a:cubicBezTo>
                  <a:pt x="1" y="134"/>
                  <a:pt x="1" y="137"/>
                  <a:pt x="1" y="139"/>
                </a:cubicBezTo>
                <a:cubicBezTo>
                  <a:pt x="0" y="142"/>
                  <a:pt x="1" y="145"/>
                  <a:pt x="1" y="148"/>
                </a:cubicBezTo>
                <a:cubicBezTo>
                  <a:pt x="1" y="154"/>
                  <a:pt x="1" y="160"/>
                  <a:pt x="1" y="166"/>
                </a:cubicBezTo>
                <a:cubicBezTo>
                  <a:pt x="0" y="168"/>
                  <a:pt x="0" y="169"/>
                  <a:pt x="1" y="170"/>
                </a:cubicBezTo>
                <a:cubicBezTo>
                  <a:pt x="1" y="186"/>
                  <a:pt x="1" y="202"/>
                  <a:pt x="1" y="219"/>
                </a:cubicBezTo>
                <a:cubicBezTo>
                  <a:pt x="1" y="221"/>
                  <a:pt x="1" y="223"/>
                  <a:pt x="4" y="223"/>
                </a:cubicBezTo>
                <a:cubicBezTo>
                  <a:pt x="5" y="224"/>
                  <a:pt x="6" y="224"/>
                  <a:pt x="6" y="223"/>
                </a:cubicBezTo>
                <a:cubicBezTo>
                  <a:pt x="77" y="223"/>
                  <a:pt x="147" y="223"/>
                  <a:pt x="217" y="223"/>
                </a:cubicBezTo>
                <a:cubicBezTo>
                  <a:pt x="218" y="223"/>
                  <a:pt x="220" y="223"/>
                  <a:pt x="221" y="223"/>
                </a:cubicBezTo>
                <a:cubicBezTo>
                  <a:pt x="224" y="223"/>
                  <a:pt x="224" y="222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9"/>
                  <a:pt x="224" y="219"/>
                  <a:pt x="224" y="219"/>
                </a:cubicBezTo>
                <a:cubicBezTo>
                  <a:pt x="224" y="210"/>
                  <a:pt x="224" y="200"/>
                  <a:pt x="224" y="191"/>
                </a:cubicBezTo>
                <a:cubicBezTo>
                  <a:pt x="225" y="187"/>
                  <a:pt x="223" y="186"/>
                  <a:pt x="219" y="186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Rectángulo 7"/>
          <p:cNvSpPr/>
          <p:nvPr/>
        </p:nvSpPr>
        <p:spPr>
          <a:xfrm>
            <a:off x="1914147" y="951733"/>
            <a:ext cx="370675" cy="37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5" name="Rectángulo 34"/>
          <p:cNvSpPr/>
          <p:nvPr/>
        </p:nvSpPr>
        <p:spPr>
          <a:xfrm>
            <a:off x="4413382" y="850901"/>
            <a:ext cx="370675" cy="37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Rectángulo 35"/>
          <p:cNvSpPr/>
          <p:nvPr/>
        </p:nvSpPr>
        <p:spPr>
          <a:xfrm>
            <a:off x="6865463" y="838782"/>
            <a:ext cx="370675" cy="37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/>
          <p:cNvSpPr/>
          <p:nvPr/>
        </p:nvSpPr>
        <p:spPr>
          <a:xfrm>
            <a:off x="1969977" y="3061219"/>
            <a:ext cx="370675" cy="37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Rectángulo 37"/>
          <p:cNvSpPr/>
          <p:nvPr/>
        </p:nvSpPr>
        <p:spPr>
          <a:xfrm>
            <a:off x="4412204" y="3066512"/>
            <a:ext cx="370675" cy="37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Rectángulo 38"/>
          <p:cNvSpPr/>
          <p:nvPr/>
        </p:nvSpPr>
        <p:spPr>
          <a:xfrm>
            <a:off x="6900723" y="3055302"/>
            <a:ext cx="370675" cy="3706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66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45055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>
            <a:off x="469403" y="864435"/>
            <a:ext cx="311793" cy="318156"/>
          </a:xfrm>
          <a:custGeom>
            <a:avLst/>
            <a:gdLst>
              <a:gd name="T0" fmla="*/ 103 w 103"/>
              <a:gd name="T1" fmla="*/ 90 h 105"/>
              <a:gd name="T2" fmla="*/ 103 w 103"/>
              <a:gd name="T3" fmla="*/ 105 h 105"/>
              <a:gd name="T4" fmla="*/ 0 w 103"/>
              <a:gd name="T5" fmla="*/ 105 h 105"/>
              <a:gd name="T6" fmla="*/ 0 w 103"/>
              <a:gd name="T7" fmla="*/ 4 h 105"/>
              <a:gd name="T8" fmla="*/ 14 w 103"/>
              <a:gd name="T9" fmla="*/ 14 h 105"/>
              <a:gd name="T10" fmla="*/ 14 w 103"/>
              <a:gd name="T11" fmla="*/ 90 h 105"/>
              <a:gd name="T12" fmla="*/ 103 w 103"/>
              <a:gd name="T13" fmla="*/ 9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5">
                <a:moveTo>
                  <a:pt x="103" y="90"/>
                </a:moveTo>
                <a:cubicBezTo>
                  <a:pt x="103" y="96"/>
                  <a:pt x="103" y="100"/>
                  <a:pt x="103" y="105"/>
                </a:cubicBezTo>
                <a:cubicBezTo>
                  <a:pt x="68" y="105"/>
                  <a:pt x="35" y="105"/>
                  <a:pt x="0" y="105"/>
                </a:cubicBezTo>
                <a:cubicBezTo>
                  <a:pt x="0" y="71"/>
                  <a:pt x="0" y="37"/>
                  <a:pt x="0" y="4"/>
                </a:cubicBezTo>
                <a:cubicBezTo>
                  <a:pt x="13" y="0"/>
                  <a:pt x="14" y="1"/>
                  <a:pt x="14" y="14"/>
                </a:cubicBezTo>
                <a:cubicBezTo>
                  <a:pt x="14" y="39"/>
                  <a:pt x="14" y="64"/>
                  <a:pt x="14" y="90"/>
                </a:cubicBezTo>
                <a:cubicBezTo>
                  <a:pt x="44" y="90"/>
                  <a:pt x="73" y="90"/>
                  <a:pt x="103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50800" y="269779"/>
            <a:ext cx="311793" cy="307975"/>
          </a:xfrm>
          <a:custGeom>
            <a:avLst/>
            <a:gdLst>
              <a:gd name="T0" fmla="*/ 15 w 103"/>
              <a:gd name="T1" fmla="*/ 102 h 102"/>
              <a:gd name="T2" fmla="*/ 0 w 103"/>
              <a:gd name="T3" fmla="*/ 102 h 102"/>
              <a:gd name="T4" fmla="*/ 0 w 103"/>
              <a:gd name="T5" fmla="*/ 0 h 102"/>
              <a:gd name="T6" fmla="*/ 103 w 103"/>
              <a:gd name="T7" fmla="*/ 0 h 102"/>
              <a:gd name="T8" fmla="*/ 103 w 103"/>
              <a:gd name="T9" fmla="*/ 14 h 102"/>
              <a:gd name="T10" fmla="*/ 15 w 103"/>
              <a:gd name="T11" fmla="*/ 14 h 102"/>
              <a:gd name="T12" fmla="*/ 15 w 103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2">
                <a:moveTo>
                  <a:pt x="15" y="102"/>
                </a:moveTo>
                <a:cubicBezTo>
                  <a:pt x="8" y="102"/>
                  <a:pt x="5" y="102"/>
                  <a:pt x="0" y="102"/>
                </a:cubicBezTo>
                <a:cubicBezTo>
                  <a:pt x="0" y="68"/>
                  <a:pt x="0" y="35"/>
                  <a:pt x="0" y="0"/>
                </a:cubicBezTo>
                <a:cubicBezTo>
                  <a:pt x="34" y="0"/>
                  <a:pt x="68" y="0"/>
                  <a:pt x="103" y="0"/>
                </a:cubicBezTo>
                <a:cubicBezTo>
                  <a:pt x="103" y="4"/>
                  <a:pt x="103" y="8"/>
                  <a:pt x="103" y="14"/>
                </a:cubicBezTo>
                <a:cubicBezTo>
                  <a:pt x="74" y="14"/>
                  <a:pt x="45" y="14"/>
                  <a:pt x="15" y="14"/>
                </a:cubicBezTo>
                <a:cubicBezTo>
                  <a:pt x="15" y="44"/>
                  <a:pt x="15" y="73"/>
                  <a:pt x="15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4807553" y="276815"/>
            <a:ext cx="323247" cy="316884"/>
          </a:xfrm>
          <a:custGeom>
            <a:avLst/>
            <a:gdLst>
              <a:gd name="T0" fmla="*/ 104 w 107"/>
              <a:gd name="T1" fmla="*/ 105 h 105"/>
              <a:gd name="T2" fmla="*/ 89 w 107"/>
              <a:gd name="T3" fmla="*/ 105 h 105"/>
              <a:gd name="T4" fmla="*/ 89 w 107"/>
              <a:gd name="T5" fmla="*/ 17 h 105"/>
              <a:gd name="T6" fmla="*/ 0 w 107"/>
              <a:gd name="T7" fmla="*/ 17 h 105"/>
              <a:gd name="T8" fmla="*/ 0 w 107"/>
              <a:gd name="T9" fmla="*/ 2 h 105"/>
              <a:gd name="T10" fmla="*/ 71 w 107"/>
              <a:gd name="T11" fmla="*/ 2 h 105"/>
              <a:gd name="T12" fmla="*/ 102 w 107"/>
              <a:gd name="T13" fmla="*/ 5 h 105"/>
              <a:gd name="T14" fmla="*/ 103 w 107"/>
              <a:gd name="T15" fmla="*/ 35 h 105"/>
              <a:gd name="T16" fmla="*/ 104 w 107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05">
                <a:moveTo>
                  <a:pt x="104" y="105"/>
                </a:moveTo>
                <a:cubicBezTo>
                  <a:pt x="98" y="105"/>
                  <a:pt x="95" y="105"/>
                  <a:pt x="89" y="105"/>
                </a:cubicBezTo>
                <a:cubicBezTo>
                  <a:pt x="89" y="76"/>
                  <a:pt x="89" y="47"/>
                  <a:pt x="89" y="17"/>
                </a:cubicBezTo>
                <a:cubicBezTo>
                  <a:pt x="59" y="17"/>
                  <a:pt x="30" y="17"/>
                  <a:pt x="0" y="17"/>
                </a:cubicBezTo>
                <a:cubicBezTo>
                  <a:pt x="0" y="12"/>
                  <a:pt x="0" y="8"/>
                  <a:pt x="0" y="2"/>
                </a:cubicBezTo>
                <a:cubicBezTo>
                  <a:pt x="25" y="2"/>
                  <a:pt x="48" y="2"/>
                  <a:pt x="71" y="2"/>
                </a:cubicBezTo>
                <a:cubicBezTo>
                  <a:pt x="82" y="2"/>
                  <a:pt x="96" y="0"/>
                  <a:pt x="102" y="5"/>
                </a:cubicBezTo>
                <a:cubicBezTo>
                  <a:pt x="107" y="10"/>
                  <a:pt x="103" y="24"/>
                  <a:pt x="103" y="35"/>
                </a:cubicBezTo>
                <a:cubicBezTo>
                  <a:pt x="104" y="58"/>
                  <a:pt x="104" y="81"/>
                  <a:pt x="104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8"/>
          <p:cNvSpPr>
            <a:spLocks/>
          </p:cNvSpPr>
          <p:nvPr/>
        </p:nvSpPr>
        <p:spPr bwMode="auto">
          <a:xfrm>
            <a:off x="4819007" y="870798"/>
            <a:ext cx="311793" cy="311793"/>
          </a:xfrm>
          <a:custGeom>
            <a:avLst/>
            <a:gdLst>
              <a:gd name="T0" fmla="*/ 0 w 103"/>
              <a:gd name="T1" fmla="*/ 103 h 103"/>
              <a:gd name="T2" fmla="*/ 0 w 103"/>
              <a:gd name="T3" fmla="*/ 88 h 103"/>
              <a:gd name="T4" fmla="*/ 88 w 103"/>
              <a:gd name="T5" fmla="*/ 88 h 103"/>
              <a:gd name="T6" fmla="*/ 88 w 103"/>
              <a:gd name="T7" fmla="*/ 0 h 103"/>
              <a:gd name="T8" fmla="*/ 103 w 103"/>
              <a:gd name="T9" fmla="*/ 0 h 103"/>
              <a:gd name="T10" fmla="*/ 103 w 103"/>
              <a:gd name="T11" fmla="*/ 103 h 103"/>
              <a:gd name="T12" fmla="*/ 0 w 103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3">
                <a:moveTo>
                  <a:pt x="0" y="103"/>
                </a:moveTo>
                <a:cubicBezTo>
                  <a:pt x="0" y="98"/>
                  <a:pt x="0" y="94"/>
                  <a:pt x="0" y="88"/>
                </a:cubicBezTo>
                <a:cubicBezTo>
                  <a:pt x="30" y="88"/>
                  <a:pt x="59" y="88"/>
                  <a:pt x="88" y="88"/>
                </a:cubicBezTo>
                <a:cubicBezTo>
                  <a:pt x="88" y="59"/>
                  <a:pt x="88" y="30"/>
                  <a:pt x="88" y="0"/>
                </a:cubicBezTo>
                <a:cubicBezTo>
                  <a:pt x="94" y="0"/>
                  <a:pt x="98" y="0"/>
                  <a:pt x="103" y="0"/>
                </a:cubicBezTo>
                <a:cubicBezTo>
                  <a:pt x="103" y="34"/>
                  <a:pt x="103" y="68"/>
                  <a:pt x="103" y="103"/>
                </a:cubicBezTo>
                <a:cubicBezTo>
                  <a:pt x="69" y="103"/>
                  <a:pt x="35" y="103"/>
                  <a:pt x="0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6" y="3048730"/>
            <a:ext cx="2857176" cy="1857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059" y="3027730"/>
            <a:ext cx="1398494" cy="189944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577" y="3204152"/>
            <a:ext cx="1533230" cy="17020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083" y="1427364"/>
            <a:ext cx="1764362" cy="35535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436" y="1469272"/>
            <a:ext cx="1588262" cy="152286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2341" y="1182591"/>
            <a:ext cx="2208542" cy="17284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9448" y="1409418"/>
            <a:ext cx="1845159" cy="1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06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67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2131347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69403" y="864435"/>
            <a:ext cx="311793" cy="318156"/>
          </a:xfrm>
          <a:custGeom>
            <a:avLst/>
            <a:gdLst>
              <a:gd name="T0" fmla="*/ 103 w 103"/>
              <a:gd name="T1" fmla="*/ 90 h 105"/>
              <a:gd name="T2" fmla="*/ 103 w 103"/>
              <a:gd name="T3" fmla="*/ 105 h 105"/>
              <a:gd name="T4" fmla="*/ 0 w 103"/>
              <a:gd name="T5" fmla="*/ 105 h 105"/>
              <a:gd name="T6" fmla="*/ 0 w 103"/>
              <a:gd name="T7" fmla="*/ 4 h 105"/>
              <a:gd name="T8" fmla="*/ 14 w 103"/>
              <a:gd name="T9" fmla="*/ 14 h 105"/>
              <a:gd name="T10" fmla="*/ 14 w 103"/>
              <a:gd name="T11" fmla="*/ 90 h 105"/>
              <a:gd name="T12" fmla="*/ 103 w 103"/>
              <a:gd name="T13" fmla="*/ 9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5">
                <a:moveTo>
                  <a:pt x="103" y="90"/>
                </a:moveTo>
                <a:cubicBezTo>
                  <a:pt x="103" y="96"/>
                  <a:pt x="103" y="100"/>
                  <a:pt x="103" y="105"/>
                </a:cubicBezTo>
                <a:cubicBezTo>
                  <a:pt x="68" y="105"/>
                  <a:pt x="35" y="105"/>
                  <a:pt x="0" y="105"/>
                </a:cubicBezTo>
                <a:cubicBezTo>
                  <a:pt x="0" y="71"/>
                  <a:pt x="0" y="37"/>
                  <a:pt x="0" y="4"/>
                </a:cubicBezTo>
                <a:cubicBezTo>
                  <a:pt x="13" y="0"/>
                  <a:pt x="14" y="1"/>
                  <a:pt x="14" y="14"/>
                </a:cubicBezTo>
                <a:cubicBezTo>
                  <a:pt x="14" y="39"/>
                  <a:pt x="14" y="64"/>
                  <a:pt x="14" y="90"/>
                </a:cubicBezTo>
                <a:cubicBezTo>
                  <a:pt x="44" y="90"/>
                  <a:pt x="73" y="90"/>
                  <a:pt x="103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0800" y="269779"/>
            <a:ext cx="311793" cy="307975"/>
          </a:xfrm>
          <a:custGeom>
            <a:avLst/>
            <a:gdLst>
              <a:gd name="T0" fmla="*/ 15 w 103"/>
              <a:gd name="T1" fmla="*/ 102 h 102"/>
              <a:gd name="T2" fmla="*/ 0 w 103"/>
              <a:gd name="T3" fmla="*/ 102 h 102"/>
              <a:gd name="T4" fmla="*/ 0 w 103"/>
              <a:gd name="T5" fmla="*/ 0 h 102"/>
              <a:gd name="T6" fmla="*/ 103 w 103"/>
              <a:gd name="T7" fmla="*/ 0 h 102"/>
              <a:gd name="T8" fmla="*/ 103 w 103"/>
              <a:gd name="T9" fmla="*/ 14 h 102"/>
              <a:gd name="T10" fmla="*/ 15 w 103"/>
              <a:gd name="T11" fmla="*/ 14 h 102"/>
              <a:gd name="T12" fmla="*/ 15 w 103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2">
                <a:moveTo>
                  <a:pt x="15" y="102"/>
                </a:moveTo>
                <a:cubicBezTo>
                  <a:pt x="8" y="102"/>
                  <a:pt x="5" y="102"/>
                  <a:pt x="0" y="102"/>
                </a:cubicBezTo>
                <a:cubicBezTo>
                  <a:pt x="0" y="68"/>
                  <a:pt x="0" y="35"/>
                  <a:pt x="0" y="0"/>
                </a:cubicBezTo>
                <a:cubicBezTo>
                  <a:pt x="34" y="0"/>
                  <a:pt x="68" y="0"/>
                  <a:pt x="103" y="0"/>
                </a:cubicBezTo>
                <a:cubicBezTo>
                  <a:pt x="103" y="4"/>
                  <a:pt x="103" y="8"/>
                  <a:pt x="103" y="14"/>
                </a:cubicBezTo>
                <a:cubicBezTo>
                  <a:pt x="74" y="14"/>
                  <a:pt x="45" y="14"/>
                  <a:pt x="15" y="14"/>
                </a:cubicBezTo>
                <a:cubicBezTo>
                  <a:pt x="15" y="44"/>
                  <a:pt x="15" y="73"/>
                  <a:pt x="15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433400" y="248188"/>
            <a:ext cx="323247" cy="316884"/>
          </a:xfrm>
          <a:custGeom>
            <a:avLst/>
            <a:gdLst>
              <a:gd name="T0" fmla="*/ 104 w 107"/>
              <a:gd name="T1" fmla="*/ 105 h 105"/>
              <a:gd name="T2" fmla="*/ 89 w 107"/>
              <a:gd name="T3" fmla="*/ 105 h 105"/>
              <a:gd name="T4" fmla="*/ 89 w 107"/>
              <a:gd name="T5" fmla="*/ 17 h 105"/>
              <a:gd name="T6" fmla="*/ 0 w 107"/>
              <a:gd name="T7" fmla="*/ 17 h 105"/>
              <a:gd name="T8" fmla="*/ 0 w 107"/>
              <a:gd name="T9" fmla="*/ 2 h 105"/>
              <a:gd name="T10" fmla="*/ 71 w 107"/>
              <a:gd name="T11" fmla="*/ 2 h 105"/>
              <a:gd name="T12" fmla="*/ 102 w 107"/>
              <a:gd name="T13" fmla="*/ 5 h 105"/>
              <a:gd name="T14" fmla="*/ 103 w 107"/>
              <a:gd name="T15" fmla="*/ 35 h 105"/>
              <a:gd name="T16" fmla="*/ 104 w 107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05">
                <a:moveTo>
                  <a:pt x="104" y="105"/>
                </a:moveTo>
                <a:cubicBezTo>
                  <a:pt x="98" y="105"/>
                  <a:pt x="95" y="105"/>
                  <a:pt x="89" y="105"/>
                </a:cubicBezTo>
                <a:cubicBezTo>
                  <a:pt x="89" y="76"/>
                  <a:pt x="89" y="47"/>
                  <a:pt x="89" y="17"/>
                </a:cubicBezTo>
                <a:cubicBezTo>
                  <a:pt x="59" y="17"/>
                  <a:pt x="30" y="17"/>
                  <a:pt x="0" y="17"/>
                </a:cubicBezTo>
                <a:cubicBezTo>
                  <a:pt x="0" y="12"/>
                  <a:pt x="0" y="8"/>
                  <a:pt x="0" y="2"/>
                </a:cubicBezTo>
                <a:cubicBezTo>
                  <a:pt x="25" y="2"/>
                  <a:pt x="48" y="2"/>
                  <a:pt x="71" y="2"/>
                </a:cubicBezTo>
                <a:cubicBezTo>
                  <a:pt x="82" y="2"/>
                  <a:pt x="96" y="0"/>
                  <a:pt x="102" y="5"/>
                </a:cubicBezTo>
                <a:cubicBezTo>
                  <a:pt x="107" y="10"/>
                  <a:pt x="103" y="24"/>
                  <a:pt x="103" y="35"/>
                </a:cubicBezTo>
                <a:cubicBezTo>
                  <a:pt x="104" y="58"/>
                  <a:pt x="104" y="81"/>
                  <a:pt x="104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444854" y="842171"/>
            <a:ext cx="311793" cy="311793"/>
          </a:xfrm>
          <a:custGeom>
            <a:avLst/>
            <a:gdLst>
              <a:gd name="T0" fmla="*/ 0 w 103"/>
              <a:gd name="T1" fmla="*/ 103 h 103"/>
              <a:gd name="T2" fmla="*/ 0 w 103"/>
              <a:gd name="T3" fmla="*/ 88 h 103"/>
              <a:gd name="T4" fmla="*/ 88 w 103"/>
              <a:gd name="T5" fmla="*/ 88 h 103"/>
              <a:gd name="T6" fmla="*/ 88 w 103"/>
              <a:gd name="T7" fmla="*/ 0 h 103"/>
              <a:gd name="T8" fmla="*/ 103 w 103"/>
              <a:gd name="T9" fmla="*/ 0 h 103"/>
              <a:gd name="T10" fmla="*/ 103 w 103"/>
              <a:gd name="T11" fmla="*/ 103 h 103"/>
              <a:gd name="T12" fmla="*/ 0 w 103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3">
                <a:moveTo>
                  <a:pt x="0" y="103"/>
                </a:moveTo>
                <a:cubicBezTo>
                  <a:pt x="0" y="98"/>
                  <a:pt x="0" y="94"/>
                  <a:pt x="0" y="88"/>
                </a:cubicBezTo>
                <a:cubicBezTo>
                  <a:pt x="30" y="88"/>
                  <a:pt x="59" y="88"/>
                  <a:pt x="88" y="88"/>
                </a:cubicBezTo>
                <a:cubicBezTo>
                  <a:pt x="88" y="59"/>
                  <a:pt x="88" y="30"/>
                  <a:pt x="88" y="0"/>
                </a:cubicBezTo>
                <a:cubicBezTo>
                  <a:pt x="94" y="0"/>
                  <a:pt x="98" y="0"/>
                  <a:pt x="103" y="0"/>
                </a:cubicBezTo>
                <a:cubicBezTo>
                  <a:pt x="103" y="34"/>
                  <a:pt x="103" y="68"/>
                  <a:pt x="103" y="103"/>
                </a:cubicBezTo>
                <a:cubicBezTo>
                  <a:pt x="69" y="103"/>
                  <a:pt x="35" y="103"/>
                  <a:pt x="0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50" y="1572135"/>
            <a:ext cx="2013750" cy="315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554" y="2184955"/>
            <a:ext cx="2609346" cy="27904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169" y="423766"/>
            <a:ext cx="1946250" cy="1665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1409" y="2546704"/>
            <a:ext cx="1760145" cy="252489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175" y="652350"/>
            <a:ext cx="1783747" cy="151798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664" y="2705177"/>
            <a:ext cx="1964013" cy="220795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7480" y="1256266"/>
            <a:ext cx="1348448" cy="120451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p67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2131347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69403" y="864435"/>
            <a:ext cx="311793" cy="318156"/>
          </a:xfrm>
          <a:custGeom>
            <a:avLst/>
            <a:gdLst>
              <a:gd name="T0" fmla="*/ 103 w 103"/>
              <a:gd name="T1" fmla="*/ 90 h 105"/>
              <a:gd name="T2" fmla="*/ 103 w 103"/>
              <a:gd name="T3" fmla="*/ 105 h 105"/>
              <a:gd name="T4" fmla="*/ 0 w 103"/>
              <a:gd name="T5" fmla="*/ 105 h 105"/>
              <a:gd name="T6" fmla="*/ 0 w 103"/>
              <a:gd name="T7" fmla="*/ 4 h 105"/>
              <a:gd name="T8" fmla="*/ 14 w 103"/>
              <a:gd name="T9" fmla="*/ 14 h 105"/>
              <a:gd name="T10" fmla="*/ 14 w 103"/>
              <a:gd name="T11" fmla="*/ 90 h 105"/>
              <a:gd name="T12" fmla="*/ 103 w 103"/>
              <a:gd name="T13" fmla="*/ 9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5">
                <a:moveTo>
                  <a:pt x="103" y="90"/>
                </a:moveTo>
                <a:cubicBezTo>
                  <a:pt x="103" y="96"/>
                  <a:pt x="103" y="100"/>
                  <a:pt x="103" y="105"/>
                </a:cubicBezTo>
                <a:cubicBezTo>
                  <a:pt x="68" y="105"/>
                  <a:pt x="35" y="105"/>
                  <a:pt x="0" y="105"/>
                </a:cubicBezTo>
                <a:cubicBezTo>
                  <a:pt x="0" y="71"/>
                  <a:pt x="0" y="37"/>
                  <a:pt x="0" y="4"/>
                </a:cubicBezTo>
                <a:cubicBezTo>
                  <a:pt x="13" y="0"/>
                  <a:pt x="14" y="1"/>
                  <a:pt x="14" y="14"/>
                </a:cubicBezTo>
                <a:cubicBezTo>
                  <a:pt x="14" y="39"/>
                  <a:pt x="14" y="64"/>
                  <a:pt x="14" y="90"/>
                </a:cubicBezTo>
                <a:cubicBezTo>
                  <a:pt x="44" y="90"/>
                  <a:pt x="73" y="90"/>
                  <a:pt x="103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0800" y="269779"/>
            <a:ext cx="311793" cy="307975"/>
          </a:xfrm>
          <a:custGeom>
            <a:avLst/>
            <a:gdLst>
              <a:gd name="T0" fmla="*/ 15 w 103"/>
              <a:gd name="T1" fmla="*/ 102 h 102"/>
              <a:gd name="T2" fmla="*/ 0 w 103"/>
              <a:gd name="T3" fmla="*/ 102 h 102"/>
              <a:gd name="T4" fmla="*/ 0 w 103"/>
              <a:gd name="T5" fmla="*/ 0 h 102"/>
              <a:gd name="T6" fmla="*/ 103 w 103"/>
              <a:gd name="T7" fmla="*/ 0 h 102"/>
              <a:gd name="T8" fmla="*/ 103 w 103"/>
              <a:gd name="T9" fmla="*/ 14 h 102"/>
              <a:gd name="T10" fmla="*/ 15 w 103"/>
              <a:gd name="T11" fmla="*/ 14 h 102"/>
              <a:gd name="T12" fmla="*/ 15 w 103"/>
              <a:gd name="T1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2">
                <a:moveTo>
                  <a:pt x="15" y="102"/>
                </a:moveTo>
                <a:cubicBezTo>
                  <a:pt x="8" y="102"/>
                  <a:pt x="5" y="102"/>
                  <a:pt x="0" y="102"/>
                </a:cubicBezTo>
                <a:cubicBezTo>
                  <a:pt x="0" y="68"/>
                  <a:pt x="0" y="35"/>
                  <a:pt x="0" y="0"/>
                </a:cubicBezTo>
                <a:cubicBezTo>
                  <a:pt x="34" y="0"/>
                  <a:pt x="68" y="0"/>
                  <a:pt x="103" y="0"/>
                </a:cubicBezTo>
                <a:cubicBezTo>
                  <a:pt x="103" y="4"/>
                  <a:pt x="103" y="8"/>
                  <a:pt x="103" y="14"/>
                </a:cubicBezTo>
                <a:cubicBezTo>
                  <a:pt x="74" y="14"/>
                  <a:pt x="45" y="14"/>
                  <a:pt x="15" y="14"/>
                </a:cubicBezTo>
                <a:cubicBezTo>
                  <a:pt x="15" y="44"/>
                  <a:pt x="15" y="73"/>
                  <a:pt x="15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433400" y="248188"/>
            <a:ext cx="323247" cy="316884"/>
          </a:xfrm>
          <a:custGeom>
            <a:avLst/>
            <a:gdLst>
              <a:gd name="T0" fmla="*/ 104 w 107"/>
              <a:gd name="T1" fmla="*/ 105 h 105"/>
              <a:gd name="T2" fmla="*/ 89 w 107"/>
              <a:gd name="T3" fmla="*/ 105 h 105"/>
              <a:gd name="T4" fmla="*/ 89 w 107"/>
              <a:gd name="T5" fmla="*/ 17 h 105"/>
              <a:gd name="T6" fmla="*/ 0 w 107"/>
              <a:gd name="T7" fmla="*/ 17 h 105"/>
              <a:gd name="T8" fmla="*/ 0 w 107"/>
              <a:gd name="T9" fmla="*/ 2 h 105"/>
              <a:gd name="T10" fmla="*/ 71 w 107"/>
              <a:gd name="T11" fmla="*/ 2 h 105"/>
              <a:gd name="T12" fmla="*/ 102 w 107"/>
              <a:gd name="T13" fmla="*/ 5 h 105"/>
              <a:gd name="T14" fmla="*/ 103 w 107"/>
              <a:gd name="T15" fmla="*/ 35 h 105"/>
              <a:gd name="T16" fmla="*/ 104 w 107"/>
              <a:gd name="T1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7" h="105">
                <a:moveTo>
                  <a:pt x="104" y="105"/>
                </a:moveTo>
                <a:cubicBezTo>
                  <a:pt x="98" y="105"/>
                  <a:pt x="95" y="105"/>
                  <a:pt x="89" y="105"/>
                </a:cubicBezTo>
                <a:cubicBezTo>
                  <a:pt x="89" y="76"/>
                  <a:pt x="89" y="47"/>
                  <a:pt x="89" y="17"/>
                </a:cubicBezTo>
                <a:cubicBezTo>
                  <a:pt x="59" y="17"/>
                  <a:pt x="30" y="17"/>
                  <a:pt x="0" y="17"/>
                </a:cubicBezTo>
                <a:cubicBezTo>
                  <a:pt x="0" y="12"/>
                  <a:pt x="0" y="8"/>
                  <a:pt x="0" y="2"/>
                </a:cubicBezTo>
                <a:cubicBezTo>
                  <a:pt x="25" y="2"/>
                  <a:pt x="48" y="2"/>
                  <a:pt x="71" y="2"/>
                </a:cubicBezTo>
                <a:cubicBezTo>
                  <a:pt x="82" y="2"/>
                  <a:pt x="96" y="0"/>
                  <a:pt x="102" y="5"/>
                </a:cubicBezTo>
                <a:cubicBezTo>
                  <a:pt x="107" y="10"/>
                  <a:pt x="103" y="24"/>
                  <a:pt x="103" y="35"/>
                </a:cubicBezTo>
                <a:cubicBezTo>
                  <a:pt x="104" y="58"/>
                  <a:pt x="104" y="81"/>
                  <a:pt x="104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2444854" y="842171"/>
            <a:ext cx="311793" cy="311793"/>
          </a:xfrm>
          <a:custGeom>
            <a:avLst/>
            <a:gdLst>
              <a:gd name="T0" fmla="*/ 0 w 103"/>
              <a:gd name="T1" fmla="*/ 103 h 103"/>
              <a:gd name="T2" fmla="*/ 0 w 103"/>
              <a:gd name="T3" fmla="*/ 88 h 103"/>
              <a:gd name="T4" fmla="*/ 88 w 103"/>
              <a:gd name="T5" fmla="*/ 88 h 103"/>
              <a:gd name="T6" fmla="*/ 88 w 103"/>
              <a:gd name="T7" fmla="*/ 0 h 103"/>
              <a:gd name="T8" fmla="*/ 103 w 103"/>
              <a:gd name="T9" fmla="*/ 0 h 103"/>
              <a:gd name="T10" fmla="*/ 103 w 103"/>
              <a:gd name="T11" fmla="*/ 103 h 103"/>
              <a:gd name="T12" fmla="*/ 0 w 103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103">
                <a:moveTo>
                  <a:pt x="0" y="103"/>
                </a:moveTo>
                <a:cubicBezTo>
                  <a:pt x="0" y="98"/>
                  <a:pt x="0" y="94"/>
                  <a:pt x="0" y="88"/>
                </a:cubicBezTo>
                <a:cubicBezTo>
                  <a:pt x="30" y="88"/>
                  <a:pt x="59" y="88"/>
                  <a:pt x="88" y="88"/>
                </a:cubicBezTo>
                <a:cubicBezTo>
                  <a:pt x="88" y="59"/>
                  <a:pt x="88" y="30"/>
                  <a:pt x="88" y="0"/>
                </a:cubicBezTo>
                <a:cubicBezTo>
                  <a:pt x="94" y="0"/>
                  <a:pt x="98" y="0"/>
                  <a:pt x="103" y="0"/>
                </a:cubicBezTo>
                <a:cubicBezTo>
                  <a:pt x="103" y="34"/>
                  <a:pt x="103" y="68"/>
                  <a:pt x="103" y="103"/>
                </a:cubicBezTo>
                <a:cubicBezTo>
                  <a:pt x="69" y="103"/>
                  <a:pt x="35" y="103"/>
                  <a:pt x="0" y="1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00" y="1572135"/>
            <a:ext cx="3672871" cy="32647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242" y="2111187"/>
            <a:ext cx="2995761" cy="272572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6629171" y="1924831"/>
            <a:ext cx="2525104" cy="25593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578" y="718394"/>
            <a:ext cx="1006425" cy="17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98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0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8" name="Google Shape;10818;p78"/>
          <p:cNvGrpSpPr/>
          <p:nvPr/>
        </p:nvGrpSpPr>
        <p:grpSpPr>
          <a:xfrm>
            <a:off x="920031" y="1968858"/>
            <a:ext cx="415546" cy="355053"/>
            <a:chOff x="866243" y="2291587"/>
            <a:chExt cx="415546" cy="355053"/>
          </a:xfrm>
          <a:solidFill>
            <a:schemeClr val="tx1"/>
          </a:solidFill>
        </p:grpSpPr>
        <p:sp>
          <p:nvSpPr>
            <p:cNvPr id="10819" name="Google Shape;10819;p78"/>
            <p:cNvSpPr/>
            <p:nvPr/>
          </p:nvSpPr>
          <p:spPr>
            <a:xfrm>
              <a:off x="1053756" y="2523748"/>
              <a:ext cx="103998" cy="81706"/>
            </a:xfrm>
            <a:custGeom>
              <a:avLst/>
              <a:gdLst/>
              <a:ahLst/>
              <a:cxnLst/>
              <a:rect l="l" t="t" r="r" b="b"/>
              <a:pathLst>
                <a:path w="3275" h="2573" extrusionOk="0">
                  <a:moveTo>
                    <a:pt x="2358" y="393"/>
                  </a:moveTo>
                  <a:cubicBezTo>
                    <a:pt x="2418" y="393"/>
                    <a:pt x="2465" y="429"/>
                    <a:pt x="2489" y="488"/>
                  </a:cubicBezTo>
                  <a:lnTo>
                    <a:pt x="2823" y="1262"/>
                  </a:lnTo>
                  <a:cubicBezTo>
                    <a:pt x="2846" y="1322"/>
                    <a:pt x="2823" y="1405"/>
                    <a:pt x="2739" y="1441"/>
                  </a:cubicBezTo>
                  <a:lnTo>
                    <a:pt x="989" y="2179"/>
                  </a:lnTo>
                  <a:cubicBezTo>
                    <a:pt x="977" y="2179"/>
                    <a:pt x="953" y="2203"/>
                    <a:pt x="929" y="2203"/>
                  </a:cubicBezTo>
                  <a:cubicBezTo>
                    <a:pt x="870" y="2203"/>
                    <a:pt x="822" y="2167"/>
                    <a:pt x="787" y="2108"/>
                  </a:cubicBezTo>
                  <a:lnTo>
                    <a:pt x="465" y="1334"/>
                  </a:lnTo>
                  <a:cubicBezTo>
                    <a:pt x="441" y="1262"/>
                    <a:pt x="465" y="1191"/>
                    <a:pt x="537" y="1155"/>
                  </a:cubicBezTo>
                  <a:lnTo>
                    <a:pt x="2299" y="417"/>
                  </a:lnTo>
                  <a:cubicBezTo>
                    <a:pt x="2311" y="417"/>
                    <a:pt x="2322" y="393"/>
                    <a:pt x="2358" y="393"/>
                  </a:cubicBezTo>
                  <a:close/>
                  <a:moveTo>
                    <a:pt x="2358" y="0"/>
                  </a:moveTo>
                  <a:cubicBezTo>
                    <a:pt x="2287" y="0"/>
                    <a:pt x="2227" y="12"/>
                    <a:pt x="2144" y="36"/>
                  </a:cubicBezTo>
                  <a:lnTo>
                    <a:pt x="394" y="786"/>
                  </a:lnTo>
                  <a:cubicBezTo>
                    <a:pt x="120" y="905"/>
                    <a:pt x="1" y="1203"/>
                    <a:pt x="108" y="1465"/>
                  </a:cubicBezTo>
                  <a:lnTo>
                    <a:pt x="429" y="2239"/>
                  </a:lnTo>
                  <a:cubicBezTo>
                    <a:pt x="525" y="2441"/>
                    <a:pt x="703" y="2572"/>
                    <a:pt x="929" y="2572"/>
                  </a:cubicBezTo>
                  <a:cubicBezTo>
                    <a:pt x="1001" y="2572"/>
                    <a:pt x="1060" y="2560"/>
                    <a:pt x="1132" y="2524"/>
                  </a:cubicBezTo>
                  <a:lnTo>
                    <a:pt x="2894" y="1786"/>
                  </a:lnTo>
                  <a:cubicBezTo>
                    <a:pt x="3156" y="1679"/>
                    <a:pt x="3275" y="1370"/>
                    <a:pt x="3180" y="1096"/>
                  </a:cubicBezTo>
                  <a:lnTo>
                    <a:pt x="2846" y="322"/>
                  </a:lnTo>
                  <a:cubicBezTo>
                    <a:pt x="2763" y="131"/>
                    <a:pt x="2584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78"/>
            <p:cNvSpPr/>
            <p:nvPr/>
          </p:nvSpPr>
          <p:spPr>
            <a:xfrm>
              <a:off x="1076461" y="2409176"/>
              <a:ext cx="79419" cy="60525"/>
            </a:xfrm>
            <a:custGeom>
              <a:avLst/>
              <a:gdLst/>
              <a:ahLst/>
              <a:cxnLst/>
              <a:rect l="l" t="t" r="r" b="b"/>
              <a:pathLst>
                <a:path w="2501" h="1906" extrusionOk="0">
                  <a:moveTo>
                    <a:pt x="1250" y="370"/>
                  </a:moveTo>
                  <a:cubicBezTo>
                    <a:pt x="1715" y="370"/>
                    <a:pt x="2119" y="620"/>
                    <a:pt x="2119" y="941"/>
                  </a:cubicBezTo>
                  <a:cubicBezTo>
                    <a:pt x="2119" y="1251"/>
                    <a:pt x="1715" y="1501"/>
                    <a:pt x="1250" y="1501"/>
                  </a:cubicBezTo>
                  <a:cubicBezTo>
                    <a:pt x="798" y="1501"/>
                    <a:pt x="393" y="1251"/>
                    <a:pt x="393" y="941"/>
                  </a:cubicBezTo>
                  <a:cubicBezTo>
                    <a:pt x="393" y="620"/>
                    <a:pt x="786" y="370"/>
                    <a:pt x="1250" y="370"/>
                  </a:cubicBezTo>
                  <a:close/>
                  <a:moveTo>
                    <a:pt x="1250" y="1"/>
                  </a:moveTo>
                  <a:cubicBezTo>
                    <a:pt x="929" y="1"/>
                    <a:pt x="631" y="96"/>
                    <a:pt x="393" y="251"/>
                  </a:cubicBezTo>
                  <a:cubicBezTo>
                    <a:pt x="143" y="429"/>
                    <a:pt x="0" y="691"/>
                    <a:pt x="0" y="953"/>
                  </a:cubicBezTo>
                  <a:cubicBezTo>
                    <a:pt x="0" y="1227"/>
                    <a:pt x="143" y="1465"/>
                    <a:pt x="393" y="1656"/>
                  </a:cubicBezTo>
                  <a:cubicBezTo>
                    <a:pt x="631" y="1822"/>
                    <a:pt x="929" y="1906"/>
                    <a:pt x="1250" y="1906"/>
                  </a:cubicBezTo>
                  <a:cubicBezTo>
                    <a:pt x="1584" y="1906"/>
                    <a:pt x="1881" y="1810"/>
                    <a:pt x="2119" y="1656"/>
                  </a:cubicBezTo>
                  <a:cubicBezTo>
                    <a:pt x="2369" y="1477"/>
                    <a:pt x="2500" y="1227"/>
                    <a:pt x="2500" y="953"/>
                  </a:cubicBezTo>
                  <a:cubicBezTo>
                    <a:pt x="2500" y="691"/>
                    <a:pt x="2358" y="429"/>
                    <a:pt x="2119" y="251"/>
                  </a:cubicBezTo>
                  <a:cubicBezTo>
                    <a:pt x="1881" y="96"/>
                    <a:pt x="1584" y="1"/>
                    <a:pt x="1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78"/>
            <p:cNvSpPr/>
            <p:nvPr/>
          </p:nvSpPr>
          <p:spPr>
            <a:xfrm>
              <a:off x="985324" y="2448488"/>
              <a:ext cx="86628" cy="94185"/>
            </a:xfrm>
            <a:custGeom>
              <a:avLst/>
              <a:gdLst/>
              <a:ahLst/>
              <a:cxnLst/>
              <a:rect l="l" t="t" r="r" b="b"/>
              <a:pathLst>
                <a:path w="2728" h="2966" extrusionOk="0">
                  <a:moveTo>
                    <a:pt x="977" y="370"/>
                  </a:moveTo>
                  <a:lnTo>
                    <a:pt x="1537" y="430"/>
                  </a:lnTo>
                  <a:cubicBezTo>
                    <a:pt x="1608" y="442"/>
                    <a:pt x="1680" y="489"/>
                    <a:pt x="1715" y="561"/>
                  </a:cubicBezTo>
                  <a:lnTo>
                    <a:pt x="2287" y="1858"/>
                  </a:lnTo>
                  <a:cubicBezTo>
                    <a:pt x="2322" y="1918"/>
                    <a:pt x="2322" y="1977"/>
                    <a:pt x="2311" y="2037"/>
                  </a:cubicBezTo>
                  <a:cubicBezTo>
                    <a:pt x="2299" y="2096"/>
                    <a:pt x="2251" y="2144"/>
                    <a:pt x="2191" y="2156"/>
                  </a:cubicBezTo>
                  <a:lnTo>
                    <a:pt x="1310" y="2549"/>
                  </a:lnTo>
                  <a:cubicBezTo>
                    <a:pt x="1287" y="2561"/>
                    <a:pt x="1251" y="2561"/>
                    <a:pt x="1227" y="2561"/>
                  </a:cubicBezTo>
                  <a:cubicBezTo>
                    <a:pt x="1132" y="2561"/>
                    <a:pt x="1060" y="2513"/>
                    <a:pt x="1013" y="2430"/>
                  </a:cubicBezTo>
                  <a:lnTo>
                    <a:pt x="429" y="1132"/>
                  </a:lnTo>
                  <a:cubicBezTo>
                    <a:pt x="406" y="1061"/>
                    <a:pt x="406" y="977"/>
                    <a:pt x="465" y="906"/>
                  </a:cubicBezTo>
                  <a:lnTo>
                    <a:pt x="787" y="465"/>
                  </a:lnTo>
                  <a:cubicBezTo>
                    <a:pt x="834" y="406"/>
                    <a:pt x="906" y="370"/>
                    <a:pt x="977" y="370"/>
                  </a:cubicBezTo>
                  <a:close/>
                  <a:moveTo>
                    <a:pt x="965" y="1"/>
                  </a:moveTo>
                  <a:cubicBezTo>
                    <a:pt x="775" y="1"/>
                    <a:pt x="596" y="84"/>
                    <a:pt x="477" y="251"/>
                  </a:cubicBezTo>
                  <a:lnTo>
                    <a:pt x="156" y="703"/>
                  </a:lnTo>
                  <a:cubicBezTo>
                    <a:pt x="13" y="882"/>
                    <a:pt x="1" y="1096"/>
                    <a:pt x="84" y="1311"/>
                  </a:cubicBezTo>
                  <a:lnTo>
                    <a:pt x="667" y="2608"/>
                  </a:lnTo>
                  <a:cubicBezTo>
                    <a:pt x="775" y="2823"/>
                    <a:pt x="977" y="2966"/>
                    <a:pt x="1215" y="2966"/>
                  </a:cubicBezTo>
                  <a:cubicBezTo>
                    <a:pt x="1310" y="2966"/>
                    <a:pt x="1382" y="2942"/>
                    <a:pt x="1453" y="2906"/>
                  </a:cubicBezTo>
                  <a:lnTo>
                    <a:pt x="2334" y="2513"/>
                  </a:lnTo>
                  <a:cubicBezTo>
                    <a:pt x="2489" y="2454"/>
                    <a:pt x="2608" y="2335"/>
                    <a:pt x="2644" y="2168"/>
                  </a:cubicBezTo>
                  <a:cubicBezTo>
                    <a:pt x="2727" y="2025"/>
                    <a:pt x="2727" y="1858"/>
                    <a:pt x="2656" y="1715"/>
                  </a:cubicBezTo>
                  <a:lnTo>
                    <a:pt x="2072" y="418"/>
                  </a:lnTo>
                  <a:cubicBezTo>
                    <a:pt x="1977" y="227"/>
                    <a:pt x="1787" y="84"/>
                    <a:pt x="1572" y="61"/>
                  </a:cubicBezTo>
                  <a:cubicBezTo>
                    <a:pt x="1370" y="49"/>
                    <a:pt x="1156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78"/>
            <p:cNvSpPr/>
            <p:nvPr/>
          </p:nvSpPr>
          <p:spPr>
            <a:xfrm>
              <a:off x="1014062" y="2472336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107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78"/>
            <p:cNvSpPr/>
            <p:nvPr/>
          </p:nvSpPr>
          <p:spPr>
            <a:xfrm>
              <a:off x="866243" y="2291587"/>
              <a:ext cx="415546" cy="355053"/>
            </a:xfrm>
            <a:custGeom>
              <a:avLst/>
              <a:gdLst/>
              <a:ahLst/>
              <a:cxnLst/>
              <a:rect l="l" t="t" r="r" b="b"/>
              <a:pathLst>
                <a:path w="13086" h="11181" extrusionOk="0">
                  <a:moveTo>
                    <a:pt x="7620" y="1430"/>
                  </a:moveTo>
                  <a:lnTo>
                    <a:pt x="7620" y="1989"/>
                  </a:lnTo>
                  <a:lnTo>
                    <a:pt x="5453" y="1989"/>
                  </a:lnTo>
                  <a:lnTo>
                    <a:pt x="5453" y="1430"/>
                  </a:lnTo>
                  <a:close/>
                  <a:moveTo>
                    <a:pt x="7608" y="406"/>
                  </a:moveTo>
                  <a:cubicBezTo>
                    <a:pt x="8168" y="406"/>
                    <a:pt x="8632" y="858"/>
                    <a:pt x="8632" y="1430"/>
                  </a:cubicBezTo>
                  <a:lnTo>
                    <a:pt x="8632" y="1989"/>
                  </a:lnTo>
                  <a:lnTo>
                    <a:pt x="7989" y="1989"/>
                  </a:lnTo>
                  <a:lnTo>
                    <a:pt x="7989" y="1430"/>
                  </a:lnTo>
                  <a:cubicBezTo>
                    <a:pt x="7989" y="1215"/>
                    <a:pt x="7811" y="1037"/>
                    <a:pt x="7608" y="1037"/>
                  </a:cubicBezTo>
                  <a:lnTo>
                    <a:pt x="5453" y="1037"/>
                  </a:lnTo>
                  <a:cubicBezTo>
                    <a:pt x="5239" y="1037"/>
                    <a:pt x="5060" y="1215"/>
                    <a:pt x="5060" y="1430"/>
                  </a:cubicBezTo>
                  <a:lnTo>
                    <a:pt x="5060" y="1989"/>
                  </a:lnTo>
                  <a:lnTo>
                    <a:pt x="4417" y="1989"/>
                  </a:lnTo>
                  <a:lnTo>
                    <a:pt x="4417" y="1430"/>
                  </a:lnTo>
                  <a:cubicBezTo>
                    <a:pt x="4417" y="858"/>
                    <a:pt x="4882" y="406"/>
                    <a:pt x="5453" y="406"/>
                  </a:cubicBezTo>
                  <a:close/>
                  <a:moveTo>
                    <a:pt x="2929" y="2096"/>
                  </a:moveTo>
                  <a:cubicBezTo>
                    <a:pt x="3013" y="2096"/>
                    <a:pt x="3072" y="2156"/>
                    <a:pt x="3072" y="2227"/>
                  </a:cubicBezTo>
                  <a:lnTo>
                    <a:pt x="3072" y="3299"/>
                  </a:lnTo>
                  <a:cubicBezTo>
                    <a:pt x="3072" y="3382"/>
                    <a:pt x="3132" y="3454"/>
                    <a:pt x="3203" y="3478"/>
                  </a:cubicBezTo>
                  <a:cubicBezTo>
                    <a:pt x="3224" y="3486"/>
                    <a:pt x="3246" y="3490"/>
                    <a:pt x="3267" y="3490"/>
                  </a:cubicBezTo>
                  <a:cubicBezTo>
                    <a:pt x="3365" y="3490"/>
                    <a:pt x="3453" y="3406"/>
                    <a:pt x="3453" y="3299"/>
                  </a:cubicBezTo>
                  <a:lnTo>
                    <a:pt x="3453" y="2358"/>
                  </a:lnTo>
                  <a:lnTo>
                    <a:pt x="9632" y="2358"/>
                  </a:lnTo>
                  <a:lnTo>
                    <a:pt x="9632" y="10502"/>
                  </a:lnTo>
                  <a:lnTo>
                    <a:pt x="3453" y="10502"/>
                  </a:lnTo>
                  <a:lnTo>
                    <a:pt x="3453" y="4073"/>
                  </a:lnTo>
                  <a:cubicBezTo>
                    <a:pt x="3453" y="3978"/>
                    <a:pt x="3370" y="3882"/>
                    <a:pt x="3263" y="3882"/>
                  </a:cubicBezTo>
                  <a:cubicBezTo>
                    <a:pt x="3155" y="3882"/>
                    <a:pt x="3072" y="3978"/>
                    <a:pt x="3072" y="4073"/>
                  </a:cubicBezTo>
                  <a:lnTo>
                    <a:pt x="3072" y="10657"/>
                  </a:lnTo>
                  <a:cubicBezTo>
                    <a:pt x="3072" y="10728"/>
                    <a:pt x="3013" y="10788"/>
                    <a:pt x="2929" y="10788"/>
                  </a:cubicBezTo>
                  <a:lnTo>
                    <a:pt x="2310" y="10788"/>
                  </a:lnTo>
                  <a:cubicBezTo>
                    <a:pt x="2239" y="10788"/>
                    <a:pt x="2179" y="10728"/>
                    <a:pt x="2179" y="10657"/>
                  </a:cubicBezTo>
                  <a:lnTo>
                    <a:pt x="2179" y="2227"/>
                  </a:lnTo>
                  <a:cubicBezTo>
                    <a:pt x="2179" y="2156"/>
                    <a:pt x="2239" y="2096"/>
                    <a:pt x="2310" y="2096"/>
                  </a:cubicBezTo>
                  <a:close/>
                  <a:moveTo>
                    <a:pt x="10775" y="2096"/>
                  </a:moveTo>
                  <a:cubicBezTo>
                    <a:pt x="10847" y="2096"/>
                    <a:pt x="10906" y="2156"/>
                    <a:pt x="10906" y="2227"/>
                  </a:cubicBezTo>
                  <a:lnTo>
                    <a:pt x="10906" y="10657"/>
                  </a:lnTo>
                  <a:cubicBezTo>
                    <a:pt x="10906" y="10728"/>
                    <a:pt x="10847" y="10788"/>
                    <a:pt x="10775" y="10788"/>
                  </a:cubicBezTo>
                  <a:lnTo>
                    <a:pt x="10156" y="10788"/>
                  </a:lnTo>
                  <a:cubicBezTo>
                    <a:pt x="10073" y="10788"/>
                    <a:pt x="10013" y="10728"/>
                    <a:pt x="10013" y="10657"/>
                  </a:cubicBezTo>
                  <a:lnTo>
                    <a:pt x="10013" y="2227"/>
                  </a:lnTo>
                  <a:cubicBezTo>
                    <a:pt x="10013" y="2156"/>
                    <a:pt x="10073" y="2096"/>
                    <a:pt x="10156" y="2096"/>
                  </a:cubicBezTo>
                  <a:close/>
                  <a:moveTo>
                    <a:pt x="5465" y="1"/>
                  </a:moveTo>
                  <a:cubicBezTo>
                    <a:pt x="4691" y="1"/>
                    <a:pt x="4048" y="644"/>
                    <a:pt x="4048" y="1418"/>
                  </a:cubicBezTo>
                  <a:lnTo>
                    <a:pt x="4048" y="1977"/>
                  </a:lnTo>
                  <a:lnTo>
                    <a:pt x="3394" y="1977"/>
                  </a:lnTo>
                  <a:cubicBezTo>
                    <a:pt x="3310" y="1811"/>
                    <a:pt x="3132" y="1692"/>
                    <a:pt x="2929" y="1692"/>
                  </a:cubicBezTo>
                  <a:lnTo>
                    <a:pt x="2310" y="1692"/>
                  </a:lnTo>
                  <a:cubicBezTo>
                    <a:pt x="2096" y="1692"/>
                    <a:pt x="1941" y="1811"/>
                    <a:pt x="1846" y="1977"/>
                  </a:cubicBezTo>
                  <a:lnTo>
                    <a:pt x="1310" y="1977"/>
                  </a:lnTo>
                  <a:cubicBezTo>
                    <a:pt x="596" y="1977"/>
                    <a:pt x="0" y="2561"/>
                    <a:pt x="0" y="3287"/>
                  </a:cubicBezTo>
                  <a:lnTo>
                    <a:pt x="0" y="7990"/>
                  </a:lnTo>
                  <a:cubicBezTo>
                    <a:pt x="0" y="8097"/>
                    <a:pt x="96" y="8180"/>
                    <a:pt x="191" y="8180"/>
                  </a:cubicBezTo>
                  <a:cubicBezTo>
                    <a:pt x="298" y="8180"/>
                    <a:pt x="393" y="8097"/>
                    <a:pt x="393" y="7990"/>
                  </a:cubicBezTo>
                  <a:lnTo>
                    <a:pt x="393" y="3287"/>
                  </a:lnTo>
                  <a:cubicBezTo>
                    <a:pt x="393" y="2787"/>
                    <a:pt x="810" y="2370"/>
                    <a:pt x="1310" y="2370"/>
                  </a:cubicBezTo>
                  <a:lnTo>
                    <a:pt x="1786" y="2370"/>
                  </a:lnTo>
                  <a:lnTo>
                    <a:pt x="1786" y="10502"/>
                  </a:lnTo>
                  <a:lnTo>
                    <a:pt x="1310" y="10502"/>
                  </a:lnTo>
                  <a:cubicBezTo>
                    <a:pt x="810" y="10502"/>
                    <a:pt x="393" y="10085"/>
                    <a:pt x="393" y="9585"/>
                  </a:cubicBezTo>
                  <a:lnTo>
                    <a:pt x="393" y="8764"/>
                  </a:lnTo>
                  <a:cubicBezTo>
                    <a:pt x="393" y="8657"/>
                    <a:pt x="298" y="8573"/>
                    <a:pt x="191" y="8573"/>
                  </a:cubicBezTo>
                  <a:cubicBezTo>
                    <a:pt x="96" y="8573"/>
                    <a:pt x="0" y="8657"/>
                    <a:pt x="0" y="8764"/>
                  </a:cubicBezTo>
                  <a:lnTo>
                    <a:pt x="0" y="9585"/>
                  </a:lnTo>
                  <a:cubicBezTo>
                    <a:pt x="0" y="10300"/>
                    <a:pt x="584" y="10895"/>
                    <a:pt x="1310" y="10895"/>
                  </a:cubicBezTo>
                  <a:lnTo>
                    <a:pt x="1846" y="10895"/>
                  </a:lnTo>
                  <a:cubicBezTo>
                    <a:pt x="1941" y="11062"/>
                    <a:pt x="2120" y="11181"/>
                    <a:pt x="2310" y="11181"/>
                  </a:cubicBezTo>
                  <a:lnTo>
                    <a:pt x="2929" y="11181"/>
                  </a:lnTo>
                  <a:cubicBezTo>
                    <a:pt x="3144" y="11181"/>
                    <a:pt x="3310" y="11062"/>
                    <a:pt x="3394" y="10895"/>
                  </a:cubicBezTo>
                  <a:lnTo>
                    <a:pt x="9692" y="10895"/>
                  </a:lnTo>
                  <a:cubicBezTo>
                    <a:pt x="9775" y="11062"/>
                    <a:pt x="9954" y="11181"/>
                    <a:pt x="10156" y="11181"/>
                  </a:cubicBezTo>
                  <a:lnTo>
                    <a:pt x="10775" y="11181"/>
                  </a:lnTo>
                  <a:cubicBezTo>
                    <a:pt x="10978" y="11181"/>
                    <a:pt x="11145" y="11062"/>
                    <a:pt x="11240" y="10895"/>
                  </a:cubicBezTo>
                  <a:lnTo>
                    <a:pt x="11776" y="10895"/>
                  </a:lnTo>
                  <a:cubicBezTo>
                    <a:pt x="12490" y="10895"/>
                    <a:pt x="13085" y="10312"/>
                    <a:pt x="13085" y="9585"/>
                  </a:cubicBezTo>
                  <a:lnTo>
                    <a:pt x="13085" y="4894"/>
                  </a:lnTo>
                  <a:cubicBezTo>
                    <a:pt x="13085" y="4787"/>
                    <a:pt x="12990" y="4704"/>
                    <a:pt x="12883" y="4704"/>
                  </a:cubicBezTo>
                  <a:cubicBezTo>
                    <a:pt x="12788" y="4704"/>
                    <a:pt x="12692" y="4787"/>
                    <a:pt x="12692" y="4894"/>
                  </a:cubicBezTo>
                  <a:lnTo>
                    <a:pt x="12692" y="9585"/>
                  </a:lnTo>
                  <a:cubicBezTo>
                    <a:pt x="12692" y="10085"/>
                    <a:pt x="12276" y="10502"/>
                    <a:pt x="11776" y="10502"/>
                  </a:cubicBezTo>
                  <a:lnTo>
                    <a:pt x="11299" y="10502"/>
                  </a:lnTo>
                  <a:lnTo>
                    <a:pt x="11299" y="2370"/>
                  </a:lnTo>
                  <a:lnTo>
                    <a:pt x="11776" y="2370"/>
                  </a:lnTo>
                  <a:cubicBezTo>
                    <a:pt x="12276" y="2370"/>
                    <a:pt x="12692" y="2787"/>
                    <a:pt x="12692" y="3287"/>
                  </a:cubicBezTo>
                  <a:lnTo>
                    <a:pt x="12692" y="4120"/>
                  </a:lnTo>
                  <a:cubicBezTo>
                    <a:pt x="12692" y="4240"/>
                    <a:pt x="12788" y="4311"/>
                    <a:pt x="12895" y="4311"/>
                  </a:cubicBezTo>
                  <a:cubicBezTo>
                    <a:pt x="12990" y="4311"/>
                    <a:pt x="13085" y="4228"/>
                    <a:pt x="13085" y="4120"/>
                  </a:cubicBezTo>
                  <a:lnTo>
                    <a:pt x="13085" y="3287"/>
                  </a:lnTo>
                  <a:cubicBezTo>
                    <a:pt x="13085" y="2573"/>
                    <a:pt x="12502" y="1977"/>
                    <a:pt x="11776" y="1977"/>
                  </a:cubicBezTo>
                  <a:lnTo>
                    <a:pt x="11240" y="1977"/>
                  </a:lnTo>
                  <a:cubicBezTo>
                    <a:pt x="11145" y="1811"/>
                    <a:pt x="10966" y="1692"/>
                    <a:pt x="10775" y="1692"/>
                  </a:cubicBezTo>
                  <a:lnTo>
                    <a:pt x="10156" y="1692"/>
                  </a:lnTo>
                  <a:cubicBezTo>
                    <a:pt x="9942" y="1692"/>
                    <a:pt x="9775" y="1811"/>
                    <a:pt x="9692" y="1977"/>
                  </a:cubicBezTo>
                  <a:lnTo>
                    <a:pt x="9037" y="1977"/>
                  </a:lnTo>
                  <a:lnTo>
                    <a:pt x="9037" y="1418"/>
                  </a:lnTo>
                  <a:cubicBezTo>
                    <a:pt x="9037" y="644"/>
                    <a:pt x="8394" y="1"/>
                    <a:pt x="7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24" name="Google Shape;10824;p78"/>
          <p:cNvSpPr/>
          <p:nvPr/>
        </p:nvSpPr>
        <p:spPr>
          <a:xfrm>
            <a:off x="1465582" y="1965079"/>
            <a:ext cx="360356" cy="35883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25" name="Google Shape;10825;p78"/>
          <p:cNvGrpSpPr/>
          <p:nvPr/>
        </p:nvGrpSpPr>
        <p:grpSpPr>
          <a:xfrm>
            <a:off x="2012308" y="1979845"/>
            <a:ext cx="359213" cy="327807"/>
            <a:chOff x="1958520" y="2302574"/>
            <a:chExt cx="359213" cy="327807"/>
          </a:xfrm>
          <a:solidFill>
            <a:schemeClr val="tx1"/>
          </a:solidFill>
        </p:grpSpPr>
        <p:sp>
          <p:nvSpPr>
            <p:cNvPr id="10826" name="Google Shape;10826;p78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78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78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9" name="Google Shape;10829;p78"/>
          <p:cNvGrpSpPr/>
          <p:nvPr/>
        </p:nvGrpSpPr>
        <p:grpSpPr>
          <a:xfrm>
            <a:off x="2633670" y="1964698"/>
            <a:ext cx="207582" cy="359594"/>
            <a:chOff x="2656082" y="2287427"/>
            <a:chExt cx="207582" cy="359594"/>
          </a:xfrm>
          <a:solidFill>
            <a:schemeClr val="tx1"/>
          </a:solidFill>
        </p:grpSpPr>
        <p:sp>
          <p:nvSpPr>
            <p:cNvPr id="10830" name="Google Shape;10830;p78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78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78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78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4" name="Google Shape;10834;p78"/>
          <p:cNvGrpSpPr/>
          <p:nvPr/>
        </p:nvGrpSpPr>
        <p:grpSpPr>
          <a:xfrm>
            <a:off x="3103441" y="1998739"/>
            <a:ext cx="362991" cy="290018"/>
            <a:chOff x="3049653" y="2321468"/>
            <a:chExt cx="362991" cy="290018"/>
          </a:xfrm>
          <a:solidFill>
            <a:schemeClr val="tx1"/>
          </a:solidFill>
        </p:grpSpPr>
        <p:sp>
          <p:nvSpPr>
            <p:cNvPr id="10835" name="Google Shape;10835;p78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78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78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78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9" name="Google Shape;10839;p78"/>
          <p:cNvGrpSpPr/>
          <p:nvPr/>
        </p:nvGrpSpPr>
        <p:grpSpPr>
          <a:xfrm>
            <a:off x="3618031" y="1967175"/>
            <a:ext cx="422342" cy="355243"/>
            <a:chOff x="3564243" y="2289904"/>
            <a:chExt cx="422342" cy="355243"/>
          </a:xfrm>
          <a:solidFill>
            <a:schemeClr val="tx1"/>
          </a:solidFill>
        </p:grpSpPr>
        <p:sp>
          <p:nvSpPr>
            <p:cNvPr id="10840" name="Google Shape;10840;p78"/>
            <p:cNvSpPr/>
            <p:nvPr/>
          </p:nvSpPr>
          <p:spPr>
            <a:xfrm>
              <a:off x="3564243" y="2291587"/>
              <a:ext cx="66177" cy="351655"/>
            </a:xfrm>
            <a:custGeom>
              <a:avLst/>
              <a:gdLst/>
              <a:ahLst/>
              <a:cxnLst/>
              <a:rect l="l" t="t" r="r" b="b"/>
              <a:pathLst>
                <a:path w="2084" h="11074" extrusionOk="0">
                  <a:moveTo>
                    <a:pt x="1703" y="1918"/>
                  </a:moveTo>
                  <a:lnTo>
                    <a:pt x="1703" y="2727"/>
                  </a:lnTo>
                  <a:cubicBezTo>
                    <a:pt x="1703" y="2823"/>
                    <a:pt x="1667" y="2930"/>
                    <a:pt x="1608" y="2966"/>
                  </a:cubicBezTo>
                  <a:cubicBezTo>
                    <a:pt x="1453" y="3085"/>
                    <a:pt x="1298" y="3287"/>
                    <a:pt x="1239" y="3501"/>
                  </a:cubicBezTo>
                  <a:lnTo>
                    <a:pt x="834" y="3501"/>
                  </a:lnTo>
                  <a:cubicBezTo>
                    <a:pt x="798" y="3299"/>
                    <a:pt x="667" y="3085"/>
                    <a:pt x="524" y="2989"/>
                  </a:cubicBezTo>
                  <a:cubicBezTo>
                    <a:pt x="453" y="2942"/>
                    <a:pt x="393" y="2823"/>
                    <a:pt x="393" y="2727"/>
                  </a:cubicBezTo>
                  <a:lnTo>
                    <a:pt x="393" y="1918"/>
                  </a:lnTo>
                  <a:close/>
                  <a:moveTo>
                    <a:pt x="1227" y="3882"/>
                  </a:moveTo>
                  <a:lnTo>
                    <a:pt x="1227" y="5144"/>
                  </a:lnTo>
                  <a:cubicBezTo>
                    <a:pt x="1227" y="6359"/>
                    <a:pt x="1239" y="7549"/>
                    <a:pt x="1369" y="8752"/>
                  </a:cubicBezTo>
                  <a:cubicBezTo>
                    <a:pt x="1453" y="9478"/>
                    <a:pt x="1489" y="10085"/>
                    <a:pt x="1489" y="10205"/>
                  </a:cubicBezTo>
                  <a:cubicBezTo>
                    <a:pt x="1477" y="10478"/>
                    <a:pt x="1298" y="10681"/>
                    <a:pt x="1048" y="10681"/>
                  </a:cubicBezTo>
                  <a:cubicBezTo>
                    <a:pt x="798" y="10681"/>
                    <a:pt x="619" y="10490"/>
                    <a:pt x="619" y="10228"/>
                  </a:cubicBezTo>
                  <a:cubicBezTo>
                    <a:pt x="619" y="10097"/>
                    <a:pt x="655" y="9490"/>
                    <a:pt x="738" y="8764"/>
                  </a:cubicBezTo>
                  <a:cubicBezTo>
                    <a:pt x="869" y="7561"/>
                    <a:pt x="881" y="6371"/>
                    <a:pt x="881" y="5168"/>
                  </a:cubicBezTo>
                  <a:lnTo>
                    <a:pt x="881" y="3882"/>
                  </a:lnTo>
                  <a:close/>
                  <a:moveTo>
                    <a:pt x="203" y="1"/>
                  </a:moveTo>
                  <a:cubicBezTo>
                    <a:pt x="96" y="1"/>
                    <a:pt x="0" y="84"/>
                    <a:pt x="0" y="191"/>
                  </a:cubicBezTo>
                  <a:lnTo>
                    <a:pt x="0" y="2727"/>
                  </a:lnTo>
                  <a:cubicBezTo>
                    <a:pt x="0" y="2966"/>
                    <a:pt x="143" y="3216"/>
                    <a:pt x="334" y="3335"/>
                  </a:cubicBezTo>
                  <a:cubicBezTo>
                    <a:pt x="393" y="3358"/>
                    <a:pt x="477" y="3573"/>
                    <a:pt x="477" y="3692"/>
                  </a:cubicBezTo>
                  <a:lnTo>
                    <a:pt x="477" y="5144"/>
                  </a:lnTo>
                  <a:cubicBezTo>
                    <a:pt x="477" y="6359"/>
                    <a:pt x="465" y="7526"/>
                    <a:pt x="346" y="8716"/>
                  </a:cubicBezTo>
                  <a:cubicBezTo>
                    <a:pt x="274" y="9454"/>
                    <a:pt x="226" y="10074"/>
                    <a:pt x="226" y="10228"/>
                  </a:cubicBezTo>
                  <a:cubicBezTo>
                    <a:pt x="226" y="10705"/>
                    <a:pt x="584" y="11074"/>
                    <a:pt x="1048" y="11074"/>
                  </a:cubicBezTo>
                  <a:cubicBezTo>
                    <a:pt x="1512" y="11074"/>
                    <a:pt x="1870" y="10705"/>
                    <a:pt x="1870" y="10228"/>
                  </a:cubicBezTo>
                  <a:cubicBezTo>
                    <a:pt x="1870" y="10074"/>
                    <a:pt x="1822" y="9454"/>
                    <a:pt x="1750" y="8716"/>
                  </a:cubicBezTo>
                  <a:cubicBezTo>
                    <a:pt x="1608" y="7526"/>
                    <a:pt x="1608" y="6359"/>
                    <a:pt x="1608" y="5144"/>
                  </a:cubicBezTo>
                  <a:lnTo>
                    <a:pt x="1608" y="3692"/>
                  </a:lnTo>
                  <a:cubicBezTo>
                    <a:pt x="1608" y="3561"/>
                    <a:pt x="1715" y="3358"/>
                    <a:pt x="1834" y="3275"/>
                  </a:cubicBezTo>
                  <a:cubicBezTo>
                    <a:pt x="2024" y="3144"/>
                    <a:pt x="2084" y="2906"/>
                    <a:pt x="2084" y="2704"/>
                  </a:cubicBezTo>
                  <a:lnTo>
                    <a:pt x="2084" y="251"/>
                  </a:lnTo>
                  <a:cubicBezTo>
                    <a:pt x="2084" y="168"/>
                    <a:pt x="2001" y="72"/>
                    <a:pt x="1893" y="72"/>
                  </a:cubicBezTo>
                  <a:cubicBezTo>
                    <a:pt x="1786" y="72"/>
                    <a:pt x="1703" y="168"/>
                    <a:pt x="1703" y="263"/>
                  </a:cubicBezTo>
                  <a:lnTo>
                    <a:pt x="1703" y="1537"/>
                  </a:lnTo>
                  <a:lnTo>
                    <a:pt x="1239" y="1537"/>
                  </a:lnTo>
                  <a:lnTo>
                    <a:pt x="1239" y="191"/>
                  </a:lnTo>
                  <a:cubicBezTo>
                    <a:pt x="1239" y="84"/>
                    <a:pt x="1155" y="1"/>
                    <a:pt x="1048" y="1"/>
                  </a:cubicBezTo>
                  <a:cubicBezTo>
                    <a:pt x="941" y="1"/>
                    <a:pt x="858" y="84"/>
                    <a:pt x="858" y="191"/>
                  </a:cubicBezTo>
                  <a:lnTo>
                    <a:pt x="858" y="1537"/>
                  </a:lnTo>
                  <a:lnTo>
                    <a:pt x="393" y="1537"/>
                  </a:lnTo>
                  <a:lnTo>
                    <a:pt x="393" y="191"/>
                  </a:lnTo>
                  <a:cubicBezTo>
                    <a:pt x="393" y="84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78"/>
            <p:cNvSpPr/>
            <p:nvPr/>
          </p:nvSpPr>
          <p:spPr>
            <a:xfrm>
              <a:off x="3636835" y="2373674"/>
              <a:ext cx="236702" cy="236289"/>
            </a:xfrm>
            <a:custGeom>
              <a:avLst/>
              <a:gdLst/>
              <a:ahLst/>
              <a:cxnLst/>
              <a:rect l="l" t="t" r="r" b="b"/>
              <a:pathLst>
                <a:path w="7454" h="7441" extrusionOk="0">
                  <a:moveTo>
                    <a:pt x="1175" y="0"/>
                  </a:moveTo>
                  <a:cubicBezTo>
                    <a:pt x="1121" y="0"/>
                    <a:pt x="1069" y="25"/>
                    <a:pt x="1036" y="71"/>
                  </a:cubicBezTo>
                  <a:cubicBezTo>
                    <a:pt x="369" y="881"/>
                    <a:pt x="0" y="1905"/>
                    <a:pt x="0" y="2952"/>
                  </a:cubicBezTo>
                  <a:cubicBezTo>
                    <a:pt x="0" y="5429"/>
                    <a:pt x="2024" y="7441"/>
                    <a:pt x="4489" y="7441"/>
                  </a:cubicBezTo>
                  <a:cubicBezTo>
                    <a:pt x="5537" y="7441"/>
                    <a:pt x="6561" y="7072"/>
                    <a:pt x="7358" y="6405"/>
                  </a:cubicBezTo>
                  <a:cubicBezTo>
                    <a:pt x="7454" y="6322"/>
                    <a:pt x="7454" y="6203"/>
                    <a:pt x="7394" y="6131"/>
                  </a:cubicBezTo>
                  <a:cubicBezTo>
                    <a:pt x="7352" y="6083"/>
                    <a:pt x="7286" y="6058"/>
                    <a:pt x="7224" y="6058"/>
                  </a:cubicBezTo>
                  <a:cubicBezTo>
                    <a:pt x="7180" y="6058"/>
                    <a:pt x="7138" y="6071"/>
                    <a:pt x="7108" y="6096"/>
                  </a:cubicBezTo>
                  <a:cubicBezTo>
                    <a:pt x="6382" y="6703"/>
                    <a:pt x="5441" y="7048"/>
                    <a:pt x="4489" y="7048"/>
                  </a:cubicBezTo>
                  <a:cubicBezTo>
                    <a:pt x="2227" y="7048"/>
                    <a:pt x="381" y="5203"/>
                    <a:pt x="381" y="2928"/>
                  </a:cubicBezTo>
                  <a:cubicBezTo>
                    <a:pt x="381" y="1988"/>
                    <a:pt x="727" y="1047"/>
                    <a:pt x="1334" y="309"/>
                  </a:cubicBezTo>
                  <a:cubicBezTo>
                    <a:pt x="1405" y="226"/>
                    <a:pt x="1393" y="107"/>
                    <a:pt x="1298" y="47"/>
                  </a:cubicBezTo>
                  <a:cubicBezTo>
                    <a:pt x="1261" y="16"/>
                    <a:pt x="1217" y="0"/>
                    <a:pt x="1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78"/>
            <p:cNvSpPr/>
            <p:nvPr/>
          </p:nvSpPr>
          <p:spPr>
            <a:xfrm>
              <a:off x="3685230" y="2324104"/>
              <a:ext cx="237083" cy="235971"/>
            </a:xfrm>
            <a:custGeom>
              <a:avLst/>
              <a:gdLst/>
              <a:ahLst/>
              <a:cxnLst/>
              <a:rect l="l" t="t" r="r" b="b"/>
              <a:pathLst>
                <a:path w="7466" h="7431" extrusionOk="0">
                  <a:moveTo>
                    <a:pt x="2953" y="1"/>
                  </a:moveTo>
                  <a:cubicBezTo>
                    <a:pt x="1905" y="1"/>
                    <a:pt x="893" y="358"/>
                    <a:pt x="96" y="1025"/>
                  </a:cubicBezTo>
                  <a:cubicBezTo>
                    <a:pt x="0" y="1108"/>
                    <a:pt x="0" y="1227"/>
                    <a:pt x="60" y="1299"/>
                  </a:cubicBezTo>
                  <a:cubicBezTo>
                    <a:pt x="99" y="1344"/>
                    <a:pt x="151" y="1364"/>
                    <a:pt x="205" y="1364"/>
                  </a:cubicBezTo>
                  <a:cubicBezTo>
                    <a:pt x="250" y="1364"/>
                    <a:pt x="295" y="1350"/>
                    <a:pt x="334" y="1322"/>
                  </a:cubicBezTo>
                  <a:cubicBezTo>
                    <a:pt x="1060" y="715"/>
                    <a:pt x="2001" y="394"/>
                    <a:pt x="2953" y="394"/>
                  </a:cubicBezTo>
                  <a:cubicBezTo>
                    <a:pt x="5215" y="394"/>
                    <a:pt x="7061" y="2227"/>
                    <a:pt x="7061" y="4501"/>
                  </a:cubicBezTo>
                  <a:cubicBezTo>
                    <a:pt x="7061" y="5454"/>
                    <a:pt x="6727" y="6371"/>
                    <a:pt x="6120" y="7121"/>
                  </a:cubicBezTo>
                  <a:cubicBezTo>
                    <a:pt x="6049" y="7204"/>
                    <a:pt x="6061" y="7323"/>
                    <a:pt x="6156" y="7383"/>
                  </a:cubicBezTo>
                  <a:cubicBezTo>
                    <a:pt x="6180" y="7418"/>
                    <a:pt x="6227" y="7430"/>
                    <a:pt x="6275" y="7430"/>
                  </a:cubicBezTo>
                  <a:cubicBezTo>
                    <a:pt x="6322" y="7430"/>
                    <a:pt x="6382" y="7395"/>
                    <a:pt x="6418" y="7359"/>
                  </a:cubicBezTo>
                  <a:cubicBezTo>
                    <a:pt x="7084" y="6549"/>
                    <a:pt x="7442" y="5537"/>
                    <a:pt x="7442" y="4501"/>
                  </a:cubicBezTo>
                  <a:cubicBezTo>
                    <a:pt x="7465" y="2013"/>
                    <a:pt x="5441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78"/>
            <p:cNvSpPr/>
            <p:nvPr/>
          </p:nvSpPr>
          <p:spPr>
            <a:xfrm>
              <a:off x="3663668" y="2351699"/>
              <a:ext cx="230668" cy="230668"/>
            </a:xfrm>
            <a:custGeom>
              <a:avLst/>
              <a:gdLst/>
              <a:ahLst/>
              <a:cxnLst/>
              <a:rect l="l" t="t" r="r" b="b"/>
              <a:pathLst>
                <a:path w="7264" h="7264" extrusionOk="0">
                  <a:moveTo>
                    <a:pt x="3632" y="382"/>
                  </a:moveTo>
                  <a:cubicBezTo>
                    <a:pt x="5418" y="382"/>
                    <a:pt x="6871" y="1846"/>
                    <a:pt x="6871" y="3632"/>
                  </a:cubicBezTo>
                  <a:cubicBezTo>
                    <a:pt x="6871" y="5418"/>
                    <a:pt x="5418" y="6871"/>
                    <a:pt x="3632" y="6871"/>
                  </a:cubicBezTo>
                  <a:cubicBezTo>
                    <a:pt x="1846" y="6871"/>
                    <a:pt x="382" y="5418"/>
                    <a:pt x="382" y="3632"/>
                  </a:cubicBezTo>
                  <a:cubicBezTo>
                    <a:pt x="382" y="1846"/>
                    <a:pt x="1846" y="382"/>
                    <a:pt x="3632" y="382"/>
                  </a:cubicBezTo>
                  <a:close/>
                  <a:moveTo>
                    <a:pt x="3632" y="1"/>
                  </a:moveTo>
                  <a:cubicBezTo>
                    <a:pt x="1632" y="1"/>
                    <a:pt x="1" y="1632"/>
                    <a:pt x="1" y="3632"/>
                  </a:cubicBezTo>
                  <a:cubicBezTo>
                    <a:pt x="1" y="5633"/>
                    <a:pt x="1632" y="7264"/>
                    <a:pt x="3632" y="7264"/>
                  </a:cubicBezTo>
                  <a:cubicBezTo>
                    <a:pt x="5644" y="7264"/>
                    <a:pt x="7263" y="5621"/>
                    <a:pt x="7263" y="3632"/>
                  </a:cubicBezTo>
                  <a:cubicBezTo>
                    <a:pt x="7263" y="1620"/>
                    <a:pt x="5620" y="1"/>
                    <a:pt x="3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78"/>
            <p:cNvSpPr/>
            <p:nvPr/>
          </p:nvSpPr>
          <p:spPr>
            <a:xfrm>
              <a:off x="3933998" y="2289904"/>
              <a:ext cx="52586" cy="355243"/>
            </a:xfrm>
            <a:custGeom>
              <a:avLst/>
              <a:gdLst/>
              <a:ahLst/>
              <a:cxnLst/>
              <a:rect l="l" t="t" r="r" b="b"/>
              <a:pathLst>
                <a:path w="1656" h="11187" extrusionOk="0">
                  <a:moveTo>
                    <a:pt x="1251" y="554"/>
                  </a:moveTo>
                  <a:lnTo>
                    <a:pt x="1251" y="5555"/>
                  </a:lnTo>
                  <a:lnTo>
                    <a:pt x="715" y="5578"/>
                  </a:lnTo>
                  <a:lnTo>
                    <a:pt x="703" y="5578"/>
                  </a:lnTo>
                  <a:cubicBezTo>
                    <a:pt x="693" y="5580"/>
                    <a:pt x="683" y="5580"/>
                    <a:pt x="673" y="5580"/>
                  </a:cubicBezTo>
                  <a:cubicBezTo>
                    <a:pt x="583" y="5580"/>
                    <a:pt x="481" y="5536"/>
                    <a:pt x="417" y="5483"/>
                  </a:cubicBezTo>
                  <a:cubicBezTo>
                    <a:pt x="382" y="5436"/>
                    <a:pt x="370" y="5412"/>
                    <a:pt x="370" y="5412"/>
                  </a:cubicBezTo>
                  <a:lnTo>
                    <a:pt x="370" y="2411"/>
                  </a:lnTo>
                  <a:cubicBezTo>
                    <a:pt x="370" y="1697"/>
                    <a:pt x="703" y="1006"/>
                    <a:pt x="1251" y="554"/>
                  </a:cubicBezTo>
                  <a:close/>
                  <a:moveTo>
                    <a:pt x="1263" y="5959"/>
                  </a:moveTo>
                  <a:cubicBezTo>
                    <a:pt x="1263" y="9448"/>
                    <a:pt x="1275" y="10258"/>
                    <a:pt x="1275" y="10281"/>
                  </a:cubicBezTo>
                  <a:cubicBezTo>
                    <a:pt x="1263" y="10496"/>
                    <a:pt x="1203" y="10769"/>
                    <a:pt x="941" y="10769"/>
                  </a:cubicBezTo>
                  <a:cubicBezTo>
                    <a:pt x="858" y="10769"/>
                    <a:pt x="620" y="10769"/>
                    <a:pt x="620" y="10258"/>
                  </a:cubicBezTo>
                  <a:cubicBezTo>
                    <a:pt x="620" y="10115"/>
                    <a:pt x="667" y="9710"/>
                    <a:pt x="727" y="9246"/>
                  </a:cubicBezTo>
                  <a:cubicBezTo>
                    <a:pt x="822" y="8472"/>
                    <a:pt x="941" y="7400"/>
                    <a:pt x="941" y="6686"/>
                  </a:cubicBezTo>
                  <a:lnTo>
                    <a:pt x="941" y="5959"/>
                  </a:lnTo>
                  <a:close/>
                  <a:moveTo>
                    <a:pt x="1453" y="0"/>
                  </a:moveTo>
                  <a:cubicBezTo>
                    <a:pt x="1420" y="0"/>
                    <a:pt x="1388" y="6"/>
                    <a:pt x="1358" y="18"/>
                  </a:cubicBezTo>
                  <a:cubicBezTo>
                    <a:pt x="524" y="530"/>
                    <a:pt x="1" y="1447"/>
                    <a:pt x="1" y="2435"/>
                  </a:cubicBezTo>
                  <a:lnTo>
                    <a:pt x="1" y="5424"/>
                  </a:lnTo>
                  <a:cubicBezTo>
                    <a:pt x="1" y="5555"/>
                    <a:pt x="60" y="5674"/>
                    <a:pt x="179" y="5781"/>
                  </a:cubicBezTo>
                  <a:cubicBezTo>
                    <a:pt x="286" y="5876"/>
                    <a:pt x="417" y="5936"/>
                    <a:pt x="548" y="5959"/>
                  </a:cubicBezTo>
                  <a:lnTo>
                    <a:pt x="548" y="6709"/>
                  </a:lnTo>
                  <a:cubicBezTo>
                    <a:pt x="548" y="7400"/>
                    <a:pt x="429" y="8460"/>
                    <a:pt x="346" y="9222"/>
                  </a:cubicBezTo>
                  <a:cubicBezTo>
                    <a:pt x="286" y="9710"/>
                    <a:pt x="239" y="10091"/>
                    <a:pt x="239" y="10281"/>
                  </a:cubicBezTo>
                  <a:cubicBezTo>
                    <a:pt x="239" y="11115"/>
                    <a:pt x="774" y="11186"/>
                    <a:pt x="941" y="11186"/>
                  </a:cubicBezTo>
                  <a:cubicBezTo>
                    <a:pt x="1275" y="11186"/>
                    <a:pt x="1656" y="10948"/>
                    <a:pt x="1656" y="10281"/>
                  </a:cubicBezTo>
                  <a:lnTo>
                    <a:pt x="1656" y="185"/>
                  </a:lnTo>
                  <a:cubicBezTo>
                    <a:pt x="1656" y="113"/>
                    <a:pt x="1608" y="54"/>
                    <a:pt x="1548" y="18"/>
                  </a:cubicBezTo>
                  <a:cubicBezTo>
                    <a:pt x="1519" y="6"/>
                    <a:pt x="1486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5" name="Google Shape;10845;p78"/>
          <p:cNvSpPr/>
          <p:nvPr/>
        </p:nvSpPr>
        <p:spPr>
          <a:xfrm>
            <a:off x="4197623" y="1965460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46" name="Google Shape;10846;p78"/>
          <p:cNvGrpSpPr/>
          <p:nvPr/>
        </p:nvGrpSpPr>
        <p:grpSpPr>
          <a:xfrm>
            <a:off x="4741682" y="1966984"/>
            <a:ext cx="359594" cy="353909"/>
            <a:chOff x="4687894" y="2289713"/>
            <a:chExt cx="359594" cy="353909"/>
          </a:xfrm>
          <a:solidFill>
            <a:schemeClr val="tx1"/>
          </a:solidFill>
        </p:grpSpPr>
        <p:sp>
          <p:nvSpPr>
            <p:cNvPr id="10847" name="Google Shape;10847;p78"/>
            <p:cNvSpPr/>
            <p:nvPr/>
          </p:nvSpPr>
          <p:spPr>
            <a:xfrm>
              <a:off x="4955207" y="2477227"/>
              <a:ext cx="34041" cy="22356"/>
            </a:xfrm>
            <a:custGeom>
              <a:avLst/>
              <a:gdLst/>
              <a:ahLst/>
              <a:cxnLst/>
              <a:rect l="l" t="t" r="r" b="b"/>
              <a:pathLst>
                <a:path w="1072" h="704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465"/>
                    <a:pt x="238" y="703"/>
                    <a:pt x="536" y="703"/>
                  </a:cubicBezTo>
                  <a:cubicBezTo>
                    <a:pt x="834" y="703"/>
                    <a:pt x="1072" y="465"/>
                    <a:pt x="1072" y="168"/>
                  </a:cubicBezTo>
                  <a:cubicBezTo>
                    <a:pt x="1072" y="72"/>
                    <a:pt x="1000" y="1"/>
                    <a:pt x="905" y="1"/>
                  </a:cubicBezTo>
                  <a:cubicBezTo>
                    <a:pt x="822" y="1"/>
                    <a:pt x="750" y="72"/>
                    <a:pt x="750" y="168"/>
                  </a:cubicBezTo>
                  <a:cubicBezTo>
                    <a:pt x="750" y="287"/>
                    <a:pt x="655" y="370"/>
                    <a:pt x="536" y="370"/>
                  </a:cubicBezTo>
                  <a:cubicBezTo>
                    <a:pt x="417" y="370"/>
                    <a:pt x="334" y="287"/>
                    <a:pt x="334" y="168"/>
                  </a:cubicBez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78"/>
            <p:cNvSpPr/>
            <p:nvPr/>
          </p:nvSpPr>
          <p:spPr>
            <a:xfrm>
              <a:off x="4687894" y="2289713"/>
              <a:ext cx="359594" cy="353909"/>
            </a:xfrm>
            <a:custGeom>
              <a:avLst/>
              <a:gdLst/>
              <a:ahLst/>
              <a:cxnLst/>
              <a:rect l="l" t="t" r="r" b="b"/>
              <a:pathLst>
                <a:path w="11324" h="11145" extrusionOk="0">
                  <a:moveTo>
                    <a:pt x="9180" y="3036"/>
                  </a:moveTo>
                  <a:cubicBezTo>
                    <a:pt x="9204" y="3036"/>
                    <a:pt x="9228" y="3036"/>
                    <a:pt x="9240" y="3048"/>
                  </a:cubicBezTo>
                  <a:cubicBezTo>
                    <a:pt x="9299" y="3108"/>
                    <a:pt x="9371" y="3417"/>
                    <a:pt x="9299" y="3977"/>
                  </a:cubicBezTo>
                  <a:cubicBezTo>
                    <a:pt x="9240" y="4513"/>
                    <a:pt x="9061" y="4989"/>
                    <a:pt x="8895" y="5072"/>
                  </a:cubicBezTo>
                  <a:cubicBezTo>
                    <a:pt x="8813" y="5119"/>
                    <a:pt x="8682" y="5149"/>
                    <a:pt x="8533" y="5149"/>
                  </a:cubicBezTo>
                  <a:cubicBezTo>
                    <a:pt x="8336" y="5149"/>
                    <a:pt x="8108" y="5096"/>
                    <a:pt x="7918" y="4953"/>
                  </a:cubicBezTo>
                  <a:cubicBezTo>
                    <a:pt x="7573" y="4703"/>
                    <a:pt x="7466" y="4263"/>
                    <a:pt x="7585" y="3667"/>
                  </a:cubicBezTo>
                  <a:cubicBezTo>
                    <a:pt x="7597" y="3608"/>
                    <a:pt x="7644" y="3572"/>
                    <a:pt x="7704" y="3537"/>
                  </a:cubicBezTo>
                  <a:cubicBezTo>
                    <a:pt x="8526" y="3167"/>
                    <a:pt x="9002" y="3036"/>
                    <a:pt x="9180" y="3036"/>
                  </a:cubicBezTo>
                  <a:close/>
                  <a:moveTo>
                    <a:pt x="620" y="5608"/>
                  </a:moveTo>
                  <a:cubicBezTo>
                    <a:pt x="691" y="5620"/>
                    <a:pt x="798" y="5703"/>
                    <a:pt x="858" y="5846"/>
                  </a:cubicBezTo>
                  <a:cubicBezTo>
                    <a:pt x="870" y="5882"/>
                    <a:pt x="894" y="5942"/>
                    <a:pt x="894" y="6001"/>
                  </a:cubicBezTo>
                  <a:cubicBezTo>
                    <a:pt x="667" y="5953"/>
                    <a:pt x="501" y="5882"/>
                    <a:pt x="453" y="5799"/>
                  </a:cubicBezTo>
                  <a:cubicBezTo>
                    <a:pt x="441" y="5775"/>
                    <a:pt x="489" y="5703"/>
                    <a:pt x="501" y="5668"/>
                  </a:cubicBezTo>
                  <a:cubicBezTo>
                    <a:pt x="548" y="5608"/>
                    <a:pt x="572" y="5608"/>
                    <a:pt x="608" y="5608"/>
                  </a:cubicBezTo>
                  <a:close/>
                  <a:moveTo>
                    <a:pt x="5073" y="0"/>
                  </a:moveTo>
                  <a:cubicBezTo>
                    <a:pt x="4477" y="0"/>
                    <a:pt x="3906" y="238"/>
                    <a:pt x="3477" y="655"/>
                  </a:cubicBezTo>
                  <a:cubicBezTo>
                    <a:pt x="3049" y="1084"/>
                    <a:pt x="2822" y="1632"/>
                    <a:pt x="2822" y="2239"/>
                  </a:cubicBezTo>
                  <a:cubicBezTo>
                    <a:pt x="2822" y="2834"/>
                    <a:pt x="3061" y="3406"/>
                    <a:pt x="3477" y="3834"/>
                  </a:cubicBezTo>
                  <a:cubicBezTo>
                    <a:pt x="3596" y="3953"/>
                    <a:pt x="3727" y="4060"/>
                    <a:pt x="3882" y="4144"/>
                  </a:cubicBezTo>
                  <a:cubicBezTo>
                    <a:pt x="3775" y="4179"/>
                    <a:pt x="3668" y="4203"/>
                    <a:pt x="3584" y="4239"/>
                  </a:cubicBezTo>
                  <a:cubicBezTo>
                    <a:pt x="3489" y="4263"/>
                    <a:pt x="3453" y="4358"/>
                    <a:pt x="3477" y="4441"/>
                  </a:cubicBezTo>
                  <a:cubicBezTo>
                    <a:pt x="3505" y="4515"/>
                    <a:pt x="3561" y="4560"/>
                    <a:pt x="3629" y="4560"/>
                  </a:cubicBezTo>
                  <a:cubicBezTo>
                    <a:pt x="3649" y="4560"/>
                    <a:pt x="3670" y="4557"/>
                    <a:pt x="3692" y="4549"/>
                  </a:cubicBezTo>
                  <a:cubicBezTo>
                    <a:pt x="4138" y="4400"/>
                    <a:pt x="4608" y="4325"/>
                    <a:pt x="5079" y="4325"/>
                  </a:cubicBezTo>
                  <a:cubicBezTo>
                    <a:pt x="5549" y="4325"/>
                    <a:pt x="6019" y="4400"/>
                    <a:pt x="6466" y="4549"/>
                  </a:cubicBezTo>
                  <a:cubicBezTo>
                    <a:pt x="6490" y="4549"/>
                    <a:pt x="6501" y="4560"/>
                    <a:pt x="6525" y="4560"/>
                  </a:cubicBezTo>
                  <a:cubicBezTo>
                    <a:pt x="6609" y="4560"/>
                    <a:pt x="6668" y="4525"/>
                    <a:pt x="6680" y="4441"/>
                  </a:cubicBezTo>
                  <a:cubicBezTo>
                    <a:pt x="6704" y="4358"/>
                    <a:pt x="6668" y="4263"/>
                    <a:pt x="6573" y="4239"/>
                  </a:cubicBezTo>
                  <a:cubicBezTo>
                    <a:pt x="6466" y="4203"/>
                    <a:pt x="6370" y="4179"/>
                    <a:pt x="6275" y="4144"/>
                  </a:cubicBezTo>
                  <a:cubicBezTo>
                    <a:pt x="6406" y="4060"/>
                    <a:pt x="6549" y="3953"/>
                    <a:pt x="6680" y="3834"/>
                  </a:cubicBezTo>
                  <a:cubicBezTo>
                    <a:pt x="6787" y="3727"/>
                    <a:pt x="6882" y="3608"/>
                    <a:pt x="6966" y="3477"/>
                  </a:cubicBezTo>
                  <a:cubicBezTo>
                    <a:pt x="7002" y="3489"/>
                    <a:pt x="7049" y="3489"/>
                    <a:pt x="7097" y="3513"/>
                  </a:cubicBezTo>
                  <a:lnTo>
                    <a:pt x="7275" y="3548"/>
                  </a:lnTo>
                  <a:lnTo>
                    <a:pt x="7275" y="3572"/>
                  </a:lnTo>
                  <a:cubicBezTo>
                    <a:pt x="7204" y="3953"/>
                    <a:pt x="7204" y="4287"/>
                    <a:pt x="7287" y="4560"/>
                  </a:cubicBezTo>
                  <a:cubicBezTo>
                    <a:pt x="7359" y="4822"/>
                    <a:pt x="7513" y="5025"/>
                    <a:pt x="7716" y="5180"/>
                  </a:cubicBezTo>
                  <a:cubicBezTo>
                    <a:pt x="7954" y="5358"/>
                    <a:pt x="8252" y="5430"/>
                    <a:pt x="8526" y="5430"/>
                  </a:cubicBezTo>
                  <a:cubicBezTo>
                    <a:pt x="8728" y="5430"/>
                    <a:pt x="8907" y="5382"/>
                    <a:pt x="9049" y="5311"/>
                  </a:cubicBezTo>
                  <a:cubicBezTo>
                    <a:pt x="9192" y="5215"/>
                    <a:pt x="9323" y="5037"/>
                    <a:pt x="9430" y="4763"/>
                  </a:cubicBezTo>
                  <a:cubicBezTo>
                    <a:pt x="9478" y="4822"/>
                    <a:pt x="9526" y="4882"/>
                    <a:pt x="9561" y="4930"/>
                  </a:cubicBezTo>
                  <a:cubicBezTo>
                    <a:pt x="9740" y="5168"/>
                    <a:pt x="9859" y="5418"/>
                    <a:pt x="9954" y="5692"/>
                  </a:cubicBezTo>
                  <a:cubicBezTo>
                    <a:pt x="10002" y="5858"/>
                    <a:pt x="10133" y="5977"/>
                    <a:pt x="10300" y="6037"/>
                  </a:cubicBezTo>
                  <a:lnTo>
                    <a:pt x="10752" y="6192"/>
                  </a:lnTo>
                  <a:cubicBezTo>
                    <a:pt x="10871" y="6239"/>
                    <a:pt x="10966" y="6334"/>
                    <a:pt x="10966" y="6465"/>
                  </a:cubicBezTo>
                  <a:lnTo>
                    <a:pt x="10966" y="7239"/>
                  </a:lnTo>
                  <a:cubicBezTo>
                    <a:pt x="10966" y="7382"/>
                    <a:pt x="10895" y="7477"/>
                    <a:pt x="10752" y="7525"/>
                  </a:cubicBezTo>
                  <a:lnTo>
                    <a:pt x="10014" y="7763"/>
                  </a:lnTo>
                  <a:cubicBezTo>
                    <a:pt x="9895" y="7811"/>
                    <a:pt x="9788" y="7882"/>
                    <a:pt x="9728" y="8001"/>
                  </a:cubicBezTo>
                  <a:cubicBezTo>
                    <a:pt x="9430" y="8513"/>
                    <a:pt x="8966" y="8930"/>
                    <a:pt x="8359" y="9252"/>
                  </a:cubicBezTo>
                  <a:cubicBezTo>
                    <a:pt x="8287" y="9287"/>
                    <a:pt x="8240" y="9359"/>
                    <a:pt x="8228" y="9430"/>
                  </a:cubicBezTo>
                  <a:lnTo>
                    <a:pt x="7990" y="10692"/>
                  </a:lnTo>
                  <a:cubicBezTo>
                    <a:pt x="7990" y="10728"/>
                    <a:pt x="7954" y="10752"/>
                    <a:pt x="7918" y="10752"/>
                  </a:cubicBezTo>
                  <a:lnTo>
                    <a:pt x="7144" y="10752"/>
                  </a:lnTo>
                  <a:cubicBezTo>
                    <a:pt x="7109" y="10752"/>
                    <a:pt x="7085" y="10728"/>
                    <a:pt x="7061" y="10692"/>
                  </a:cubicBezTo>
                  <a:lnTo>
                    <a:pt x="6930" y="10002"/>
                  </a:lnTo>
                  <a:cubicBezTo>
                    <a:pt x="6897" y="9868"/>
                    <a:pt x="6800" y="9786"/>
                    <a:pt x="6661" y="9786"/>
                  </a:cubicBezTo>
                  <a:cubicBezTo>
                    <a:pt x="6652" y="9786"/>
                    <a:pt x="6642" y="9787"/>
                    <a:pt x="6632" y="9787"/>
                  </a:cubicBezTo>
                  <a:cubicBezTo>
                    <a:pt x="6299" y="9835"/>
                    <a:pt x="5954" y="9859"/>
                    <a:pt x="5608" y="9859"/>
                  </a:cubicBezTo>
                  <a:cubicBezTo>
                    <a:pt x="5358" y="9859"/>
                    <a:pt x="5097" y="9847"/>
                    <a:pt x="4846" y="9823"/>
                  </a:cubicBezTo>
                  <a:cubicBezTo>
                    <a:pt x="4833" y="9821"/>
                    <a:pt x="4819" y="9819"/>
                    <a:pt x="4806" y="9819"/>
                  </a:cubicBezTo>
                  <a:cubicBezTo>
                    <a:pt x="4692" y="9819"/>
                    <a:pt x="4593" y="9908"/>
                    <a:pt x="4561" y="10025"/>
                  </a:cubicBezTo>
                  <a:lnTo>
                    <a:pt x="4442" y="10692"/>
                  </a:lnTo>
                  <a:cubicBezTo>
                    <a:pt x="4442" y="10728"/>
                    <a:pt x="4418" y="10752"/>
                    <a:pt x="4370" y="10752"/>
                  </a:cubicBezTo>
                  <a:lnTo>
                    <a:pt x="3596" y="10752"/>
                  </a:lnTo>
                  <a:cubicBezTo>
                    <a:pt x="3573" y="10752"/>
                    <a:pt x="3537" y="10728"/>
                    <a:pt x="3525" y="10692"/>
                  </a:cubicBezTo>
                  <a:lnTo>
                    <a:pt x="3299" y="9502"/>
                  </a:lnTo>
                  <a:cubicBezTo>
                    <a:pt x="3287" y="9430"/>
                    <a:pt x="3239" y="9359"/>
                    <a:pt x="3168" y="9323"/>
                  </a:cubicBezTo>
                  <a:cubicBezTo>
                    <a:pt x="2108" y="8763"/>
                    <a:pt x="1560" y="7823"/>
                    <a:pt x="1560" y="6620"/>
                  </a:cubicBezTo>
                  <a:cubicBezTo>
                    <a:pt x="1560" y="6013"/>
                    <a:pt x="1691" y="5477"/>
                    <a:pt x="1965" y="5013"/>
                  </a:cubicBezTo>
                  <a:cubicBezTo>
                    <a:pt x="2215" y="4584"/>
                    <a:pt x="2572" y="4239"/>
                    <a:pt x="3037" y="3965"/>
                  </a:cubicBezTo>
                  <a:cubicBezTo>
                    <a:pt x="3108" y="3929"/>
                    <a:pt x="3132" y="3822"/>
                    <a:pt x="3096" y="3751"/>
                  </a:cubicBezTo>
                  <a:cubicBezTo>
                    <a:pt x="3065" y="3696"/>
                    <a:pt x="3008" y="3667"/>
                    <a:pt x="2952" y="3667"/>
                  </a:cubicBezTo>
                  <a:cubicBezTo>
                    <a:pt x="2923" y="3667"/>
                    <a:pt x="2895" y="3675"/>
                    <a:pt x="2870" y="3691"/>
                  </a:cubicBezTo>
                  <a:cubicBezTo>
                    <a:pt x="1977" y="4203"/>
                    <a:pt x="1429" y="5013"/>
                    <a:pt x="1275" y="6025"/>
                  </a:cubicBezTo>
                  <a:lnTo>
                    <a:pt x="1227" y="6025"/>
                  </a:lnTo>
                  <a:cubicBezTo>
                    <a:pt x="1227" y="5918"/>
                    <a:pt x="1215" y="5799"/>
                    <a:pt x="1167" y="5692"/>
                  </a:cubicBezTo>
                  <a:cubicBezTo>
                    <a:pt x="1084" y="5453"/>
                    <a:pt x="870" y="5299"/>
                    <a:pt x="667" y="5263"/>
                  </a:cubicBezTo>
                  <a:cubicBezTo>
                    <a:pt x="654" y="5262"/>
                    <a:pt x="640" y="5261"/>
                    <a:pt x="626" y="5261"/>
                  </a:cubicBezTo>
                  <a:cubicBezTo>
                    <a:pt x="474" y="5261"/>
                    <a:pt x="326" y="5323"/>
                    <a:pt x="239" y="5465"/>
                  </a:cubicBezTo>
                  <a:cubicBezTo>
                    <a:pt x="72" y="5668"/>
                    <a:pt x="96" y="5834"/>
                    <a:pt x="144" y="5942"/>
                  </a:cubicBezTo>
                  <a:cubicBezTo>
                    <a:pt x="239" y="6096"/>
                    <a:pt x="441" y="6239"/>
                    <a:pt x="798" y="6311"/>
                  </a:cubicBezTo>
                  <a:cubicBezTo>
                    <a:pt x="786" y="6323"/>
                    <a:pt x="786" y="6334"/>
                    <a:pt x="775" y="6358"/>
                  </a:cubicBezTo>
                  <a:cubicBezTo>
                    <a:pt x="560" y="6620"/>
                    <a:pt x="310" y="6680"/>
                    <a:pt x="155" y="6680"/>
                  </a:cubicBezTo>
                  <a:cubicBezTo>
                    <a:pt x="72" y="6680"/>
                    <a:pt x="1" y="6751"/>
                    <a:pt x="1" y="6858"/>
                  </a:cubicBezTo>
                  <a:cubicBezTo>
                    <a:pt x="1" y="6954"/>
                    <a:pt x="72" y="7025"/>
                    <a:pt x="155" y="7037"/>
                  </a:cubicBezTo>
                  <a:lnTo>
                    <a:pt x="191" y="7037"/>
                  </a:lnTo>
                  <a:cubicBezTo>
                    <a:pt x="394" y="7037"/>
                    <a:pt x="715" y="6966"/>
                    <a:pt x="1025" y="6573"/>
                  </a:cubicBezTo>
                  <a:cubicBezTo>
                    <a:pt x="1072" y="6513"/>
                    <a:pt x="1108" y="6442"/>
                    <a:pt x="1144" y="6382"/>
                  </a:cubicBezTo>
                  <a:cubicBezTo>
                    <a:pt x="1167" y="6382"/>
                    <a:pt x="1203" y="6382"/>
                    <a:pt x="1227" y="6394"/>
                  </a:cubicBezTo>
                  <a:cubicBezTo>
                    <a:pt x="1227" y="6489"/>
                    <a:pt x="1215" y="6573"/>
                    <a:pt x="1215" y="6668"/>
                  </a:cubicBezTo>
                  <a:cubicBezTo>
                    <a:pt x="1215" y="7347"/>
                    <a:pt x="1382" y="7954"/>
                    <a:pt x="1703" y="8478"/>
                  </a:cubicBezTo>
                  <a:cubicBezTo>
                    <a:pt x="2001" y="8954"/>
                    <a:pt x="2441" y="9359"/>
                    <a:pt x="2977" y="9644"/>
                  </a:cubicBezTo>
                  <a:lnTo>
                    <a:pt x="3192" y="10799"/>
                  </a:lnTo>
                  <a:cubicBezTo>
                    <a:pt x="3227" y="11002"/>
                    <a:pt x="3406" y="11133"/>
                    <a:pt x="3596" y="11133"/>
                  </a:cubicBezTo>
                  <a:lnTo>
                    <a:pt x="4370" y="11133"/>
                  </a:lnTo>
                  <a:cubicBezTo>
                    <a:pt x="4561" y="11133"/>
                    <a:pt x="4727" y="11002"/>
                    <a:pt x="4775" y="10799"/>
                  </a:cubicBezTo>
                  <a:lnTo>
                    <a:pt x="4894" y="10204"/>
                  </a:lnTo>
                  <a:cubicBezTo>
                    <a:pt x="5132" y="10240"/>
                    <a:pt x="5370" y="10252"/>
                    <a:pt x="5620" y="10252"/>
                  </a:cubicBezTo>
                  <a:cubicBezTo>
                    <a:pt x="5966" y="10252"/>
                    <a:pt x="6311" y="10228"/>
                    <a:pt x="6632" y="10180"/>
                  </a:cubicBezTo>
                  <a:lnTo>
                    <a:pt x="6751" y="10823"/>
                  </a:lnTo>
                  <a:cubicBezTo>
                    <a:pt x="6787" y="11014"/>
                    <a:pt x="6966" y="11145"/>
                    <a:pt x="7156" y="11145"/>
                  </a:cubicBezTo>
                  <a:lnTo>
                    <a:pt x="7930" y="11145"/>
                  </a:lnTo>
                  <a:cubicBezTo>
                    <a:pt x="8121" y="11145"/>
                    <a:pt x="8287" y="11014"/>
                    <a:pt x="8335" y="10823"/>
                  </a:cubicBezTo>
                  <a:lnTo>
                    <a:pt x="8573" y="9585"/>
                  </a:lnTo>
                  <a:cubicBezTo>
                    <a:pt x="9228" y="9240"/>
                    <a:pt x="9716" y="8775"/>
                    <a:pt x="10038" y="8228"/>
                  </a:cubicBezTo>
                  <a:cubicBezTo>
                    <a:pt x="10073" y="8180"/>
                    <a:pt x="10097" y="8156"/>
                    <a:pt x="10145" y="8132"/>
                  </a:cubicBezTo>
                  <a:lnTo>
                    <a:pt x="10895" y="7894"/>
                  </a:lnTo>
                  <a:cubicBezTo>
                    <a:pt x="11145" y="7811"/>
                    <a:pt x="11323" y="7573"/>
                    <a:pt x="11323" y="7299"/>
                  </a:cubicBezTo>
                  <a:lnTo>
                    <a:pt x="11323" y="6525"/>
                  </a:lnTo>
                  <a:cubicBezTo>
                    <a:pt x="11312" y="6251"/>
                    <a:pt x="11133" y="6013"/>
                    <a:pt x="10871" y="5918"/>
                  </a:cubicBezTo>
                  <a:lnTo>
                    <a:pt x="10419" y="5775"/>
                  </a:lnTo>
                  <a:cubicBezTo>
                    <a:pt x="10359" y="5763"/>
                    <a:pt x="10311" y="5715"/>
                    <a:pt x="10300" y="5644"/>
                  </a:cubicBezTo>
                  <a:cubicBezTo>
                    <a:pt x="10192" y="5322"/>
                    <a:pt x="10061" y="5049"/>
                    <a:pt x="9859" y="4775"/>
                  </a:cubicBezTo>
                  <a:cubicBezTo>
                    <a:pt x="9776" y="4656"/>
                    <a:pt x="9680" y="4537"/>
                    <a:pt x="9561" y="4429"/>
                  </a:cubicBezTo>
                  <a:cubicBezTo>
                    <a:pt x="9645" y="4132"/>
                    <a:pt x="9669" y="3798"/>
                    <a:pt x="9669" y="3501"/>
                  </a:cubicBezTo>
                  <a:cubicBezTo>
                    <a:pt x="9669" y="3084"/>
                    <a:pt x="9585" y="2822"/>
                    <a:pt x="9418" y="2739"/>
                  </a:cubicBezTo>
                  <a:cubicBezTo>
                    <a:pt x="9384" y="2722"/>
                    <a:pt x="9329" y="2693"/>
                    <a:pt x="9204" y="2693"/>
                  </a:cubicBezTo>
                  <a:cubicBezTo>
                    <a:pt x="8980" y="2693"/>
                    <a:pt x="8533" y="2787"/>
                    <a:pt x="7585" y="3215"/>
                  </a:cubicBezTo>
                  <a:cubicBezTo>
                    <a:pt x="7561" y="3227"/>
                    <a:pt x="7513" y="3239"/>
                    <a:pt x="7478" y="3275"/>
                  </a:cubicBezTo>
                  <a:cubicBezTo>
                    <a:pt x="7383" y="3239"/>
                    <a:pt x="7287" y="3227"/>
                    <a:pt x="7180" y="3191"/>
                  </a:cubicBezTo>
                  <a:cubicBezTo>
                    <a:pt x="7168" y="3191"/>
                    <a:pt x="7156" y="3191"/>
                    <a:pt x="7144" y="3179"/>
                  </a:cubicBezTo>
                  <a:cubicBezTo>
                    <a:pt x="7263" y="2929"/>
                    <a:pt x="7335" y="2644"/>
                    <a:pt x="7347" y="2346"/>
                  </a:cubicBezTo>
                  <a:cubicBezTo>
                    <a:pt x="7347" y="2263"/>
                    <a:pt x="7287" y="2179"/>
                    <a:pt x="7180" y="2167"/>
                  </a:cubicBezTo>
                  <a:cubicBezTo>
                    <a:pt x="7097" y="2167"/>
                    <a:pt x="7025" y="2227"/>
                    <a:pt x="7002" y="2334"/>
                  </a:cubicBezTo>
                  <a:cubicBezTo>
                    <a:pt x="6990" y="2810"/>
                    <a:pt x="6787" y="3251"/>
                    <a:pt x="6442" y="3596"/>
                  </a:cubicBezTo>
                  <a:cubicBezTo>
                    <a:pt x="6228" y="3810"/>
                    <a:pt x="5989" y="3953"/>
                    <a:pt x="5739" y="4048"/>
                  </a:cubicBezTo>
                  <a:cubicBezTo>
                    <a:pt x="5525" y="4019"/>
                    <a:pt x="5302" y="4004"/>
                    <a:pt x="5079" y="4004"/>
                  </a:cubicBezTo>
                  <a:cubicBezTo>
                    <a:pt x="4855" y="4004"/>
                    <a:pt x="4632" y="4019"/>
                    <a:pt x="4418" y="4048"/>
                  </a:cubicBezTo>
                  <a:cubicBezTo>
                    <a:pt x="4168" y="3953"/>
                    <a:pt x="3930" y="3810"/>
                    <a:pt x="3715" y="3596"/>
                  </a:cubicBezTo>
                  <a:cubicBezTo>
                    <a:pt x="3358" y="3239"/>
                    <a:pt x="3156" y="2751"/>
                    <a:pt x="3156" y="2239"/>
                  </a:cubicBezTo>
                  <a:cubicBezTo>
                    <a:pt x="3156" y="1739"/>
                    <a:pt x="3346" y="1251"/>
                    <a:pt x="3715" y="893"/>
                  </a:cubicBezTo>
                  <a:cubicBezTo>
                    <a:pt x="4073" y="536"/>
                    <a:pt x="4561" y="322"/>
                    <a:pt x="5073" y="322"/>
                  </a:cubicBezTo>
                  <a:cubicBezTo>
                    <a:pt x="5573" y="322"/>
                    <a:pt x="6073" y="512"/>
                    <a:pt x="6430" y="893"/>
                  </a:cubicBezTo>
                  <a:cubicBezTo>
                    <a:pt x="6573" y="1036"/>
                    <a:pt x="6692" y="1203"/>
                    <a:pt x="6787" y="1381"/>
                  </a:cubicBezTo>
                  <a:cubicBezTo>
                    <a:pt x="6813" y="1433"/>
                    <a:pt x="6870" y="1472"/>
                    <a:pt x="6930" y="1472"/>
                  </a:cubicBezTo>
                  <a:cubicBezTo>
                    <a:pt x="6954" y="1472"/>
                    <a:pt x="6978" y="1466"/>
                    <a:pt x="7002" y="1453"/>
                  </a:cubicBezTo>
                  <a:cubicBezTo>
                    <a:pt x="7085" y="1405"/>
                    <a:pt x="7121" y="1322"/>
                    <a:pt x="7085" y="1227"/>
                  </a:cubicBezTo>
                  <a:cubicBezTo>
                    <a:pt x="6978" y="1024"/>
                    <a:pt x="6823" y="834"/>
                    <a:pt x="6668" y="655"/>
                  </a:cubicBezTo>
                  <a:cubicBezTo>
                    <a:pt x="6228" y="215"/>
                    <a:pt x="5680" y="0"/>
                    <a:pt x="5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78"/>
            <p:cNvSpPr/>
            <p:nvPr/>
          </p:nvSpPr>
          <p:spPr>
            <a:xfrm>
              <a:off x="4829299" y="2324485"/>
              <a:ext cx="42393" cy="75291"/>
            </a:xfrm>
            <a:custGeom>
              <a:avLst/>
              <a:gdLst/>
              <a:ahLst/>
              <a:cxnLst/>
              <a:rect l="l" t="t" r="r" b="b"/>
              <a:pathLst>
                <a:path w="1335" h="2371" extrusionOk="0">
                  <a:moveTo>
                    <a:pt x="644" y="417"/>
                  </a:moveTo>
                  <a:lnTo>
                    <a:pt x="644" y="941"/>
                  </a:lnTo>
                  <a:cubicBezTo>
                    <a:pt x="501" y="882"/>
                    <a:pt x="370" y="822"/>
                    <a:pt x="370" y="656"/>
                  </a:cubicBezTo>
                  <a:cubicBezTo>
                    <a:pt x="370" y="513"/>
                    <a:pt x="489" y="441"/>
                    <a:pt x="644" y="417"/>
                  </a:cubicBezTo>
                  <a:close/>
                  <a:moveTo>
                    <a:pt x="786" y="1322"/>
                  </a:moveTo>
                  <a:cubicBezTo>
                    <a:pt x="929" y="1382"/>
                    <a:pt x="1036" y="1477"/>
                    <a:pt x="1036" y="1656"/>
                  </a:cubicBezTo>
                  <a:cubicBezTo>
                    <a:pt x="1036" y="1810"/>
                    <a:pt x="929" y="1906"/>
                    <a:pt x="786" y="1941"/>
                  </a:cubicBezTo>
                  <a:lnTo>
                    <a:pt x="786" y="1322"/>
                  </a:lnTo>
                  <a:close/>
                  <a:moveTo>
                    <a:pt x="703" y="1"/>
                  </a:moveTo>
                  <a:cubicBezTo>
                    <a:pt x="655" y="1"/>
                    <a:pt x="620" y="36"/>
                    <a:pt x="620" y="60"/>
                  </a:cubicBezTo>
                  <a:lnTo>
                    <a:pt x="620" y="156"/>
                  </a:lnTo>
                  <a:cubicBezTo>
                    <a:pt x="334" y="179"/>
                    <a:pt x="60" y="334"/>
                    <a:pt x="60" y="691"/>
                  </a:cubicBezTo>
                  <a:cubicBezTo>
                    <a:pt x="60" y="1060"/>
                    <a:pt x="346" y="1168"/>
                    <a:pt x="620" y="1251"/>
                  </a:cubicBezTo>
                  <a:lnTo>
                    <a:pt x="620" y="1941"/>
                  </a:lnTo>
                  <a:cubicBezTo>
                    <a:pt x="322" y="1906"/>
                    <a:pt x="239" y="1715"/>
                    <a:pt x="143" y="1715"/>
                  </a:cubicBezTo>
                  <a:cubicBezTo>
                    <a:pt x="60" y="1715"/>
                    <a:pt x="1" y="1810"/>
                    <a:pt x="1" y="1882"/>
                  </a:cubicBezTo>
                  <a:cubicBezTo>
                    <a:pt x="1" y="2025"/>
                    <a:pt x="239" y="2227"/>
                    <a:pt x="620" y="2227"/>
                  </a:cubicBezTo>
                  <a:lnTo>
                    <a:pt x="620" y="2311"/>
                  </a:lnTo>
                  <a:cubicBezTo>
                    <a:pt x="620" y="2346"/>
                    <a:pt x="644" y="2370"/>
                    <a:pt x="703" y="2370"/>
                  </a:cubicBezTo>
                  <a:cubicBezTo>
                    <a:pt x="751" y="2370"/>
                    <a:pt x="798" y="2346"/>
                    <a:pt x="798" y="2311"/>
                  </a:cubicBezTo>
                  <a:lnTo>
                    <a:pt x="798" y="2203"/>
                  </a:lnTo>
                  <a:cubicBezTo>
                    <a:pt x="1108" y="2168"/>
                    <a:pt x="1310" y="1965"/>
                    <a:pt x="1310" y="1608"/>
                  </a:cubicBezTo>
                  <a:cubicBezTo>
                    <a:pt x="1334" y="1227"/>
                    <a:pt x="1048" y="1096"/>
                    <a:pt x="798" y="1001"/>
                  </a:cubicBezTo>
                  <a:lnTo>
                    <a:pt x="798" y="406"/>
                  </a:lnTo>
                  <a:cubicBezTo>
                    <a:pt x="1001" y="417"/>
                    <a:pt x="1084" y="513"/>
                    <a:pt x="1144" y="513"/>
                  </a:cubicBezTo>
                  <a:cubicBezTo>
                    <a:pt x="1227" y="513"/>
                    <a:pt x="1275" y="406"/>
                    <a:pt x="1275" y="346"/>
                  </a:cubicBezTo>
                  <a:cubicBezTo>
                    <a:pt x="1275" y="203"/>
                    <a:pt x="989" y="144"/>
                    <a:pt x="798" y="144"/>
                  </a:cubicBezTo>
                  <a:lnTo>
                    <a:pt x="798" y="60"/>
                  </a:lnTo>
                  <a:cubicBezTo>
                    <a:pt x="798" y="36"/>
                    <a:pt x="751" y="1"/>
                    <a:pt x="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0" name="Google Shape;10850;p78"/>
          <p:cNvSpPr/>
          <p:nvPr/>
        </p:nvSpPr>
        <p:spPr>
          <a:xfrm>
            <a:off x="5288408" y="1964349"/>
            <a:ext cx="358832" cy="359562"/>
          </a:xfrm>
          <a:custGeom>
            <a:avLst/>
            <a:gdLst/>
            <a:ahLst/>
            <a:cxnLst/>
            <a:rect l="l" t="t" r="r" b="b"/>
            <a:pathLst>
              <a:path w="11300" h="11323" extrusionOk="0">
                <a:moveTo>
                  <a:pt x="5620" y="333"/>
                </a:moveTo>
                <a:cubicBezTo>
                  <a:pt x="5715" y="333"/>
                  <a:pt x="5787" y="405"/>
                  <a:pt x="5787" y="500"/>
                </a:cubicBezTo>
                <a:lnTo>
                  <a:pt x="5787" y="560"/>
                </a:lnTo>
                <a:lnTo>
                  <a:pt x="5453" y="560"/>
                </a:lnTo>
                <a:lnTo>
                  <a:pt x="5453" y="500"/>
                </a:lnTo>
                <a:cubicBezTo>
                  <a:pt x="5453" y="405"/>
                  <a:pt x="5536" y="333"/>
                  <a:pt x="5620" y="333"/>
                </a:cubicBezTo>
                <a:close/>
                <a:moveTo>
                  <a:pt x="5465" y="917"/>
                </a:moveTo>
                <a:lnTo>
                  <a:pt x="5465" y="5822"/>
                </a:lnTo>
                <a:cubicBezTo>
                  <a:pt x="5120" y="5560"/>
                  <a:pt x="4703" y="5405"/>
                  <a:pt x="4251" y="5405"/>
                </a:cubicBezTo>
                <a:cubicBezTo>
                  <a:pt x="3810" y="5405"/>
                  <a:pt x="3393" y="5560"/>
                  <a:pt x="3060" y="5810"/>
                </a:cubicBezTo>
                <a:cubicBezTo>
                  <a:pt x="3108" y="4536"/>
                  <a:pt x="3370" y="3322"/>
                  <a:pt x="3834" y="2417"/>
                </a:cubicBezTo>
                <a:cubicBezTo>
                  <a:pt x="4286" y="1524"/>
                  <a:pt x="4846" y="1000"/>
                  <a:pt x="5465" y="917"/>
                </a:cubicBezTo>
                <a:close/>
                <a:moveTo>
                  <a:pt x="5822" y="917"/>
                </a:moveTo>
                <a:cubicBezTo>
                  <a:pt x="6441" y="1000"/>
                  <a:pt x="7037" y="1584"/>
                  <a:pt x="7501" y="2524"/>
                </a:cubicBezTo>
                <a:cubicBezTo>
                  <a:pt x="7526" y="2582"/>
                  <a:pt x="7579" y="2617"/>
                  <a:pt x="7642" y="2617"/>
                </a:cubicBezTo>
                <a:cubicBezTo>
                  <a:pt x="7669" y="2617"/>
                  <a:pt x="7698" y="2610"/>
                  <a:pt x="7727" y="2596"/>
                </a:cubicBezTo>
                <a:cubicBezTo>
                  <a:pt x="7811" y="2548"/>
                  <a:pt x="7834" y="2465"/>
                  <a:pt x="7799" y="2369"/>
                </a:cubicBezTo>
                <a:cubicBezTo>
                  <a:pt x="7525" y="1810"/>
                  <a:pt x="7215" y="1381"/>
                  <a:pt x="6858" y="1060"/>
                </a:cubicBezTo>
                <a:lnTo>
                  <a:pt x="6810" y="1024"/>
                </a:lnTo>
                <a:lnTo>
                  <a:pt x="6810" y="1024"/>
                </a:lnTo>
                <a:cubicBezTo>
                  <a:pt x="7799" y="1238"/>
                  <a:pt x="8692" y="1715"/>
                  <a:pt x="9406" y="2453"/>
                </a:cubicBezTo>
                <a:cubicBezTo>
                  <a:pt x="10311" y="3358"/>
                  <a:pt x="10847" y="4536"/>
                  <a:pt x="10954" y="5798"/>
                </a:cubicBezTo>
                <a:cubicBezTo>
                  <a:pt x="10597" y="5560"/>
                  <a:pt x="10180" y="5405"/>
                  <a:pt x="9751" y="5405"/>
                </a:cubicBezTo>
                <a:cubicBezTo>
                  <a:pt x="9299" y="5405"/>
                  <a:pt x="8870" y="5560"/>
                  <a:pt x="8537" y="5822"/>
                </a:cubicBezTo>
                <a:cubicBezTo>
                  <a:pt x="8513" y="4834"/>
                  <a:pt x="8346" y="3893"/>
                  <a:pt x="8061" y="3060"/>
                </a:cubicBezTo>
                <a:cubicBezTo>
                  <a:pt x="8042" y="2984"/>
                  <a:pt x="7977" y="2946"/>
                  <a:pt x="7909" y="2946"/>
                </a:cubicBezTo>
                <a:cubicBezTo>
                  <a:pt x="7892" y="2946"/>
                  <a:pt x="7875" y="2948"/>
                  <a:pt x="7858" y="2953"/>
                </a:cubicBezTo>
                <a:cubicBezTo>
                  <a:pt x="7763" y="2988"/>
                  <a:pt x="7727" y="3072"/>
                  <a:pt x="7751" y="3167"/>
                </a:cubicBezTo>
                <a:cubicBezTo>
                  <a:pt x="8025" y="3953"/>
                  <a:pt x="8180" y="4858"/>
                  <a:pt x="8215" y="5810"/>
                </a:cubicBezTo>
                <a:cubicBezTo>
                  <a:pt x="7882" y="5560"/>
                  <a:pt x="7453" y="5405"/>
                  <a:pt x="7025" y="5405"/>
                </a:cubicBezTo>
                <a:cubicBezTo>
                  <a:pt x="6572" y="5405"/>
                  <a:pt x="6156" y="5560"/>
                  <a:pt x="5822" y="5822"/>
                </a:cubicBezTo>
                <a:lnTo>
                  <a:pt x="5822" y="917"/>
                </a:lnTo>
                <a:close/>
                <a:moveTo>
                  <a:pt x="5596" y="8299"/>
                </a:moveTo>
                <a:cubicBezTo>
                  <a:pt x="5679" y="8299"/>
                  <a:pt x="5751" y="8370"/>
                  <a:pt x="5751" y="8453"/>
                </a:cubicBezTo>
                <a:lnTo>
                  <a:pt x="5751" y="9894"/>
                </a:lnTo>
                <a:lnTo>
                  <a:pt x="5787" y="9894"/>
                </a:lnTo>
                <a:cubicBezTo>
                  <a:pt x="5787" y="10489"/>
                  <a:pt x="5310" y="10978"/>
                  <a:pt x="4727" y="10978"/>
                </a:cubicBezTo>
                <a:cubicBezTo>
                  <a:pt x="4286" y="10978"/>
                  <a:pt x="3882" y="10704"/>
                  <a:pt x="3715" y="10287"/>
                </a:cubicBezTo>
                <a:cubicBezTo>
                  <a:pt x="3703" y="10239"/>
                  <a:pt x="3703" y="10192"/>
                  <a:pt x="3739" y="10144"/>
                </a:cubicBezTo>
                <a:cubicBezTo>
                  <a:pt x="3762" y="10097"/>
                  <a:pt x="3822" y="10073"/>
                  <a:pt x="3870" y="10073"/>
                </a:cubicBezTo>
                <a:cubicBezTo>
                  <a:pt x="3941" y="10073"/>
                  <a:pt x="4001" y="10108"/>
                  <a:pt x="4012" y="10168"/>
                </a:cubicBezTo>
                <a:cubicBezTo>
                  <a:pt x="4120" y="10454"/>
                  <a:pt x="4393" y="10632"/>
                  <a:pt x="4691" y="10644"/>
                </a:cubicBezTo>
                <a:cubicBezTo>
                  <a:pt x="4882" y="10644"/>
                  <a:pt x="5072" y="10573"/>
                  <a:pt x="5203" y="10442"/>
                </a:cubicBezTo>
                <a:cubicBezTo>
                  <a:pt x="5358" y="10287"/>
                  <a:pt x="5429" y="10097"/>
                  <a:pt x="5429" y="9906"/>
                </a:cubicBezTo>
                <a:lnTo>
                  <a:pt x="5429" y="8453"/>
                </a:lnTo>
                <a:cubicBezTo>
                  <a:pt x="5429" y="8370"/>
                  <a:pt x="5501" y="8299"/>
                  <a:pt x="5596" y="8299"/>
                </a:cubicBezTo>
                <a:close/>
                <a:moveTo>
                  <a:pt x="5644" y="0"/>
                </a:moveTo>
                <a:cubicBezTo>
                  <a:pt x="5370" y="0"/>
                  <a:pt x="5144" y="226"/>
                  <a:pt x="5144" y="500"/>
                </a:cubicBezTo>
                <a:lnTo>
                  <a:pt x="5144" y="583"/>
                </a:lnTo>
                <a:cubicBezTo>
                  <a:pt x="4215" y="667"/>
                  <a:pt x="3322" y="976"/>
                  <a:pt x="2524" y="1500"/>
                </a:cubicBezTo>
                <a:cubicBezTo>
                  <a:pt x="1631" y="2096"/>
                  <a:pt x="917" y="2929"/>
                  <a:pt x="476" y="3905"/>
                </a:cubicBezTo>
                <a:cubicBezTo>
                  <a:pt x="429" y="4001"/>
                  <a:pt x="476" y="4084"/>
                  <a:pt x="560" y="4131"/>
                </a:cubicBezTo>
                <a:cubicBezTo>
                  <a:pt x="585" y="4144"/>
                  <a:pt x="610" y="4150"/>
                  <a:pt x="633" y="4150"/>
                </a:cubicBezTo>
                <a:cubicBezTo>
                  <a:pt x="697" y="4150"/>
                  <a:pt x="751" y="4106"/>
                  <a:pt x="786" y="4036"/>
                </a:cubicBezTo>
                <a:cubicBezTo>
                  <a:pt x="1203" y="3119"/>
                  <a:pt x="1869" y="2346"/>
                  <a:pt x="2727" y="1774"/>
                </a:cubicBezTo>
                <a:cubicBezTo>
                  <a:pt x="3262" y="1417"/>
                  <a:pt x="3858" y="1167"/>
                  <a:pt x="4477" y="1036"/>
                </a:cubicBezTo>
                <a:lnTo>
                  <a:pt x="4477" y="1036"/>
                </a:lnTo>
                <a:cubicBezTo>
                  <a:pt x="4132" y="1310"/>
                  <a:pt x="3822" y="1738"/>
                  <a:pt x="3560" y="2274"/>
                </a:cubicBezTo>
                <a:cubicBezTo>
                  <a:pt x="3072" y="3239"/>
                  <a:pt x="2774" y="4489"/>
                  <a:pt x="2739" y="5822"/>
                </a:cubicBezTo>
                <a:cubicBezTo>
                  <a:pt x="2393" y="5560"/>
                  <a:pt x="1977" y="5405"/>
                  <a:pt x="1536" y="5405"/>
                </a:cubicBezTo>
                <a:cubicBezTo>
                  <a:pt x="1095" y="5405"/>
                  <a:pt x="667" y="5560"/>
                  <a:pt x="345" y="5810"/>
                </a:cubicBezTo>
                <a:cubicBezTo>
                  <a:pt x="369" y="5405"/>
                  <a:pt x="441" y="5024"/>
                  <a:pt x="560" y="4643"/>
                </a:cubicBezTo>
                <a:cubicBezTo>
                  <a:pt x="595" y="4560"/>
                  <a:pt x="548" y="4465"/>
                  <a:pt x="464" y="4441"/>
                </a:cubicBezTo>
                <a:cubicBezTo>
                  <a:pt x="445" y="4436"/>
                  <a:pt x="427" y="4434"/>
                  <a:pt x="409" y="4434"/>
                </a:cubicBezTo>
                <a:cubicBezTo>
                  <a:pt x="338" y="4434"/>
                  <a:pt x="279" y="4472"/>
                  <a:pt x="250" y="4548"/>
                </a:cubicBezTo>
                <a:cubicBezTo>
                  <a:pt x="83" y="5084"/>
                  <a:pt x="0" y="5644"/>
                  <a:pt x="0" y="6227"/>
                </a:cubicBezTo>
                <a:cubicBezTo>
                  <a:pt x="0" y="6287"/>
                  <a:pt x="24" y="6334"/>
                  <a:pt x="72" y="6358"/>
                </a:cubicBezTo>
                <a:cubicBezTo>
                  <a:pt x="107" y="6385"/>
                  <a:pt x="150" y="6398"/>
                  <a:pt x="184" y="6398"/>
                </a:cubicBezTo>
                <a:cubicBezTo>
                  <a:pt x="195" y="6398"/>
                  <a:pt x="205" y="6397"/>
                  <a:pt x="214" y="6394"/>
                </a:cubicBezTo>
                <a:cubicBezTo>
                  <a:pt x="250" y="6370"/>
                  <a:pt x="286" y="6358"/>
                  <a:pt x="298" y="6334"/>
                </a:cubicBezTo>
                <a:cubicBezTo>
                  <a:pt x="583" y="5977"/>
                  <a:pt x="1048" y="5751"/>
                  <a:pt x="1524" y="5751"/>
                </a:cubicBezTo>
                <a:cubicBezTo>
                  <a:pt x="2024" y="5751"/>
                  <a:pt x="2477" y="5977"/>
                  <a:pt x="2762" y="6334"/>
                </a:cubicBezTo>
                <a:cubicBezTo>
                  <a:pt x="2798" y="6370"/>
                  <a:pt x="2834" y="6394"/>
                  <a:pt x="2893" y="6394"/>
                </a:cubicBezTo>
                <a:cubicBezTo>
                  <a:pt x="2941" y="6394"/>
                  <a:pt x="3000" y="6358"/>
                  <a:pt x="3036" y="6334"/>
                </a:cubicBezTo>
                <a:cubicBezTo>
                  <a:pt x="3322" y="5977"/>
                  <a:pt x="3786" y="5751"/>
                  <a:pt x="4263" y="5751"/>
                </a:cubicBezTo>
                <a:cubicBezTo>
                  <a:pt x="4727" y="5751"/>
                  <a:pt x="5179" y="5941"/>
                  <a:pt x="5477" y="6287"/>
                </a:cubicBezTo>
                <a:lnTo>
                  <a:pt x="5477" y="7965"/>
                </a:lnTo>
                <a:cubicBezTo>
                  <a:pt x="5275" y="8049"/>
                  <a:pt x="5132" y="8227"/>
                  <a:pt x="5132" y="8442"/>
                </a:cubicBezTo>
                <a:lnTo>
                  <a:pt x="5132" y="9894"/>
                </a:lnTo>
                <a:cubicBezTo>
                  <a:pt x="5132" y="10013"/>
                  <a:pt x="5084" y="10108"/>
                  <a:pt x="5013" y="10192"/>
                </a:cubicBezTo>
                <a:cubicBezTo>
                  <a:pt x="4941" y="10263"/>
                  <a:pt x="4834" y="10311"/>
                  <a:pt x="4727" y="10311"/>
                </a:cubicBezTo>
                <a:cubicBezTo>
                  <a:pt x="4560" y="10311"/>
                  <a:pt x="4417" y="10204"/>
                  <a:pt x="4358" y="10049"/>
                </a:cubicBezTo>
                <a:cubicBezTo>
                  <a:pt x="4286" y="9858"/>
                  <a:pt x="4108" y="9739"/>
                  <a:pt x="3893" y="9739"/>
                </a:cubicBezTo>
                <a:cubicBezTo>
                  <a:pt x="3739" y="9739"/>
                  <a:pt x="3572" y="9835"/>
                  <a:pt x="3477" y="9966"/>
                </a:cubicBezTo>
                <a:cubicBezTo>
                  <a:pt x="3393" y="10097"/>
                  <a:pt x="3358" y="10275"/>
                  <a:pt x="3441" y="10430"/>
                </a:cubicBezTo>
                <a:cubicBezTo>
                  <a:pt x="3643" y="10966"/>
                  <a:pt x="4179" y="11323"/>
                  <a:pt x="4751" y="11323"/>
                </a:cubicBezTo>
                <a:lnTo>
                  <a:pt x="4763" y="11323"/>
                </a:lnTo>
                <a:cubicBezTo>
                  <a:pt x="5513" y="11299"/>
                  <a:pt x="6144" y="10668"/>
                  <a:pt x="6144" y="9894"/>
                </a:cubicBezTo>
                <a:lnTo>
                  <a:pt x="6144" y="8442"/>
                </a:lnTo>
                <a:cubicBezTo>
                  <a:pt x="6144" y="8227"/>
                  <a:pt x="6013" y="8049"/>
                  <a:pt x="5798" y="7965"/>
                </a:cubicBezTo>
                <a:lnTo>
                  <a:pt x="5798" y="6287"/>
                </a:lnTo>
                <a:cubicBezTo>
                  <a:pt x="6084" y="5941"/>
                  <a:pt x="6537" y="5751"/>
                  <a:pt x="7001" y="5751"/>
                </a:cubicBezTo>
                <a:cubicBezTo>
                  <a:pt x="7501" y="5751"/>
                  <a:pt x="7953" y="5977"/>
                  <a:pt x="8239" y="6334"/>
                </a:cubicBezTo>
                <a:cubicBezTo>
                  <a:pt x="8275" y="6370"/>
                  <a:pt x="8311" y="6394"/>
                  <a:pt x="8370" y="6394"/>
                </a:cubicBezTo>
                <a:cubicBezTo>
                  <a:pt x="8418" y="6394"/>
                  <a:pt x="8477" y="6358"/>
                  <a:pt x="8513" y="6334"/>
                </a:cubicBezTo>
                <a:cubicBezTo>
                  <a:pt x="8799" y="5977"/>
                  <a:pt x="9263" y="5751"/>
                  <a:pt x="9739" y="5751"/>
                </a:cubicBezTo>
                <a:cubicBezTo>
                  <a:pt x="10239" y="5751"/>
                  <a:pt x="10704" y="5977"/>
                  <a:pt x="10978" y="6334"/>
                </a:cubicBezTo>
                <a:cubicBezTo>
                  <a:pt x="11013" y="6370"/>
                  <a:pt x="11049" y="6394"/>
                  <a:pt x="11109" y="6394"/>
                </a:cubicBezTo>
                <a:cubicBezTo>
                  <a:pt x="11132" y="6394"/>
                  <a:pt x="11144" y="6394"/>
                  <a:pt x="11180" y="6370"/>
                </a:cubicBezTo>
                <a:cubicBezTo>
                  <a:pt x="11251" y="6346"/>
                  <a:pt x="11299" y="6287"/>
                  <a:pt x="11299" y="6215"/>
                </a:cubicBezTo>
                <a:cubicBezTo>
                  <a:pt x="11275" y="4715"/>
                  <a:pt x="10704" y="3298"/>
                  <a:pt x="9620" y="2226"/>
                </a:cubicBezTo>
                <a:cubicBezTo>
                  <a:pt x="8668" y="1274"/>
                  <a:pt x="7453" y="702"/>
                  <a:pt x="6132" y="583"/>
                </a:cubicBezTo>
                <a:lnTo>
                  <a:pt x="6132" y="500"/>
                </a:lnTo>
                <a:cubicBezTo>
                  <a:pt x="6132" y="226"/>
                  <a:pt x="5906" y="0"/>
                  <a:pt x="5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1" name="Google Shape;10851;p78"/>
          <p:cNvGrpSpPr/>
          <p:nvPr/>
        </p:nvGrpSpPr>
        <p:grpSpPr>
          <a:xfrm>
            <a:off x="6426412" y="1985498"/>
            <a:ext cx="263567" cy="317614"/>
            <a:chOff x="6421399" y="2308227"/>
            <a:chExt cx="263567" cy="317614"/>
          </a:xfrm>
          <a:solidFill>
            <a:schemeClr val="tx1"/>
          </a:solidFill>
        </p:grpSpPr>
        <p:sp>
          <p:nvSpPr>
            <p:cNvPr id="10852" name="Google Shape;10852;p78"/>
            <p:cNvSpPr/>
            <p:nvPr/>
          </p:nvSpPr>
          <p:spPr>
            <a:xfrm>
              <a:off x="6421399" y="2308227"/>
              <a:ext cx="263567" cy="317614"/>
            </a:xfrm>
            <a:custGeom>
              <a:avLst/>
              <a:gdLst/>
              <a:ahLst/>
              <a:cxnLst/>
              <a:rect l="l" t="t" r="r" b="b"/>
              <a:pathLst>
                <a:path w="8300" h="10002" extrusionOk="0">
                  <a:moveTo>
                    <a:pt x="4192" y="298"/>
                  </a:moveTo>
                  <a:cubicBezTo>
                    <a:pt x="4501" y="298"/>
                    <a:pt x="4775" y="513"/>
                    <a:pt x="4835" y="810"/>
                  </a:cubicBezTo>
                  <a:lnTo>
                    <a:pt x="3430" y="810"/>
                  </a:lnTo>
                  <a:cubicBezTo>
                    <a:pt x="3513" y="513"/>
                    <a:pt x="3775" y="298"/>
                    <a:pt x="4085" y="298"/>
                  </a:cubicBezTo>
                  <a:close/>
                  <a:moveTo>
                    <a:pt x="5918" y="1108"/>
                  </a:moveTo>
                  <a:cubicBezTo>
                    <a:pt x="6275" y="1108"/>
                    <a:pt x="6585" y="1275"/>
                    <a:pt x="6799" y="1560"/>
                  </a:cubicBezTo>
                  <a:lnTo>
                    <a:pt x="1465" y="1560"/>
                  </a:lnTo>
                  <a:cubicBezTo>
                    <a:pt x="1680" y="1275"/>
                    <a:pt x="1989" y="1108"/>
                    <a:pt x="2346" y="1108"/>
                  </a:cubicBezTo>
                  <a:close/>
                  <a:moveTo>
                    <a:pt x="4085" y="1"/>
                  </a:moveTo>
                  <a:cubicBezTo>
                    <a:pt x="3608" y="1"/>
                    <a:pt x="3215" y="346"/>
                    <a:pt x="3156" y="810"/>
                  </a:cubicBezTo>
                  <a:lnTo>
                    <a:pt x="2346" y="810"/>
                  </a:lnTo>
                  <a:cubicBezTo>
                    <a:pt x="1822" y="810"/>
                    <a:pt x="1370" y="1096"/>
                    <a:pt x="1132" y="1560"/>
                  </a:cubicBezTo>
                  <a:lnTo>
                    <a:pt x="596" y="1560"/>
                  </a:lnTo>
                  <a:cubicBezTo>
                    <a:pt x="263" y="1560"/>
                    <a:pt x="1" y="1822"/>
                    <a:pt x="1" y="2156"/>
                  </a:cubicBezTo>
                  <a:cubicBezTo>
                    <a:pt x="1" y="2477"/>
                    <a:pt x="263" y="2751"/>
                    <a:pt x="596" y="2751"/>
                  </a:cubicBezTo>
                  <a:lnTo>
                    <a:pt x="1013" y="2751"/>
                  </a:lnTo>
                  <a:lnTo>
                    <a:pt x="1370" y="9359"/>
                  </a:lnTo>
                  <a:cubicBezTo>
                    <a:pt x="1382" y="9716"/>
                    <a:pt x="1680" y="10002"/>
                    <a:pt x="2037" y="10002"/>
                  </a:cubicBezTo>
                  <a:lnTo>
                    <a:pt x="4466" y="10002"/>
                  </a:lnTo>
                  <a:cubicBezTo>
                    <a:pt x="4537" y="10002"/>
                    <a:pt x="4609" y="9942"/>
                    <a:pt x="4609" y="9847"/>
                  </a:cubicBezTo>
                  <a:cubicBezTo>
                    <a:pt x="4609" y="9752"/>
                    <a:pt x="4549" y="9704"/>
                    <a:pt x="4466" y="9704"/>
                  </a:cubicBezTo>
                  <a:lnTo>
                    <a:pt x="2037" y="9704"/>
                  </a:lnTo>
                  <a:cubicBezTo>
                    <a:pt x="1822" y="9704"/>
                    <a:pt x="1668" y="9538"/>
                    <a:pt x="1644" y="9347"/>
                  </a:cubicBezTo>
                  <a:lnTo>
                    <a:pt x="1287" y="2751"/>
                  </a:lnTo>
                  <a:lnTo>
                    <a:pt x="2084" y="2751"/>
                  </a:lnTo>
                  <a:cubicBezTo>
                    <a:pt x="2156" y="2751"/>
                    <a:pt x="2227" y="2692"/>
                    <a:pt x="2227" y="2596"/>
                  </a:cubicBezTo>
                  <a:cubicBezTo>
                    <a:pt x="2227" y="2525"/>
                    <a:pt x="2168" y="2453"/>
                    <a:pt x="2084" y="2453"/>
                  </a:cubicBezTo>
                  <a:lnTo>
                    <a:pt x="596" y="2453"/>
                  </a:lnTo>
                  <a:cubicBezTo>
                    <a:pt x="429" y="2453"/>
                    <a:pt x="298" y="2322"/>
                    <a:pt x="298" y="2156"/>
                  </a:cubicBezTo>
                  <a:cubicBezTo>
                    <a:pt x="298" y="1989"/>
                    <a:pt x="429" y="1858"/>
                    <a:pt x="596" y="1858"/>
                  </a:cubicBezTo>
                  <a:lnTo>
                    <a:pt x="7704" y="1858"/>
                  </a:lnTo>
                  <a:cubicBezTo>
                    <a:pt x="7871" y="1858"/>
                    <a:pt x="8002" y="1989"/>
                    <a:pt x="8002" y="2156"/>
                  </a:cubicBezTo>
                  <a:cubicBezTo>
                    <a:pt x="8002" y="2322"/>
                    <a:pt x="7871" y="2453"/>
                    <a:pt x="7704" y="2453"/>
                  </a:cubicBezTo>
                  <a:lnTo>
                    <a:pt x="2763" y="2453"/>
                  </a:lnTo>
                  <a:cubicBezTo>
                    <a:pt x="2692" y="2453"/>
                    <a:pt x="2620" y="2513"/>
                    <a:pt x="2620" y="2596"/>
                  </a:cubicBezTo>
                  <a:cubicBezTo>
                    <a:pt x="2620" y="2680"/>
                    <a:pt x="2680" y="2751"/>
                    <a:pt x="2763" y="2751"/>
                  </a:cubicBezTo>
                  <a:lnTo>
                    <a:pt x="7002" y="2751"/>
                  </a:lnTo>
                  <a:lnTo>
                    <a:pt x="6633" y="9347"/>
                  </a:lnTo>
                  <a:cubicBezTo>
                    <a:pt x="6621" y="9550"/>
                    <a:pt x="6454" y="9704"/>
                    <a:pt x="6252" y="9704"/>
                  </a:cubicBezTo>
                  <a:lnTo>
                    <a:pt x="5156" y="9704"/>
                  </a:lnTo>
                  <a:cubicBezTo>
                    <a:pt x="5085" y="9704"/>
                    <a:pt x="5013" y="9752"/>
                    <a:pt x="5013" y="9847"/>
                  </a:cubicBezTo>
                  <a:cubicBezTo>
                    <a:pt x="5013" y="9942"/>
                    <a:pt x="5073" y="10002"/>
                    <a:pt x="5156" y="10002"/>
                  </a:cubicBezTo>
                  <a:lnTo>
                    <a:pt x="6252" y="10002"/>
                  </a:lnTo>
                  <a:cubicBezTo>
                    <a:pt x="6609" y="10002"/>
                    <a:pt x="6906" y="9716"/>
                    <a:pt x="6918" y="9359"/>
                  </a:cubicBezTo>
                  <a:lnTo>
                    <a:pt x="7287" y="2751"/>
                  </a:lnTo>
                  <a:lnTo>
                    <a:pt x="7704" y="2751"/>
                  </a:lnTo>
                  <a:cubicBezTo>
                    <a:pt x="8038" y="2751"/>
                    <a:pt x="8299" y="2477"/>
                    <a:pt x="8299" y="2156"/>
                  </a:cubicBezTo>
                  <a:cubicBezTo>
                    <a:pt x="8288" y="1822"/>
                    <a:pt x="8014" y="1560"/>
                    <a:pt x="7692" y="1560"/>
                  </a:cubicBezTo>
                  <a:lnTo>
                    <a:pt x="7145" y="1560"/>
                  </a:lnTo>
                  <a:cubicBezTo>
                    <a:pt x="6906" y="1108"/>
                    <a:pt x="6442" y="810"/>
                    <a:pt x="5918" y="810"/>
                  </a:cubicBezTo>
                  <a:lnTo>
                    <a:pt x="5132" y="810"/>
                  </a:lnTo>
                  <a:cubicBezTo>
                    <a:pt x="5073" y="346"/>
                    <a:pt x="4668" y="1"/>
                    <a:pt x="41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78"/>
            <p:cNvSpPr/>
            <p:nvPr/>
          </p:nvSpPr>
          <p:spPr>
            <a:xfrm>
              <a:off x="6539750" y="2414860"/>
              <a:ext cx="26484" cy="162236"/>
            </a:xfrm>
            <a:custGeom>
              <a:avLst/>
              <a:gdLst/>
              <a:ahLst/>
              <a:cxnLst/>
              <a:rect l="l" t="t" r="r" b="b"/>
              <a:pathLst>
                <a:path w="834" h="5109" extrusionOk="0">
                  <a:moveTo>
                    <a:pt x="405" y="286"/>
                  </a:moveTo>
                  <a:cubicBezTo>
                    <a:pt x="477" y="298"/>
                    <a:pt x="536" y="346"/>
                    <a:pt x="536" y="417"/>
                  </a:cubicBezTo>
                  <a:lnTo>
                    <a:pt x="536" y="4691"/>
                  </a:lnTo>
                  <a:cubicBezTo>
                    <a:pt x="536" y="4763"/>
                    <a:pt x="477" y="4822"/>
                    <a:pt x="405" y="4822"/>
                  </a:cubicBezTo>
                  <a:cubicBezTo>
                    <a:pt x="334" y="4822"/>
                    <a:pt x="274" y="4763"/>
                    <a:pt x="274" y="4691"/>
                  </a:cubicBezTo>
                  <a:lnTo>
                    <a:pt x="274" y="417"/>
                  </a:lnTo>
                  <a:cubicBezTo>
                    <a:pt x="274" y="346"/>
                    <a:pt x="334" y="286"/>
                    <a:pt x="405" y="286"/>
                  </a:cubicBezTo>
                  <a:close/>
                  <a:moveTo>
                    <a:pt x="417" y="0"/>
                  </a:moveTo>
                  <a:cubicBezTo>
                    <a:pt x="179" y="0"/>
                    <a:pt x="0" y="191"/>
                    <a:pt x="0" y="417"/>
                  </a:cubicBezTo>
                  <a:lnTo>
                    <a:pt x="0" y="4691"/>
                  </a:lnTo>
                  <a:cubicBezTo>
                    <a:pt x="0" y="4930"/>
                    <a:pt x="203" y="5108"/>
                    <a:pt x="417" y="5108"/>
                  </a:cubicBezTo>
                  <a:cubicBezTo>
                    <a:pt x="655" y="5108"/>
                    <a:pt x="834" y="4918"/>
                    <a:pt x="834" y="4691"/>
                  </a:cubicBezTo>
                  <a:lnTo>
                    <a:pt x="834" y="417"/>
                  </a:lnTo>
                  <a:cubicBezTo>
                    <a:pt x="834" y="191"/>
                    <a:pt x="64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78"/>
            <p:cNvSpPr/>
            <p:nvPr/>
          </p:nvSpPr>
          <p:spPr>
            <a:xfrm>
              <a:off x="6590018" y="2414479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537" y="0"/>
                  </a:moveTo>
                  <a:cubicBezTo>
                    <a:pt x="311" y="0"/>
                    <a:pt x="120" y="179"/>
                    <a:pt x="120" y="417"/>
                  </a:cubicBezTo>
                  <a:lnTo>
                    <a:pt x="1" y="4691"/>
                  </a:lnTo>
                  <a:cubicBezTo>
                    <a:pt x="1" y="4811"/>
                    <a:pt x="49" y="4906"/>
                    <a:pt x="120" y="5001"/>
                  </a:cubicBezTo>
                  <a:cubicBezTo>
                    <a:pt x="191" y="5084"/>
                    <a:pt x="311" y="5132"/>
                    <a:pt x="418" y="5132"/>
                  </a:cubicBezTo>
                  <a:cubicBezTo>
                    <a:pt x="644" y="5132"/>
                    <a:pt x="834" y="4953"/>
                    <a:pt x="834" y="4715"/>
                  </a:cubicBezTo>
                  <a:lnTo>
                    <a:pt x="846" y="4025"/>
                  </a:lnTo>
                  <a:cubicBezTo>
                    <a:pt x="846" y="3953"/>
                    <a:pt x="787" y="3882"/>
                    <a:pt x="703" y="3882"/>
                  </a:cubicBezTo>
                  <a:cubicBezTo>
                    <a:pt x="620" y="3882"/>
                    <a:pt x="549" y="3941"/>
                    <a:pt x="549" y="4025"/>
                  </a:cubicBezTo>
                  <a:lnTo>
                    <a:pt x="537" y="4715"/>
                  </a:lnTo>
                  <a:cubicBezTo>
                    <a:pt x="537" y="4787"/>
                    <a:pt x="477" y="4834"/>
                    <a:pt x="406" y="4834"/>
                  </a:cubicBezTo>
                  <a:cubicBezTo>
                    <a:pt x="370" y="4834"/>
                    <a:pt x="322" y="4822"/>
                    <a:pt x="311" y="4787"/>
                  </a:cubicBezTo>
                  <a:cubicBezTo>
                    <a:pt x="287" y="4763"/>
                    <a:pt x="263" y="4727"/>
                    <a:pt x="287" y="4703"/>
                  </a:cubicBezTo>
                  <a:lnTo>
                    <a:pt x="406" y="429"/>
                  </a:lnTo>
                  <a:cubicBezTo>
                    <a:pt x="406" y="358"/>
                    <a:pt x="465" y="310"/>
                    <a:pt x="537" y="310"/>
                  </a:cubicBezTo>
                  <a:cubicBezTo>
                    <a:pt x="561" y="310"/>
                    <a:pt x="608" y="322"/>
                    <a:pt x="620" y="358"/>
                  </a:cubicBezTo>
                  <a:cubicBezTo>
                    <a:pt x="656" y="381"/>
                    <a:pt x="668" y="417"/>
                    <a:pt x="656" y="441"/>
                  </a:cubicBezTo>
                  <a:lnTo>
                    <a:pt x="561" y="3358"/>
                  </a:lnTo>
                  <a:cubicBezTo>
                    <a:pt x="561" y="3441"/>
                    <a:pt x="644" y="3513"/>
                    <a:pt x="715" y="3513"/>
                  </a:cubicBezTo>
                  <a:cubicBezTo>
                    <a:pt x="787" y="3513"/>
                    <a:pt x="858" y="3453"/>
                    <a:pt x="858" y="3358"/>
                  </a:cubicBezTo>
                  <a:lnTo>
                    <a:pt x="953" y="441"/>
                  </a:lnTo>
                  <a:cubicBezTo>
                    <a:pt x="953" y="322"/>
                    <a:pt x="906" y="227"/>
                    <a:pt x="834" y="131"/>
                  </a:cubicBezTo>
                  <a:cubicBezTo>
                    <a:pt x="763" y="36"/>
                    <a:pt x="644" y="0"/>
                    <a:pt x="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78"/>
            <p:cNvSpPr/>
            <p:nvPr/>
          </p:nvSpPr>
          <p:spPr>
            <a:xfrm>
              <a:off x="6486052" y="2414860"/>
              <a:ext cx="30294" cy="162967"/>
            </a:xfrm>
            <a:custGeom>
              <a:avLst/>
              <a:gdLst/>
              <a:ahLst/>
              <a:cxnLst/>
              <a:rect l="l" t="t" r="r" b="b"/>
              <a:pathLst>
                <a:path w="954" h="5132" extrusionOk="0">
                  <a:moveTo>
                    <a:pt x="406" y="298"/>
                  </a:moveTo>
                  <a:cubicBezTo>
                    <a:pt x="477" y="298"/>
                    <a:pt x="537" y="358"/>
                    <a:pt x="537" y="417"/>
                  </a:cubicBezTo>
                  <a:lnTo>
                    <a:pt x="656" y="4691"/>
                  </a:lnTo>
                  <a:cubicBezTo>
                    <a:pt x="668" y="4715"/>
                    <a:pt x="656" y="4763"/>
                    <a:pt x="620" y="4775"/>
                  </a:cubicBezTo>
                  <a:cubicBezTo>
                    <a:pt x="596" y="4810"/>
                    <a:pt x="560" y="4822"/>
                    <a:pt x="537" y="4822"/>
                  </a:cubicBezTo>
                  <a:cubicBezTo>
                    <a:pt x="465" y="4822"/>
                    <a:pt x="406" y="4763"/>
                    <a:pt x="406" y="4703"/>
                  </a:cubicBezTo>
                  <a:lnTo>
                    <a:pt x="287" y="429"/>
                  </a:lnTo>
                  <a:cubicBezTo>
                    <a:pt x="287" y="405"/>
                    <a:pt x="298" y="358"/>
                    <a:pt x="310" y="346"/>
                  </a:cubicBezTo>
                  <a:cubicBezTo>
                    <a:pt x="346" y="310"/>
                    <a:pt x="370" y="298"/>
                    <a:pt x="406" y="298"/>
                  </a:cubicBezTo>
                  <a:close/>
                  <a:moveTo>
                    <a:pt x="417" y="0"/>
                  </a:moveTo>
                  <a:cubicBezTo>
                    <a:pt x="298" y="0"/>
                    <a:pt x="191" y="48"/>
                    <a:pt x="120" y="131"/>
                  </a:cubicBezTo>
                  <a:cubicBezTo>
                    <a:pt x="48" y="227"/>
                    <a:pt x="1" y="334"/>
                    <a:pt x="1" y="453"/>
                  </a:cubicBezTo>
                  <a:lnTo>
                    <a:pt x="120" y="4715"/>
                  </a:lnTo>
                  <a:cubicBezTo>
                    <a:pt x="120" y="4941"/>
                    <a:pt x="310" y="5132"/>
                    <a:pt x="537" y="5132"/>
                  </a:cubicBezTo>
                  <a:cubicBezTo>
                    <a:pt x="656" y="5132"/>
                    <a:pt x="763" y="5096"/>
                    <a:pt x="834" y="5001"/>
                  </a:cubicBezTo>
                  <a:cubicBezTo>
                    <a:pt x="906" y="4918"/>
                    <a:pt x="953" y="4810"/>
                    <a:pt x="953" y="4691"/>
                  </a:cubicBezTo>
                  <a:lnTo>
                    <a:pt x="834" y="417"/>
                  </a:lnTo>
                  <a:cubicBezTo>
                    <a:pt x="834" y="179"/>
                    <a:pt x="64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6" name="Google Shape;10856;p78"/>
          <p:cNvGrpSpPr/>
          <p:nvPr/>
        </p:nvGrpSpPr>
        <p:grpSpPr>
          <a:xfrm>
            <a:off x="6923981" y="1972891"/>
            <a:ext cx="360356" cy="343462"/>
            <a:chOff x="6870193" y="2295620"/>
            <a:chExt cx="360356" cy="343462"/>
          </a:xfrm>
          <a:solidFill>
            <a:schemeClr val="tx1"/>
          </a:solidFill>
        </p:grpSpPr>
        <p:sp>
          <p:nvSpPr>
            <p:cNvPr id="10857" name="Google Shape;10857;p78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78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9" name="Google Shape;10859;p78"/>
          <p:cNvGrpSpPr/>
          <p:nvPr/>
        </p:nvGrpSpPr>
        <p:grpSpPr>
          <a:xfrm>
            <a:off x="7495253" y="1980131"/>
            <a:ext cx="342192" cy="327140"/>
            <a:chOff x="7441465" y="2302860"/>
            <a:chExt cx="342192" cy="327140"/>
          </a:xfrm>
          <a:solidFill>
            <a:schemeClr val="tx1"/>
          </a:solidFill>
        </p:grpSpPr>
        <p:sp>
          <p:nvSpPr>
            <p:cNvPr id="10860" name="Google Shape;10860;p78"/>
            <p:cNvSpPr/>
            <p:nvPr/>
          </p:nvSpPr>
          <p:spPr>
            <a:xfrm>
              <a:off x="7441465" y="2337727"/>
              <a:ext cx="299862" cy="292273"/>
            </a:xfrm>
            <a:custGeom>
              <a:avLst/>
              <a:gdLst/>
              <a:ahLst/>
              <a:cxnLst/>
              <a:rect l="l" t="t" r="r" b="b"/>
              <a:pathLst>
                <a:path w="9443" h="9204" extrusionOk="0">
                  <a:moveTo>
                    <a:pt x="8169" y="0"/>
                  </a:moveTo>
                  <a:cubicBezTo>
                    <a:pt x="7835" y="0"/>
                    <a:pt x="7514" y="131"/>
                    <a:pt x="7276" y="370"/>
                  </a:cubicBezTo>
                  <a:lnTo>
                    <a:pt x="6406" y="1251"/>
                  </a:lnTo>
                  <a:cubicBezTo>
                    <a:pt x="6347" y="1310"/>
                    <a:pt x="6347" y="1417"/>
                    <a:pt x="6406" y="1489"/>
                  </a:cubicBezTo>
                  <a:cubicBezTo>
                    <a:pt x="6436" y="1518"/>
                    <a:pt x="6475" y="1533"/>
                    <a:pt x="6517" y="1533"/>
                  </a:cubicBezTo>
                  <a:cubicBezTo>
                    <a:pt x="6558" y="1533"/>
                    <a:pt x="6603" y="1518"/>
                    <a:pt x="6645" y="1489"/>
                  </a:cubicBezTo>
                  <a:lnTo>
                    <a:pt x="7514" y="608"/>
                  </a:lnTo>
                  <a:cubicBezTo>
                    <a:pt x="7692" y="429"/>
                    <a:pt x="7930" y="346"/>
                    <a:pt x="8169" y="346"/>
                  </a:cubicBezTo>
                  <a:cubicBezTo>
                    <a:pt x="8430" y="346"/>
                    <a:pt x="8645" y="453"/>
                    <a:pt x="8823" y="608"/>
                  </a:cubicBezTo>
                  <a:cubicBezTo>
                    <a:pt x="9014" y="786"/>
                    <a:pt x="9097" y="1024"/>
                    <a:pt x="9097" y="1263"/>
                  </a:cubicBezTo>
                  <a:cubicBezTo>
                    <a:pt x="9097" y="1501"/>
                    <a:pt x="8990" y="1739"/>
                    <a:pt x="8823" y="1917"/>
                  </a:cubicBezTo>
                  <a:lnTo>
                    <a:pt x="7621" y="3132"/>
                  </a:lnTo>
                  <a:cubicBezTo>
                    <a:pt x="7502" y="2834"/>
                    <a:pt x="7323" y="2560"/>
                    <a:pt x="7109" y="2334"/>
                  </a:cubicBezTo>
                  <a:cubicBezTo>
                    <a:pt x="6639" y="1870"/>
                    <a:pt x="6022" y="1638"/>
                    <a:pt x="5408" y="1638"/>
                  </a:cubicBezTo>
                  <a:cubicBezTo>
                    <a:pt x="4793" y="1638"/>
                    <a:pt x="4180" y="1870"/>
                    <a:pt x="3716" y="2334"/>
                  </a:cubicBezTo>
                  <a:lnTo>
                    <a:pt x="941" y="5108"/>
                  </a:lnTo>
                  <a:cubicBezTo>
                    <a:pt x="1" y="6049"/>
                    <a:pt x="1" y="7561"/>
                    <a:pt x="941" y="8502"/>
                  </a:cubicBezTo>
                  <a:cubicBezTo>
                    <a:pt x="1406" y="8966"/>
                    <a:pt x="2025" y="9204"/>
                    <a:pt x="2644" y="9204"/>
                  </a:cubicBezTo>
                  <a:cubicBezTo>
                    <a:pt x="3251" y="9204"/>
                    <a:pt x="3870" y="8966"/>
                    <a:pt x="4335" y="8502"/>
                  </a:cubicBezTo>
                  <a:lnTo>
                    <a:pt x="5811" y="7025"/>
                  </a:lnTo>
                  <a:cubicBezTo>
                    <a:pt x="5871" y="6966"/>
                    <a:pt x="5871" y="6858"/>
                    <a:pt x="5811" y="6787"/>
                  </a:cubicBezTo>
                  <a:cubicBezTo>
                    <a:pt x="5783" y="6778"/>
                    <a:pt x="5750" y="6772"/>
                    <a:pt x="5716" y="6772"/>
                  </a:cubicBezTo>
                  <a:cubicBezTo>
                    <a:pt x="5662" y="6772"/>
                    <a:pt x="5605" y="6786"/>
                    <a:pt x="5561" y="6823"/>
                  </a:cubicBezTo>
                  <a:lnTo>
                    <a:pt x="4085" y="8299"/>
                  </a:lnTo>
                  <a:cubicBezTo>
                    <a:pt x="3692" y="8680"/>
                    <a:pt x="3180" y="8906"/>
                    <a:pt x="2620" y="8906"/>
                  </a:cubicBezTo>
                  <a:cubicBezTo>
                    <a:pt x="2073" y="8906"/>
                    <a:pt x="1549" y="8692"/>
                    <a:pt x="1168" y="8299"/>
                  </a:cubicBezTo>
                  <a:cubicBezTo>
                    <a:pt x="358" y="7489"/>
                    <a:pt x="358" y="6180"/>
                    <a:pt x="1168" y="5358"/>
                  </a:cubicBezTo>
                  <a:lnTo>
                    <a:pt x="3930" y="2596"/>
                  </a:lnTo>
                  <a:cubicBezTo>
                    <a:pt x="4323" y="2203"/>
                    <a:pt x="4847" y="1977"/>
                    <a:pt x="5394" y="1977"/>
                  </a:cubicBezTo>
                  <a:cubicBezTo>
                    <a:pt x="5942" y="1977"/>
                    <a:pt x="6466" y="2191"/>
                    <a:pt x="6847" y="2596"/>
                  </a:cubicBezTo>
                  <a:cubicBezTo>
                    <a:pt x="7073" y="2822"/>
                    <a:pt x="7252" y="3096"/>
                    <a:pt x="7359" y="3394"/>
                  </a:cubicBezTo>
                  <a:lnTo>
                    <a:pt x="6049" y="4703"/>
                  </a:lnTo>
                  <a:cubicBezTo>
                    <a:pt x="5871" y="4882"/>
                    <a:pt x="5633" y="4977"/>
                    <a:pt x="5394" y="4977"/>
                  </a:cubicBezTo>
                  <a:cubicBezTo>
                    <a:pt x="5156" y="4977"/>
                    <a:pt x="4918" y="4870"/>
                    <a:pt x="4740" y="4703"/>
                  </a:cubicBezTo>
                  <a:cubicBezTo>
                    <a:pt x="4644" y="4620"/>
                    <a:pt x="4573" y="4513"/>
                    <a:pt x="4525" y="4394"/>
                  </a:cubicBezTo>
                  <a:cubicBezTo>
                    <a:pt x="4507" y="4321"/>
                    <a:pt x="4440" y="4290"/>
                    <a:pt x="4378" y="4290"/>
                  </a:cubicBezTo>
                  <a:cubicBezTo>
                    <a:pt x="4359" y="4290"/>
                    <a:pt x="4340" y="4293"/>
                    <a:pt x="4323" y="4299"/>
                  </a:cubicBezTo>
                  <a:cubicBezTo>
                    <a:pt x="4239" y="4334"/>
                    <a:pt x="4204" y="4441"/>
                    <a:pt x="4228" y="4513"/>
                  </a:cubicBezTo>
                  <a:cubicBezTo>
                    <a:pt x="4287" y="4680"/>
                    <a:pt x="4394" y="4811"/>
                    <a:pt x="4513" y="4930"/>
                  </a:cubicBezTo>
                  <a:cubicBezTo>
                    <a:pt x="4751" y="5168"/>
                    <a:pt x="5061" y="5299"/>
                    <a:pt x="5406" y="5299"/>
                  </a:cubicBezTo>
                  <a:cubicBezTo>
                    <a:pt x="5752" y="5299"/>
                    <a:pt x="6061" y="5168"/>
                    <a:pt x="6299" y="4930"/>
                  </a:cubicBezTo>
                  <a:lnTo>
                    <a:pt x="9062" y="2155"/>
                  </a:lnTo>
                  <a:cubicBezTo>
                    <a:pt x="9300" y="1917"/>
                    <a:pt x="9443" y="1608"/>
                    <a:pt x="9443" y="1263"/>
                  </a:cubicBezTo>
                  <a:cubicBezTo>
                    <a:pt x="9443" y="929"/>
                    <a:pt x="9300" y="608"/>
                    <a:pt x="9062" y="370"/>
                  </a:cubicBezTo>
                  <a:cubicBezTo>
                    <a:pt x="8823" y="131"/>
                    <a:pt x="8514" y="0"/>
                    <a:pt x="8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78"/>
            <p:cNvSpPr/>
            <p:nvPr/>
          </p:nvSpPr>
          <p:spPr>
            <a:xfrm>
              <a:off x="7484588" y="2302860"/>
              <a:ext cx="299069" cy="293130"/>
            </a:xfrm>
            <a:custGeom>
              <a:avLst/>
              <a:gdLst/>
              <a:ahLst/>
              <a:cxnLst/>
              <a:rect l="l" t="t" r="r" b="b"/>
              <a:pathLst>
                <a:path w="9418" h="9231" extrusionOk="0">
                  <a:moveTo>
                    <a:pt x="6805" y="0"/>
                  </a:moveTo>
                  <a:cubicBezTo>
                    <a:pt x="6191" y="0"/>
                    <a:pt x="5578" y="235"/>
                    <a:pt x="5108" y="706"/>
                  </a:cubicBezTo>
                  <a:lnTo>
                    <a:pt x="3632" y="2170"/>
                  </a:lnTo>
                  <a:cubicBezTo>
                    <a:pt x="3572" y="2230"/>
                    <a:pt x="3572" y="2337"/>
                    <a:pt x="3632" y="2408"/>
                  </a:cubicBezTo>
                  <a:cubicBezTo>
                    <a:pt x="3661" y="2438"/>
                    <a:pt x="3703" y="2453"/>
                    <a:pt x="3746" y="2453"/>
                  </a:cubicBezTo>
                  <a:cubicBezTo>
                    <a:pt x="3789" y="2453"/>
                    <a:pt x="3834" y="2438"/>
                    <a:pt x="3870" y="2408"/>
                  </a:cubicBezTo>
                  <a:lnTo>
                    <a:pt x="5346" y="944"/>
                  </a:lnTo>
                  <a:cubicBezTo>
                    <a:pt x="5745" y="539"/>
                    <a:pt x="6272" y="336"/>
                    <a:pt x="6802" y="336"/>
                  </a:cubicBezTo>
                  <a:cubicBezTo>
                    <a:pt x="7331" y="336"/>
                    <a:pt x="7864" y="539"/>
                    <a:pt x="8275" y="944"/>
                  </a:cubicBezTo>
                  <a:cubicBezTo>
                    <a:pt x="9085" y="1741"/>
                    <a:pt x="9085" y="3051"/>
                    <a:pt x="8275" y="3873"/>
                  </a:cubicBezTo>
                  <a:lnTo>
                    <a:pt x="5513" y="6635"/>
                  </a:lnTo>
                  <a:cubicBezTo>
                    <a:pt x="5120" y="7028"/>
                    <a:pt x="4596" y="7254"/>
                    <a:pt x="4048" y="7254"/>
                  </a:cubicBezTo>
                  <a:cubicBezTo>
                    <a:pt x="3501" y="7254"/>
                    <a:pt x="2977" y="7040"/>
                    <a:pt x="2596" y="6635"/>
                  </a:cubicBezTo>
                  <a:cubicBezTo>
                    <a:pt x="2370" y="6421"/>
                    <a:pt x="2191" y="6135"/>
                    <a:pt x="2084" y="5837"/>
                  </a:cubicBezTo>
                  <a:lnTo>
                    <a:pt x="3393" y="4527"/>
                  </a:lnTo>
                  <a:cubicBezTo>
                    <a:pt x="3572" y="4349"/>
                    <a:pt x="3810" y="4254"/>
                    <a:pt x="4048" y="4254"/>
                  </a:cubicBezTo>
                  <a:cubicBezTo>
                    <a:pt x="4286" y="4254"/>
                    <a:pt x="4525" y="4361"/>
                    <a:pt x="4703" y="4527"/>
                  </a:cubicBezTo>
                  <a:cubicBezTo>
                    <a:pt x="4798" y="4611"/>
                    <a:pt x="4870" y="4718"/>
                    <a:pt x="4917" y="4837"/>
                  </a:cubicBezTo>
                  <a:cubicBezTo>
                    <a:pt x="4936" y="4910"/>
                    <a:pt x="5002" y="4941"/>
                    <a:pt x="5065" y="4941"/>
                  </a:cubicBezTo>
                  <a:cubicBezTo>
                    <a:pt x="5084" y="4941"/>
                    <a:pt x="5103" y="4938"/>
                    <a:pt x="5120" y="4932"/>
                  </a:cubicBezTo>
                  <a:cubicBezTo>
                    <a:pt x="5215" y="4897"/>
                    <a:pt x="5239" y="4789"/>
                    <a:pt x="5215" y="4718"/>
                  </a:cubicBezTo>
                  <a:cubicBezTo>
                    <a:pt x="5156" y="4551"/>
                    <a:pt x="5048" y="4420"/>
                    <a:pt x="4929" y="4301"/>
                  </a:cubicBezTo>
                  <a:cubicBezTo>
                    <a:pt x="4691" y="4063"/>
                    <a:pt x="4382" y="3932"/>
                    <a:pt x="4036" y="3932"/>
                  </a:cubicBezTo>
                  <a:cubicBezTo>
                    <a:pt x="3691" y="3932"/>
                    <a:pt x="3382" y="4063"/>
                    <a:pt x="3143" y="4301"/>
                  </a:cubicBezTo>
                  <a:lnTo>
                    <a:pt x="1786" y="5659"/>
                  </a:lnTo>
                  <a:cubicBezTo>
                    <a:pt x="1762" y="5670"/>
                    <a:pt x="1738" y="5682"/>
                    <a:pt x="1727" y="5718"/>
                  </a:cubicBezTo>
                  <a:lnTo>
                    <a:pt x="369" y="7075"/>
                  </a:lnTo>
                  <a:cubicBezTo>
                    <a:pt x="131" y="7314"/>
                    <a:pt x="0" y="7623"/>
                    <a:pt x="0" y="7968"/>
                  </a:cubicBezTo>
                  <a:cubicBezTo>
                    <a:pt x="0" y="8302"/>
                    <a:pt x="131" y="8623"/>
                    <a:pt x="369" y="8861"/>
                  </a:cubicBezTo>
                  <a:cubicBezTo>
                    <a:pt x="607" y="9099"/>
                    <a:pt x="929" y="9230"/>
                    <a:pt x="1262" y="9230"/>
                  </a:cubicBezTo>
                  <a:cubicBezTo>
                    <a:pt x="1608" y="9230"/>
                    <a:pt x="1917" y="9099"/>
                    <a:pt x="2155" y="8861"/>
                  </a:cubicBezTo>
                  <a:lnTo>
                    <a:pt x="3036" y="7980"/>
                  </a:lnTo>
                  <a:cubicBezTo>
                    <a:pt x="3096" y="7921"/>
                    <a:pt x="3096" y="7814"/>
                    <a:pt x="3036" y="7742"/>
                  </a:cubicBezTo>
                  <a:cubicBezTo>
                    <a:pt x="3006" y="7712"/>
                    <a:pt x="2965" y="7697"/>
                    <a:pt x="2922" y="7697"/>
                  </a:cubicBezTo>
                  <a:cubicBezTo>
                    <a:pt x="2879" y="7697"/>
                    <a:pt x="2834" y="7712"/>
                    <a:pt x="2798" y="7742"/>
                  </a:cubicBezTo>
                  <a:lnTo>
                    <a:pt x="1917" y="8623"/>
                  </a:lnTo>
                  <a:cubicBezTo>
                    <a:pt x="1738" y="8802"/>
                    <a:pt x="1500" y="8885"/>
                    <a:pt x="1262" y="8885"/>
                  </a:cubicBezTo>
                  <a:cubicBezTo>
                    <a:pt x="1012" y="8885"/>
                    <a:pt x="786" y="8778"/>
                    <a:pt x="607" y="8623"/>
                  </a:cubicBezTo>
                  <a:cubicBezTo>
                    <a:pt x="429" y="8445"/>
                    <a:pt x="345" y="8206"/>
                    <a:pt x="345" y="7968"/>
                  </a:cubicBezTo>
                  <a:cubicBezTo>
                    <a:pt x="345" y="7706"/>
                    <a:pt x="453" y="7492"/>
                    <a:pt x="607" y="7314"/>
                  </a:cubicBezTo>
                  <a:lnTo>
                    <a:pt x="1822" y="6099"/>
                  </a:lnTo>
                  <a:cubicBezTo>
                    <a:pt x="1941" y="6397"/>
                    <a:pt x="2119" y="6671"/>
                    <a:pt x="2334" y="6897"/>
                  </a:cubicBezTo>
                  <a:cubicBezTo>
                    <a:pt x="2786" y="7337"/>
                    <a:pt x="3393" y="7587"/>
                    <a:pt x="4036" y="7587"/>
                  </a:cubicBezTo>
                  <a:cubicBezTo>
                    <a:pt x="4679" y="7587"/>
                    <a:pt x="5287" y="7337"/>
                    <a:pt x="5727" y="6897"/>
                  </a:cubicBezTo>
                  <a:lnTo>
                    <a:pt x="8501" y="4123"/>
                  </a:lnTo>
                  <a:cubicBezTo>
                    <a:pt x="9418" y="3158"/>
                    <a:pt x="9418" y="1634"/>
                    <a:pt x="8501" y="706"/>
                  </a:cubicBezTo>
                  <a:cubicBezTo>
                    <a:pt x="8031" y="235"/>
                    <a:pt x="7418" y="0"/>
                    <a:pt x="6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2" name="Google Shape;10862;p78"/>
          <p:cNvGrpSpPr/>
          <p:nvPr/>
        </p:nvGrpSpPr>
        <p:grpSpPr>
          <a:xfrm>
            <a:off x="8043471" y="2027478"/>
            <a:ext cx="332761" cy="234066"/>
            <a:chOff x="7989683" y="2350207"/>
            <a:chExt cx="332761" cy="234066"/>
          </a:xfrm>
          <a:solidFill>
            <a:schemeClr val="tx1"/>
          </a:solidFill>
        </p:grpSpPr>
        <p:sp>
          <p:nvSpPr>
            <p:cNvPr id="10863" name="Google Shape;10863;p78"/>
            <p:cNvSpPr/>
            <p:nvPr/>
          </p:nvSpPr>
          <p:spPr>
            <a:xfrm>
              <a:off x="8258902" y="2396188"/>
              <a:ext cx="29119" cy="22101"/>
            </a:xfrm>
            <a:custGeom>
              <a:avLst/>
              <a:gdLst/>
              <a:ahLst/>
              <a:cxnLst/>
              <a:rect l="l" t="t" r="r" b="b"/>
              <a:pathLst>
                <a:path w="917" h="696" extrusionOk="0">
                  <a:moveTo>
                    <a:pt x="165" y="0"/>
                  </a:moveTo>
                  <a:cubicBezTo>
                    <a:pt x="114" y="0"/>
                    <a:pt x="64" y="22"/>
                    <a:pt x="36" y="64"/>
                  </a:cubicBezTo>
                  <a:cubicBezTo>
                    <a:pt x="0" y="148"/>
                    <a:pt x="12" y="243"/>
                    <a:pt x="84" y="291"/>
                  </a:cubicBezTo>
                  <a:cubicBezTo>
                    <a:pt x="262" y="410"/>
                    <a:pt x="441" y="529"/>
                    <a:pt x="631" y="660"/>
                  </a:cubicBezTo>
                  <a:cubicBezTo>
                    <a:pt x="667" y="684"/>
                    <a:pt x="691" y="695"/>
                    <a:pt x="726" y="695"/>
                  </a:cubicBezTo>
                  <a:cubicBezTo>
                    <a:pt x="762" y="695"/>
                    <a:pt x="834" y="660"/>
                    <a:pt x="857" y="624"/>
                  </a:cubicBezTo>
                  <a:cubicBezTo>
                    <a:pt x="917" y="565"/>
                    <a:pt x="893" y="457"/>
                    <a:pt x="810" y="398"/>
                  </a:cubicBezTo>
                  <a:cubicBezTo>
                    <a:pt x="619" y="267"/>
                    <a:pt x="441" y="148"/>
                    <a:pt x="262" y="29"/>
                  </a:cubicBezTo>
                  <a:cubicBezTo>
                    <a:pt x="234" y="10"/>
                    <a:pt x="199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78"/>
            <p:cNvSpPr/>
            <p:nvPr/>
          </p:nvSpPr>
          <p:spPr>
            <a:xfrm>
              <a:off x="8051320" y="2350207"/>
              <a:ext cx="194753" cy="49919"/>
            </a:xfrm>
            <a:custGeom>
              <a:avLst/>
              <a:gdLst/>
              <a:ahLst/>
              <a:cxnLst/>
              <a:rect l="l" t="t" r="r" b="b"/>
              <a:pathLst>
                <a:path w="6133" h="1572" extrusionOk="0">
                  <a:moveTo>
                    <a:pt x="3299" y="0"/>
                  </a:moveTo>
                  <a:cubicBezTo>
                    <a:pt x="2501" y="0"/>
                    <a:pt x="1441" y="417"/>
                    <a:pt x="108" y="1274"/>
                  </a:cubicBezTo>
                  <a:cubicBezTo>
                    <a:pt x="24" y="1322"/>
                    <a:pt x="1" y="1429"/>
                    <a:pt x="60" y="1501"/>
                  </a:cubicBezTo>
                  <a:cubicBezTo>
                    <a:pt x="84" y="1548"/>
                    <a:pt x="144" y="1572"/>
                    <a:pt x="191" y="1572"/>
                  </a:cubicBezTo>
                  <a:cubicBezTo>
                    <a:pt x="227" y="1572"/>
                    <a:pt x="251" y="1560"/>
                    <a:pt x="286" y="1548"/>
                  </a:cubicBezTo>
                  <a:cubicBezTo>
                    <a:pt x="1572" y="727"/>
                    <a:pt x="2560" y="322"/>
                    <a:pt x="3299" y="322"/>
                  </a:cubicBezTo>
                  <a:cubicBezTo>
                    <a:pt x="3954" y="322"/>
                    <a:pt x="4787" y="643"/>
                    <a:pt x="5859" y="1262"/>
                  </a:cubicBezTo>
                  <a:cubicBezTo>
                    <a:pt x="5885" y="1277"/>
                    <a:pt x="5912" y="1284"/>
                    <a:pt x="5939" y="1284"/>
                  </a:cubicBezTo>
                  <a:cubicBezTo>
                    <a:pt x="5997" y="1284"/>
                    <a:pt x="6052" y="1252"/>
                    <a:pt x="6085" y="1203"/>
                  </a:cubicBezTo>
                  <a:cubicBezTo>
                    <a:pt x="6132" y="1131"/>
                    <a:pt x="6097" y="1024"/>
                    <a:pt x="6025" y="977"/>
                  </a:cubicBezTo>
                  <a:cubicBezTo>
                    <a:pt x="4906" y="322"/>
                    <a:pt x="4013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78"/>
            <p:cNvSpPr/>
            <p:nvPr/>
          </p:nvSpPr>
          <p:spPr>
            <a:xfrm>
              <a:off x="7989683" y="2378183"/>
              <a:ext cx="332761" cy="206090"/>
            </a:xfrm>
            <a:custGeom>
              <a:avLst/>
              <a:gdLst/>
              <a:ahLst/>
              <a:cxnLst/>
              <a:rect l="l" t="t" r="r" b="b"/>
              <a:pathLst>
                <a:path w="10479" h="6490" extrusionOk="0">
                  <a:moveTo>
                    <a:pt x="5240" y="334"/>
                  </a:moveTo>
                  <a:cubicBezTo>
                    <a:pt x="6597" y="334"/>
                    <a:pt x="9276" y="2453"/>
                    <a:pt x="10086" y="3096"/>
                  </a:cubicBezTo>
                  <a:cubicBezTo>
                    <a:pt x="10121" y="3132"/>
                    <a:pt x="10157" y="3179"/>
                    <a:pt x="10157" y="3239"/>
                  </a:cubicBezTo>
                  <a:cubicBezTo>
                    <a:pt x="10157" y="3298"/>
                    <a:pt x="10121" y="3346"/>
                    <a:pt x="10086" y="3394"/>
                  </a:cubicBezTo>
                  <a:cubicBezTo>
                    <a:pt x="9288" y="4025"/>
                    <a:pt x="6597" y="6144"/>
                    <a:pt x="5240" y="6144"/>
                  </a:cubicBezTo>
                  <a:cubicBezTo>
                    <a:pt x="3894" y="6144"/>
                    <a:pt x="1215" y="4025"/>
                    <a:pt x="406" y="3394"/>
                  </a:cubicBezTo>
                  <a:cubicBezTo>
                    <a:pt x="358" y="3346"/>
                    <a:pt x="334" y="3298"/>
                    <a:pt x="334" y="3239"/>
                  </a:cubicBezTo>
                  <a:cubicBezTo>
                    <a:pt x="334" y="3179"/>
                    <a:pt x="358" y="3120"/>
                    <a:pt x="406" y="3096"/>
                  </a:cubicBezTo>
                  <a:cubicBezTo>
                    <a:pt x="1192" y="2453"/>
                    <a:pt x="3894" y="334"/>
                    <a:pt x="5240" y="334"/>
                  </a:cubicBezTo>
                  <a:close/>
                  <a:moveTo>
                    <a:pt x="5240" y="0"/>
                  </a:moveTo>
                  <a:cubicBezTo>
                    <a:pt x="3811" y="0"/>
                    <a:pt x="1239" y="1977"/>
                    <a:pt x="191" y="2822"/>
                  </a:cubicBezTo>
                  <a:cubicBezTo>
                    <a:pt x="84" y="2929"/>
                    <a:pt x="1" y="3072"/>
                    <a:pt x="1" y="3239"/>
                  </a:cubicBezTo>
                  <a:cubicBezTo>
                    <a:pt x="1" y="3406"/>
                    <a:pt x="84" y="3548"/>
                    <a:pt x="191" y="3656"/>
                  </a:cubicBezTo>
                  <a:cubicBezTo>
                    <a:pt x="1239" y="4501"/>
                    <a:pt x="3811" y="6489"/>
                    <a:pt x="5240" y="6489"/>
                  </a:cubicBezTo>
                  <a:cubicBezTo>
                    <a:pt x="6657" y="6489"/>
                    <a:pt x="9252" y="4501"/>
                    <a:pt x="10288" y="3656"/>
                  </a:cubicBezTo>
                  <a:cubicBezTo>
                    <a:pt x="10407" y="3548"/>
                    <a:pt x="10478" y="3406"/>
                    <a:pt x="10478" y="3239"/>
                  </a:cubicBezTo>
                  <a:cubicBezTo>
                    <a:pt x="10478" y="3072"/>
                    <a:pt x="10407" y="2929"/>
                    <a:pt x="10288" y="2822"/>
                  </a:cubicBezTo>
                  <a:cubicBezTo>
                    <a:pt x="9252" y="1977"/>
                    <a:pt x="6668" y="0"/>
                    <a:pt x="5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78"/>
            <p:cNvSpPr/>
            <p:nvPr/>
          </p:nvSpPr>
          <p:spPr>
            <a:xfrm>
              <a:off x="8081201" y="2405746"/>
              <a:ext cx="151598" cy="149884"/>
            </a:xfrm>
            <a:custGeom>
              <a:avLst/>
              <a:gdLst/>
              <a:ahLst/>
              <a:cxnLst/>
              <a:rect l="l" t="t" r="r" b="b"/>
              <a:pathLst>
                <a:path w="4774" h="4720" extrusionOk="0">
                  <a:moveTo>
                    <a:pt x="2351" y="1"/>
                  </a:moveTo>
                  <a:cubicBezTo>
                    <a:pt x="2329" y="1"/>
                    <a:pt x="2308" y="1"/>
                    <a:pt x="2286" y="2"/>
                  </a:cubicBezTo>
                  <a:cubicBezTo>
                    <a:pt x="1048" y="49"/>
                    <a:pt x="36" y="1049"/>
                    <a:pt x="12" y="2288"/>
                  </a:cubicBezTo>
                  <a:cubicBezTo>
                    <a:pt x="0" y="2907"/>
                    <a:pt x="203" y="3478"/>
                    <a:pt x="572" y="3907"/>
                  </a:cubicBezTo>
                  <a:cubicBezTo>
                    <a:pt x="602" y="3943"/>
                    <a:pt x="646" y="3960"/>
                    <a:pt x="691" y="3960"/>
                  </a:cubicBezTo>
                  <a:cubicBezTo>
                    <a:pt x="735" y="3960"/>
                    <a:pt x="780" y="3943"/>
                    <a:pt x="810" y="3907"/>
                  </a:cubicBezTo>
                  <a:cubicBezTo>
                    <a:pt x="869" y="3847"/>
                    <a:pt x="869" y="3740"/>
                    <a:pt x="810" y="3681"/>
                  </a:cubicBezTo>
                  <a:cubicBezTo>
                    <a:pt x="488" y="3312"/>
                    <a:pt x="310" y="2800"/>
                    <a:pt x="322" y="2264"/>
                  </a:cubicBezTo>
                  <a:cubicBezTo>
                    <a:pt x="369" y="1228"/>
                    <a:pt x="1215" y="383"/>
                    <a:pt x="2262" y="335"/>
                  </a:cubicBezTo>
                  <a:cubicBezTo>
                    <a:pt x="2297" y="333"/>
                    <a:pt x="2332" y="332"/>
                    <a:pt x="2366" y="332"/>
                  </a:cubicBezTo>
                  <a:cubicBezTo>
                    <a:pt x="3487" y="332"/>
                    <a:pt x="4416" y="1263"/>
                    <a:pt x="4382" y="2407"/>
                  </a:cubicBezTo>
                  <a:cubicBezTo>
                    <a:pt x="4370" y="3478"/>
                    <a:pt x="3489" y="4347"/>
                    <a:pt x="2417" y="4395"/>
                  </a:cubicBezTo>
                  <a:cubicBezTo>
                    <a:pt x="2394" y="4396"/>
                    <a:pt x="2371" y="4396"/>
                    <a:pt x="2348" y="4396"/>
                  </a:cubicBezTo>
                  <a:cubicBezTo>
                    <a:pt x="2003" y="4396"/>
                    <a:pt x="1671" y="4313"/>
                    <a:pt x="1381" y="4157"/>
                  </a:cubicBezTo>
                  <a:cubicBezTo>
                    <a:pt x="1355" y="4141"/>
                    <a:pt x="1323" y="4132"/>
                    <a:pt x="1290" y="4132"/>
                  </a:cubicBezTo>
                  <a:cubicBezTo>
                    <a:pt x="1248" y="4132"/>
                    <a:pt x="1206" y="4147"/>
                    <a:pt x="1179" y="4181"/>
                  </a:cubicBezTo>
                  <a:cubicBezTo>
                    <a:pt x="1108" y="4264"/>
                    <a:pt x="1119" y="4395"/>
                    <a:pt x="1227" y="4443"/>
                  </a:cubicBezTo>
                  <a:cubicBezTo>
                    <a:pt x="1540" y="4615"/>
                    <a:pt x="1902" y="4720"/>
                    <a:pt x="2287" y="4720"/>
                  </a:cubicBezTo>
                  <a:cubicBezTo>
                    <a:pt x="2326" y="4720"/>
                    <a:pt x="2366" y="4719"/>
                    <a:pt x="2405" y="4716"/>
                  </a:cubicBezTo>
                  <a:cubicBezTo>
                    <a:pt x="3655" y="4693"/>
                    <a:pt x="4679" y="3681"/>
                    <a:pt x="4715" y="2442"/>
                  </a:cubicBezTo>
                  <a:cubicBezTo>
                    <a:pt x="4774" y="1095"/>
                    <a:pt x="3690" y="1"/>
                    <a:pt x="23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78"/>
            <p:cNvSpPr/>
            <p:nvPr/>
          </p:nvSpPr>
          <p:spPr>
            <a:xfrm>
              <a:off x="8115973" y="2440550"/>
              <a:ext cx="80562" cy="80213"/>
            </a:xfrm>
            <a:custGeom>
              <a:avLst/>
              <a:gdLst/>
              <a:ahLst/>
              <a:cxnLst/>
              <a:rect l="l" t="t" r="r" b="b"/>
              <a:pathLst>
                <a:path w="2537" h="2526" extrusionOk="0">
                  <a:moveTo>
                    <a:pt x="1263" y="1"/>
                  </a:moveTo>
                  <a:cubicBezTo>
                    <a:pt x="572" y="1"/>
                    <a:pt x="1" y="561"/>
                    <a:pt x="1" y="1263"/>
                  </a:cubicBezTo>
                  <a:cubicBezTo>
                    <a:pt x="1" y="1965"/>
                    <a:pt x="572" y="2525"/>
                    <a:pt x="1263" y="2525"/>
                  </a:cubicBezTo>
                  <a:cubicBezTo>
                    <a:pt x="1965" y="2525"/>
                    <a:pt x="2537" y="1965"/>
                    <a:pt x="2537" y="1263"/>
                  </a:cubicBezTo>
                  <a:cubicBezTo>
                    <a:pt x="2537" y="1168"/>
                    <a:pt x="2453" y="1096"/>
                    <a:pt x="2370" y="1096"/>
                  </a:cubicBezTo>
                  <a:cubicBezTo>
                    <a:pt x="2275" y="1096"/>
                    <a:pt x="2203" y="1168"/>
                    <a:pt x="2203" y="1263"/>
                  </a:cubicBezTo>
                  <a:cubicBezTo>
                    <a:pt x="2203" y="1787"/>
                    <a:pt x="1787" y="2204"/>
                    <a:pt x="1263" y="2204"/>
                  </a:cubicBezTo>
                  <a:cubicBezTo>
                    <a:pt x="751" y="2204"/>
                    <a:pt x="334" y="1787"/>
                    <a:pt x="334" y="1263"/>
                  </a:cubicBezTo>
                  <a:cubicBezTo>
                    <a:pt x="334" y="739"/>
                    <a:pt x="751" y="322"/>
                    <a:pt x="1263" y="322"/>
                  </a:cubicBezTo>
                  <a:cubicBezTo>
                    <a:pt x="1358" y="322"/>
                    <a:pt x="1429" y="251"/>
                    <a:pt x="1429" y="156"/>
                  </a:cubicBezTo>
                  <a:cubicBezTo>
                    <a:pt x="1429" y="72"/>
                    <a:pt x="1358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78"/>
            <p:cNvSpPr/>
            <p:nvPr/>
          </p:nvSpPr>
          <p:spPr>
            <a:xfrm>
              <a:off x="8164749" y="2447377"/>
              <a:ext cx="24610" cy="24610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382" y="0"/>
                  </a:moveTo>
                  <a:cubicBezTo>
                    <a:pt x="179" y="0"/>
                    <a:pt x="1" y="179"/>
                    <a:pt x="1" y="393"/>
                  </a:cubicBezTo>
                  <a:cubicBezTo>
                    <a:pt x="1" y="596"/>
                    <a:pt x="179" y="774"/>
                    <a:pt x="382" y="774"/>
                  </a:cubicBezTo>
                  <a:cubicBezTo>
                    <a:pt x="596" y="774"/>
                    <a:pt x="774" y="596"/>
                    <a:pt x="774" y="393"/>
                  </a:cubicBezTo>
                  <a:cubicBezTo>
                    <a:pt x="774" y="179"/>
                    <a:pt x="608" y="0"/>
                    <a:pt x="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9" name="Google Shape;10869;p78"/>
          <p:cNvGrpSpPr/>
          <p:nvPr/>
        </p:nvGrpSpPr>
        <p:grpSpPr>
          <a:xfrm>
            <a:off x="5877082" y="1987022"/>
            <a:ext cx="315327" cy="314978"/>
            <a:chOff x="5823294" y="2309751"/>
            <a:chExt cx="315327" cy="314978"/>
          </a:xfrm>
          <a:solidFill>
            <a:schemeClr val="tx1"/>
          </a:solidFill>
        </p:grpSpPr>
        <p:sp>
          <p:nvSpPr>
            <p:cNvPr id="10870" name="Google Shape;10870;p78"/>
            <p:cNvSpPr/>
            <p:nvPr/>
          </p:nvSpPr>
          <p:spPr>
            <a:xfrm>
              <a:off x="5823294" y="2309751"/>
              <a:ext cx="315327" cy="314978"/>
            </a:xfrm>
            <a:custGeom>
              <a:avLst/>
              <a:gdLst/>
              <a:ahLst/>
              <a:cxnLst/>
              <a:rect l="l" t="t" r="r" b="b"/>
              <a:pathLst>
                <a:path w="9930" h="9919" extrusionOk="0">
                  <a:moveTo>
                    <a:pt x="4953" y="0"/>
                  </a:moveTo>
                  <a:cubicBezTo>
                    <a:pt x="3632" y="0"/>
                    <a:pt x="2381" y="524"/>
                    <a:pt x="1465" y="1465"/>
                  </a:cubicBezTo>
                  <a:cubicBezTo>
                    <a:pt x="524" y="2405"/>
                    <a:pt x="0" y="3656"/>
                    <a:pt x="0" y="4965"/>
                  </a:cubicBezTo>
                  <a:cubicBezTo>
                    <a:pt x="0" y="6275"/>
                    <a:pt x="524" y="7537"/>
                    <a:pt x="1465" y="8466"/>
                  </a:cubicBezTo>
                  <a:cubicBezTo>
                    <a:pt x="2393" y="9394"/>
                    <a:pt x="3643" y="9918"/>
                    <a:pt x="4953" y="9918"/>
                  </a:cubicBezTo>
                  <a:cubicBezTo>
                    <a:pt x="6263" y="9918"/>
                    <a:pt x="7537" y="9394"/>
                    <a:pt x="8454" y="8466"/>
                  </a:cubicBezTo>
                  <a:cubicBezTo>
                    <a:pt x="9394" y="7525"/>
                    <a:pt x="9918" y="6275"/>
                    <a:pt x="9918" y="4965"/>
                  </a:cubicBezTo>
                  <a:cubicBezTo>
                    <a:pt x="9930" y="4858"/>
                    <a:pt x="9930" y="4775"/>
                    <a:pt x="9930" y="4680"/>
                  </a:cubicBezTo>
                  <a:cubicBezTo>
                    <a:pt x="9930" y="4613"/>
                    <a:pt x="9869" y="4547"/>
                    <a:pt x="9803" y="4547"/>
                  </a:cubicBezTo>
                  <a:cubicBezTo>
                    <a:pt x="9798" y="4547"/>
                    <a:pt x="9792" y="4548"/>
                    <a:pt x="9787" y="4549"/>
                  </a:cubicBezTo>
                  <a:cubicBezTo>
                    <a:pt x="9704" y="4549"/>
                    <a:pt x="9632" y="4620"/>
                    <a:pt x="9644" y="4691"/>
                  </a:cubicBezTo>
                  <a:lnTo>
                    <a:pt x="9644" y="4953"/>
                  </a:lnTo>
                  <a:cubicBezTo>
                    <a:pt x="9644" y="6204"/>
                    <a:pt x="9156" y="7358"/>
                    <a:pt x="8275" y="8251"/>
                  </a:cubicBezTo>
                  <a:cubicBezTo>
                    <a:pt x="7394" y="9144"/>
                    <a:pt x="6227" y="9621"/>
                    <a:pt x="4977" y="9621"/>
                  </a:cubicBezTo>
                  <a:cubicBezTo>
                    <a:pt x="3727" y="9621"/>
                    <a:pt x="2560" y="9132"/>
                    <a:pt x="1667" y="8251"/>
                  </a:cubicBezTo>
                  <a:cubicBezTo>
                    <a:pt x="774" y="7370"/>
                    <a:pt x="298" y="6204"/>
                    <a:pt x="298" y="4953"/>
                  </a:cubicBezTo>
                  <a:cubicBezTo>
                    <a:pt x="298" y="3703"/>
                    <a:pt x="786" y="2536"/>
                    <a:pt x="1667" y="1643"/>
                  </a:cubicBezTo>
                  <a:cubicBezTo>
                    <a:pt x="2548" y="750"/>
                    <a:pt x="3727" y="274"/>
                    <a:pt x="4977" y="274"/>
                  </a:cubicBezTo>
                  <a:cubicBezTo>
                    <a:pt x="6072" y="274"/>
                    <a:pt x="7144" y="667"/>
                    <a:pt x="7977" y="1382"/>
                  </a:cubicBezTo>
                  <a:cubicBezTo>
                    <a:pt x="8811" y="2072"/>
                    <a:pt x="9382" y="3048"/>
                    <a:pt x="9561" y="4120"/>
                  </a:cubicBezTo>
                  <a:cubicBezTo>
                    <a:pt x="9572" y="4185"/>
                    <a:pt x="9632" y="4241"/>
                    <a:pt x="9697" y="4241"/>
                  </a:cubicBezTo>
                  <a:cubicBezTo>
                    <a:pt x="9703" y="4241"/>
                    <a:pt x="9709" y="4240"/>
                    <a:pt x="9716" y="4239"/>
                  </a:cubicBezTo>
                  <a:cubicBezTo>
                    <a:pt x="9799" y="4215"/>
                    <a:pt x="9858" y="4144"/>
                    <a:pt x="9835" y="4072"/>
                  </a:cubicBezTo>
                  <a:cubicBezTo>
                    <a:pt x="9632" y="2941"/>
                    <a:pt x="9037" y="1917"/>
                    <a:pt x="8156" y="1167"/>
                  </a:cubicBezTo>
                  <a:cubicBezTo>
                    <a:pt x="7263" y="405"/>
                    <a:pt x="6132" y="0"/>
                    <a:pt x="4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78"/>
            <p:cNvSpPr/>
            <p:nvPr/>
          </p:nvSpPr>
          <p:spPr>
            <a:xfrm>
              <a:off x="5846348" y="2332805"/>
              <a:ext cx="268457" cy="268489"/>
            </a:xfrm>
            <a:custGeom>
              <a:avLst/>
              <a:gdLst/>
              <a:ahLst/>
              <a:cxnLst/>
              <a:rect l="l" t="t" r="r" b="b"/>
              <a:pathLst>
                <a:path w="8454" h="8455" extrusionOk="0">
                  <a:moveTo>
                    <a:pt x="4227" y="1"/>
                  </a:moveTo>
                  <a:cubicBezTo>
                    <a:pt x="3632" y="1"/>
                    <a:pt x="3060" y="120"/>
                    <a:pt x="2501" y="370"/>
                  </a:cubicBezTo>
                  <a:cubicBezTo>
                    <a:pt x="1989" y="608"/>
                    <a:pt x="1512" y="929"/>
                    <a:pt x="1120" y="1358"/>
                  </a:cubicBezTo>
                  <a:cubicBezTo>
                    <a:pt x="1060" y="1418"/>
                    <a:pt x="1072" y="1513"/>
                    <a:pt x="1131" y="1572"/>
                  </a:cubicBezTo>
                  <a:cubicBezTo>
                    <a:pt x="1158" y="1599"/>
                    <a:pt x="1192" y="1611"/>
                    <a:pt x="1227" y="1611"/>
                  </a:cubicBezTo>
                  <a:cubicBezTo>
                    <a:pt x="1270" y="1611"/>
                    <a:pt x="1313" y="1593"/>
                    <a:pt x="1346" y="1560"/>
                  </a:cubicBezTo>
                  <a:cubicBezTo>
                    <a:pt x="1715" y="1156"/>
                    <a:pt x="2155" y="846"/>
                    <a:pt x="2644" y="632"/>
                  </a:cubicBezTo>
                  <a:cubicBezTo>
                    <a:pt x="3144" y="405"/>
                    <a:pt x="3679" y="286"/>
                    <a:pt x="4251" y="286"/>
                  </a:cubicBezTo>
                  <a:cubicBezTo>
                    <a:pt x="6418" y="286"/>
                    <a:pt x="8192" y="2060"/>
                    <a:pt x="8192" y="4239"/>
                  </a:cubicBezTo>
                  <a:cubicBezTo>
                    <a:pt x="8192" y="6406"/>
                    <a:pt x="6418" y="8180"/>
                    <a:pt x="4251" y="8180"/>
                  </a:cubicBezTo>
                  <a:cubicBezTo>
                    <a:pt x="2072" y="8180"/>
                    <a:pt x="298" y="6406"/>
                    <a:pt x="298" y="4239"/>
                  </a:cubicBezTo>
                  <a:cubicBezTo>
                    <a:pt x="298" y="3465"/>
                    <a:pt x="524" y="2703"/>
                    <a:pt x="965" y="2060"/>
                  </a:cubicBezTo>
                  <a:cubicBezTo>
                    <a:pt x="1001" y="1989"/>
                    <a:pt x="989" y="1882"/>
                    <a:pt x="917" y="1846"/>
                  </a:cubicBezTo>
                  <a:cubicBezTo>
                    <a:pt x="893" y="1827"/>
                    <a:pt x="862" y="1818"/>
                    <a:pt x="830" y="1818"/>
                  </a:cubicBezTo>
                  <a:cubicBezTo>
                    <a:pt x="781" y="1818"/>
                    <a:pt x="731" y="1839"/>
                    <a:pt x="703" y="1882"/>
                  </a:cubicBezTo>
                  <a:cubicBezTo>
                    <a:pt x="250" y="2584"/>
                    <a:pt x="0" y="3394"/>
                    <a:pt x="0" y="4227"/>
                  </a:cubicBezTo>
                  <a:cubicBezTo>
                    <a:pt x="0" y="5358"/>
                    <a:pt x="453" y="6406"/>
                    <a:pt x="1239" y="7216"/>
                  </a:cubicBezTo>
                  <a:cubicBezTo>
                    <a:pt x="2048" y="8014"/>
                    <a:pt x="3096" y="8454"/>
                    <a:pt x="4227" y="8454"/>
                  </a:cubicBezTo>
                  <a:cubicBezTo>
                    <a:pt x="5358" y="8454"/>
                    <a:pt x="6418" y="8002"/>
                    <a:pt x="7227" y="7216"/>
                  </a:cubicBezTo>
                  <a:cubicBezTo>
                    <a:pt x="8025" y="6430"/>
                    <a:pt x="8454" y="5358"/>
                    <a:pt x="8454" y="4227"/>
                  </a:cubicBezTo>
                  <a:cubicBezTo>
                    <a:pt x="8454" y="3096"/>
                    <a:pt x="8013" y="2037"/>
                    <a:pt x="7227" y="1227"/>
                  </a:cubicBezTo>
                  <a:cubicBezTo>
                    <a:pt x="6418" y="429"/>
                    <a:pt x="5358" y="1"/>
                    <a:pt x="4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78"/>
            <p:cNvSpPr/>
            <p:nvPr/>
          </p:nvSpPr>
          <p:spPr>
            <a:xfrm>
              <a:off x="5869402" y="2462111"/>
              <a:ext cx="15909" cy="9495"/>
            </a:xfrm>
            <a:custGeom>
              <a:avLst/>
              <a:gdLst/>
              <a:ahLst/>
              <a:cxnLst/>
              <a:rect l="l" t="t" r="r" b="b"/>
              <a:pathLst>
                <a:path w="501" h="299" extrusionOk="0">
                  <a:moveTo>
                    <a:pt x="144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27"/>
                    <a:pt x="60" y="298"/>
                    <a:pt x="144" y="298"/>
                  </a:cubicBezTo>
                  <a:lnTo>
                    <a:pt x="358" y="298"/>
                  </a:lnTo>
                  <a:cubicBezTo>
                    <a:pt x="429" y="298"/>
                    <a:pt x="501" y="239"/>
                    <a:pt x="501" y="155"/>
                  </a:cubicBezTo>
                  <a:cubicBezTo>
                    <a:pt x="501" y="60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78"/>
            <p:cNvSpPr/>
            <p:nvPr/>
          </p:nvSpPr>
          <p:spPr>
            <a:xfrm>
              <a:off x="5976416" y="2354748"/>
              <a:ext cx="116858" cy="116858"/>
            </a:xfrm>
            <a:custGeom>
              <a:avLst/>
              <a:gdLst/>
              <a:ahLst/>
              <a:cxnLst/>
              <a:rect l="l" t="t" r="r" b="b"/>
              <a:pathLst>
                <a:path w="3680" h="3680" extrusionOk="0">
                  <a:moveTo>
                    <a:pt x="155" y="0"/>
                  </a:moveTo>
                  <a:cubicBezTo>
                    <a:pt x="60" y="0"/>
                    <a:pt x="0" y="60"/>
                    <a:pt x="0" y="155"/>
                  </a:cubicBezTo>
                  <a:lnTo>
                    <a:pt x="0" y="3536"/>
                  </a:lnTo>
                  <a:cubicBezTo>
                    <a:pt x="0" y="3608"/>
                    <a:pt x="60" y="3679"/>
                    <a:pt x="155" y="3679"/>
                  </a:cubicBezTo>
                  <a:lnTo>
                    <a:pt x="3536" y="3679"/>
                  </a:lnTo>
                  <a:cubicBezTo>
                    <a:pt x="3608" y="3679"/>
                    <a:pt x="3679" y="3620"/>
                    <a:pt x="3679" y="3536"/>
                  </a:cubicBezTo>
                  <a:cubicBezTo>
                    <a:pt x="3679" y="3441"/>
                    <a:pt x="3620" y="3382"/>
                    <a:pt x="3536" y="3382"/>
                  </a:cubicBezTo>
                  <a:lnTo>
                    <a:pt x="298" y="3382"/>
                  </a:lnTo>
                  <a:lnTo>
                    <a:pt x="298" y="155"/>
                  </a:lnTo>
                  <a:cubicBezTo>
                    <a:pt x="298" y="84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78"/>
            <p:cNvSpPr/>
            <p:nvPr/>
          </p:nvSpPr>
          <p:spPr>
            <a:xfrm>
              <a:off x="5976416" y="2562679"/>
              <a:ext cx="9463" cy="16290"/>
            </a:xfrm>
            <a:custGeom>
              <a:avLst/>
              <a:gdLst/>
              <a:ahLst/>
              <a:cxnLst/>
              <a:rect l="l" t="t" r="r" b="b"/>
              <a:pathLst>
                <a:path w="298" h="513" extrusionOk="0">
                  <a:moveTo>
                    <a:pt x="155" y="1"/>
                  </a:moveTo>
                  <a:cubicBezTo>
                    <a:pt x="60" y="1"/>
                    <a:pt x="0" y="60"/>
                    <a:pt x="0" y="155"/>
                  </a:cubicBezTo>
                  <a:lnTo>
                    <a:pt x="0" y="358"/>
                  </a:lnTo>
                  <a:cubicBezTo>
                    <a:pt x="0" y="441"/>
                    <a:pt x="60" y="513"/>
                    <a:pt x="155" y="513"/>
                  </a:cubicBezTo>
                  <a:cubicBezTo>
                    <a:pt x="238" y="513"/>
                    <a:pt x="298" y="453"/>
                    <a:pt x="298" y="358"/>
                  </a:cubicBezTo>
                  <a:lnTo>
                    <a:pt x="298" y="155"/>
                  </a:lnTo>
                  <a:cubicBezTo>
                    <a:pt x="298" y="84"/>
                    <a:pt x="238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78"/>
            <p:cNvSpPr/>
            <p:nvPr/>
          </p:nvSpPr>
          <p:spPr>
            <a:xfrm>
              <a:off x="5900395" y="2386217"/>
              <a:ext cx="15179" cy="13909"/>
            </a:xfrm>
            <a:custGeom>
              <a:avLst/>
              <a:gdLst/>
              <a:ahLst/>
              <a:cxnLst/>
              <a:rect l="l" t="t" r="r" b="b"/>
              <a:pathLst>
                <a:path w="478" h="438" extrusionOk="0">
                  <a:moveTo>
                    <a:pt x="168" y="0"/>
                  </a:moveTo>
                  <a:cubicBezTo>
                    <a:pt x="129" y="0"/>
                    <a:pt x="90" y="15"/>
                    <a:pt x="61" y="45"/>
                  </a:cubicBezTo>
                  <a:cubicBezTo>
                    <a:pt x="1" y="105"/>
                    <a:pt x="1" y="188"/>
                    <a:pt x="61" y="247"/>
                  </a:cubicBezTo>
                  <a:lnTo>
                    <a:pt x="215" y="402"/>
                  </a:lnTo>
                  <a:cubicBezTo>
                    <a:pt x="239" y="426"/>
                    <a:pt x="275" y="438"/>
                    <a:pt x="311" y="438"/>
                  </a:cubicBezTo>
                  <a:cubicBezTo>
                    <a:pt x="358" y="438"/>
                    <a:pt x="394" y="426"/>
                    <a:pt x="418" y="402"/>
                  </a:cubicBezTo>
                  <a:cubicBezTo>
                    <a:pt x="477" y="343"/>
                    <a:pt x="477" y="247"/>
                    <a:pt x="418" y="188"/>
                  </a:cubicBezTo>
                  <a:lnTo>
                    <a:pt x="275" y="45"/>
                  </a:lnTo>
                  <a:cubicBezTo>
                    <a:pt x="245" y="15"/>
                    <a:pt x="206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78"/>
            <p:cNvSpPr/>
            <p:nvPr/>
          </p:nvSpPr>
          <p:spPr>
            <a:xfrm>
              <a:off x="6047484" y="2533655"/>
              <a:ext cx="15147" cy="13940"/>
            </a:xfrm>
            <a:custGeom>
              <a:avLst/>
              <a:gdLst/>
              <a:ahLst/>
              <a:cxnLst/>
              <a:rect l="l" t="t" r="r" b="b"/>
              <a:pathLst>
                <a:path w="477" h="439" extrusionOk="0">
                  <a:moveTo>
                    <a:pt x="161" y="1"/>
                  </a:moveTo>
                  <a:cubicBezTo>
                    <a:pt x="126" y="1"/>
                    <a:pt x="90" y="16"/>
                    <a:pt x="60" y="46"/>
                  </a:cubicBezTo>
                  <a:cubicBezTo>
                    <a:pt x="1" y="93"/>
                    <a:pt x="1" y="188"/>
                    <a:pt x="60" y="248"/>
                  </a:cubicBezTo>
                  <a:lnTo>
                    <a:pt x="203" y="391"/>
                  </a:lnTo>
                  <a:cubicBezTo>
                    <a:pt x="239" y="427"/>
                    <a:pt x="262" y="438"/>
                    <a:pt x="310" y="438"/>
                  </a:cubicBezTo>
                  <a:cubicBezTo>
                    <a:pt x="358" y="438"/>
                    <a:pt x="382" y="427"/>
                    <a:pt x="417" y="391"/>
                  </a:cubicBezTo>
                  <a:cubicBezTo>
                    <a:pt x="477" y="343"/>
                    <a:pt x="477" y="248"/>
                    <a:pt x="417" y="188"/>
                  </a:cubicBezTo>
                  <a:lnTo>
                    <a:pt x="262" y="46"/>
                  </a:lnTo>
                  <a:cubicBezTo>
                    <a:pt x="233" y="16"/>
                    <a:pt x="197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78"/>
            <p:cNvSpPr/>
            <p:nvPr/>
          </p:nvSpPr>
          <p:spPr>
            <a:xfrm>
              <a:off x="6047484" y="2386217"/>
              <a:ext cx="15147" cy="13909"/>
            </a:xfrm>
            <a:custGeom>
              <a:avLst/>
              <a:gdLst/>
              <a:ahLst/>
              <a:cxnLst/>
              <a:rect l="l" t="t" r="r" b="b"/>
              <a:pathLst>
                <a:path w="477" h="438" extrusionOk="0">
                  <a:moveTo>
                    <a:pt x="310" y="0"/>
                  </a:moveTo>
                  <a:cubicBezTo>
                    <a:pt x="271" y="0"/>
                    <a:pt x="233" y="15"/>
                    <a:pt x="203" y="45"/>
                  </a:cubicBezTo>
                  <a:lnTo>
                    <a:pt x="60" y="188"/>
                  </a:lnTo>
                  <a:cubicBezTo>
                    <a:pt x="1" y="247"/>
                    <a:pt x="1" y="343"/>
                    <a:pt x="60" y="402"/>
                  </a:cubicBezTo>
                  <a:cubicBezTo>
                    <a:pt x="84" y="426"/>
                    <a:pt x="120" y="438"/>
                    <a:pt x="167" y="438"/>
                  </a:cubicBezTo>
                  <a:cubicBezTo>
                    <a:pt x="203" y="438"/>
                    <a:pt x="239" y="426"/>
                    <a:pt x="262" y="402"/>
                  </a:cubicBezTo>
                  <a:lnTo>
                    <a:pt x="417" y="247"/>
                  </a:lnTo>
                  <a:cubicBezTo>
                    <a:pt x="477" y="188"/>
                    <a:pt x="477" y="105"/>
                    <a:pt x="417" y="45"/>
                  </a:cubicBezTo>
                  <a:cubicBezTo>
                    <a:pt x="387" y="15"/>
                    <a:pt x="349" y="0"/>
                    <a:pt x="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78"/>
            <p:cNvSpPr/>
            <p:nvPr/>
          </p:nvSpPr>
          <p:spPr>
            <a:xfrm>
              <a:off x="5900395" y="2533655"/>
              <a:ext cx="15179" cy="13940"/>
            </a:xfrm>
            <a:custGeom>
              <a:avLst/>
              <a:gdLst/>
              <a:ahLst/>
              <a:cxnLst/>
              <a:rect l="l" t="t" r="r" b="b"/>
              <a:pathLst>
                <a:path w="478" h="439" extrusionOk="0">
                  <a:moveTo>
                    <a:pt x="316" y="1"/>
                  </a:moveTo>
                  <a:cubicBezTo>
                    <a:pt x="281" y="1"/>
                    <a:pt x="245" y="16"/>
                    <a:pt x="215" y="46"/>
                  </a:cubicBezTo>
                  <a:lnTo>
                    <a:pt x="61" y="188"/>
                  </a:lnTo>
                  <a:cubicBezTo>
                    <a:pt x="1" y="248"/>
                    <a:pt x="1" y="343"/>
                    <a:pt x="61" y="403"/>
                  </a:cubicBezTo>
                  <a:cubicBezTo>
                    <a:pt x="96" y="427"/>
                    <a:pt x="120" y="438"/>
                    <a:pt x="168" y="438"/>
                  </a:cubicBezTo>
                  <a:cubicBezTo>
                    <a:pt x="215" y="438"/>
                    <a:pt x="239" y="427"/>
                    <a:pt x="275" y="403"/>
                  </a:cubicBezTo>
                  <a:lnTo>
                    <a:pt x="418" y="248"/>
                  </a:lnTo>
                  <a:cubicBezTo>
                    <a:pt x="477" y="188"/>
                    <a:pt x="477" y="105"/>
                    <a:pt x="418" y="46"/>
                  </a:cubicBezTo>
                  <a:cubicBezTo>
                    <a:pt x="388" y="16"/>
                    <a:pt x="352" y="1"/>
                    <a:pt x="3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78"/>
            <p:cNvSpPr/>
            <p:nvPr/>
          </p:nvSpPr>
          <p:spPr>
            <a:xfrm>
              <a:off x="5877341" y="242063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67" y="0"/>
                  </a:moveTo>
                  <a:cubicBezTo>
                    <a:pt x="106" y="0"/>
                    <a:pt x="52" y="29"/>
                    <a:pt x="25" y="92"/>
                  </a:cubicBezTo>
                  <a:cubicBezTo>
                    <a:pt x="1" y="164"/>
                    <a:pt x="25" y="247"/>
                    <a:pt x="108" y="283"/>
                  </a:cubicBezTo>
                  <a:lnTo>
                    <a:pt x="298" y="354"/>
                  </a:lnTo>
                  <a:cubicBezTo>
                    <a:pt x="310" y="366"/>
                    <a:pt x="346" y="366"/>
                    <a:pt x="358" y="366"/>
                  </a:cubicBezTo>
                  <a:cubicBezTo>
                    <a:pt x="417" y="366"/>
                    <a:pt x="465" y="342"/>
                    <a:pt x="489" y="283"/>
                  </a:cubicBezTo>
                  <a:cubicBezTo>
                    <a:pt x="525" y="187"/>
                    <a:pt x="489" y="116"/>
                    <a:pt x="417" y="92"/>
                  </a:cubicBezTo>
                  <a:lnTo>
                    <a:pt x="227" y="9"/>
                  </a:lnTo>
                  <a:cubicBezTo>
                    <a:pt x="207" y="3"/>
                    <a:pt x="18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78"/>
            <p:cNvSpPr/>
            <p:nvPr/>
          </p:nvSpPr>
          <p:spPr>
            <a:xfrm>
              <a:off x="6068665" y="2501519"/>
              <a:ext cx="16671" cy="11654"/>
            </a:xfrm>
            <a:custGeom>
              <a:avLst/>
              <a:gdLst/>
              <a:ahLst/>
              <a:cxnLst/>
              <a:rect l="l" t="t" r="r" b="b"/>
              <a:pathLst>
                <a:path w="525" h="367" extrusionOk="0">
                  <a:moveTo>
                    <a:pt x="170" y="1"/>
                  </a:moveTo>
                  <a:cubicBezTo>
                    <a:pt x="112" y="1"/>
                    <a:pt x="54" y="28"/>
                    <a:pt x="36" y="81"/>
                  </a:cubicBezTo>
                  <a:cubicBezTo>
                    <a:pt x="0" y="165"/>
                    <a:pt x="36" y="248"/>
                    <a:pt x="107" y="284"/>
                  </a:cubicBezTo>
                  <a:lnTo>
                    <a:pt x="298" y="355"/>
                  </a:lnTo>
                  <a:cubicBezTo>
                    <a:pt x="310" y="367"/>
                    <a:pt x="346" y="367"/>
                    <a:pt x="357" y="367"/>
                  </a:cubicBezTo>
                  <a:cubicBezTo>
                    <a:pt x="417" y="367"/>
                    <a:pt x="465" y="343"/>
                    <a:pt x="488" y="284"/>
                  </a:cubicBezTo>
                  <a:cubicBezTo>
                    <a:pt x="524" y="200"/>
                    <a:pt x="488" y="117"/>
                    <a:pt x="417" y="81"/>
                  </a:cubicBezTo>
                  <a:lnTo>
                    <a:pt x="226" y="10"/>
                  </a:lnTo>
                  <a:cubicBezTo>
                    <a:pt x="209" y="4"/>
                    <a:pt x="189" y="1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78"/>
            <p:cNvSpPr/>
            <p:nvPr/>
          </p:nvSpPr>
          <p:spPr>
            <a:xfrm>
              <a:off x="6015729" y="2363353"/>
              <a:ext cx="12893" cy="15623"/>
            </a:xfrm>
            <a:custGeom>
              <a:avLst/>
              <a:gdLst/>
              <a:ahLst/>
              <a:cxnLst/>
              <a:rect l="l" t="t" r="r" b="b"/>
              <a:pathLst>
                <a:path w="406" h="492" extrusionOk="0">
                  <a:moveTo>
                    <a:pt x="237" y="1"/>
                  </a:moveTo>
                  <a:cubicBezTo>
                    <a:pt x="181" y="1"/>
                    <a:pt x="125" y="34"/>
                    <a:pt x="108" y="86"/>
                  </a:cubicBezTo>
                  <a:lnTo>
                    <a:pt x="36" y="277"/>
                  </a:lnTo>
                  <a:cubicBezTo>
                    <a:pt x="0" y="360"/>
                    <a:pt x="36" y="444"/>
                    <a:pt x="108" y="479"/>
                  </a:cubicBezTo>
                  <a:cubicBezTo>
                    <a:pt x="119" y="479"/>
                    <a:pt x="131" y="491"/>
                    <a:pt x="167" y="491"/>
                  </a:cubicBezTo>
                  <a:cubicBezTo>
                    <a:pt x="227" y="491"/>
                    <a:pt x="274" y="467"/>
                    <a:pt x="298" y="396"/>
                  </a:cubicBezTo>
                  <a:lnTo>
                    <a:pt x="369" y="205"/>
                  </a:lnTo>
                  <a:cubicBezTo>
                    <a:pt x="405" y="134"/>
                    <a:pt x="369" y="39"/>
                    <a:pt x="298" y="15"/>
                  </a:cubicBezTo>
                  <a:cubicBezTo>
                    <a:pt x="279" y="5"/>
                    <a:pt x="258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78"/>
            <p:cNvSpPr/>
            <p:nvPr/>
          </p:nvSpPr>
          <p:spPr>
            <a:xfrm>
              <a:off x="5934055" y="2554836"/>
              <a:ext cx="13274" cy="15433"/>
            </a:xfrm>
            <a:custGeom>
              <a:avLst/>
              <a:gdLst/>
              <a:ahLst/>
              <a:cxnLst/>
              <a:rect l="l" t="t" r="r" b="b"/>
              <a:pathLst>
                <a:path w="418" h="486" extrusionOk="0">
                  <a:moveTo>
                    <a:pt x="255" y="1"/>
                  </a:moveTo>
                  <a:cubicBezTo>
                    <a:pt x="197" y="1"/>
                    <a:pt x="138" y="30"/>
                    <a:pt x="120" y="93"/>
                  </a:cubicBezTo>
                  <a:lnTo>
                    <a:pt x="48" y="283"/>
                  </a:lnTo>
                  <a:cubicBezTo>
                    <a:pt x="1" y="355"/>
                    <a:pt x="48" y="450"/>
                    <a:pt x="120" y="474"/>
                  </a:cubicBezTo>
                  <a:cubicBezTo>
                    <a:pt x="132" y="486"/>
                    <a:pt x="167" y="486"/>
                    <a:pt x="179" y="486"/>
                  </a:cubicBezTo>
                  <a:cubicBezTo>
                    <a:pt x="239" y="486"/>
                    <a:pt x="286" y="462"/>
                    <a:pt x="310" y="402"/>
                  </a:cubicBezTo>
                  <a:lnTo>
                    <a:pt x="382" y="212"/>
                  </a:lnTo>
                  <a:cubicBezTo>
                    <a:pt x="417" y="129"/>
                    <a:pt x="382" y="45"/>
                    <a:pt x="310" y="10"/>
                  </a:cubicBezTo>
                  <a:cubicBezTo>
                    <a:pt x="293" y="4"/>
                    <a:pt x="274" y="1"/>
                    <a:pt x="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78"/>
            <p:cNvSpPr/>
            <p:nvPr/>
          </p:nvSpPr>
          <p:spPr>
            <a:xfrm>
              <a:off x="5935960" y="2362401"/>
              <a:ext cx="12861" cy="15814"/>
            </a:xfrm>
            <a:custGeom>
              <a:avLst/>
              <a:gdLst/>
              <a:ahLst/>
              <a:cxnLst/>
              <a:rect l="l" t="t" r="r" b="b"/>
              <a:pathLst>
                <a:path w="405" h="498" extrusionOk="0">
                  <a:moveTo>
                    <a:pt x="161" y="1"/>
                  </a:moveTo>
                  <a:cubicBezTo>
                    <a:pt x="143" y="1"/>
                    <a:pt x="125" y="3"/>
                    <a:pt x="107" y="9"/>
                  </a:cubicBezTo>
                  <a:cubicBezTo>
                    <a:pt x="24" y="45"/>
                    <a:pt x="0" y="128"/>
                    <a:pt x="24" y="212"/>
                  </a:cubicBezTo>
                  <a:lnTo>
                    <a:pt x="107" y="402"/>
                  </a:lnTo>
                  <a:cubicBezTo>
                    <a:pt x="131" y="462"/>
                    <a:pt x="191" y="497"/>
                    <a:pt x="238" y="497"/>
                  </a:cubicBezTo>
                  <a:cubicBezTo>
                    <a:pt x="250" y="497"/>
                    <a:pt x="262" y="497"/>
                    <a:pt x="298" y="474"/>
                  </a:cubicBezTo>
                  <a:cubicBezTo>
                    <a:pt x="369" y="450"/>
                    <a:pt x="405" y="355"/>
                    <a:pt x="369" y="283"/>
                  </a:cubicBezTo>
                  <a:lnTo>
                    <a:pt x="298" y="93"/>
                  </a:lnTo>
                  <a:cubicBezTo>
                    <a:pt x="271" y="29"/>
                    <a:pt x="216" y="1"/>
                    <a:pt x="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78"/>
            <p:cNvSpPr/>
            <p:nvPr/>
          </p:nvSpPr>
          <p:spPr>
            <a:xfrm>
              <a:off x="6013824" y="2555820"/>
              <a:ext cx="12893" cy="15592"/>
            </a:xfrm>
            <a:custGeom>
              <a:avLst/>
              <a:gdLst/>
              <a:ahLst/>
              <a:cxnLst/>
              <a:rect l="l" t="t" r="r" b="b"/>
              <a:pathLst>
                <a:path w="406" h="491" extrusionOk="0">
                  <a:moveTo>
                    <a:pt x="167" y="0"/>
                  </a:moveTo>
                  <a:cubicBezTo>
                    <a:pt x="147" y="0"/>
                    <a:pt x="127" y="5"/>
                    <a:pt x="108" y="14"/>
                  </a:cubicBezTo>
                  <a:cubicBezTo>
                    <a:pt x="37" y="38"/>
                    <a:pt x="1" y="133"/>
                    <a:pt x="37" y="205"/>
                  </a:cubicBezTo>
                  <a:lnTo>
                    <a:pt x="108" y="395"/>
                  </a:lnTo>
                  <a:cubicBezTo>
                    <a:pt x="132" y="455"/>
                    <a:pt x="179" y="491"/>
                    <a:pt x="239" y="491"/>
                  </a:cubicBezTo>
                  <a:cubicBezTo>
                    <a:pt x="251" y="491"/>
                    <a:pt x="275" y="491"/>
                    <a:pt x="299" y="479"/>
                  </a:cubicBezTo>
                  <a:cubicBezTo>
                    <a:pt x="370" y="443"/>
                    <a:pt x="406" y="360"/>
                    <a:pt x="370" y="276"/>
                  </a:cubicBezTo>
                  <a:lnTo>
                    <a:pt x="299" y="86"/>
                  </a:lnTo>
                  <a:cubicBezTo>
                    <a:pt x="272" y="33"/>
                    <a:pt x="22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78"/>
            <p:cNvSpPr/>
            <p:nvPr/>
          </p:nvSpPr>
          <p:spPr>
            <a:xfrm>
              <a:off x="6069776" y="2422132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4" y="1"/>
                  </a:moveTo>
                  <a:cubicBezTo>
                    <a:pt x="335" y="1"/>
                    <a:pt x="316" y="3"/>
                    <a:pt x="299" y="9"/>
                  </a:cubicBezTo>
                  <a:lnTo>
                    <a:pt x="96" y="81"/>
                  </a:lnTo>
                  <a:cubicBezTo>
                    <a:pt x="25" y="117"/>
                    <a:pt x="1" y="200"/>
                    <a:pt x="25" y="283"/>
                  </a:cubicBezTo>
                  <a:cubicBezTo>
                    <a:pt x="37" y="343"/>
                    <a:pt x="96" y="367"/>
                    <a:pt x="156" y="367"/>
                  </a:cubicBezTo>
                  <a:cubicBezTo>
                    <a:pt x="180" y="367"/>
                    <a:pt x="191" y="367"/>
                    <a:pt x="215" y="355"/>
                  </a:cubicBezTo>
                  <a:lnTo>
                    <a:pt x="418" y="283"/>
                  </a:lnTo>
                  <a:cubicBezTo>
                    <a:pt x="489" y="248"/>
                    <a:pt x="513" y="164"/>
                    <a:pt x="489" y="81"/>
                  </a:cubicBezTo>
                  <a:cubicBezTo>
                    <a:pt x="462" y="27"/>
                    <a:pt x="409" y="1"/>
                    <a:pt x="3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78"/>
            <p:cNvSpPr/>
            <p:nvPr/>
          </p:nvSpPr>
          <p:spPr>
            <a:xfrm>
              <a:off x="5876960" y="2500027"/>
              <a:ext cx="16290" cy="11654"/>
            </a:xfrm>
            <a:custGeom>
              <a:avLst/>
              <a:gdLst/>
              <a:ahLst/>
              <a:cxnLst/>
              <a:rect l="l" t="t" r="r" b="b"/>
              <a:pathLst>
                <a:path w="513" h="367" extrusionOk="0">
                  <a:moveTo>
                    <a:pt x="352" y="0"/>
                  </a:moveTo>
                  <a:cubicBezTo>
                    <a:pt x="334" y="0"/>
                    <a:pt x="316" y="3"/>
                    <a:pt x="298" y="9"/>
                  </a:cubicBezTo>
                  <a:lnTo>
                    <a:pt x="96" y="92"/>
                  </a:lnTo>
                  <a:cubicBezTo>
                    <a:pt x="25" y="116"/>
                    <a:pt x="1" y="212"/>
                    <a:pt x="25" y="283"/>
                  </a:cubicBezTo>
                  <a:cubicBezTo>
                    <a:pt x="60" y="343"/>
                    <a:pt x="96" y="366"/>
                    <a:pt x="156" y="366"/>
                  </a:cubicBezTo>
                  <a:cubicBezTo>
                    <a:pt x="179" y="366"/>
                    <a:pt x="191" y="366"/>
                    <a:pt x="215" y="354"/>
                  </a:cubicBezTo>
                  <a:lnTo>
                    <a:pt x="418" y="283"/>
                  </a:lnTo>
                  <a:cubicBezTo>
                    <a:pt x="489" y="247"/>
                    <a:pt x="513" y="164"/>
                    <a:pt x="489" y="92"/>
                  </a:cubicBezTo>
                  <a:cubicBezTo>
                    <a:pt x="462" y="29"/>
                    <a:pt x="408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7" name="Google Shape;10887;p78"/>
          <p:cNvGrpSpPr/>
          <p:nvPr/>
        </p:nvGrpSpPr>
        <p:grpSpPr>
          <a:xfrm>
            <a:off x="2551063" y="2421430"/>
            <a:ext cx="370930" cy="370549"/>
            <a:chOff x="2497275" y="2744159"/>
            <a:chExt cx="370930" cy="370549"/>
          </a:xfrm>
          <a:solidFill>
            <a:schemeClr val="tx1"/>
          </a:solidFill>
        </p:grpSpPr>
        <p:sp>
          <p:nvSpPr>
            <p:cNvPr id="10888" name="Google Shape;10888;p78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78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78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78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78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78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4" name="Google Shape;10894;p78"/>
          <p:cNvGrpSpPr/>
          <p:nvPr/>
        </p:nvGrpSpPr>
        <p:grpSpPr>
          <a:xfrm>
            <a:off x="914728" y="2423748"/>
            <a:ext cx="371883" cy="365691"/>
            <a:chOff x="860940" y="2746477"/>
            <a:chExt cx="371883" cy="365691"/>
          </a:xfrm>
          <a:solidFill>
            <a:schemeClr val="tx1"/>
          </a:solidFill>
        </p:grpSpPr>
        <p:sp>
          <p:nvSpPr>
            <p:cNvPr id="10895" name="Google Shape;10895;p78"/>
            <p:cNvSpPr/>
            <p:nvPr/>
          </p:nvSpPr>
          <p:spPr>
            <a:xfrm>
              <a:off x="908191" y="3026302"/>
              <a:ext cx="30294" cy="28961"/>
            </a:xfrm>
            <a:custGeom>
              <a:avLst/>
              <a:gdLst/>
              <a:ahLst/>
              <a:cxnLst/>
              <a:rect l="l" t="t" r="r" b="b"/>
              <a:pathLst>
                <a:path w="954" h="912" extrusionOk="0">
                  <a:moveTo>
                    <a:pt x="763" y="1"/>
                  </a:moveTo>
                  <a:cubicBezTo>
                    <a:pt x="718" y="1"/>
                    <a:pt x="674" y="16"/>
                    <a:pt x="644" y="45"/>
                  </a:cubicBezTo>
                  <a:lnTo>
                    <a:pt x="60" y="629"/>
                  </a:lnTo>
                  <a:cubicBezTo>
                    <a:pt x="1" y="688"/>
                    <a:pt x="1" y="807"/>
                    <a:pt x="60" y="867"/>
                  </a:cubicBezTo>
                  <a:cubicBezTo>
                    <a:pt x="90" y="897"/>
                    <a:pt x="135" y="911"/>
                    <a:pt x="179" y="911"/>
                  </a:cubicBezTo>
                  <a:cubicBezTo>
                    <a:pt x="224" y="911"/>
                    <a:pt x="269" y="897"/>
                    <a:pt x="299" y="867"/>
                  </a:cubicBezTo>
                  <a:lnTo>
                    <a:pt x="882" y="283"/>
                  </a:lnTo>
                  <a:cubicBezTo>
                    <a:pt x="953" y="224"/>
                    <a:pt x="953" y="105"/>
                    <a:pt x="882" y="45"/>
                  </a:cubicBezTo>
                  <a:cubicBezTo>
                    <a:pt x="852" y="16"/>
                    <a:pt x="807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78"/>
            <p:cNvSpPr/>
            <p:nvPr/>
          </p:nvSpPr>
          <p:spPr>
            <a:xfrm>
              <a:off x="943757" y="3061836"/>
              <a:ext cx="30263" cy="28961"/>
            </a:xfrm>
            <a:custGeom>
              <a:avLst/>
              <a:gdLst/>
              <a:ahLst/>
              <a:cxnLst/>
              <a:rect l="l" t="t" r="r" b="b"/>
              <a:pathLst>
                <a:path w="953" h="912" extrusionOk="0">
                  <a:moveTo>
                    <a:pt x="762" y="1"/>
                  </a:moveTo>
                  <a:cubicBezTo>
                    <a:pt x="717" y="1"/>
                    <a:pt x="673" y="16"/>
                    <a:pt x="643" y="46"/>
                  </a:cubicBezTo>
                  <a:lnTo>
                    <a:pt x="60" y="629"/>
                  </a:lnTo>
                  <a:cubicBezTo>
                    <a:pt x="0" y="688"/>
                    <a:pt x="0" y="807"/>
                    <a:pt x="60" y="867"/>
                  </a:cubicBezTo>
                  <a:cubicBezTo>
                    <a:pt x="89" y="897"/>
                    <a:pt x="134" y="912"/>
                    <a:pt x="179" y="912"/>
                  </a:cubicBezTo>
                  <a:cubicBezTo>
                    <a:pt x="223" y="912"/>
                    <a:pt x="268" y="897"/>
                    <a:pt x="298" y="867"/>
                  </a:cubicBezTo>
                  <a:lnTo>
                    <a:pt x="881" y="284"/>
                  </a:lnTo>
                  <a:cubicBezTo>
                    <a:pt x="953" y="224"/>
                    <a:pt x="953" y="105"/>
                    <a:pt x="881" y="46"/>
                  </a:cubicBezTo>
                  <a:cubicBezTo>
                    <a:pt x="851" y="16"/>
                    <a:pt x="807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78"/>
            <p:cNvSpPr/>
            <p:nvPr/>
          </p:nvSpPr>
          <p:spPr>
            <a:xfrm>
              <a:off x="926355" y="3044085"/>
              <a:ext cx="29881" cy="28579"/>
            </a:xfrm>
            <a:custGeom>
              <a:avLst/>
              <a:gdLst/>
              <a:ahLst/>
              <a:cxnLst/>
              <a:rect l="l" t="t" r="r" b="b"/>
              <a:pathLst>
                <a:path w="941" h="900" extrusionOk="0">
                  <a:moveTo>
                    <a:pt x="762" y="0"/>
                  </a:moveTo>
                  <a:cubicBezTo>
                    <a:pt x="718" y="0"/>
                    <a:pt x="673" y="15"/>
                    <a:pt x="643" y="45"/>
                  </a:cubicBezTo>
                  <a:lnTo>
                    <a:pt x="60" y="616"/>
                  </a:lnTo>
                  <a:cubicBezTo>
                    <a:pt x="0" y="676"/>
                    <a:pt x="0" y="795"/>
                    <a:pt x="60" y="855"/>
                  </a:cubicBezTo>
                  <a:cubicBezTo>
                    <a:pt x="90" y="884"/>
                    <a:pt x="134" y="899"/>
                    <a:pt x="179" y="899"/>
                  </a:cubicBezTo>
                  <a:cubicBezTo>
                    <a:pt x="224" y="899"/>
                    <a:pt x="268" y="884"/>
                    <a:pt x="298" y="855"/>
                  </a:cubicBezTo>
                  <a:lnTo>
                    <a:pt x="881" y="283"/>
                  </a:lnTo>
                  <a:cubicBezTo>
                    <a:pt x="941" y="224"/>
                    <a:pt x="941" y="116"/>
                    <a:pt x="881" y="45"/>
                  </a:cubicBezTo>
                  <a:cubicBezTo>
                    <a:pt x="852" y="15"/>
                    <a:pt x="807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78"/>
            <p:cNvSpPr/>
            <p:nvPr/>
          </p:nvSpPr>
          <p:spPr>
            <a:xfrm>
              <a:off x="860940" y="2746477"/>
              <a:ext cx="371883" cy="365691"/>
            </a:xfrm>
            <a:custGeom>
              <a:avLst/>
              <a:gdLst/>
              <a:ahLst/>
              <a:cxnLst/>
              <a:rect l="l" t="t" r="r" b="b"/>
              <a:pathLst>
                <a:path w="11711" h="11516" extrusionOk="0">
                  <a:moveTo>
                    <a:pt x="11312" y="344"/>
                  </a:moveTo>
                  <a:lnTo>
                    <a:pt x="10835" y="1987"/>
                  </a:lnTo>
                  <a:lnTo>
                    <a:pt x="9680" y="821"/>
                  </a:lnTo>
                  <a:lnTo>
                    <a:pt x="11312" y="344"/>
                  </a:lnTo>
                  <a:close/>
                  <a:moveTo>
                    <a:pt x="4882" y="3821"/>
                  </a:moveTo>
                  <a:lnTo>
                    <a:pt x="2822" y="5881"/>
                  </a:lnTo>
                  <a:lnTo>
                    <a:pt x="477" y="5690"/>
                  </a:lnTo>
                  <a:cubicBezTo>
                    <a:pt x="453" y="5690"/>
                    <a:pt x="429" y="5643"/>
                    <a:pt x="465" y="5631"/>
                  </a:cubicBezTo>
                  <a:cubicBezTo>
                    <a:pt x="1477" y="4619"/>
                    <a:pt x="2822" y="4000"/>
                    <a:pt x="4227" y="3881"/>
                  </a:cubicBezTo>
                  <a:lnTo>
                    <a:pt x="4882" y="3821"/>
                  </a:lnTo>
                  <a:close/>
                  <a:moveTo>
                    <a:pt x="2894" y="6297"/>
                  </a:moveTo>
                  <a:lnTo>
                    <a:pt x="3811" y="7226"/>
                  </a:lnTo>
                  <a:lnTo>
                    <a:pt x="3477" y="7571"/>
                  </a:lnTo>
                  <a:lnTo>
                    <a:pt x="2549" y="6643"/>
                  </a:lnTo>
                  <a:lnTo>
                    <a:pt x="2894" y="6297"/>
                  </a:lnTo>
                  <a:close/>
                  <a:moveTo>
                    <a:pt x="2727" y="7333"/>
                  </a:moveTo>
                  <a:lnTo>
                    <a:pt x="3203" y="7810"/>
                  </a:lnTo>
                  <a:lnTo>
                    <a:pt x="2799" y="8226"/>
                  </a:lnTo>
                  <a:cubicBezTo>
                    <a:pt x="2787" y="8238"/>
                    <a:pt x="2763" y="8262"/>
                    <a:pt x="2739" y="8298"/>
                  </a:cubicBezTo>
                  <a:lnTo>
                    <a:pt x="2310" y="7869"/>
                  </a:lnTo>
                  <a:cubicBezTo>
                    <a:pt x="2287" y="7833"/>
                    <a:pt x="2287" y="7774"/>
                    <a:pt x="2310" y="7750"/>
                  </a:cubicBezTo>
                  <a:lnTo>
                    <a:pt x="2727" y="7333"/>
                  </a:lnTo>
                  <a:close/>
                  <a:moveTo>
                    <a:pt x="9311" y="916"/>
                  </a:moveTo>
                  <a:lnTo>
                    <a:pt x="10740" y="2345"/>
                  </a:lnTo>
                  <a:lnTo>
                    <a:pt x="10299" y="3821"/>
                  </a:lnTo>
                  <a:lnTo>
                    <a:pt x="5597" y="8524"/>
                  </a:lnTo>
                  <a:lnTo>
                    <a:pt x="4680" y="7595"/>
                  </a:lnTo>
                  <a:lnTo>
                    <a:pt x="6823" y="5452"/>
                  </a:lnTo>
                  <a:cubicBezTo>
                    <a:pt x="6966" y="5309"/>
                    <a:pt x="7001" y="5035"/>
                    <a:pt x="6811" y="4833"/>
                  </a:cubicBezTo>
                  <a:cubicBezTo>
                    <a:pt x="6728" y="4750"/>
                    <a:pt x="6617" y="4708"/>
                    <a:pt x="6506" y="4708"/>
                  </a:cubicBezTo>
                  <a:cubicBezTo>
                    <a:pt x="6394" y="4708"/>
                    <a:pt x="6281" y="4750"/>
                    <a:pt x="6192" y="4833"/>
                  </a:cubicBezTo>
                  <a:lnTo>
                    <a:pt x="4049" y="6976"/>
                  </a:lnTo>
                  <a:lnTo>
                    <a:pt x="3132" y="6047"/>
                  </a:lnTo>
                  <a:lnTo>
                    <a:pt x="7835" y="1344"/>
                  </a:lnTo>
                  <a:lnTo>
                    <a:pt x="9311" y="916"/>
                  </a:lnTo>
                  <a:close/>
                  <a:moveTo>
                    <a:pt x="6495" y="5047"/>
                  </a:moveTo>
                  <a:cubicBezTo>
                    <a:pt x="6522" y="5047"/>
                    <a:pt x="6549" y="5059"/>
                    <a:pt x="6573" y="5083"/>
                  </a:cubicBezTo>
                  <a:cubicBezTo>
                    <a:pt x="6609" y="5131"/>
                    <a:pt x="6609" y="5178"/>
                    <a:pt x="6573" y="5226"/>
                  </a:cubicBezTo>
                  <a:lnTo>
                    <a:pt x="4311" y="7488"/>
                  </a:lnTo>
                  <a:lnTo>
                    <a:pt x="3203" y="8595"/>
                  </a:lnTo>
                  <a:cubicBezTo>
                    <a:pt x="3180" y="8619"/>
                    <a:pt x="3153" y="8631"/>
                    <a:pt x="3127" y="8631"/>
                  </a:cubicBezTo>
                  <a:cubicBezTo>
                    <a:pt x="3102" y="8631"/>
                    <a:pt x="3078" y="8619"/>
                    <a:pt x="3060" y="8595"/>
                  </a:cubicBezTo>
                  <a:cubicBezTo>
                    <a:pt x="3013" y="8548"/>
                    <a:pt x="3013" y="8488"/>
                    <a:pt x="3060" y="8441"/>
                  </a:cubicBezTo>
                  <a:lnTo>
                    <a:pt x="6418" y="5083"/>
                  </a:lnTo>
                  <a:cubicBezTo>
                    <a:pt x="6442" y="5059"/>
                    <a:pt x="6469" y="5047"/>
                    <a:pt x="6495" y="5047"/>
                  </a:cubicBezTo>
                  <a:close/>
                  <a:moveTo>
                    <a:pt x="4430" y="7857"/>
                  </a:moveTo>
                  <a:lnTo>
                    <a:pt x="5346" y="8786"/>
                  </a:lnTo>
                  <a:lnTo>
                    <a:pt x="5001" y="9119"/>
                  </a:lnTo>
                  <a:lnTo>
                    <a:pt x="4989" y="9119"/>
                  </a:lnTo>
                  <a:lnTo>
                    <a:pt x="4084" y="8202"/>
                  </a:lnTo>
                  <a:lnTo>
                    <a:pt x="4430" y="7857"/>
                  </a:lnTo>
                  <a:close/>
                  <a:moveTo>
                    <a:pt x="3846" y="8429"/>
                  </a:moveTo>
                  <a:lnTo>
                    <a:pt x="4323" y="8905"/>
                  </a:lnTo>
                  <a:lnTo>
                    <a:pt x="3906" y="9322"/>
                  </a:lnTo>
                  <a:cubicBezTo>
                    <a:pt x="3894" y="9334"/>
                    <a:pt x="3858" y="9357"/>
                    <a:pt x="3846" y="9357"/>
                  </a:cubicBezTo>
                  <a:cubicBezTo>
                    <a:pt x="3834" y="9357"/>
                    <a:pt x="3811" y="9357"/>
                    <a:pt x="3787" y="9322"/>
                  </a:cubicBezTo>
                  <a:lnTo>
                    <a:pt x="3358" y="8905"/>
                  </a:lnTo>
                  <a:cubicBezTo>
                    <a:pt x="3382" y="8893"/>
                    <a:pt x="3394" y="8881"/>
                    <a:pt x="3430" y="8845"/>
                  </a:cubicBezTo>
                  <a:lnTo>
                    <a:pt x="3846" y="8429"/>
                  </a:lnTo>
                  <a:close/>
                  <a:moveTo>
                    <a:pt x="11322" y="1"/>
                  </a:moveTo>
                  <a:cubicBezTo>
                    <a:pt x="11295" y="1"/>
                    <a:pt x="11267" y="4"/>
                    <a:pt x="11240" y="11"/>
                  </a:cubicBezTo>
                  <a:cubicBezTo>
                    <a:pt x="10514" y="213"/>
                    <a:pt x="8394" y="844"/>
                    <a:pt x="7704" y="1035"/>
                  </a:cubicBezTo>
                  <a:cubicBezTo>
                    <a:pt x="7668" y="1047"/>
                    <a:pt x="7656" y="1059"/>
                    <a:pt x="7621" y="1083"/>
                  </a:cubicBezTo>
                  <a:lnTo>
                    <a:pt x="5263" y="3440"/>
                  </a:lnTo>
                  <a:lnTo>
                    <a:pt x="4203" y="3535"/>
                  </a:lnTo>
                  <a:cubicBezTo>
                    <a:pt x="2703" y="3654"/>
                    <a:pt x="1286" y="4321"/>
                    <a:pt x="227" y="5381"/>
                  </a:cubicBezTo>
                  <a:cubicBezTo>
                    <a:pt x="1" y="5595"/>
                    <a:pt x="143" y="5988"/>
                    <a:pt x="465" y="6024"/>
                  </a:cubicBezTo>
                  <a:lnTo>
                    <a:pt x="2525" y="6190"/>
                  </a:lnTo>
                  <a:lnTo>
                    <a:pt x="2310" y="6405"/>
                  </a:lnTo>
                  <a:cubicBezTo>
                    <a:pt x="2179" y="6536"/>
                    <a:pt x="2179" y="6750"/>
                    <a:pt x="2310" y="6881"/>
                  </a:cubicBezTo>
                  <a:lnTo>
                    <a:pt x="2525" y="7083"/>
                  </a:lnTo>
                  <a:lnTo>
                    <a:pt x="2108" y="7500"/>
                  </a:lnTo>
                  <a:cubicBezTo>
                    <a:pt x="1941" y="7667"/>
                    <a:pt x="1941" y="7941"/>
                    <a:pt x="2108" y="8095"/>
                  </a:cubicBezTo>
                  <a:lnTo>
                    <a:pt x="3561" y="9560"/>
                  </a:lnTo>
                  <a:cubicBezTo>
                    <a:pt x="3644" y="9643"/>
                    <a:pt x="3751" y="9685"/>
                    <a:pt x="3858" y="9685"/>
                  </a:cubicBezTo>
                  <a:cubicBezTo>
                    <a:pt x="3965" y="9685"/>
                    <a:pt x="4073" y="9643"/>
                    <a:pt x="4156" y="9560"/>
                  </a:cubicBezTo>
                  <a:lnTo>
                    <a:pt x="4573" y="9143"/>
                  </a:lnTo>
                  <a:lnTo>
                    <a:pt x="4763" y="9334"/>
                  </a:lnTo>
                  <a:cubicBezTo>
                    <a:pt x="4835" y="9399"/>
                    <a:pt x="4924" y="9432"/>
                    <a:pt x="5015" y="9432"/>
                  </a:cubicBezTo>
                  <a:cubicBezTo>
                    <a:pt x="5105" y="9432"/>
                    <a:pt x="5198" y="9399"/>
                    <a:pt x="5275" y="9334"/>
                  </a:cubicBezTo>
                  <a:lnTo>
                    <a:pt x="5477" y="9131"/>
                  </a:lnTo>
                  <a:lnTo>
                    <a:pt x="5656" y="11179"/>
                  </a:lnTo>
                  <a:cubicBezTo>
                    <a:pt x="5680" y="11334"/>
                    <a:pt x="5763" y="11453"/>
                    <a:pt x="5894" y="11500"/>
                  </a:cubicBezTo>
                  <a:cubicBezTo>
                    <a:pt x="5935" y="11511"/>
                    <a:pt x="5975" y="11516"/>
                    <a:pt x="6015" y="11516"/>
                  </a:cubicBezTo>
                  <a:cubicBezTo>
                    <a:pt x="6115" y="11516"/>
                    <a:pt x="6210" y="11482"/>
                    <a:pt x="6287" y="11405"/>
                  </a:cubicBezTo>
                  <a:cubicBezTo>
                    <a:pt x="6942" y="10750"/>
                    <a:pt x="7430" y="9977"/>
                    <a:pt x="7763" y="9119"/>
                  </a:cubicBezTo>
                  <a:cubicBezTo>
                    <a:pt x="7787" y="9024"/>
                    <a:pt x="7740" y="8941"/>
                    <a:pt x="7656" y="8893"/>
                  </a:cubicBezTo>
                  <a:cubicBezTo>
                    <a:pt x="7635" y="8885"/>
                    <a:pt x="7614" y="8881"/>
                    <a:pt x="7594" y="8881"/>
                  </a:cubicBezTo>
                  <a:cubicBezTo>
                    <a:pt x="7525" y="8881"/>
                    <a:pt x="7467" y="8926"/>
                    <a:pt x="7430" y="9000"/>
                  </a:cubicBezTo>
                  <a:cubicBezTo>
                    <a:pt x="7132" y="9810"/>
                    <a:pt x="6656" y="10560"/>
                    <a:pt x="6037" y="11167"/>
                  </a:cubicBezTo>
                  <a:cubicBezTo>
                    <a:pt x="6027" y="11172"/>
                    <a:pt x="6015" y="11175"/>
                    <a:pt x="6005" y="11175"/>
                  </a:cubicBezTo>
                  <a:cubicBezTo>
                    <a:pt x="5990" y="11175"/>
                    <a:pt x="5978" y="11169"/>
                    <a:pt x="5978" y="11155"/>
                  </a:cubicBezTo>
                  <a:lnTo>
                    <a:pt x="5763" y="8822"/>
                  </a:lnTo>
                  <a:lnTo>
                    <a:pt x="7835" y="6750"/>
                  </a:lnTo>
                  <a:lnTo>
                    <a:pt x="7835" y="6750"/>
                  </a:lnTo>
                  <a:cubicBezTo>
                    <a:pt x="7763" y="7583"/>
                    <a:pt x="7740" y="7810"/>
                    <a:pt x="7656" y="8238"/>
                  </a:cubicBezTo>
                  <a:cubicBezTo>
                    <a:pt x="7644" y="8322"/>
                    <a:pt x="7680" y="8417"/>
                    <a:pt x="7787" y="8441"/>
                  </a:cubicBezTo>
                  <a:cubicBezTo>
                    <a:pt x="7803" y="8445"/>
                    <a:pt x="7819" y="8447"/>
                    <a:pt x="7834" y="8447"/>
                  </a:cubicBezTo>
                  <a:cubicBezTo>
                    <a:pt x="7909" y="8447"/>
                    <a:pt x="7972" y="8399"/>
                    <a:pt x="8002" y="8310"/>
                  </a:cubicBezTo>
                  <a:cubicBezTo>
                    <a:pt x="8121" y="7786"/>
                    <a:pt x="8121" y="7548"/>
                    <a:pt x="8216" y="6393"/>
                  </a:cubicBezTo>
                  <a:lnTo>
                    <a:pt x="10585" y="4023"/>
                  </a:lnTo>
                  <a:cubicBezTo>
                    <a:pt x="10597" y="4011"/>
                    <a:pt x="10621" y="3976"/>
                    <a:pt x="10633" y="3952"/>
                  </a:cubicBezTo>
                  <a:lnTo>
                    <a:pt x="11109" y="2345"/>
                  </a:lnTo>
                  <a:lnTo>
                    <a:pt x="11669" y="404"/>
                  </a:lnTo>
                  <a:cubicBezTo>
                    <a:pt x="11711" y="193"/>
                    <a:pt x="11529" y="1"/>
                    <a:pt x="1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78"/>
            <p:cNvSpPr/>
            <p:nvPr/>
          </p:nvSpPr>
          <p:spPr>
            <a:xfrm>
              <a:off x="1070396" y="2832057"/>
              <a:ext cx="90406" cy="69035"/>
            </a:xfrm>
            <a:custGeom>
              <a:avLst/>
              <a:gdLst/>
              <a:ahLst/>
              <a:cxnLst/>
              <a:rect l="l" t="t" r="r" b="b"/>
              <a:pathLst>
                <a:path w="2847" h="2174" extrusionOk="0">
                  <a:moveTo>
                    <a:pt x="1730" y="0"/>
                  </a:moveTo>
                  <a:cubicBezTo>
                    <a:pt x="1668" y="0"/>
                    <a:pt x="1610" y="44"/>
                    <a:pt x="1584" y="114"/>
                  </a:cubicBezTo>
                  <a:cubicBezTo>
                    <a:pt x="1537" y="197"/>
                    <a:pt x="1584" y="293"/>
                    <a:pt x="1668" y="328"/>
                  </a:cubicBezTo>
                  <a:cubicBezTo>
                    <a:pt x="2179" y="554"/>
                    <a:pt x="2299" y="1221"/>
                    <a:pt x="1906" y="1614"/>
                  </a:cubicBezTo>
                  <a:cubicBezTo>
                    <a:pt x="1751" y="1769"/>
                    <a:pt x="1551" y="1846"/>
                    <a:pt x="1350" y="1846"/>
                  </a:cubicBezTo>
                  <a:cubicBezTo>
                    <a:pt x="1150" y="1846"/>
                    <a:pt x="947" y="1769"/>
                    <a:pt x="786" y="1614"/>
                  </a:cubicBezTo>
                  <a:cubicBezTo>
                    <a:pt x="405" y="1221"/>
                    <a:pt x="525" y="566"/>
                    <a:pt x="1025" y="328"/>
                  </a:cubicBezTo>
                  <a:cubicBezTo>
                    <a:pt x="1120" y="293"/>
                    <a:pt x="1144" y="197"/>
                    <a:pt x="1120" y="114"/>
                  </a:cubicBezTo>
                  <a:cubicBezTo>
                    <a:pt x="1083" y="41"/>
                    <a:pt x="1019" y="10"/>
                    <a:pt x="954" y="10"/>
                  </a:cubicBezTo>
                  <a:cubicBezTo>
                    <a:pt x="934" y="10"/>
                    <a:pt x="913" y="13"/>
                    <a:pt x="894" y="19"/>
                  </a:cubicBezTo>
                  <a:cubicBezTo>
                    <a:pt x="179" y="352"/>
                    <a:pt x="1" y="1281"/>
                    <a:pt x="572" y="1852"/>
                  </a:cubicBezTo>
                  <a:cubicBezTo>
                    <a:pt x="786" y="2078"/>
                    <a:pt x="1072" y="2174"/>
                    <a:pt x="1370" y="2174"/>
                  </a:cubicBezTo>
                  <a:cubicBezTo>
                    <a:pt x="2334" y="2162"/>
                    <a:pt x="2846" y="947"/>
                    <a:pt x="2132" y="245"/>
                  </a:cubicBezTo>
                  <a:cubicBezTo>
                    <a:pt x="2037" y="150"/>
                    <a:pt x="1918" y="66"/>
                    <a:pt x="1798" y="19"/>
                  </a:cubicBezTo>
                  <a:cubicBezTo>
                    <a:pt x="1776" y="6"/>
                    <a:pt x="1753" y="0"/>
                    <a:pt x="17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0" name="Google Shape;10900;p78"/>
          <p:cNvGrpSpPr/>
          <p:nvPr/>
        </p:nvGrpSpPr>
        <p:grpSpPr>
          <a:xfrm>
            <a:off x="1547637" y="2452804"/>
            <a:ext cx="283985" cy="341080"/>
            <a:chOff x="1493849" y="2775533"/>
            <a:chExt cx="283985" cy="341080"/>
          </a:xfrm>
          <a:solidFill>
            <a:schemeClr val="tx1"/>
          </a:solidFill>
        </p:grpSpPr>
        <p:sp>
          <p:nvSpPr>
            <p:cNvPr id="10901" name="Google Shape;10901;p78"/>
            <p:cNvSpPr/>
            <p:nvPr/>
          </p:nvSpPr>
          <p:spPr>
            <a:xfrm>
              <a:off x="1493849" y="2775533"/>
              <a:ext cx="283985" cy="341080"/>
            </a:xfrm>
            <a:custGeom>
              <a:avLst/>
              <a:gdLst/>
              <a:ahLst/>
              <a:cxnLst/>
              <a:rect l="l" t="t" r="r" b="b"/>
              <a:pathLst>
                <a:path w="8943" h="10741" extrusionOk="0">
                  <a:moveTo>
                    <a:pt x="8430" y="1013"/>
                  </a:moveTo>
                  <a:cubicBezTo>
                    <a:pt x="8466" y="1013"/>
                    <a:pt x="8514" y="1025"/>
                    <a:pt x="8549" y="1061"/>
                  </a:cubicBezTo>
                  <a:cubicBezTo>
                    <a:pt x="8573" y="1084"/>
                    <a:pt x="8585" y="1132"/>
                    <a:pt x="8585" y="1180"/>
                  </a:cubicBezTo>
                  <a:lnTo>
                    <a:pt x="8585" y="1846"/>
                  </a:lnTo>
                  <a:cubicBezTo>
                    <a:pt x="8585" y="2454"/>
                    <a:pt x="8454" y="2906"/>
                    <a:pt x="8192" y="3204"/>
                  </a:cubicBezTo>
                  <a:cubicBezTo>
                    <a:pt x="7954" y="3466"/>
                    <a:pt x="7633" y="3585"/>
                    <a:pt x="7323" y="3716"/>
                  </a:cubicBezTo>
                  <a:cubicBezTo>
                    <a:pt x="7180" y="3775"/>
                    <a:pt x="7025" y="3835"/>
                    <a:pt x="6894" y="3918"/>
                  </a:cubicBezTo>
                  <a:cubicBezTo>
                    <a:pt x="7037" y="3466"/>
                    <a:pt x="7121" y="2989"/>
                    <a:pt x="7121" y="2501"/>
                  </a:cubicBezTo>
                  <a:lnTo>
                    <a:pt x="7121" y="1811"/>
                  </a:lnTo>
                  <a:cubicBezTo>
                    <a:pt x="7335" y="1811"/>
                    <a:pt x="7549" y="1715"/>
                    <a:pt x="7680" y="1513"/>
                  </a:cubicBezTo>
                  <a:lnTo>
                    <a:pt x="7799" y="1334"/>
                  </a:lnTo>
                  <a:cubicBezTo>
                    <a:pt x="7954" y="1132"/>
                    <a:pt x="8168" y="1013"/>
                    <a:pt x="8430" y="1013"/>
                  </a:cubicBezTo>
                  <a:close/>
                  <a:moveTo>
                    <a:pt x="453" y="1025"/>
                  </a:moveTo>
                  <a:cubicBezTo>
                    <a:pt x="703" y="1025"/>
                    <a:pt x="929" y="1144"/>
                    <a:pt x="1072" y="1358"/>
                  </a:cubicBezTo>
                  <a:lnTo>
                    <a:pt x="1191" y="1537"/>
                  </a:lnTo>
                  <a:cubicBezTo>
                    <a:pt x="1322" y="1703"/>
                    <a:pt x="1537" y="1834"/>
                    <a:pt x="1763" y="1834"/>
                  </a:cubicBezTo>
                  <a:lnTo>
                    <a:pt x="1763" y="2513"/>
                  </a:lnTo>
                  <a:cubicBezTo>
                    <a:pt x="1763" y="2989"/>
                    <a:pt x="1834" y="3466"/>
                    <a:pt x="1977" y="3930"/>
                  </a:cubicBezTo>
                  <a:cubicBezTo>
                    <a:pt x="1846" y="3835"/>
                    <a:pt x="1703" y="3775"/>
                    <a:pt x="1548" y="3716"/>
                  </a:cubicBezTo>
                  <a:cubicBezTo>
                    <a:pt x="1239" y="3597"/>
                    <a:pt x="929" y="3466"/>
                    <a:pt x="691" y="3204"/>
                  </a:cubicBezTo>
                  <a:cubicBezTo>
                    <a:pt x="417" y="2906"/>
                    <a:pt x="286" y="2454"/>
                    <a:pt x="286" y="1846"/>
                  </a:cubicBezTo>
                  <a:lnTo>
                    <a:pt x="286" y="1191"/>
                  </a:lnTo>
                  <a:cubicBezTo>
                    <a:pt x="286" y="1144"/>
                    <a:pt x="298" y="1096"/>
                    <a:pt x="334" y="1072"/>
                  </a:cubicBezTo>
                  <a:cubicBezTo>
                    <a:pt x="358" y="1037"/>
                    <a:pt x="405" y="1025"/>
                    <a:pt x="453" y="1025"/>
                  </a:cubicBezTo>
                  <a:close/>
                  <a:moveTo>
                    <a:pt x="7097" y="299"/>
                  </a:moveTo>
                  <a:lnTo>
                    <a:pt x="7097" y="668"/>
                  </a:lnTo>
                  <a:lnTo>
                    <a:pt x="5739" y="668"/>
                  </a:lnTo>
                  <a:cubicBezTo>
                    <a:pt x="5656" y="668"/>
                    <a:pt x="5585" y="739"/>
                    <a:pt x="5585" y="834"/>
                  </a:cubicBezTo>
                  <a:cubicBezTo>
                    <a:pt x="5585" y="918"/>
                    <a:pt x="5656" y="1001"/>
                    <a:pt x="5739" y="1001"/>
                  </a:cubicBezTo>
                  <a:lnTo>
                    <a:pt x="6775" y="1001"/>
                  </a:lnTo>
                  <a:lnTo>
                    <a:pt x="6775" y="2513"/>
                  </a:lnTo>
                  <a:cubicBezTo>
                    <a:pt x="6787" y="3882"/>
                    <a:pt x="6132" y="5192"/>
                    <a:pt x="5013" y="6014"/>
                  </a:cubicBezTo>
                  <a:lnTo>
                    <a:pt x="4894" y="6097"/>
                  </a:lnTo>
                  <a:cubicBezTo>
                    <a:pt x="4870" y="6097"/>
                    <a:pt x="4835" y="6085"/>
                    <a:pt x="4811" y="6085"/>
                  </a:cubicBezTo>
                  <a:lnTo>
                    <a:pt x="4037" y="6085"/>
                  </a:lnTo>
                  <a:cubicBezTo>
                    <a:pt x="4001" y="6085"/>
                    <a:pt x="3977" y="6085"/>
                    <a:pt x="3942" y="6097"/>
                  </a:cubicBezTo>
                  <a:lnTo>
                    <a:pt x="3823" y="6014"/>
                  </a:lnTo>
                  <a:cubicBezTo>
                    <a:pt x="2727" y="5192"/>
                    <a:pt x="2060" y="3882"/>
                    <a:pt x="2060" y="2513"/>
                  </a:cubicBezTo>
                  <a:lnTo>
                    <a:pt x="2060" y="1001"/>
                  </a:lnTo>
                  <a:lnTo>
                    <a:pt x="5013" y="1001"/>
                  </a:lnTo>
                  <a:cubicBezTo>
                    <a:pt x="5108" y="1001"/>
                    <a:pt x="5180" y="918"/>
                    <a:pt x="5180" y="834"/>
                  </a:cubicBezTo>
                  <a:cubicBezTo>
                    <a:pt x="5180" y="739"/>
                    <a:pt x="5108" y="668"/>
                    <a:pt x="5013" y="668"/>
                  </a:cubicBezTo>
                  <a:lnTo>
                    <a:pt x="1727" y="668"/>
                  </a:lnTo>
                  <a:lnTo>
                    <a:pt x="1727" y="299"/>
                  </a:lnTo>
                  <a:close/>
                  <a:moveTo>
                    <a:pt x="4823" y="6395"/>
                  </a:moveTo>
                  <a:cubicBezTo>
                    <a:pt x="4882" y="6395"/>
                    <a:pt x="4930" y="6442"/>
                    <a:pt x="4930" y="6502"/>
                  </a:cubicBezTo>
                  <a:lnTo>
                    <a:pt x="4930" y="6621"/>
                  </a:lnTo>
                  <a:cubicBezTo>
                    <a:pt x="4930" y="6680"/>
                    <a:pt x="4882" y="6728"/>
                    <a:pt x="4823" y="6728"/>
                  </a:cubicBezTo>
                  <a:lnTo>
                    <a:pt x="4049" y="6728"/>
                  </a:lnTo>
                  <a:cubicBezTo>
                    <a:pt x="3989" y="6728"/>
                    <a:pt x="3942" y="6680"/>
                    <a:pt x="3942" y="6621"/>
                  </a:cubicBezTo>
                  <a:lnTo>
                    <a:pt x="3942" y="6502"/>
                  </a:lnTo>
                  <a:cubicBezTo>
                    <a:pt x="3942" y="6442"/>
                    <a:pt x="3989" y="6395"/>
                    <a:pt x="4049" y="6395"/>
                  </a:cubicBezTo>
                  <a:close/>
                  <a:moveTo>
                    <a:pt x="4620" y="7037"/>
                  </a:moveTo>
                  <a:lnTo>
                    <a:pt x="4620" y="8573"/>
                  </a:lnTo>
                  <a:lnTo>
                    <a:pt x="4239" y="8573"/>
                  </a:lnTo>
                  <a:lnTo>
                    <a:pt x="4239" y="7037"/>
                  </a:lnTo>
                  <a:close/>
                  <a:moveTo>
                    <a:pt x="5418" y="8883"/>
                  </a:moveTo>
                  <a:cubicBezTo>
                    <a:pt x="5525" y="8883"/>
                    <a:pt x="5608" y="8978"/>
                    <a:pt x="5608" y="9073"/>
                  </a:cubicBezTo>
                  <a:lnTo>
                    <a:pt x="5608" y="9252"/>
                  </a:lnTo>
                  <a:lnTo>
                    <a:pt x="4215" y="9252"/>
                  </a:lnTo>
                  <a:cubicBezTo>
                    <a:pt x="4120" y="9252"/>
                    <a:pt x="4049" y="9335"/>
                    <a:pt x="4049" y="9419"/>
                  </a:cubicBezTo>
                  <a:cubicBezTo>
                    <a:pt x="4049" y="9514"/>
                    <a:pt x="4120" y="9585"/>
                    <a:pt x="4215" y="9585"/>
                  </a:cubicBezTo>
                  <a:lnTo>
                    <a:pt x="6370" y="9585"/>
                  </a:lnTo>
                  <a:cubicBezTo>
                    <a:pt x="6382" y="9585"/>
                    <a:pt x="6406" y="9597"/>
                    <a:pt x="6418" y="9609"/>
                  </a:cubicBezTo>
                  <a:lnTo>
                    <a:pt x="6561" y="10371"/>
                  </a:lnTo>
                  <a:cubicBezTo>
                    <a:pt x="6561" y="10383"/>
                    <a:pt x="6561" y="10407"/>
                    <a:pt x="6549" y="10407"/>
                  </a:cubicBezTo>
                  <a:cubicBezTo>
                    <a:pt x="6549" y="10407"/>
                    <a:pt x="6537" y="10419"/>
                    <a:pt x="6525" y="10419"/>
                  </a:cubicBezTo>
                  <a:lnTo>
                    <a:pt x="2370" y="10419"/>
                  </a:lnTo>
                  <a:cubicBezTo>
                    <a:pt x="2358" y="10419"/>
                    <a:pt x="2334" y="10407"/>
                    <a:pt x="2334" y="10407"/>
                  </a:cubicBezTo>
                  <a:cubicBezTo>
                    <a:pt x="2334" y="10407"/>
                    <a:pt x="2322" y="10383"/>
                    <a:pt x="2322" y="10371"/>
                  </a:cubicBezTo>
                  <a:lnTo>
                    <a:pt x="2477" y="9609"/>
                  </a:lnTo>
                  <a:cubicBezTo>
                    <a:pt x="2477" y="9597"/>
                    <a:pt x="2489" y="9585"/>
                    <a:pt x="2513" y="9585"/>
                  </a:cubicBezTo>
                  <a:lnTo>
                    <a:pt x="3489" y="9585"/>
                  </a:lnTo>
                  <a:cubicBezTo>
                    <a:pt x="3573" y="9585"/>
                    <a:pt x="3644" y="9514"/>
                    <a:pt x="3644" y="9419"/>
                  </a:cubicBezTo>
                  <a:cubicBezTo>
                    <a:pt x="3644" y="9335"/>
                    <a:pt x="3573" y="9252"/>
                    <a:pt x="3489" y="9252"/>
                  </a:cubicBezTo>
                  <a:lnTo>
                    <a:pt x="3263" y="9252"/>
                  </a:lnTo>
                  <a:lnTo>
                    <a:pt x="3263" y="9073"/>
                  </a:lnTo>
                  <a:cubicBezTo>
                    <a:pt x="3263" y="8978"/>
                    <a:pt x="3346" y="8883"/>
                    <a:pt x="3453" y="8883"/>
                  </a:cubicBezTo>
                  <a:close/>
                  <a:moveTo>
                    <a:pt x="1739" y="1"/>
                  </a:moveTo>
                  <a:cubicBezTo>
                    <a:pt x="1572" y="1"/>
                    <a:pt x="1441" y="132"/>
                    <a:pt x="1441" y="299"/>
                  </a:cubicBezTo>
                  <a:lnTo>
                    <a:pt x="1441" y="703"/>
                  </a:lnTo>
                  <a:cubicBezTo>
                    <a:pt x="1441" y="858"/>
                    <a:pt x="1572" y="1001"/>
                    <a:pt x="1739" y="1001"/>
                  </a:cubicBezTo>
                  <a:lnTo>
                    <a:pt x="1775" y="1001"/>
                  </a:lnTo>
                  <a:lnTo>
                    <a:pt x="1775" y="1513"/>
                  </a:lnTo>
                  <a:cubicBezTo>
                    <a:pt x="1656" y="1513"/>
                    <a:pt x="1537" y="1453"/>
                    <a:pt x="1477" y="1358"/>
                  </a:cubicBezTo>
                  <a:lnTo>
                    <a:pt x="1358" y="1180"/>
                  </a:lnTo>
                  <a:cubicBezTo>
                    <a:pt x="1156" y="882"/>
                    <a:pt x="822" y="715"/>
                    <a:pt x="477" y="715"/>
                  </a:cubicBezTo>
                  <a:cubicBezTo>
                    <a:pt x="346" y="715"/>
                    <a:pt x="227" y="763"/>
                    <a:pt x="132" y="846"/>
                  </a:cubicBezTo>
                  <a:cubicBezTo>
                    <a:pt x="48" y="941"/>
                    <a:pt x="1" y="1049"/>
                    <a:pt x="1" y="1191"/>
                  </a:cubicBezTo>
                  <a:lnTo>
                    <a:pt x="1" y="1846"/>
                  </a:lnTo>
                  <a:cubicBezTo>
                    <a:pt x="1" y="3418"/>
                    <a:pt x="798" y="3751"/>
                    <a:pt x="1465" y="4013"/>
                  </a:cubicBezTo>
                  <a:cubicBezTo>
                    <a:pt x="1810" y="4168"/>
                    <a:pt x="2144" y="4299"/>
                    <a:pt x="2299" y="4609"/>
                  </a:cubicBezTo>
                  <a:cubicBezTo>
                    <a:pt x="2334" y="4704"/>
                    <a:pt x="2322" y="4775"/>
                    <a:pt x="2263" y="4847"/>
                  </a:cubicBezTo>
                  <a:cubicBezTo>
                    <a:pt x="2212" y="4914"/>
                    <a:pt x="2120" y="4946"/>
                    <a:pt x="2041" y="4946"/>
                  </a:cubicBezTo>
                  <a:cubicBezTo>
                    <a:pt x="2008" y="4946"/>
                    <a:pt x="1978" y="4940"/>
                    <a:pt x="1953" y="4930"/>
                  </a:cubicBezTo>
                  <a:cubicBezTo>
                    <a:pt x="1834" y="4882"/>
                    <a:pt x="1822" y="4728"/>
                    <a:pt x="1834" y="4632"/>
                  </a:cubicBezTo>
                  <a:cubicBezTo>
                    <a:pt x="1834" y="4537"/>
                    <a:pt x="1775" y="4466"/>
                    <a:pt x="1679" y="4466"/>
                  </a:cubicBezTo>
                  <a:cubicBezTo>
                    <a:pt x="1596" y="4466"/>
                    <a:pt x="1513" y="4525"/>
                    <a:pt x="1513" y="4609"/>
                  </a:cubicBezTo>
                  <a:cubicBezTo>
                    <a:pt x="1513" y="4740"/>
                    <a:pt x="1537" y="5085"/>
                    <a:pt x="1834" y="5228"/>
                  </a:cubicBezTo>
                  <a:cubicBezTo>
                    <a:pt x="1906" y="5252"/>
                    <a:pt x="1965" y="5263"/>
                    <a:pt x="2037" y="5263"/>
                  </a:cubicBezTo>
                  <a:cubicBezTo>
                    <a:pt x="2203" y="5263"/>
                    <a:pt x="2382" y="5192"/>
                    <a:pt x="2489" y="5073"/>
                  </a:cubicBezTo>
                  <a:cubicBezTo>
                    <a:pt x="2501" y="5061"/>
                    <a:pt x="2513" y="5049"/>
                    <a:pt x="2513" y="5025"/>
                  </a:cubicBezTo>
                  <a:cubicBezTo>
                    <a:pt x="2811" y="5502"/>
                    <a:pt x="3215" y="5942"/>
                    <a:pt x="3680" y="6275"/>
                  </a:cubicBezTo>
                  <a:lnTo>
                    <a:pt x="3703" y="6299"/>
                  </a:lnTo>
                  <a:cubicBezTo>
                    <a:pt x="3656" y="6347"/>
                    <a:pt x="3644" y="6430"/>
                    <a:pt x="3644" y="6514"/>
                  </a:cubicBezTo>
                  <a:lnTo>
                    <a:pt x="3644" y="6633"/>
                  </a:lnTo>
                  <a:cubicBezTo>
                    <a:pt x="3644" y="6835"/>
                    <a:pt x="3775" y="6990"/>
                    <a:pt x="3965" y="7037"/>
                  </a:cubicBezTo>
                  <a:lnTo>
                    <a:pt x="3965" y="8585"/>
                  </a:lnTo>
                  <a:lnTo>
                    <a:pt x="3489" y="8585"/>
                  </a:lnTo>
                  <a:cubicBezTo>
                    <a:pt x="3203" y="8585"/>
                    <a:pt x="2977" y="8811"/>
                    <a:pt x="2977" y="9085"/>
                  </a:cubicBezTo>
                  <a:lnTo>
                    <a:pt x="2977" y="9264"/>
                  </a:lnTo>
                  <a:lnTo>
                    <a:pt x="2549" y="9264"/>
                  </a:lnTo>
                  <a:cubicBezTo>
                    <a:pt x="2382" y="9264"/>
                    <a:pt x="2239" y="9383"/>
                    <a:pt x="2203" y="9550"/>
                  </a:cubicBezTo>
                  <a:lnTo>
                    <a:pt x="2060" y="10312"/>
                  </a:lnTo>
                  <a:cubicBezTo>
                    <a:pt x="2037" y="10419"/>
                    <a:pt x="2060" y="10514"/>
                    <a:pt x="2132" y="10609"/>
                  </a:cubicBezTo>
                  <a:cubicBezTo>
                    <a:pt x="2203" y="10693"/>
                    <a:pt x="2299" y="10740"/>
                    <a:pt x="2394" y="10740"/>
                  </a:cubicBezTo>
                  <a:lnTo>
                    <a:pt x="6549" y="10740"/>
                  </a:lnTo>
                  <a:cubicBezTo>
                    <a:pt x="6656" y="10740"/>
                    <a:pt x="6763" y="10693"/>
                    <a:pt x="6823" y="10609"/>
                  </a:cubicBezTo>
                  <a:cubicBezTo>
                    <a:pt x="6894" y="10514"/>
                    <a:pt x="6906" y="10419"/>
                    <a:pt x="6894" y="10312"/>
                  </a:cubicBezTo>
                  <a:lnTo>
                    <a:pt x="6740" y="9550"/>
                  </a:lnTo>
                  <a:cubicBezTo>
                    <a:pt x="6716" y="9383"/>
                    <a:pt x="6561" y="9264"/>
                    <a:pt x="6406" y="9264"/>
                  </a:cubicBezTo>
                  <a:lnTo>
                    <a:pt x="5966" y="9264"/>
                  </a:lnTo>
                  <a:lnTo>
                    <a:pt x="5966" y="9085"/>
                  </a:lnTo>
                  <a:cubicBezTo>
                    <a:pt x="5966" y="8811"/>
                    <a:pt x="5751" y="8585"/>
                    <a:pt x="5466" y="8585"/>
                  </a:cubicBezTo>
                  <a:lnTo>
                    <a:pt x="4989" y="8585"/>
                  </a:lnTo>
                  <a:lnTo>
                    <a:pt x="4989" y="7037"/>
                  </a:lnTo>
                  <a:cubicBezTo>
                    <a:pt x="5168" y="6990"/>
                    <a:pt x="5299" y="6835"/>
                    <a:pt x="5299" y="6633"/>
                  </a:cubicBezTo>
                  <a:lnTo>
                    <a:pt x="5299" y="6502"/>
                  </a:lnTo>
                  <a:cubicBezTo>
                    <a:pt x="5299" y="6430"/>
                    <a:pt x="5275" y="6359"/>
                    <a:pt x="5239" y="6275"/>
                  </a:cubicBezTo>
                  <a:lnTo>
                    <a:pt x="5275" y="6264"/>
                  </a:lnTo>
                  <a:cubicBezTo>
                    <a:pt x="5728" y="5918"/>
                    <a:pt x="6132" y="5490"/>
                    <a:pt x="6430" y="5013"/>
                  </a:cubicBezTo>
                  <a:cubicBezTo>
                    <a:pt x="6442" y="5025"/>
                    <a:pt x="6466" y="5049"/>
                    <a:pt x="6466" y="5061"/>
                  </a:cubicBezTo>
                  <a:cubicBezTo>
                    <a:pt x="6585" y="5180"/>
                    <a:pt x="6740" y="5252"/>
                    <a:pt x="6906" y="5252"/>
                  </a:cubicBezTo>
                  <a:cubicBezTo>
                    <a:pt x="6978" y="5252"/>
                    <a:pt x="7061" y="5240"/>
                    <a:pt x="7121" y="5204"/>
                  </a:cubicBezTo>
                  <a:cubicBezTo>
                    <a:pt x="7418" y="5073"/>
                    <a:pt x="7442" y="4751"/>
                    <a:pt x="7430" y="4597"/>
                  </a:cubicBezTo>
                  <a:cubicBezTo>
                    <a:pt x="7430" y="4513"/>
                    <a:pt x="7359" y="4454"/>
                    <a:pt x="7263" y="4454"/>
                  </a:cubicBezTo>
                  <a:cubicBezTo>
                    <a:pt x="7180" y="4454"/>
                    <a:pt x="7121" y="4525"/>
                    <a:pt x="7121" y="4609"/>
                  </a:cubicBezTo>
                  <a:cubicBezTo>
                    <a:pt x="7121" y="4716"/>
                    <a:pt x="7097" y="4871"/>
                    <a:pt x="7002" y="4906"/>
                  </a:cubicBezTo>
                  <a:cubicBezTo>
                    <a:pt x="6975" y="4920"/>
                    <a:pt x="6945" y="4925"/>
                    <a:pt x="6913" y="4925"/>
                  </a:cubicBezTo>
                  <a:cubicBezTo>
                    <a:pt x="6831" y="4925"/>
                    <a:pt x="6740" y="4886"/>
                    <a:pt x="6680" y="4835"/>
                  </a:cubicBezTo>
                  <a:cubicBezTo>
                    <a:pt x="6621" y="4775"/>
                    <a:pt x="6609" y="4692"/>
                    <a:pt x="6656" y="4597"/>
                  </a:cubicBezTo>
                  <a:cubicBezTo>
                    <a:pt x="6799" y="4287"/>
                    <a:pt x="7121" y="4156"/>
                    <a:pt x="7490" y="4001"/>
                  </a:cubicBezTo>
                  <a:cubicBezTo>
                    <a:pt x="8145" y="3739"/>
                    <a:pt x="8942" y="3406"/>
                    <a:pt x="8942" y="1834"/>
                  </a:cubicBezTo>
                  <a:lnTo>
                    <a:pt x="8942" y="1180"/>
                  </a:lnTo>
                  <a:cubicBezTo>
                    <a:pt x="8907" y="1061"/>
                    <a:pt x="8847" y="941"/>
                    <a:pt x="8752" y="846"/>
                  </a:cubicBezTo>
                  <a:cubicBezTo>
                    <a:pt x="8668" y="763"/>
                    <a:pt x="8549" y="715"/>
                    <a:pt x="8406" y="715"/>
                  </a:cubicBezTo>
                  <a:cubicBezTo>
                    <a:pt x="8049" y="715"/>
                    <a:pt x="7728" y="894"/>
                    <a:pt x="7537" y="1180"/>
                  </a:cubicBezTo>
                  <a:lnTo>
                    <a:pt x="7418" y="1358"/>
                  </a:lnTo>
                  <a:cubicBezTo>
                    <a:pt x="7335" y="1453"/>
                    <a:pt x="7240" y="1513"/>
                    <a:pt x="7121" y="1513"/>
                  </a:cubicBezTo>
                  <a:lnTo>
                    <a:pt x="7121" y="1001"/>
                  </a:lnTo>
                  <a:lnTo>
                    <a:pt x="7144" y="1001"/>
                  </a:lnTo>
                  <a:cubicBezTo>
                    <a:pt x="7311" y="1001"/>
                    <a:pt x="7442" y="858"/>
                    <a:pt x="7442" y="703"/>
                  </a:cubicBezTo>
                  <a:lnTo>
                    <a:pt x="7442" y="299"/>
                  </a:lnTo>
                  <a:cubicBezTo>
                    <a:pt x="7442" y="132"/>
                    <a:pt x="7311" y="1"/>
                    <a:pt x="7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78"/>
            <p:cNvSpPr/>
            <p:nvPr/>
          </p:nvSpPr>
          <p:spPr>
            <a:xfrm>
              <a:off x="1590638" y="2834153"/>
              <a:ext cx="88501" cy="84754"/>
            </a:xfrm>
            <a:custGeom>
              <a:avLst/>
              <a:gdLst/>
              <a:ahLst/>
              <a:cxnLst/>
              <a:rect l="l" t="t" r="r" b="b"/>
              <a:pathLst>
                <a:path w="2787" h="2669" extrusionOk="0">
                  <a:moveTo>
                    <a:pt x="1358" y="488"/>
                  </a:moveTo>
                  <a:lnTo>
                    <a:pt x="1596" y="977"/>
                  </a:lnTo>
                  <a:cubicBezTo>
                    <a:pt x="1632" y="1036"/>
                    <a:pt x="1668" y="1072"/>
                    <a:pt x="1751" y="1084"/>
                  </a:cubicBezTo>
                  <a:lnTo>
                    <a:pt x="2299" y="1155"/>
                  </a:lnTo>
                  <a:lnTo>
                    <a:pt x="1929" y="1548"/>
                  </a:lnTo>
                  <a:cubicBezTo>
                    <a:pt x="1882" y="1596"/>
                    <a:pt x="1870" y="1655"/>
                    <a:pt x="1870" y="1715"/>
                  </a:cubicBezTo>
                  <a:lnTo>
                    <a:pt x="1953" y="2263"/>
                  </a:lnTo>
                  <a:lnTo>
                    <a:pt x="1465" y="2012"/>
                  </a:lnTo>
                  <a:cubicBezTo>
                    <a:pt x="1429" y="1989"/>
                    <a:pt x="1406" y="1989"/>
                    <a:pt x="1370" y="1989"/>
                  </a:cubicBezTo>
                  <a:cubicBezTo>
                    <a:pt x="1346" y="1989"/>
                    <a:pt x="1310" y="1989"/>
                    <a:pt x="1287" y="2012"/>
                  </a:cubicBezTo>
                  <a:lnTo>
                    <a:pt x="798" y="2263"/>
                  </a:lnTo>
                  <a:lnTo>
                    <a:pt x="882" y="1715"/>
                  </a:lnTo>
                  <a:cubicBezTo>
                    <a:pt x="894" y="1655"/>
                    <a:pt x="870" y="1596"/>
                    <a:pt x="822" y="1548"/>
                  </a:cubicBezTo>
                  <a:lnTo>
                    <a:pt x="417" y="1155"/>
                  </a:lnTo>
                  <a:lnTo>
                    <a:pt x="977" y="1084"/>
                  </a:lnTo>
                  <a:cubicBezTo>
                    <a:pt x="1036" y="1072"/>
                    <a:pt x="1096" y="1036"/>
                    <a:pt x="1120" y="977"/>
                  </a:cubicBezTo>
                  <a:lnTo>
                    <a:pt x="1358" y="488"/>
                  </a:lnTo>
                  <a:close/>
                  <a:moveTo>
                    <a:pt x="1406" y="0"/>
                  </a:moveTo>
                  <a:cubicBezTo>
                    <a:pt x="1334" y="0"/>
                    <a:pt x="1275" y="48"/>
                    <a:pt x="1239" y="107"/>
                  </a:cubicBezTo>
                  <a:lnTo>
                    <a:pt x="917" y="774"/>
                  </a:lnTo>
                  <a:lnTo>
                    <a:pt x="179" y="881"/>
                  </a:lnTo>
                  <a:cubicBezTo>
                    <a:pt x="108" y="893"/>
                    <a:pt x="48" y="941"/>
                    <a:pt x="36" y="1012"/>
                  </a:cubicBezTo>
                  <a:cubicBezTo>
                    <a:pt x="1" y="1084"/>
                    <a:pt x="36" y="1155"/>
                    <a:pt x="84" y="1203"/>
                  </a:cubicBezTo>
                  <a:lnTo>
                    <a:pt x="620" y="1727"/>
                  </a:lnTo>
                  <a:lnTo>
                    <a:pt x="501" y="2453"/>
                  </a:lnTo>
                  <a:cubicBezTo>
                    <a:pt x="477" y="2524"/>
                    <a:pt x="513" y="2608"/>
                    <a:pt x="572" y="2632"/>
                  </a:cubicBezTo>
                  <a:cubicBezTo>
                    <a:pt x="604" y="2657"/>
                    <a:pt x="639" y="2669"/>
                    <a:pt x="674" y="2669"/>
                  </a:cubicBezTo>
                  <a:cubicBezTo>
                    <a:pt x="705" y="2669"/>
                    <a:pt x="735" y="2660"/>
                    <a:pt x="763" y="2644"/>
                  </a:cubicBezTo>
                  <a:lnTo>
                    <a:pt x="1417" y="2310"/>
                  </a:lnTo>
                  <a:lnTo>
                    <a:pt x="2072" y="2644"/>
                  </a:lnTo>
                  <a:cubicBezTo>
                    <a:pt x="2108" y="2667"/>
                    <a:pt x="2132" y="2667"/>
                    <a:pt x="2168" y="2667"/>
                  </a:cubicBezTo>
                  <a:cubicBezTo>
                    <a:pt x="2203" y="2667"/>
                    <a:pt x="2239" y="2644"/>
                    <a:pt x="2263" y="2632"/>
                  </a:cubicBezTo>
                  <a:cubicBezTo>
                    <a:pt x="2322" y="2584"/>
                    <a:pt x="2358" y="2513"/>
                    <a:pt x="2346" y="2453"/>
                  </a:cubicBezTo>
                  <a:lnTo>
                    <a:pt x="2227" y="1727"/>
                  </a:lnTo>
                  <a:lnTo>
                    <a:pt x="2763" y="1203"/>
                  </a:lnTo>
                  <a:cubicBezTo>
                    <a:pt x="2775" y="1155"/>
                    <a:pt x="2787" y="1084"/>
                    <a:pt x="2775" y="1012"/>
                  </a:cubicBezTo>
                  <a:cubicBezTo>
                    <a:pt x="2739" y="941"/>
                    <a:pt x="2703" y="893"/>
                    <a:pt x="2620" y="881"/>
                  </a:cubicBezTo>
                  <a:lnTo>
                    <a:pt x="1894" y="774"/>
                  </a:lnTo>
                  <a:lnTo>
                    <a:pt x="1572" y="107"/>
                  </a:lnTo>
                  <a:cubicBezTo>
                    <a:pt x="1537" y="48"/>
                    <a:pt x="1465" y="0"/>
                    <a:pt x="1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3" name="Google Shape;10903;p78"/>
          <p:cNvGrpSpPr/>
          <p:nvPr/>
        </p:nvGrpSpPr>
        <p:grpSpPr>
          <a:xfrm>
            <a:off x="2006624" y="2451693"/>
            <a:ext cx="372835" cy="342573"/>
            <a:chOff x="1952836" y="2774422"/>
            <a:chExt cx="372835" cy="342573"/>
          </a:xfrm>
          <a:solidFill>
            <a:schemeClr val="tx1"/>
          </a:solidFill>
        </p:grpSpPr>
        <p:sp>
          <p:nvSpPr>
            <p:cNvPr id="10904" name="Google Shape;10904;p78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78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78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7" name="Google Shape;10907;p78"/>
          <p:cNvGrpSpPr/>
          <p:nvPr/>
        </p:nvGrpSpPr>
        <p:grpSpPr>
          <a:xfrm>
            <a:off x="3133704" y="2421748"/>
            <a:ext cx="332729" cy="372518"/>
            <a:chOff x="3079916" y="2744477"/>
            <a:chExt cx="332729" cy="372518"/>
          </a:xfrm>
          <a:solidFill>
            <a:schemeClr val="tx1"/>
          </a:solidFill>
        </p:grpSpPr>
        <p:sp>
          <p:nvSpPr>
            <p:cNvPr id="10908" name="Google Shape;10908;p78"/>
            <p:cNvSpPr/>
            <p:nvPr/>
          </p:nvSpPr>
          <p:spPr>
            <a:xfrm>
              <a:off x="3079916" y="2840504"/>
              <a:ext cx="313454" cy="276491"/>
            </a:xfrm>
            <a:custGeom>
              <a:avLst/>
              <a:gdLst/>
              <a:ahLst/>
              <a:cxnLst/>
              <a:rect l="l" t="t" r="r" b="b"/>
              <a:pathLst>
                <a:path w="9871" h="8707" extrusionOk="0">
                  <a:moveTo>
                    <a:pt x="2993" y="1"/>
                  </a:moveTo>
                  <a:cubicBezTo>
                    <a:pt x="2768" y="1"/>
                    <a:pt x="2560" y="25"/>
                    <a:pt x="2370" y="74"/>
                  </a:cubicBezTo>
                  <a:cubicBezTo>
                    <a:pt x="1739" y="241"/>
                    <a:pt x="1179" y="646"/>
                    <a:pt x="750" y="1205"/>
                  </a:cubicBezTo>
                  <a:cubicBezTo>
                    <a:pt x="250" y="1860"/>
                    <a:pt x="0" y="2694"/>
                    <a:pt x="0" y="3622"/>
                  </a:cubicBezTo>
                  <a:cubicBezTo>
                    <a:pt x="0" y="4575"/>
                    <a:pt x="429" y="5825"/>
                    <a:pt x="1120" y="6896"/>
                  </a:cubicBezTo>
                  <a:cubicBezTo>
                    <a:pt x="1882" y="8039"/>
                    <a:pt x="2751" y="8706"/>
                    <a:pt x="3525" y="8706"/>
                  </a:cubicBezTo>
                  <a:cubicBezTo>
                    <a:pt x="3846" y="8706"/>
                    <a:pt x="4156" y="8670"/>
                    <a:pt x="4441" y="8575"/>
                  </a:cubicBezTo>
                  <a:cubicBezTo>
                    <a:pt x="4596" y="8534"/>
                    <a:pt x="4760" y="8513"/>
                    <a:pt x="4924" y="8513"/>
                  </a:cubicBezTo>
                  <a:cubicBezTo>
                    <a:pt x="5087" y="8513"/>
                    <a:pt x="5251" y="8534"/>
                    <a:pt x="5406" y="8575"/>
                  </a:cubicBezTo>
                  <a:cubicBezTo>
                    <a:pt x="5703" y="8670"/>
                    <a:pt x="6013" y="8706"/>
                    <a:pt x="6311" y="8706"/>
                  </a:cubicBezTo>
                  <a:cubicBezTo>
                    <a:pt x="7085" y="8706"/>
                    <a:pt x="7978" y="8051"/>
                    <a:pt x="8728" y="6896"/>
                  </a:cubicBezTo>
                  <a:cubicBezTo>
                    <a:pt x="9418" y="5837"/>
                    <a:pt x="9835" y="4587"/>
                    <a:pt x="9835" y="3622"/>
                  </a:cubicBezTo>
                  <a:cubicBezTo>
                    <a:pt x="9871" y="2920"/>
                    <a:pt x="9716" y="2301"/>
                    <a:pt x="9454" y="1753"/>
                  </a:cubicBezTo>
                  <a:cubicBezTo>
                    <a:pt x="9420" y="1677"/>
                    <a:pt x="9351" y="1637"/>
                    <a:pt x="9275" y="1637"/>
                  </a:cubicBezTo>
                  <a:cubicBezTo>
                    <a:pt x="9244" y="1637"/>
                    <a:pt x="9211" y="1644"/>
                    <a:pt x="9180" y="1658"/>
                  </a:cubicBezTo>
                  <a:cubicBezTo>
                    <a:pt x="9085" y="1705"/>
                    <a:pt x="9049" y="1824"/>
                    <a:pt x="9097" y="1932"/>
                  </a:cubicBezTo>
                  <a:cubicBezTo>
                    <a:pt x="9347" y="2420"/>
                    <a:pt x="9466" y="3003"/>
                    <a:pt x="9466" y="3622"/>
                  </a:cubicBezTo>
                  <a:cubicBezTo>
                    <a:pt x="9466" y="4503"/>
                    <a:pt x="9061" y="5682"/>
                    <a:pt x="8406" y="6670"/>
                  </a:cubicBezTo>
                  <a:cubicBezTo>
                    <a:pt x="7739" y="7694"/>
                    <a:pt x="6966" y="8313"/>
                    <a:pt x="6323" y="8313"/>
                  </a:cubicBezTo>
                  <a:cubicBezTo>
                    <a:pt x="6061" y="8313"/>
                    <a:pt x="5775" y="8266"/>
                    <a:pt x="5525" y="8194"/>
                  </a:cubicBezTo>
                  <a:cubicBezTo>
                    <a:pt x="5328" y="8135"/>
                    <a:pt x="5126" y="8105"/>
                    <a:pt x="4925" y="8105"/>
                  </a:cubicBezTo>
                  <a:cubicBezTo>
                    <a:pt x="4724" y="8105"/>
                    <a:pt x="4525" y="8135"/>
                    <a:pt x="4334" y="8194"/>
                  </a:cubicBezTo>
                  <a:cubicBezTo>
                    <a:pt x="4084" y="8266"/>
                    <a:pt x="3798" y="8313"/>
                    <a:pt x="3525" y="8313"/>
                  </a:cubicBezTo>
                  <a:cubicBezTo>
                    <a:pt x="2894" y="8313"/>
                    <a:pt x="2120" y="7694"/>
                    <a:pt x="1441" y="6670"/>
                  </a:cubicBezTo>
                  <a:cubicBezTo>
                    <a:pt x="786" y="5682"/>
                    <a:pt x="393" y="4503"/>
                    <a:pt x="393" y="3622"/>
                  </a:cubicBezTo>
                  <a:cubicBezTo>
                    <a:pt x="393" y="2789"/>
                    <a:pt x="631" y="2039"/>
                    <a:pt x="1060" y="1443"/>
                  </a:cubicBezTo>
                  <a:cubicBezTo>
                    <a:pt x="1429" y="955"/>
                    <a:pt x="1941" y="598"/>
                    <a:pt x="2453" y="467"/>
                  </a:cubicBezTo>
                  <a:cubicBezTo>
                    <a:pt x="2608" y="425"/>
                    <a:pt x="2783" y="405"/>
                    <a:pt x="2975" y="405"/>
                  </a:cubicBezTo>
                  <a:cubicBezTo>
                    <a:pt x="3270" y="405"/>
                    <a:pt x="3605" y="452"/>
                    <a:pt x="3965" y="539"/>
                  </a:cubicBezTo>
                  <a:cubicBezTo>
                    <a:pt x="4025" y="550"/>
                    <a:pt x="4096" y="574"/>
                    <a:pt x="4156" y="586"/>
                  </a:cubicBezTo>
                  <a:cubicBezTo>
                    <a:pt x="4165" y="587"/>
                    <a:pt x="4174" y="588"/>
                    <a:pt x="4183" y="588"/>
                  </a:cubicBezTo>
                  <a:cubicBezTo>
                    <a:pt x="4278" y="588"/>
                    <a:pt x="4361" y="529"/>
                    <a:pt x="4394" y="431"/>
                  </a:cubicBezTo>
                  <a:cubicBezTo>
                    <a:pt x="4406" y="336"/>
                    <a:pt x="4346" y="229"/>
                    <a:pt x="4239" y="193"/>
                  </a:cubicBezTo>
                  <a:lnTo>
                    <a:pt x="4060" y="158"/>
                  </a:lnTo>
                  <a:cubicBezTo>
                    <a:pt x="3674" y="52"/>
                    <a:pt x="3316" y="1"/>
                    <a:pt x="29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78"/>
            <p:cNvSpPr/>
            <p:nvPr/>
          </p:nvSpPr>
          <p:spPr>
            <a:xfrm>
              <a:off x="3244375" y="2840250"/>
              <a:ext cx="124416" cy="45727"/>
            </a:xfrm>
            <a:custGeom>
              <a:avLst/>
              <a:gdLst/>
              <a:ahLst/>
              <a:cxnLst/>
              <a:rect l="l" t="t" r="r" b="b"/>
              <a:pathLst>
                <a:path w="3918" h="1440" extrusionOk="0">
                  <a:moveTo>
                    <a:pt x="1721" y="0"/>
                  </a:moveTo>
                  <a:cubicBezTo>
                    <a:pt x="1391" y="0"/>
                    <a:pt x="1027" y="53"/>
                    <a:pt x="632" y="154"/>
                  </a:cubicBezTo>
                  <a:cubicBezTo>
                    <a:pt x="477" y="189"/>
                    <a:pt x="334" y="213"/>
                    <a:pt x="191" y="237"/>
                  </a:cubicBezTo>
                  <a:cubicBezTo>
                    <a:pt x="96" y="249"/>
                    <a:pt x="1" y="356"/>
                    <a:pt x="12" y="463"/>
                  </a:cubicBezTo>
                  <a:cubicBezTo>
                    <a:pt x="35" y="563"/>
                    <a:pt x="120" y="643"/>
                    <a:pt x="218" y="643"/>
                  </a:cubicBezTo>
                  <a:cubicBezTo>
                    <a:pt x="225" y="643"/>
                    <a:pt x="232" y="643"/>
                    <a:pt x="239" y="642"/>
                  </a:cubicBezTo>
                  <a:cubicBezTo>
                    <a:pt x="405" y="630"/>
                    <a:pt x="572" y="582"/>
                    <a:pt x="727" y="547"/>
                  </a:cubicBezTo>
                  <a:cubicBezTo>
                    <a:pt x="1080" y="460"/>
                    <a:pt x="1412" y="413"/>
                    <a:pt x="1708" y="413"/>
                  </a:cubicBezTo>
                  <a:cubicBezTo>
                    <a:pt x="1901" y="413"/>
                    <a:pt x="2079" y="433"/>
                    <a:pt x="2239" y="475"/>
                  </a:cubicBezTo>
                  <a:cubicBezTo>
                    <a:pt x="2727" y="606"/>
                    <a:pt x="3203" y="928"/>
                    <a:pt x="3561" y="1368"/>
                  </a:cubicBezTo>
                  <a:cubicBezTo>
                    <a:pt x="3608" y="1416"/>
                    <a:pt x="3668" y="1439"/>
                    <a:pt x="3703" y="1439"/>
                  </a:cubicBezTo>
                  <a:cubicBezTo>
                    <a:pt x="3751" y="1439"/>
                    <a:pt x="3799" y="1428"/>
                    <a:pt x="3822" y="1404"/>
                  </a:cubicBezTo>
                  <a:cubicBezTo>
                    <a:pt x="3918" y="1309"/>
                    <a:pt x="3918" y="1189"/>
                    <a:pt x="3858" y="1106"/>
                  </a:cubicBezTo>
                  <a:cubicBezTo>
                    <a:pt x="3441" y="594"/>
                    <a:pt x="2894" y="225"/>
                    <a:pt x="2322" y="70"/>
                  </a:cubicBezTo>
                  <a:cubicBezTo>
                    <a:pt x="2138" y="23"/>
                    <a:pt x="1937" y="0"/>
                    <a:pt x="17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78"/>
            <p:cNvSpPr/>
            <p:nvPr/>
          </p:nvSpPr>
          <p:spPr>
            <a:xfrm>
              <a:off x="3198267" y="2744477"/>
              <a:ext cx="214378" cy="145279"/>
            </a:xfrm>
            <a:custGeom>
              <a:avLst/>
              <a:gdLst/>
              <a:ahLst/>
              <a:cxnLst/>
              <a:rect l="l" t="t" r="r" b="b"/>
              <a:pathLst>
                <a:path w="6751" h="4575" extrusionOk="0">
                  <a:moveTo>
                    <a:pt x="4113" y="1"/>
                  </a:moveTo>
                  <a:cubicBezTo>
                    <a:pt x="3977" y="1"/>
                    <a:pt x="3841" y="10"/>
                    <a:pt x="3703" y="26"/>
                  </a:cubicBezTo>
                  <a:cubicBezTo>
                    <a:pt x="3060" y="74"/>
                    <a:pt x="2500" y="407"/>
                    <a:pt x="2060" y="1026"/>
                  </a:cubicBezTo>
                  <a:cubicBezTo>
                    <a:pt x="1786" y="1407"/>
                    <a:pt x="1643" y="1777"/>
                    <a:pt x="1607" y="1884"/>
                  </a:cubicBezTo>
                  <a:lnTo>
                    <a:pt x="1083" y="2693"/>
                  </a:lnTo>
                  <a:cubicBezTo>
                    <a:pt x="929" y="2241"/>
                    <a:pt x="786" y="1955"/>
                    <a:pt x="774" y="1943"/>
                  </a:cubicBezTo>
                  <a:cubicBezTo>
                    <a:pt x="742" y="1871"/>
                    <a:pt x="666" y="1837"/>
                    <a:pt x="595" y="1837"/>
                  </a:cubicBezTo>
                  <a:cubicBezTo>
                    <a:pt x="560" y="1837"/>
                    <a:pt x="527" y="1844"/>
                    <a:pt x="500" y="1860"/>
                  </a:cubicBezTo>
                  <a:cubicBezTo>
                    <a:pt x="393" y="1896"/>
                    <a:pt x="369" y="2039"/>
                    <a:pt x="417" y="2122"/>
                  </a:cubicBezTo>
                  <a:cubicBezTo>
                    <a:pt x="417" y="2134"/>
                    <a:pt x="869" y="3015"/>
                    <a:pt x="964" y="4158"/>
                  </a:cubicBezTo>
                  <a:cubicBezTo>
                    <a:pt x="810" y="4146"/>
                    <a:pt x="667" y="4098"/>
                    <a:pt x="560" y="4063"/>
                  </a:cubicBezTo>
                  <a:cubicBezTo>
                    <a:pt x="429" y="4003"/>
                    <a:pt x="381" y="3944"/>
                    <a:pt x="381" y="3920"/>
                  </a:cubicBezTo>
                  <a:cubicBezTo>
                    <a:pt x="381" y="3824"/>
                    <a:pt x="286" y="3729"/>
                    <a:pt x="191" y="3729"/>
                  </a:cubicBezTo>
                  <a:cubicBezTo>
                    <a:pt x="83" y="3729"/>
                    <a:pt x="0" y="3824"/>
                    <a:pt x="0" y="3920"/>
                  </a:cubicBezTo>
                  <a:cubicBezTo>
                    <a:pt x="0" y="4039"/>
                    <a:pt x="60" y="4265"/>
                    <a:pt x="393" y="4432"/>
                  </a:cubicBezTo>
                  <a:cubicBezTo>
                    <a:pt x="607" y="4515"/>
                    <a:pt x="893" y="4575"/>
                    <a:pt x="1191" y="4575"/>
                  </a:cubicBezTo>
                  <a:cubicBezTo>
                    <a:pt x="1488" y="4575"/>
                    <a:pt x="1750" y="4515"/>
                    <a:pt x="1976" y="4432"/>
                  </a:cubicBezTo>
                  <a:cubicBezTo>
                    <a:pt x="2334" y="4265"/>
                    <a:pt x="2381" y="4039"/>
                    <a:pt x="2381" y="3920"/>
                  </a:cubicBezTo>
                  <a:cubicBezTo>
                    <a:pt x="2381" y="3824"/>
                    <a:pt x="2286" y="3729"/>
                    <a:pt x="2179" y="3729"/>
                  </a:cubicBezTo>
                  <a:cubicBezTo>
                    <a:pt x="2084" y="3729"/>
                    <a:pt x="1988" y="3824"/>
                    <a:pt x="1988" y="3920"/>
                  </a:cubicBezTo>
                  <a:cubicBezTo>
                    <a:pt x="1988" y="3944"/>
                    <a:pt x="1941" y="4003"/>
                    <a:pt x="1810" y="4063"/>
                  </a:cubicBezTo>
                  <a:cubicBezTo>
                    <a:pt x="1691" y="4122"/>
                    <a:pt x="1548" y="4146"/>
                    <a:pt x="1381" y="4158"/>
                  </a:cubicBezTo>
                  <a:cubicBezTo>
                    <a:pt x="1345" y="3801"/>
                    <a:pt x="1286" y="3479"/>
                    <a:pt x="1226" y="3193"/>
                  </a:cubicBezTo>
                  <a:lnTo>
                    <a:pt x="1917" y="2158"/>
                  </a:lnTo>
                  <a:cubicBezTo>
                    <a:pt x="1941" y="2158"/>
                    <a:pt x="1976" y="2169"/>
                    <a:pt x="2048" y="2181"/>
                  </a:cubicBezTo>
                  <a:cubicBezTo>
                    <a:pt x="2167" y="2229"/>
                    <a:pt x="2334" y="2312"/>
                    <a:pt x="2512" y="2420"/>
                  </a:cubicBezTo>
                  <a:cubicBezTo>
                    <a:pt x="2977" y="2693"/>
                    <a:pt x="3584" y="3027"/>
                    <a:pt x="4251" y="3027"/>
                  </a:cubicBezTo>
                  <a:cubicBezTo>
                    <a:pt x="4477" y="3027"/>
                    <a:pt x="4715" y="2991"/>
                    <a:pt x="4953" y="2896"/>
                  </a:cubicBezTo>
                  <a:cubicBezTo>
                    <a:pt x="6441" y="2312"/>
                    <a:pt x="6739" y="431"/>
                    <a:pt x="6739" y="348"/>
                  </a:cubicBezTo>
                  <a:cubicBezTo>
                    <a:pt x="6751" y="312"/>
                    <a:pt x="6727" y="229"/>
                    <a:pt x="6644" y="193"/>
                  </a:cubicBezTo>
                  <a:cubicBezTo>
                    <a:pt x="6614" y="169"/>
                    <a:pt x="6578" y="157"/>
                    <a:pt x="6541" y="157"/>
                  </a:cubicBezTo>
                  <a:cubicBezTo>
                    <a:pt x="6504" y="157"/>
                    <a:pt x="6465" y="169"/>
                    <a:pt x="6429" y="193"/>
                  </a:cubicBezTo>
                  <a:cubicBezTo>
                    <a:pt x="6298" y="275"/>
                    <a:pt x="6157" y="307"/>
                    <a:pt x="5995" y="307"/>
                  </a:cubicBezTo>
                  <a:cubicBezTo>
                    <a:pt x="5805" y="307"/>
                    <a:pt x="5586" y="263"/>
                    <a:pt x="5322" y="205"/>
                  </a:cubicBezTo>
                  <a:cubicBezTo>
                    <a:pt x="5274" y="193"/>
                    <a:pt x="5239" y="193"/>
                    <a:pt x="5191" y="169"/>
                  </a:cubicBezTo>
                  <a:cubicBezTo>
                    <a:pt x="5177" y="166"/>
                    <a:pt x="5163" y="165"/>
                    <a:pt x="5149" y="165"/>
                  </a:cubicBezTo>
                  <a:cubicBezTo>
                    <a:pt x="5057" y="165"/>
                    <a:pt x="4974" y="231"/>
                    <a:pt x="4953" y="324"/>
                  </a:cubicBezTo>
                  <a:cubicBezTo>
                    <a:pt x="4917" y="431"/>
                    <a:pt x="5001" y="526"/>
                    <a:pt x="5096" y="562"/>
                  </a:cubicBezTo>
                  <a:cubicBezTo>
                    <a:pt x="5144" y="574"/>
                    <a:pt x="5191" y="574"/>
                    <a:pt x="5239" y="586"/>
                  </a:cubicBezTo>
                  <a:cubicBezTo>
                    <a:pt x="5513" y="648"/>
                    <a:pt x="5761" y="703"/>
                    <a:pt x="6002" y="703"/>
                  </a:cubicBezTo>
                  <a:cubicBezTo>
                    <a:pt x="6085" y="703"/>
                    <a:pt x="6168" y="697"/>
                    <a:pt x="6251" y="681"/>
                  </a:cubicBezTo>
                  <a:lnTo>
                    <a:pt x="6251" y="681"/>
                  </a:lnTo>
                  <a:cubicBezTo>
                    <a:pt x="6096" y="1217"/>
                    <a:pt x="5691" y="2217"/>
                    <a:pt x="4786" y="2550"/>
                  </a:cubicBezTo>
                  <a:cubicBezTo>
                    <a:pt x="4600" y="2622"/>
                    <a:pt x="4417" y="2652"/>
                    <a:pt x="4237" y="2652"/>
                  </a:cubicBezTo>
                  <a:cubicBezTo>
                    <a:pt x="3671" y="2652"/>
                    <a:pt x="3146" y="2351"/>
                    <a:pt x="2703" y="2098"/>
                  </a:cubicBezTo>
                  <a:cubicBezTo>
                    <a:pt x="2465" y="1955"/>
                    <a:pt x="2262" y="1836"/>
                    <a:pt x="2084" y="1777"/>
                  </a:cubicBezTo>
                  <a:cubicBezTo>
                    <a:pt x="2286" y="1336"/>
                    <a:pt x="2810" y="503"/>
                    <a:pt x="3727" y="431"/>
                  </a:cubicBezTo>
                  <a:cubicBezTo>
                    <a:pt x="3850" y="420"/>
                    <a:pt x="3970" y="415"/>
                    <a:pt x="4092" y="415"/>
                  </a:cubicBezTo>
                  <a:cubicBezTo>
                    <a:pt x="4241" y="415"/>
                    <a:pt x="4391" y="423"/>
                    <a:pt x="4548" y="443"/>
                  </a:cubicBezTo>
                  <a:cubicBezTo>
                    <a:pt x="4556" y="444"/>
                    <a:pt x="4564" y="444"/>
                    <a:pt x="4571" y="444"/>
                  </a:cubicBezTo>
                  <a:cubicBezTo>
                    <a:pt x="4670" y="444"/>
                    <a:pt x="4763" y="375"/>
                    <a:pt x="4774" y="264"/>
                  </a:cubicBezTo>
                  <a:cubicBezTo>
                    <a:pt x="4786" y="157"/>
                    <a:pt x="4715" y="50"/>
                    <a:pt x="4596" y="38"/>
                  </a:cubicBezTo>
                  <a:cubicBezTo>
                    <a:pt x="4430" y="13"/>
                    <a:pt x="4271" y="1"/>
                    <a:pt x="41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1" name="Google Shape;10911;p78"/>
          <p:cNvGrpSpPr/>
          <p:nvPr/>
        </p:nvGrpSpPr>
        <p:grpSpPr>
          <a:xfrm>
            <a:off x="3674364" y="2422796"/>
            <a:ext cx="336889" cy="355592"/>
            <a:chOff x="3620576" y="2745525"/>
            <a:chExt cx="336889" cy="355592"/>
          </a:xfrm>
          <a:solidFill>
            <a:schemeClr val="tx1"/>
          </a:solidFill>
        </p:grpSpPr>
        <p:sp>
          <p:nvSpPr>
            <p:cNvPr id="10912" name="Google Shape;10912;p78"/>
            <p:cNvSpPr/>
            <p:nvPr/>
          </p:nvSpPr>
          <p:spPr>
            <a:xfrm>
              <a:off x="3620576" y="2745525"/>
              <a:ext cx="336889" cy="355592"/>
            </a:xfrm>
            <a:custGeom>
              <a:avLst/>
              <a:gdLst/>
              <a:ahLst/>
              <a:cxnLst/>
              <a:rect l="l" t="t" r="r" b="b"/>
              <a:pathLst>
                <a:path w="10609" h="11198" extrusionOk="0">
                  <a:moveTo>
                    <a:pt x="9856" y="0"/>
                  </a:moveTo>
                  <a:cubicBezTo>
                    <a:pt x="9825" y="0"/>
                    <a:pt x="9794" y="2"/>
                    <a:pt x="9763" y="5"/>
                  </a:cubicBezTo>
                  <a:lnTo>
                    <a:pt x="3310" y="1148"/>
                  </a:lnTo>
                  <a:cubicBezTo>
                    <a:pt x="2965" y="1208"/>
                    <a:pt x="2691" y="1505"/>
                    <a:pt x="2691" y="1863"/>
                  </a:cubicBezTo>
                  <a:lnTo>
                    <a:pt x="2691" y="7161"/>
                  </a:lnTo>
                  <a:cubicBezTo>
                    <a:pt x="2512" y="7101"/>
                    <a:pt x="2324" y="7075"/>
                    <a:pt x="2134" y="7075"/>
                  </a:cubicBezTo>
                  <a:cubicBezTo>
                    <a:pt x="2098" y="7075"/>
                    <a:pt x="2061" y="7076"/>
                    <a:pt x="2024" y="7078"/>
                  </a:cubicBezTo>
                  <a:cubicBezTo>
                    <a:pt x="1489" y="7089"/>
                    <a:pt x="1000" y="7304"/>
                    <a:pt x="608" y="7685"/>
                  </a:cubicBezTo>
                  <a:cubicBezTo>
                    <a:pt x="238" y="8078"/>
                    <a:pt x="12" y="8566"/>
                    <a:pt x="12" y="9102"/>
                  </a:cubicBezTo>
                  <a:cubicBezTo>
                    <a:pt x="0" y="9661"/>
                    <a:pt x="227" y="10185"/>
                    <a:pt x="608" y="10590"/>
                  </a:cubicBezTo>
                  <a:cubicBezTo>
                    <a:pt x="1000" y="10971"/>
                    <a:pt x="1524" y="11197"/>
                    <a:pt x="2072" y="11197"/>
                  </a:cubicBezTo>
                  <a:lnTo>
                    <a:pt x="2096" y="11197"/>
                  </a:lnTo>
                  <a:cubicBezTo>
                    <a:pt x="3215" y="11185"/>
                    <a:pt x="4120" y="10245"/>
                    <a:pt x="4120" y="9114"/>
                  </a:cubicBezTo>
                  <a:lnTo>
                    <a:pt x="4120" y="4934"/>
                  </a:lnTo>
                  <a:cubicBezTo>
                    <a:pt x="4120" y="4827"/>
                    <a:pt x="4037" y="4744"/>
                    <a:pt x="3929" y="4744"/>
                  </a:cubicBezTo>
                  <a:cubicBezTo>
                    <a:pt x="3822" y="4744"/>
                    <a:pt x="3739" y="4827"/>
                    <a:pt x="3739" y="4934"/>
                  </a:cubicBezTo>
                  <a:lnTo>
                    <a:pt x="3739" y="9114"/>
                  </a:lnTo>
                  <a:cubicBezTo>
                    <a:pt x="3739" y="10042"/>
                    <a:pt x="3013" y="10780"/>
                    <a:pt x="2096" y="10792"/>
                  </a:cubicBezTo>
                  <a:lnTo>
                    <a:pt x="2072" y="10792"/>
                  </a:lnTo>
                  <a:cubicBezTo>
                    <a:pt x="1620" y="10792"/>
                    <a:pt x="1203" y="10614"/>
                    <a:pt x="893" y="10304"/>
                  </a:cubicBezTo>
                  <a:cubicBezTo>
                    <a:pt x="572" y="9983"/>
                    <a:pt x="405" y="9566"/>
                    <a:pt x="405" y="9102"/>
                  </a:cubicBezTo>
                  <a:cubicBezTo>
                    <a:pt x="417" y="8221"/>
                    <a:pt x="1143" y="7494"/>
                    <a:pt x="2024" y="7482"/>
                  </a:cubicBezTo>
                  <a:cubicBezTo>
                    <a:pt x="2298" y="7482"/>
                    <a:pt x="2560" y="7518"/>
                    <a:pt x="2798" y="7637"/>
                  </a:cubicBezTo>
                  <a:cubicBezTo>
                    <a:pt x="2826" y="7654"/>
                    <a:pt x="2856" y="7663"/>
                    <a:pt x="2886" y="7663"/>
                  </a:cubicBezTo>
                  <a:cubicBezTo>
                    <a:pt x="2922" y="7663"/>
                    <a:pt x="2957" y="7651"/>
                    <a:pt x="2989" y="7625"/>
                  </a:cubicBezTo>
                  <a:cubicBezTo>
                    <a:pt x="3048" y="7601"/>
                    <a:pt x="3084" y="7518"/>
                    <a:pt x="3084" y="7459"/>
                  </a:cubicBezTo>
                  <a:lnTo>
                    <a:pt x="3084" y="1863"/>
                  </a:lnTo>
                  <a:cubicBezTo>
                    <a:pt x="3084" y="1708"/>
                    <a:pt x="3203" y="1565"/>
                    <a:pt x="3346" y="1541"/>
                  </a:cubicBezTo>
                  <a:lnTo>
                    <a:pt x="9811" y="398"/>
                  </a:lnTo>
                  <a:cubicBezTo>
                    <a:pt x="9834" y="393"/>
                    <a:pt x="9856" y="391"/>
                    <a:pt x="9877" y="391"/>
                  </a:cubicBezTo>
                  <a:cubicBezTo>
                    <a:pt x="9953" y="391"/>
                    <a:pt x="10017" y="423"/>
                    <a:pt x="10073" y="470"/>
                  </a:cubicBezTo>
                  <a:cubicBezTo>
                    <a:pt x="10156" y="529"/>
                    <a:pt x="10192" y="612"/>
                    <a:pt x="10192" y="720"/>
                  </a:cubicBezTo>
                  <a:lnTo>
                    <a:pt x="10192" y="2910"/>
                  </a:lnTo>
                  <a:cubicBezTo>
                    <a:pt x="10192" y="3018"/>
                    <a:pt x="10287" y="3101"/>
                    <a:pt x="10394" y="3101"/>
                  </a:cubicBezTo>
                  <a:cubicBezTo>
                    <a:pt x="10490" y="3101"/>
                    <a:pt x="10585" y="3018"/>
                    <a:pt x="10585" y="2910"/>
                  </a:cubicBezTo>
                  <a:lnTo>
                    <a:pt x="10585" y="720"/>
                  </a:lnTo>
                  <a:cubicBezTo>
                    <a:pt x="10609" y="529"/>
                    <a:pt x="10525" y="315"/>
                    <a:pt x="10359" y="172"/>
                  </a:cubicBezTo>
                  <a:cubicBezTo>
                    <a:pt x="10216" y="60"/>
                    <a:pt x="10039" y="0"/>
                    <a:pt x="9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78"/>
            <p:cNvSpPr/>
            <p:nvPr/>
          </p:nvSpPr>
          <p:spPr>
            <a:xfrm>
              <a:off x="3738896" y="2800747"/>
              <a:ext cx="218570" cy="258771"/>
            </a:xfrm>
            <a:custGeom>
              <a:avLst/>
              <a:gdLst/>
              <a:ahLst/>
              <a:cxnLst/>
              <a:rect l="l" t="t" r="r" b="b"/>
              <a:pathLst>
                <a:path w="6883" h="8149" extrusionOk="0">
                  <a:moveTo>
                    <a:pt x="5651" y="0"/>
                  </a:moveTo>
                  <a:cubicBezTo>
                    <a:pt x="5637" y="0"/>
                    <a:pt x="5623" y="2"/>
                    <a:pt x="5609" y="5"/>
                  </a:cubicBezTo>
                  <a:lnTo>
                    <a:pt x="156" y="981"/>
                  </a:lnTo>
                  <a:cubicBezTo>
                    <a:pt x="72" y="993"/>
                    <a:pt x="1" y="1076"/>
                    <a:pt x="1" y="1171"/>
                  </a:cubicBezTo>
                  <a:lnTo>
                    <a:pt x="1" y="2267"/>
                  </a:lnTo>
                  <a:cubicBezTo>
                    <a:pt x="1" y="2374"/>
                    <a:pt x="84" y="2469"/>
                    <a:pt x="191" y="2469"/>
                  </a:cubicBezTo>
                  <a:cubicBezTo>
                    <a:pt x="287" y="2469"/>
                    <a:pt x="382" y="2374"/>
                    <a:pt x="382" y="2267"/>
                  </a:cubicBezTo>
                  <a:lnTo>
                    <a:pt x="382" y="1338"/>
                  </a:lnTo>
                  <a:lnTo>
                    <a:pt x="5430" y="445"/>
                  </a:lnTo>
                  <a:lnTo>
                    <a:pt x="5430" y="4112"/>
                  </a:lnTo>
                  <a:cubicBezTo>
                    <a:pt x="5241" y="4052"/>
                    <a:pt x="5051" y="4026"/>
                    <a:pt x="4862" y="4026"/>
                  </a:cubicBezTo>
                  <a:cubicBezTo>
                    <a:pt x="4825" y="4026"/>
                    <a:pt x="4788" y="4027"/>
                    <a:pt x="4752" y="4029"/>
                  </a:cubicBezTo>
                  <a:cubicBezTo>
                    <a:pt x="4216" y="4041"/>
                    <a:pt x="3728" y="4243"/>
                    <a:pt x="3347" y="4636"/>
                  </a:cubicBezTo>
                  <a:cubicBezTo>
                    <a:pt x="2966" y="5029"/>
                    <a:pt x="2751" y="5517"/>
                    <a:pt x="2751" y="6053"/>
                  </a:cubicBezTo>
                  <a:cubicBezTo>
                    <a:pt x="2727" y="6613"/>
                    <a:pt x="2954" y="7136"/>
                    <a:pt x="3347" y="7541"/>
                  </a:cubicBezTo>
                  <a:cubicBezTo>
                    <a:pt x="3728" y="7922"/>
                    <a:pt x="4251" y="8148"/>
                    <a:pt x="4799" y="8148"/>
                  </a:cubicBezTo>
                  <a:lnTo>
                    <a:pt x="4835" y="8148"/>
                  </a:lnTo>
                  <a:cubicBezTo>
                    <a:pt x="5942" y="8137"/>
                    <a:pt x="6859" y="7196"/>
                    <a:pt x="6859" y="6065"/>
                  </a:cubicBezTo>
                  <a:lnTo>
                    <a:pt x="6859" y="2148"/>
                  </a:lnTo>
                  <a:cubicBezTo>
                    <a:pt x="6883" y="2017"/>
                    <a:pt x="6799" y="1933"/>
                    <a:pt x="6692" y="1933"/>
                  </a:cubicBezTo>
                  <a:cubicBezTo>
                    <a:pt x="6585" y="1933"/>
                    <a:pt x="6502" y="2017"/>
                    <a:pt x="6502" y="2124"/>
                  </a:cubicBezTo>
                  <a:lnTo>
                    <a:pt x="6502" y="6041"/>
                  </a:lnTo>
                  <a:cubicBezTo>
                    <a:pt x="6502" y="6958"/>
                    <a:pt x="5775" y="7708"/>
                    <a:pt x="4859" y="7720"/>
                  </a:cubicBezTo>
                  <a:lnTo>
                    <a:pt x="4835" y="7720"/>
                  </a:lnTo>
                  <a:cubicBezTo>
                    <a:pt x="4382" y="7720"/>
                    <a:pt x="3966" y="7541"/>
                    <a:pt x="3656" y="7232"/>
                  </a:cubicBezTo>
                  <a:cubicBezTo>
                    <a:pt x="3335" y="6898"/>
                    <a:pt x="3168" y="6482"/>
                    <a:pt x="3168" y="6017"/>
                  </a:cubicBezTo>
                  <a:cubicBezTo>
                    <a:pt x="3180" y="5148"/>
                    <a:pt x="3906" y="4410"/>
                    <a:pt x="4787" y="4398"/>
                  </a:cubicBezTo>
                  <a:cubicBezTo>
                    <a:pt x="5061" y="4398"/>
                    <a:pt x="5323" y="4446"/>
                    <a:pt x="5561" y="4565"/>
                  </a:cubicBezTo>
                  <a:cubicBezTo>
                    <a:pt x="5588" y="4575"/>
                    <a:pt x="5617" y="4581"/>
                    <a:pt x="5646" y="4581"/>
                  </a:cubicBezTo>
                  <a:cubicBezTo>
                    <a:pt x="5683" y="4581"/>
                    <a:pt x="5719" y="4572"/>
                    <a:pt x="5752" y="4553"/>
                  </a:cubicBezTo>
                  <a:cubicBezTo>
                    <a:pt x="5811" y="4517"/>
                    <a:pt x="5847" y="4446"/>
                    <a:pt x="5847" y="4386"/>
                  </a:cubicBezTo>
                  <a:lnTo>
                    <a:pt x="5847" y="207"/>
                  </a:lnTo>
                  <a:cubicBezTo>
                    <a:pt x="5847" y="147"/>
                    <a:pt x="5811" y="88"/>
                    <a:pt x="5775" y="52"/>
                  </a:cubicBezTo>
                  <a:cubicBezTo>
                    <a:pt x="5739" y="16"/>
                    <a:pt x="5696" y="0"/>
                    <a:pt x="56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4" name="Google Shape;10914;p78"/>
          <p:cNvGrpSpPr/>
          <p:nvPr/>
        </p:nvGrpSpPr>
        <p:grpSpPr>
          <a:xfrm>
            <a:off x="4180603" y="2437975"/>
            <a:ext cx="380393" cy="363118"/>
            <a:chOff x="4126815" y="2760704"/>
            <a:chExt cx="380393" cy="363118"/>
          </a:xfrm>
          <a:solidFill>
            <a:schemeClr val="tx1"/>
          </a:solidFill>
        </p:grpSpPr>
        <p:sp>
          <p:nvSpPr>
            <p:cNvPr id="10915" name="Google Shape;10915;p78"/>
            <p:cNvSpPr/>
            <p:nvPr/>
          </p:nvSpPr>
          <p:spPr>
            <a:xfrm>
              <a:off x="4219825" y="2822435"/>
              <a:ext cx="103267" cy="29056"/>
            </a:xfrm>
            <a:custGeom>
              <a:avLst/>
              <a:gdLst/>
              <a:ahLst/>
              <a:cxnLst/>
              <a:rect l="l" t="t" r="r" b="b"/>
              <a:pathLst>
                <a:path w="3252" h="915" extrusionOk="0">
                  <a:moveTo>
                    <a:pt x="1620" y="0"/>
                  </a:moveTo>
                  <a:cubicBezTo>
                    <a:pt x="1025" y="0"/>
                    <a:pt x="477" y="215"/>
                    <a:pt x="60" y="631"/>
                  </a:cubicBezTo>
                  <a:cubicBezTo>
                    <a:pt x="1" y="691"/>
                    <a:pt x="1" y="810"/>
                    <a:pt x="60" y="869"/>
                  </a:cubicBezTo>
                  <a:cubicBezTo>
                    <a:pt x="90" y="899"/>
                    <a:pt x="132" y="914"/>
                    <a:pt x="175" y="914"/>
                  </a:cubicBezTo>
                  <a:cubicBezTo>
                    <a:pt x="218" y="914"/>
                    <a:pt x="263" y="899"/>
                    <a:pt x="298" y="869"/>
                  </a:cubicBezTo>
                  <a:cubicBezTo>
                    <a:pt x="656" y="512"/>
                    <a:pt x="1120" y="322"/>
                    <a:pt x="1620" y="322"/>
                  </a:cubicBezTo>
                  <a:cubicBezTo>
                    <a:pt x="2132" y="322"/>
                    <a:pt x="2596" y="512"/>
                    <a:pt x="2953" y="869"/>
                  </a:cubicBezTo>
                  <a:cubicBezTo>
                    <a:pt x="2983" y="899"/>
                    <a:pt x="3028" y="914"/>
                    <a:pt x="3073" y="914"/>
                  </a:cubicBezTo>
                  <a:cubicBezTo>
                    <a:pt x="3117" y="914"/>
                    <a:pt x="3162" y="899"/>
                    <a:pt x="3192" y="869"/>
                  </a:cubicBezTo>
                  <a:cubicBezTo>
                    <a:pt x="3251" y="810"/>
                    <a:pt x="3251" y="691"/>
                    <a:pt x="3192" y="631"/>
                  </a:cubicBezTo>
                  <a:cubicBezTo>
                    <a:pt x="2775" y="215"/>
                    <a:pt x="2215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78"/>
            <p:cNvSpPr/>
            <p:nvPr/>
          </p:nvSpPr>
          <p:spPr>
            <a:xfrm>
              <a:off x="4126815" y="2760704"/>
              <a:ext cx="380393" cy="363118"/>
            </a:xfrm>
            <a:custGeom>
              <a:avLst/>
              <a:gdLst/>
              <a:ahLst/>
              <a:cxnLst/>
              <a:rect l="l" t="t" r="r" b="b"/>
              <a:pathLst>
                <a:path w="11979" h="11435" extrusionOk="0">
                  <a:moveTo>
                    <a:pt x="7621" y="6921"/>
                  </a:moveTo>
                  <a:lnTo>
                    <a:pt x="8061" y="7373"/>
                  </a:lnTo>
                  <a:lnTo>
                    <a:pt x="7787" y="7659"/>
                  </a:lnTo>
                  <a:lnTo>
                    <a:pt x="7335" y="7207"/>
                  </a:lnTo>
                  <a:cubicBezTo>
                    <a:pt x="7442" y="7123"/>
                    <a:pt x="7526" y="7016"/>
                    <a:pt x="7621" y="6921"/>
                  </a:cubicBezTo>
                  <a:close/>
                  <a:moveTo>
                    <a:pt x="4552" y="328"/>
                  </a:moveTo>
                  <a:cubicBezTo>
                    <a:pt x="5525" y="328"/>
                    <a:pt x="6496" y="700"/>
                    <a:pt x="7228" y="1444"/>
                  </a:cubicBezTo>
                  <a:cubicBezTo>
                    <a:pt x="8645" y="2861"/>
                    <a:pt x="8704" y="5076"/>
                    <a:pt x="7466" y="6564"/>
                  </a:cubicBezTo>
                  <a:cubicBezTo>
                    <a:pt x="7311" y="6766"/>
                    <a:pt x="7156" y="6909"/>
                    <a:pt x="6978" y="7064"/>
                  </a:cubicBezTo>
                  <a:cubicBezTo>
                    <a:pt x="6279" y="7651"/>
                    <a:pt x="5417" y="7944"/>
                    <a:pt x="4554" y="7944"/>
                  </a:cubicBezTo>
                  <a:cubicBezTo>
                    <a:pt x="3579" y="7944"/>
                    <a:pt x="2603" y="7571"/>
                    <a:pt x="1858" y="6826"/>
                  </a:cubicBezTo>
                  <a:cubicBezTo>
                    <a:pt x="370" y="5338"/>
                    <a:pt x="370" y="2921"/>
                    <a:pt x="1858" y="1444"/>
                  </a:cubicBezTo>
                  <a:cubicBezTo>
                    <a:pt x="2602" y="700"/>
                    <a:pt x="3579" y="328"/>
                    <a:pt x="4552" y="328"/>
                  </a:cubicBezTo>
                  <a:close/>
                  <a:moveTo>
                    <a:pt x="8518" y="7440"/>
                  </a:moveTo>
                  <a:cubicBezTo>
                    <a:pt x="8550" y="7440"/>
                    <a:pt x="8580" y="7453"/>
                    <a:pt x="8597" y="7481"/>
                  </a:cubicBezTo>
                  <a:lnTo>
                    <a:pt x="9061" y="7897"/>
                  </a:lnTo>
                  <a:lnTo>
                    <a:pt x="8276" y="8683"/>
                  </a:lnTo>
                  <a:lnTo>
                    <a:pt x="7883" y="8195"/>
                  </a:lnTo>
                  <a:cubicBezTo>
                    <a:pt x="7847" y="8135"/>
                    <a:pt x="7847" y="8052"/>
                    <a:pt x="7883" y="8016"/>
                  </a:cubicBezTo>
                  <a:lnTo>
                    <a:pt x="8418" y="7481"/>
                  </a:lnTo>
                  <a:cubicBezTo>
                    <a:pt x="8444" y="7456"/>
                    <a:pt x="8482" y="7440"/>
                    <a:pt x="8518" y="7440"/>
                  </a:cubicBezTo>
                  <a:close/>
                  <a:moveTo>
                    <a:pt x="9335" y="8100"/>
                  </a:moveTo>
                  <a:lnTo>
                    <a:pt x="11252" y="9779"/>
                  </a:lnTo>
                  <a:cubicBezTo>
                    <a:pt x="11574" y="10064"/>
                    <a:pt x="11597" y="10576"/>
                    <a:pt x="11276" y="10886"/>
                  </a:cubicBezTo>
                  <a:cubicBezTo>
                    <a:pt x="11128" y="11033"/>
                    <a:pt x="10940" y="11105"/>
                    <a:pt x="10752" y="11105"/>
                  </a:cubicBezTo>
                  <a:cubicBezTo>
                    <a:pt x="10544" y="11105"/>
                    <a:pt x="10336" y="11018"/>
                    <a:pt x="10181" y="10850"/>
                  </a:cubicBezTo>
                  <a:lnTo>
                    <a:pt x="8514" y="8921"/>
                  </a:lnTo>
                  <a:lnTo>
                    <a:pt x="9335" y="8100"/>
                  </a:lnTo>
                  <a:close/>
                  <a:moveTo>
                    <a:pt x="4543" y="1"/>
                  </a:moveTo>
                  <a:cubicBezTo>
                    <a:pt x="3483" y="1"/>
                    <a:pt x="2424" y="402"/>
                    <a:pt x="1620" y="1206"/>
                  </a:cubicBezTo>
                  <a:cubicBezTo>
                    <a:pt x="1" y="2837"/>
                    <a:pt x="1" y="5457"/>
                    <a:pt x="1620" y="7064"/>
                  </a:cubicBezTo>
                  <a:cubicBezTo>
                    <a:pt x="2431" y="7875"/>
                    <a:pt x="3489" y="8272"/>
                    <a:pt x="4543" y="8272"/>
                  </a:cubicBezTo>
                  <a:cubicBezTo>
                    <a:pt x="5440" y="8272"/>
                    <a:pt x="6334" y="7985"/>
                    <a:pt x="7073" y="7421"/>
                  </a:cubicBezTo>
                  <a:lnTo>
                    <a:pt x="7561" y="7909"/>
                  </a:lnTo>
                  <a:cubicBezTo>
                    <a:pt x="7490" y="8076"/>
                    <a:pt x="7502" y="8278"/>
                    <a:pt x="7633" y="8409"/>
                  </a:cubicBezTo>
                  <a:lnTo>
                    <a:pt x="9954" y="11064"/>
                  </a:lnTo>
                  <a:cubicBezTo>
                    <a:pt x="10171" y="11312"/>
                    <a:pt x="10471" y="11434"/>
                    <a:pt x="10771" y="11434"/>
                  </a:cubicBezTo>
                  <a:cubicBezTo>
                    <a:pt x="11049" y="11434"/>
                    <a:pt x="11326" y="11330"/>
                    <a:pt x="11538" y="11124"/>
                  </a:cubicBezTo>
                  <a:cubicBezTo>
                    <a:pt x="11978" y="10671"/>
                    <a:pt x="11955" y="9945"/>
                    <a:pt x="11478" y="9540"/>
                  </a:cubicBezTo>
                  <a:lnTo>
                    <a:pt x="8823" y="7219"/>
                  </a:lnTo>
                  <a:cubicBezTo>
                    <a:pt x="8737" y="7139"/>
                    <a:pt x="8629" y="7104"/>
                    <a:pt x="8522" y="7104"/>
                  </a:cubicBezTo>
                  <a:cubicBezTo>
                    <a:pt x="8453" y="7104"/>
                    <a:pt x="8384" y="7119"/>
                    <a:pt x="8323" y="7147"/>
                  </a:cubicBezTo>
                  <a:lnTo>
                    <a:pt x="7823" y="6659"/>
                  </a:lnTo>
                  <a:cubicBezTo>
                    <a:pt x="9073" y="5052"/>
                    <a:pt x="8978" y="2694"/>
                    <a:pt x="7466" y="1206"/>
                  </a:cubicBezTo>
                  <a:cubicBezTo>
                    <a:pt x="6662" y="402"/>
                    <a:pt x="5603" y="1"/>
                    <a:pt x="45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78"/>
            <p:cNvSpPr/>
            <p:nvPr/>
          </p:nvSpPr>
          <p:spPr>
            <a:xfrm>
              <a:off x="4278826" y="2791379"/>
              <a:ext cx="103998" cy="201962"/>
            </a:xfrm>
            <a:custGeom>
              <a:avLst/>
              <a:gdLst/>
              <a:ahLst/>
              <a:cxnLst/>
              <a:rect l="l" t="t" r="r" b="b"/>
              <a:pathLst>
                <a:path w="3275" h="6360" extrusionOk="0">
                  <a:moveTo>
                    <a:pt x="191" y="0"/>
                  </a:moveTo>
                  <a:cubicBezTo>
                    <a:pt x="106" y="0"/>
                    <a:pt x="35" y="59"/>
                    <a:pt x="24" y="157"/>
                  </a:cubicBezTo>
                  <a:cubicBezTo>
                    <a:pt x="0" y="264"/>
                    <a:pt x="60" y="335"/>
                    <a:pt x="167" y="347"/>
                  </a:cubicBezTo>
                  <a:cubicBezTo>
                    <a:pt x="798" y="442"/>
                    <a:pt x="1345" y="716"/>
                    <a:pt x="1786" y="1169"/>
                  </a:cubicBezTo>
                  <a:cubicBezTo>
                    <a:pt x="2905" y="2288"/>
                    <a:pt x="2905" y="4110"/>
                    <a:pt x="1786" y="5229"/>
                  </a:cubicBezTo>
                  <a:cubicBezTo>
                    <a:pt x="1345" y="5645"/>
                    <a:pt x="774" y="5931"/>
                    <a:pt x="167" y="6015"/>
                  </a:cubicBezTo>
                  <a:cubicBezTo>
                    <a:pt x="83" y="6038"/>
                    <a:pt x="24" y="6122"/>
                    <a:pt x="24" y="6217"/>
                  </a:cubicBezTo>
                  <a:cubicBezTo>
                    <a:pt x="36" y="6300"/>
                    <a:pt x="107" y="6360"/>
                    <a:pt x="179" y="6360"/>
                  </a:cubicBezTo>
                  <a:lnTo>
                    <a:pt x="214" y="6360"/>
                  </a:lnTo>
                  <a:cubicBezTo>
                    <a:pt x="917" y="6253"/>
                    <a:pt x="1536" y="5943"/>
                    <a:pt x="2024" y="5455"/>
                  </a:cubicBezTo>
                  <a:cubicBezTo>
                    <a:pt x="3274" y="4205"/>
                    <a:pt x="3274" y="2169"/>
                    <a:pt x="2024" y="919"/>
                  </a:cubicBezTo>
                  <a:cubicBezTo>
                    <a:pt x="1536" y="419"/>
                    <a:pt x="917" y="109"/>
                    <a:pt x="214" y="2"/>
                  </a:cubicBezTo>
                  <a:cubicBezTo>
                    <a:pt x="206" y="1"/>
                    <a:pt x="1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78"/>
            <p:cNvSpPr/>
            <p:nvPr/>
          </p:nvSpPr>
          <p:spPr>
            <a:xfrm>
              <a:off x="4159332" y="2791379"/>
              <a:ext cx="105903" cy="201962"/>
            </a:xfrm>
            <a:custGeom>
              <a:avLst/>
              <a:gdLst/>
              <a:ahLst/>
              <a:cxnLst/>
              <a:rect l="l" t="t" r="r" b="b"/>
              <a:pathLst>
                <a:path w="3335" h="6360" extrusionOk="0">
                  <a:moveTo>
                    <a:pt x="3162" y="1"/>
                  </a:moveTo>
                  <a:cubicBezTo>
                    <a:pt x="3156" y="1"/>
                    <a:pt x="3150" y="1"/>
                    <a:pt x="3144" y="2"/>
                  </a:cubicBezTo>
                  <a:cubicBezTo>
                    <a:pt x="2430" y="61"/>
                    <a:pt x="1775" y="383"/>
                    <a:pt x="1251" y="895"/>
                  </a:cubicBezTo>
                  <a:cubicBezTo>
                    <a:pt x="1" y="2145"/>
                    <a:pt x="1" y="4193"/>
                    <a:pt x="1251" y="5443"/>
                  </a:cubicBezTo>
                  <a:cubicBezTo>
                    <a:pt x="1775" y="5955"/>
                    <a:pt x="2430" y="6277"/>
                    <a:pt x="3144" y="6360"/>
                  </a:cubicBezTo>
                  <a:lnTo>
                    <a:pt x="3156" y="6360"/>
                  </a:lnTo>
                  <a:cubicBezTo>
                    <a:pt x="3251" y="6360"/>
                    <a:pt x="3311" y="6300"/>
                    <a:pt x="3323" y="6217"/>
                  </a:cubicBezTo>
                  <a:cubicBezTo>
                    <a:pt x="3334" y="6122"/>
                    <a:pt x="3263" y="6038"/>
                    <a:pt x="3168" y="6038"/>
                  </a:cubicBezTo>
                  <a:cubicBezTo>
                    <a:pt x="2537" y="5955"/>
                    <a:pt x="1941" y="5681"/>
                    <a:pt x="1477" y="5217"/>
                  </a:cubicBezTo>
                  <a:cubicBezTo>
                    <a:pt x="358" y="4098"/>
                    <a:pt x="358" y="2264"/>
                    <a:pt x="1477" y="1157"/>
                  </a:cubicBezTo>
                  <a:cubicBezTo>
                    <a:pt x="1941" y="692"/>
                    <a:pt x="2513" y="407"/>
                    <a:pt x="3168" y="335"/>
                  </a:cubicBezTo>
                  <a:cubicBezTo>
                    <a:pt x="3263" y="311"/>
                    <a:pt x="3334" y="240"/>
                    <a:pt x="3323" y="157"/>
                  </a:cubicBezTo>
                  <a:cubicBezTo>
                    <a:pt x="3312" y="68"/>
                    <a:pt x="3239" y="1"/>
                    <a:pt x="3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19" name="Google Shape;10919;p78"/>
          <p:cNvGrpSpPr/>
          <p:nvPr/>
        </p:nvGrpSpPr>
        <p:grpSpPr>
          <a:xfrm>
            <a:off x="4729774" y="2422955"/>
            <a:ext cx="381346" cy="368644"/>
            <a:chOff x="4675986" y="2745684"/>
            <a:chExt cx="381346" cy="368644"/>
          </a:xfrm>
          <a:solidFill>
            <a:schemeClr val="tx1"/>
          </a:solidFill>
        </p:grpSpPr>
        <p:sp>
          <p:nvSpPr>
            <p:cNvPr id="10920" name="Google Shape;10920;p78"/>
            <p:cNvSpPr/>
            <p:nvPr/>
          </p:nvSpPr>
          <p:spPr>
            <a:xfrm>
              <a:off x="4828918" y="2895345"/>
              <a:ext cx="69226" cy="69258"/>
            </a:xfrm>
            <a:custGeom>
              <a:avLst/>
              <a:gdLst/>
              <a:ahLst/>
              <a:cxnLst/>
              <a:rect l="l" t="t" r="r" b="b"/>
              <a:pathLst>
                <a:path w="2180" h="2181" extrusionOk="0">
                  <a:moveTo>
                    <a:pt x="1100" y="1"/>
                  </a:moveTo>
                  <a:cubicBezTo>
                    <a:pt x="535" y="1"/>
                    <a:pt x="1" y="443"/>
                    <a:pt x="1" y="1098"/>
                  </a:cubicBezTo>
                  <a:cubicBezTo>
                    <a:pt x="1" y="1705"/>
                    <a:pt x="501" y="2181"/>
                    <a:pt x="1096" y="2181"/>
                  </a:cubicBezTo>
                  <a:cubicBezTo>
                    <a:pt x="1703" y="2181"/>
                    <a:pt x="2180" y="1693"/>
                    <a:pt x="2180" y="1098"/>
                  </a:cubicBezTo>
                  <a:cubicBezTo>
                    <a:pt x="2180" y="1014"/>
                    <a:pt x="2180" y="955"/>
                    <a:pt x="2168" y="895"/>
                  </a:cubicBezTo>
                  <a:cubicBezTo>
                    <a:pt x="2146" y="819"/>
                    <a:pt x="2074" y="763"/>
                    <a:pt x="1989" y="763"/>
                  </a:cubicBezTo>
                  <a:cubicBezTo>
                    <a:pt x="1981" y="763"/>
                    <a:pt x="1973" y="763"/>
                    <a:pt x="1965" y="764"/>
                  </a:cubicBezTo>
                  <a:cubicBezTo>
                    <a:pt x="1882" y="776"/>
                    <a:pt x="1822" y="871"/>
                    <a:pt x="1834" y="955"/>
                  </a:cubicBezTo>
                  <a:cubicBezTo>
                    <a:pt x="1915" y="1442"/>
                    <a:pt x="1524" y="1834"/>
                    <a:pt x="1092" y="1834"/>
                  </a:cubicBezTo>
                  <a:cubicBezTo>
                    <a:pt x="954" y="1834"/>
                    <a:pt x="812" y="1794"/>
                    <a:pt x="679" y="1705"/>
                  </a:cubicBezTo>
                  <a:cubicBezTo>
                    <a:pt x="60" y="1288"/>
                    <a:pt x="358" y="336"/>
                    <a:pt x="1096" y="336"/>
                  </a:cubicBezTo>
                  <a:cubicBezTo>
                    <a:pt x="1251" y="336"/>
                    <a:pt x="1418" y="395"/>
                    <a:pt x="1548" y="502"/>
                  </a:cubicBezTo>
                  <a:cubicBezTo>
                    <a:pt x="1581" y="525"/>
                    <a:pt x="1615" y="536"/>
                    <a:pt x="1649" y="536"/>
                  </a:cubicBezTo>
                  <a:cubicBezTo>
                    <a:pt x="1701" y="536"/>
                    <a:pt x="1750" y="510"/>
                    <a:pt x="1787" y="466"/>
                  </a:cubicBezTo>
                  <a:cubicBezTo>
                    <a:pt x="1846" y="395"/>
                    <a:pt x="1834" y="288"/>
                    <a:pt x="1763" y="228"/>
                  </a:cubicBezTo>
                  <a:cubicBezTo>
                    <a:pt x="1558" y="72"/>
                    <a:pt x="1327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78"/>
            <p:cNvSpPr/>
            <p:nvPr/>
          </p:nvSpPr>
          <p:spPr>
            <a:xfrm>
              <a:off x="4675986" y="2745684"/>
              <a:ext cx="381346" cy="368644"/>
            </a:xfrm>
            <a:custGeom>
              <a:avLst/>
              <a:gdLst/>
              <a:ahLst/>
              <a:cxnLst/>
              <a:rect l="l" t="t" r="r" b="b"/>
              <a:pathLst>
                <a:path w="12009" h="11609" extrusionOk="0">
                  <a:moveTo>
                    <a:pt x="1049" y="2188"/>
                  </a:moveTo>
                  <a:cubicBezTo>
                    <a:pt x="1173" y="2188"/>
                    <a:pt x="1299" y="2229"/>
                    <a:pt x="1411" y="2322"/>
                  </a:cubicBezTo>
                  <a:cubicBezTo>
                    <a:pt x="1650" y="2512"/>
                    <a:pt x="1697" y="2846"/>
                    <a:pt x="1531" y="3096"/>
                  </a:cubicBezTo>
                  <a:cubicBezTo>
                    <a:pt x="1413" y="3272"/>
                    <a:pt x="1231" y="3354"/>
                    <a:pt x="1049" y="3354"/>
                  </a:cubicBezTo>
                  <a:cubicBezTo>
                    <a:pt x="791" y="3354"/>
                    <a:pt x="534" y="3188"/>
                    <a:pt x="471" y="2893"/>
                  </a:cubicBezTo>
                  <a:cubicBezTo>
                    <a:pt x="401" y="2493"/>
                    <a:pt x="714" y="2188"/>
                    <a:pt x="1049" y="2188"/>
                  </a:cubicBezTo>
                  <a:close/>
                  <a:moveTo>
                    <a:pt x="4317" y="3036"/>
                  </a:moveTo>
                  <a:cubicBezTo>
                    <a:pt x="4400" y="3084"/>
                    <a:pt x="5472" y="3703"/>
                    <a:pt x="5567" y="3751"/>
                  </a:cubicBezTo>
                  <a:lnTo>
                    <a:pt x="4317" y="4465"/>
                  </a:lnTo>
                  <a:lnTo>
                    <a:pt x="4317" y="3036"/>
                  </a:lnTo>
                  <a:close/>
                  <a:moveTo>
                    <a:pt x="7496" y="3036"/>
                  </a:moveTo>
                  <a:lnTo>
                    <a:pt x="7496" y="4465"/>
                  </a:lnTo>
                  <a:lnTo>
                    <a:pt x="6245" y="3751"/>
                  </a:lnTo>
                  <a:lnTo>
                    <a:pt x="7496" y="3036"/>
                  </a:lnTo>
                  <a:close/>
                  <a:moveTo>
                    <a:pt x="9246" y="2262"/>
                  </a:moveTo>
                  <a:cubicBezTo>
                    <a:pt x="10115" y="2262"/>
                    <a:pt x="10829" y="2965"/>
                    <a:pt x="10829" y="3858"/>
                  </a:cubicBezTo>
                  <a:cubicBezTo>
                    <a:pt x="10829" y="4429"/>
                    <a:pt x="10520" y="4953"/>
                    <a:pt x="10032" y="5239"/>
                  </a:cubicBezTo>
                  <a:lnTo>
                    <a:pt x="9448" y="5572"/>
                  </a:lnTo>
                  <a:cubicBezTo>
                    <a:pt x="9270" y="5477"/>
                    <a:pt x="8055" y="4775"/>
                    <a:pt x="7841" y="4656"/>
                  </a:cubicBezTo>
                  <a:lnTo>
                    <a:pt x="7841" y="2834"/>
                  </a:lnTo>
                  <a:cubicBezTo>
                    <a:pt x="8305" y="2596"/>
                    <a:pt x="8627" y="2262"/>
                    <a:pt x="9246" y="2262"/>
                  </a:cubicBezTo>
                  <a:close/>
                  <a:moveTo>
                    <a:pt x="2565" y="2283"/>
                  </a:moveTo>
                  <a:cubicBezTo>
                    <a:pt x="2837" y="2283"/>
                    <a:pt x="3111" y="2352"/>
                    <a:pt x="3364" y="2489"/>
                  </a:cubicBezTo>
                  <a:cubicBezTo>
                    <a:pt x="3745" y="2715"/>
                    <a:pt x="3602" y="2620"/>
                    <a:pt x="3971" y="2846"/>
                  </a:cubicBezTo>
                  <a:lnTo>
                    <a:pt x="3971" y="4656"/>
                  </a:lnTo>
                  <a:lnTo>
                    <a:pt x="2352" y="5584"/>
                  </a:lnTo>
                  <a:lnTo>
                    <a:pt x="1769" y="5251"/>
                  </a:lnTo>
                  <a:cubicBezTo>
                    <a:pt x="1400" y="5049"/>
                    <a:pt x="1126" y="4703"/>
                    <a:pt x="1030" y="4287"/>
                  </a:cubicBezTo>
                  <a:cubicBezTo>
                    <a:pt x="971" y="4096"/>
                    <a:pt x="947" y="3882"/>
                    <a:pt x="983" y="3691"/>
                  </a:cubicBezTo>
                  <a:lnTo>
                    <a:pt x="983" y="3691"/>
                  </a:lnTo>
                  <a:cubicBezTo>
                    <a:pt x="1005" y="3693"/>
                    <a:pt x="1027" y="3694"/>
                    <a:pt x="1049" y="3694"/>
                  </a:cubicBezTo>
                  <a:cubicBezTo>
                    <a:pt x="1694" y="3694"/>
                    <a:pt x="2153" y="3028"/>
                    <a:pt x="1900" y="2429"/>
                  </a:cubicBezTo>
                  <a:cubicBezTo>
                    <a:pt x="2111" y="2332"/>
                    <a:pt x="2337" y="2283"/>
                    <a:pt x="2565" y="2283"/>
                  </a:cubicBezTo>
                  <a:close/>
                  <a:moveTo>
                    <a:pt x="7841" y="5060"/>
                  </a:moveTo>
                  <a:cubicBezTo>
                    <a:pt x="8008" y="5156"/>
                    <a:pt x="8960" y="5703"/>
                    <a:pt x="9127" y="5787"/>
                  </a:cubicBezTo>
                  <a:lnTo>
                    <a:pt x="7841" y="6513"/>
                  </a:lnTo>
                  <a:lnTo>
                    <a:pt x="7841" y="5060"/>
                  </a:lnTo>
                  <a:close/>
                  <a:moveTo>
                    <a:pt x="3971" y="5060"/>
                  </a:moveTo>
                  <a:lnTo>
                    <a:pt x="3971" y="6525"/>
                  </a:lnTo>
                  <a:lnTo>
                    <a:pt x="2697" y="5787"/>
                  </a:lnTo>
                  <a:lnTo>
                    <a:pt x="3971" y="5060"/>
                  </a:lnTo>
                  <a:close/>
                  <a:moveTo>
                    <a:pt x="5900" y="3965"/>
                  </a:moveTo>
                  <a:lnTo>
                    <a:pt x="7496" y="4870"/>
                  </a:lnTo>
                  <a:lnTo>
                    <a:pt x="7496" y="6715"/>
                  </a:lnTo>
                  <a:lnTo>
                    <a:pt x="5900" y="7620"/>
                  </a:lnTo>
                  <a:lnTo>
                    <a:pt x="4317" y="6715"/>
                  </a:lnTo>
                  <a:lnTo>
                    <a:pt x="4317" y="4870"/>
                  </a:lnTo>
                  <a:lnTo>
                    <a:pt x="5900" y="3965"/>
                  </a:lnTo>
                  <a:close/>
                  <a:moveTo>
                    <a:pt x="4317" y="7120"/>
                  </a:moveTo>
                  <a:lnTo>
                    <a:pt x="5567" y="7835"/>
                  </a:lnTo>
                  <a:lnTo>
                    <a:pt x="4317" y="8549"/>
                  </a:lnTo>
                  <a:lnTo>
                    <a:pt x="4317" y="7120"/>
                  </a:lnTo>
                  <a:close/>
                  <a:moveTo>
                    <a:pt x="7496" y="7108"/>
                  </a:moveTo>
                  <a:lnTo>
                    <a:pt x="7496" y="8549"/>
                  </a:lnTo>
                  <a:cubicBezTo>
                    <a:pt x="7412" y="8501"/>
                    <a:pt x="6341" y="7870"/>
                    <a:pt x="6245" y="7835"/>
                  </a:cubicBezTo>
                  <a:lnTo>
                    <a:pt x="7496" y="7108"/>
                  </a:lnTo>
                  <a:close/>
                  <a:moveTo>
                    <a:pt x="9484" y="5965"/>
                  </a:moveTo>
                  <a:lnTo>
                    <a:pt x="10055" y="6299"/>
                  </a:lnTo>
                  <a:cubicBezTo>
                    <a:pt x="10436" y="6501"/>
                    <a:pt x="10698" y="6846"/>
                    <a:pt x="10806" y="7263"/>
                  </a:cubicBezTo>
                  <a:cubicBezTo>
                    <a:pt x="10853" y="7442"/>
                    <a:pt x="10865" y="7620"/>
                    <a:pt x="10865" y="7799"/>
                  </a:cubicBezTo>
                  <a:cubicBezTo>
                    <a:pt x="10859" y="7799"/>
                    <a:pt x="10853" y="7799"/>
                    <a:pt x="10847" y="7799"/>
                  </a:cubicBezTo>
                  <a:cubicBezTo>
                    <a:pt x="10143" y="7799"/>
                    <a:pt x="9677" y="8506"/>
                    <a:pt x="9972" y="9120"/>
                  </a:cubicBezTo>
                  <a:cubicBezTo>
                    <a:pt x="9748" y="9235"/>
                    <a:pt x="9502" y="9295"/>
                    <a:pt x="9253" y="9295"/>
                  </a:cubicBezTo>
                  <a:cubicBezTo>
                    <a:pt x="8987" y="9295"/>
                    <a:pt x="8718" y="9226"/>
                    <a:pt x="8472" y="9085"/>
                  </a:cubicBezTo>
                  <a:cubicBezTo>
                    <a:pt x="8079" y="8859"/>
                    <a:pt x="8234" y="8942"/>
                    <a:pt x="7853" y="8728"/>
                  </a:cubicBezTo>
                  <a:lnTo>
                    <a:pt x="7853" y="6894"/>
                  </a:lnTo>
                  <a:lnTo>
                    <a:pt x="9484" y="5965"/>
                  </a:lnTo>
                  <a:close/>
                  <a:moveTo>
                    <a:pt x="10799" y="8158"/>
                  </a:moveTo>
                  <a:cubicBezTo>
                    <a:pt x="10910" y="8158"/>
                    <a:pt x="11021" y="8189"/>
                    <a:pt x="11115" y="8251"/>
                  </a:cubicBezTo>
                  <a:cubicBezTo>
                    <a:pt x="11568" y="8549"/>
                    <a:pt x="11413" y="9216"/>
                    <a:pt x="10913" y="9299"/>
                  </a:cubicBezTo>
                  <a:cubicBezTo>
                    <a:pt x="10869" y="9308"/>
                    <a:pt x="10827" y="9312"/>
                    <a:pt x="10786" y="9312"/>
                  </a:cubicBezTo>
                  <a:cubicBezTo>
                    <a:pt x="10343" y="9312"/>
                    <a:pt x="10056" y="8809"/>
                    <a:pt x="10317" y="8406"/>
                  </a:cubicBezTo>
                  <a:cubicBezTo>
                    <a:pt x="10429" y="8243"/>
                    <a:pt x="10614" y="8158"/>
                    <a:pt x="10799" y="8158"/>
                  </a:cubicBezTo>
                  <a:close/>
                  <a:moveTo>
                    <a:pt x="5900" y="8025"/>
                  </a:moveTo>
                  <a:cubicBezTo>
                    <a:pt x="6103" y="8144"/>
                    <a:pt x="7305" y="8823"/>
                    <a:pt x="7496" y="8930"/>
                  </a:cubicBezTo>
                  <a:lnTo>
                    <a:pt x="7496" y="9644"/>
                  </a:lnTo>
                  <a:cubicBezTo>
                    <a:pt x="7496" y="10525"/>
                    <a:pt x="6781" y="11240"/>
                    <a:pt x="5900" y="11240"/>
                  </a:cubicBezTo>
                  <a:cubicBezTo>
                    <a:pt x="5031" y="11240"/>
                    <a:pt x="4317" y="10525"/>
                    <a:pt x="4317" y="9644"/>
                  </a:cubicBezTo>
                  <a:lnTo>
                    <a:pt x="4317" y="8930"/>
                  </a:lnTo>
                  <a:lnTo>
                    <a:pt x="5900" y="8025"/>
                  </a:lnTo>
                  <a:close/>
                  <a:moveTo>
                    <a:pt x="5900" y="0"/>
                  </a:moveTo>
                  <a:cubicBezTo>
                    <a:pt x="4829" y="0"/>
                    <a:pt x="3971" y="869"/>
                    <a:pt x="3971" y="1941"/>
                  </a:cubicBezTo>
                  <a:lnTo>
                    <a:pt x="3971" y="2441"/>
                  </a:lnTo>
                  <a:cubicBezTo>
                    <a:pt x="3686" y="2274"/>
                    <a:pt x="3793" y="2334"/>
                    <a:pt x="3519" y="2191"/>
                  </a:cubicBezTo>
                  <a:cubicBezTo>
                    <a:pt x="3219" y="2016"/>
                    <a:pt x="2890" y="1933"/>
                    <a:pt x="2564" y="1933"/>
                  </a:cubicBezTo>
                  <a:cubicBezTo>
                    <a:pt x="2268" y="1933"/>
                    <a:pt x="1975" y="2001"/>
                    <a:pt x="1709" y="2131"/>
                  </a:cubicBezTo>
                  <a:cubicBezTo>
                    <a:pt x="1515" y="1930"/>
                    <a:pt x="1277" y="1842"/>
                    <a:pt x="1045" y="1842"/>
                  </a:cubicBezTo>
                  <a:cubicBezTo>
                    <a:pt x="508" y="1842"/>
                    <a:pt x="1" y="2313"/>
                    <a:pt x="126" y="2953"/>
                  </a:cubicBezTo>
                  <a:cubicBezTo>
                    <a:pt x="185" y="3251"/>
                    <a:pt x="388" y="3489"/>
                    <a:pt x="638" y="3608"/>
                  </a:cubicBezTo>
                  <a:cubicBezTo>
                    <a:pt x="530" y="4358"/>
                    <a:pt x="888" y="5156"/>
                    <a:pt x="1590" y="5549"/>
                  </a:cubicBezTo>
                  <a:cubicBezTo>
                    <a:pt x="1828" y="5691"/>
                    <a:pt x="1757" y="5644"/>
                    <a:pt x="1995" y="5787"/>
                  </a:cubicBezTo>
                  <a:lnTo>
                    <a:pt x="1590" y="6025"/>
                  </a:lnTo>
                  <a:cubicBezTo>
                    <a:pt x="995" y="6370"/>
                    <a:pt x="626" y="7025"/>
                    <a:pt x="626" y="7716"/>
                  </a:cubicBezTo>
                  <a:cubicBezTo>
                    <a:pt x="626" y="8704"/>
                    <a:pt x="1400" y="9537"/>
                    <a:pt x="2388" y="9632"/>
                  </a:cubicBezTo>
                  <a:lnTo>
                    <a:pt x="2412" y="9632"/>
                  </a:lnTo>
                  <a:cubicBezTo>
                    <a:pt x="2495" y="9632"/>
                    <a:pt x="2566" y="9573"/>
                    <a:pt x="2566" y="9478"/>
                  </a:cubicBezTo>
                  <a:cubicBezTo>
                    <a:pt x="2590" y="9394"/>
                    <a:pt x="2507" y="9299"/>
                    <a:pt x="2424" y="9299"/>
                  </a:cubicBezTo>
                  <a:cubicBezTo>
                    <a:pt x="1602" y="9228"/>
                    <a:pt x="959" y="8549"/>
                    <a:pt x="959" y="7727"/>
                  </a:cubicBezTo>
                  <a:cubicBezTo>
                    <a:pt x="959" y="7144"/>
                    <a:pt x="1281" y="6620"/>
                    <a:pt x="1769" y="6346"/>
                  </a:cubicBezTo>
                  <a:lnTo>
                    <a:pt x="2352" y="6013"/>
                  </a:lnTo>
                  <a:lnTo>
                    <a:pt x="3971" y="6942"/>
                  </a:lnTo>
                  <a:lnTo>
                    <a:pt x="3971" y="8763"/>
                  </a:lnTo>
                  <a:cubicBezTo>
                    <a:pt x="3436" y="9061"/>
                    <a:pt x="3305" y="9168"/>
                    <a:pt x="3031" y="9263"/>
                  </a:cubicBezTo>
                  <a:cubicBezTo>
                    <a:pt x="2947" y="9287"/>
                    <a:pt x="2900" y="9382"/>
                    <a:pt x="2912" y="9466"/>
                  </a:cubicBezTo>
                  <a:cubicBezTo>
                    <a:pt x="2943" y="9549"/>
                    <a:pt x="3011" y="9587"/>
                    <a:pt x="3091" y="9587"/>
                  </a:cubicBezTo>
                  <a:cubicBezTo>
                    <a:pt x="3103" y="9587"/>
                    <a:pt x="3114" y="9586"/>
                    <a:pt x="3126" y="9585"/>
                  </a:cubicBezTo>
                  <a:cubicBezTo>
                    <a:pt x="3436" y="9501"/>
                    <a:pt x="3578" y="9359"/>
                    <a:pt x="3959" y="9168"/>
                  </a:cubicBezTo>
                  <a:lnTo>
                    <a:pt x="3959" y="9680"/>
                  </a:lnTo>
                  <a:cubicBezTo>
                    <a:pt x="3959" y="10752"/>
                    <a:pt x="4817" y="11609"/>
                    <a:pt x="5888" y="11609"/>
                  </a:cubicBezTo>
                  <a:cubicBezTo>
                    <a:pt x="6960" y="11609"/>
                    <a:pt x="7829" y="10752"/>
                    <a:pt x="7829" y="9680"/>
                  </a:cubicBezTo>
                  <a:lnTo>
                    <a:pt x="7829" y="9168"/>
                  </a:lnTo>
                  <a:cubicBezTo>
                    <a:pt x="8317" y="9454"/>
                    <a:pt x="8627" y="9680"/>
                    <a:pt x="9222" y="9680"/>
                  </a:cubicBezTo>
                  <a:cubicBezTo>
                    <a:pt x="9555" y="9680"/>
                    <a:pt x="9865" y="9597"/>
                    <a:pt x="10151" y="9442"/>
                  </a:cubicBezTo>
                  <a:cubicBezTo>
                    <a:pt x="10315" y="9597"/>
                    <a:pt x="10543" y="9696"/>
                    <a:pt x="10788" y="9696"/>
                  </a:cubicBezTo>
                  <a:cubicBezTo>
                    <a:pt x="10845" y="9696"/>
                    <a:pt x="10902" y="9691"/>
                    <a:pt x="10960" y="9680"/>
                  </a:cubicBezTo>
                  <a:cubicBezTo>
                    <a:pt x="11865" y="9466"/>
                    <a:pt x="12008" y="8263"/>
                    <a:pt x="11175" y="7894"/>
                  </a:cubicBezTo>
                  <a:cubicBezTo>
                    <a:pt x="11246" y="7156"/>
                    <a:pt x="10889" y="6406"/>
                    <a:pt x="10210" y="6013"/>
                  </a:cubicBezTo>
                  <a:cubicBezTo>
                    <a:pt x="9972" y="5882"/>
                    <a:pt x="10044" y="5918"/>
                    <a:pt x="9805" y="5775"/>
                  </a:cubicBezTo>
                  <a:lnTo>
                    <a:pt x="10210" y="5537"/>
                  </a:lnTo>
                  <a:cubicBezTo>
                    <a:pt x="11127" y="5001"/>
                    <a:pt x="11460" y="3810"/>
                    <a:pt x="10925" y="2882"/>
                  </a:cubicBezTo>
                  <a:cubicBezTo>
                    <a:pt x="10579" y="2286"/>
                    <a:pt x="9924" y="1917"/>
                    <a:pt x="9246" y="1917"/>
                  </a:cubicBezTo>
                  <a:cubicBezTo>
                    <a:pt x="8531" y="1917"/>
                    <a:pt x="8139" y="2286"/>
                    <a:pt x="7841" y="2429"/>
                  </a:cubicBezTo>
                  <a:cubicBezTo>
                    <a:pt x="7829" y="2012"/>
                    <a:pt x="7865" y="1810"/>
                    <a:pt x="7793" y="1489"/>
                  </a:cubicBezTo>
                  <a:cubicBezTo>
                    <a:pt x="7783" y="1408"/>
                    <a:pt x="7704" y="1352"/>
                    <a:pt x="7629" y="1352"/>
                  </a:cubicBezTo>
                  <a:cubicBezTo>
                    <a:pt x="7616" y="1352"/>
                    <a:pt x="7603" y="1354"/>
                    <a:pt x="7591" y="1358"/>
                  </a:cubicBezTo>
                  <a:cubicBezTo>
                    <a:pt x="7496" y="1369"/>
                    <a:pt x="7436" y="1477"/>
                    <a:pt x="7448" y="1560"/>
                  </a:cubicBezTo>
                  <a:cubicBezTo>
                    <a:pt x="7507" y="1834"/>
                    <a:pt x="7484" y="1989"/>
                    <a:pt x="7496" y="2620"/>
                  </a:cubicBezTo>
                  <a:lnTo>
                    <a:pt x="5900" y="3525"/>
                  </a:lnTo>
                  <a:lnTo>
                    <a:pt x="4317" y="2620"/>
                  </a:lnTo>
                  <a:lnTo>
                    <a:pt x="4317" y="1941"/>
                  </a:lnTo>
                  <a:cubicBezTo>
                    <a:pt x="4317" y="1060"/>
                    <a:pt x="5031" y="346"/>
                    <a:pt x="5900" y="346"/>
                  </a:cubicBezTo>
                  <a:cubicBezTo>
                    <a:pt x="6424" y="346"/>
                    <a:pt x="6912" y="596"/>
                    <a:pt x="7210" y="1024"/>
                  </a:cubicBezTo>
                  <a:cubicBezTo>
                    <a:pt x="7246" y="1075"/>
                    <a:pt x="7301" y="1100"/>
                    <a:pt x="7354" y="1100"/>
                  </a:cubicBezTo>
                  <a:cubicBezTo>
                    <a:pt x="7388" y="1100"/>
                    <a:pt x="7420" y="1090"/>
                    <a:pt x="7448" y="1072"/>
                  </a:cubicBezTo>
                  <a:cubicBezTo>
                    <a:pt x="7531" y="1012"/>
                    <a:pt x="7543" y="905"/>
                    <a:pt x="7496" y="834"/>
                  </a:cubicBezTo>
                  <a:cubicBezTo>
                    <a:pt x="7138" y="310"/>
                    <a:pt x="6543" y="0"/>
                    <a:pt x="59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2" name="Google Shape;10922;p78"/>
          <p:cNvGrpSpPr/>
          <p:nvPr/>
        </p:nvGrpSpPr>
        <p:grpSpPr>
          <a:xfrm>
            <a:off x="5274404" y="2468332"/>
            <a:ext cx="373185" cy="302466"/>
            <a:chOff x="5220616" y="2791061"/>
            <a:chExt cx="373185" cy="302466"/>
          </a:xfrm>
          <a:solidFill>
            <a:schemeClr val="tx1"/>
          </a:solidFill>
        </p:grpSpPr>
        <p:sp>
          <p:nvSpPr>
            <p:cNvPr id="10923" name="Google Shape;10923;p78"/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78"/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78"/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78"/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78"/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78"/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78"/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78"/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78"/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78"/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78"/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78"/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78"/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78"/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78"/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78"/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78"/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78"/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1" name="Google Shape;10941;p78"/>
          <p:cNvGrpSpPr/>
          <p:nvPr/>
        </p:nvGrpSpPr>
        <p:grpSpPr>
          <a:xfrm>
            <a:off x="5842449" y="2449788"/>
            <a:ext cx="284366" cy="344097"/>
            <a:chOff x="5864861" y="2772517"/>
            <a:chExt cx="284366" cy="344097"/>
          </a:xfrm>
          <a:solidFill>
            <a:schemeClr val="tx1"/>
          </a:solidFill>
        </p:grpSpPr>
        <p:sp>
          <p:nvSpPr>
            <p:cNvPr id="10942" name="Google Shape;10942;p78"/>
            <p:cNvSpPr/>
            <p:nvPr/>
          </p:nvSpPr>
          <p:spPr>
            <a:xfrm>
              <a:off x="6089464" y="3014490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108"/>
                    <a:pt x="0" y="239"/>
                  </a:cubicBezTo>
                  <a:cubicBezTo>
                    <a:pt x="0" y="382"/>
                    <a:pt x="107" y="477"/>
                    <a:pt x="238" y="477"/>
                  </a:cubicBezTo>
                  <a:cubicBezTo>
                    <a:pt x="369" y="477"/>
                    <a:pt x="476" y="382"/>
                    <a:pt x="476" y="239"/>
                  </a:cubicBezTo>
                  <a:cubicBezTo>
                    <a:pt x="476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78"/>
            <p:cNvSpPr/>
            <p:nvPr/>
          </p:nvSpPr>
          <p:spPr>
            <a:xfrm>
              <a:off x="6051644" y="3070823"/>
              <a:ext cx="13274" cy="1327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96"/>
                    <a:pt x="0" y="215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34" y="417"/>
                    <a:pt x="417" y="334"/>
                    <a:pt x="417" y="215"/>
                  </a:cubicBezTo>
                  <a:cubicBezTo>
                    <a:pt x="417" y="96"/>
                    <a:pt x="334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78"/>
            <p:cNvSpPr/>
            <p:nvPr/>
          </p:nvSpPr>
          <p:spPr>
            <a:xfrm>
              <a:off x="5943518" y="3005789"/>
              <a:ext cx="13242" cy="12893"/>
            </a:xfrm>
            <a:custGeom>
              <a:avLst/>
              <a:gdLst/>
              <a:ahLst/>
              <a:cxnLst/>
              <a:rect l="l" t="t" r="r" b="b"/>
              <a:pathLst>
                <a:path w="417" h="406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06"/>
                    <a:pt x="203" y="406"/>
                  </a:cubicBezTo>
                  <a:cubicBezTo>
                    <a:pt x="322" y="406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78"/>
            <p:cNvSpPr/>
            <p:nvPr/>
          </p:nvSpPr>
          <p:spPr>
            <a:xfrm>
              <a:off x="5965429" y="3070823"/>
              <a:ext cx="13655" cy="1327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78"/>
            <p:cNvSpPr/>
            <p:nvPr/>
          </p:nvSpPr>
          <p:spPr>
            <a:xfrm>
              <a:off x="6004392" y="3019412"/>
              <a:ext cx="16290" cy="1590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0" y="0"/>
                  </a:moveTo>
                  <a:cubicBezTo>
                    <a:pt x="119" y="0"/>
                    <a:pt x="0" y="119"/>
                    <a:pt x="0" y="250"/>
                  </a:cubicBezTo>
                  <a:cubicBezTo>
                    <a:pt x="0" y="381"/>
                    <a:pt x="119" y="500"/>
                    <a:pt x="250" y="500"/>
                  </a:cubicBezTo>
                  <a:cubicBezTo>
                    <a:pt x="393" y="500"/>
                    <a:pt x="512" y="381"/>
                    <a:pt x="512" y="250"/>
                  </a:cubicBezTo>
                  <a:cubicBezTo>
                    <a:pt x="512" y="119"/>
                    <a:pt x="405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78"/>
            <p:cNvSpPr/>
            <p:nvPr/>
          </p:nvSpPr>
          <p:spPr>
            <a:xfrm>
              <a:off x="5864861" y="2772517"/>
              <a:ext cx="284366" cy="344097"/>
            </a:xfrm>
            <a:custGeom>
              <a:avLst/>
              <a:gdLst/>
              <a:ahLst/>
              <a:cxnLst/>
              <a:rect l="l" t="t" r="r" b="b"/>
              <a:pathLst>
                <a:path w="8955" h="10836" extrusionOk="0">
                  <a:moveTo>
                    <a:pt x="2983" y="6406"/>
                  </a:moveTo>
                  <a:cubicBezTo>
                    <a:pt x="3566" y="6406"/>
                    <a:pt x="4114" y="6556"/>
                    <a:pt x="4632" y="6871"/>
                  </a:cubicBezTo>
                  <a:cubicBezTo>
                    <a:pt x="5211" y="7197"/>
                    <a:pt x="5769" y="7306"/>
                    <a:pt x="6260" y="7306"/>
                  </a:cubicBezTo>
                  <a:cubicBezTo>
                    <a:pt x="6628" y="7306"/>
                    <a:pt x="6957" y="7245"/>
                    <a:pt x="7228" y="7168"/>
                  </a:cubicBezTo>
                  <a:cubicBezTo>
                    <a:pt x="7645" y="7049"/>
                    <a:pt x="7966" y="6871"/>
                    <a:pt x="8145" y="6751"/>
                  </a:cubicBezTo>
                  <a:lnTo>
                    <a:pt x="8145" y="6751"/>
                  </a:lnTo>
                  <a:cubicBezTo>
                    <a:pt x="8514" y="7954"/>
                    <a:pt x="8204" y="9276"/>
                    <a:pt x="7299" y="10216"/>
                  </a:cubicBezTo>
                  <a:cubicBezTo>
                    <a:pt x="7109" y="10407"/>
                    <a:pt x="6835" y="10526"/>
                    <a:pt x="6561" y="10526"/>
                  </a:cubicBezTo>
                  <a:lnTo>
                    <a:pt x="2906" y="10526"/>
                  </a:lnTo>
                  <a:cubicBezTo>
                    <a:pt x="2644" y="10526"/>
                    <a:pt x="2370" y="10407"/>
                    <a:pt x="2180" y="10228"/>
                  </a:cubicBezTo>
                  <a:cubicBezTo>
                    <a:pt x="1346" y="9383"/>
                    <a:pt x="941" y="8133"/>
                    <a:pt x="1275" y="6823"/>
                  </a:cubicBezTo>
                  <a:cubicBezTo>
                    <a:pt x="1406" y="6751"/>
                    <a:pt x="1775" y="6573"/>
                    <a:pt x="2263" y="6478"/>
                  </a:cubicBezTo>
                  <a:cubicBezTo>
                    <a:pt x="2509" y="6430"/>
                    <a:pt x="2748" y="6406"/>
                    <a:pt x="2983" y="6406"/>
                  </a:cubicBezTo>
                  <a:close/>
                  <a:moveTo>
                    <a:pt x="3239" y="1"/>
                  </a:moveTo>
                  <a:cubicBezTo>
                    <a:pt x="3001" y="1"/>
                    <a:pt x="2823" y="191"/>
                    <a:pt x="2823" y="417"/>
                  </a:cubicBezTo>
                  <a:lnTo>
                    <a:pt x="2823" y="786"/>
                  </a:lnTo>
                  <a:cubicBezTo>
                    <a:pt x="2823" y="1036"/>
                    <a:pt x="3013" y="1203"/>
                    <a:pt x="3239" y="1203"/>
                  </a:cubicBezTo>
                  <a:lnTo>
                    <a:pt x="3454" y="1203"/>
                  </a:lnTo>
                  <a:lnTo>
                    <a:pt x="3454" y="2525"/>
                  </a:lnTo>
                  <a:cubicBezTo>
                    <a:pt x="3454" y="2608"/>
                    <a:pt x="3537" y="2680"/>
                    <a:pt x="3620" y="2680"/>
                  </a:cubicBezTo>
                  <a:cubicBezTo>
                    <a:pt x="3704" y="2680"/>
                    <a:pt x="3787" y="2608"/>
                    <a:pt x="3787" y="2525"/>
                  </a:cubicBezTo>
                  <a:lnTo>
                    <a:pt x="3787" y="1203"/>
                  </a:lnTo>
                  <a:lnTo>
                    <a:pt x="5692" y="1203"/>
                  </a:lnTo>
                  <a:lnTo>
                    <a:pt x="5692" y="3858"/>
                  </a:lnTo>
                  <a:cubicBezTo>
                    <a:pt x="5692" y="4096"/>
                    <a:pt x="5835" y="4311"/>
                    <a:pt x="6049" y="4394"/>
                  </a:cubicBezTo>
                  <a:cubicBezTo>
                    <a:pt x="6978" y="4763"/>
                    <a:pt x="7692" y="5513"/>
                    <a:pt x="8049" y="6418"/>
                  </a:cubicBezTo>
                  <a:cubicBezTo>
                    <a:pt x="7907" y="6525"/>
                    <a:pt x="7573" y="6716"/>
                    <a:pt x="7133" y="6847"/>
                  </a:cubicBezTo>
                  <a:cubicBezTo>
                    <a:pt x="6830" y="6934"/>
                    <a:pt x="6535" y="6978"/>
                    <a:pt x="6245" y="6978"/>
                  </a:cubicBezTo>
                  <a:cubicBezTo>
                    <a:pt x="5748" y="6978"/>
                    <a:pt x="5270" y="6848"/>
                    <a:pt x="4811" y="6585"/>
                  </a:cubicBezTo>
                  <a:cubicBezTo>
                    <a:pt x="4225" y="6246"/>
                    <a:pt x="3592" y="6086"/>
                    <a:pt x="2961" y="6086"/>
                  </a:cubicBezTo>
                  <a:cubicBezTo>
                    <a:pt x="2437" y="6086"/>
                    <a:pt x="1914" y="6196"/>
                    <a:pt x="1418" y="6406"/>
                  </a:cubicBezTo>
                  <a:cubicBezTo>
                    <a:pt x="1775" y="5501"/>
                    <a:pt x="2477" y="4763"/>
                    <a:pt x="3430" y="4394"/>
                  </a:cubicBezTo>
                  <a:cubicBezTo>
                    <a:pt x="3656" y="4311"/>
                    <a:pt x="3787" y="4096"/>
                    <a:pt x="3787" y="3858"/>
                  </a:cubicBezTo>
                  <a:lnTo>
                    <a:pt x="3787" y="3322"/>
                  </a:lnTo>
                  <a:cubicBezTo>
                    <a:pt x="3787" y="3239"/>
                    <a:pt x="3716" y="3156"/>
                    <a:pt x="3620" y="3156"/>
                  </a:cubicBezTo>
                  <a:cubicBezTo>
                    <a:pt x="3537" y="3156"/>
                    <a:pt x="3454" y="3239"/>
                    <a:pt x="3454" y="3322"/>
                  </a:cubicBezTo>
                  <a:lnTo>
                    <a:pt x="3454" y="3858"/>
                  </a:lnTo>
                  <a:cubicBezTo>
                    <a:pt x="3454" y="3965"/>
                    <a:pt x="3394" y="4049"/>
                    <a:pt x="3299" y="4096"/>
                  </a:cubicBezTo>
                  <a:cubicBezTo>
                    <a:pt x="703" y="5120"/>
                    <a:pt x="1" y="8478"/>
                    <a:pt x="1942" y="10442"/>
                  </a:cubicBezTo>
                  <a:cubicBezTo>
                    <a:pt x="2192" y="10692"/>
                    <a:pt x="2537" y="10835"/>
                    <a:pt x="2894" y="10835"/>
                  </a:cubicBezTo>
                  <a:lnTo>
                    <a:pt x="6549" y="10835"/>
                  </a:lnTo>
                  <a:cubicBezTo>
                    <a:pt x="6906" y="10835"/>
                    <a:pt x="7252" y="10692"/>
                    <a:pt x="7502" y="10442"/>
                  </a:cubicBezTo>
                  <a:cubicBezTo>
                    <a:pt x="8907" y="9026"/>
                    <a:pt x="8954" y="6930"/>
                    <a:pt x="7907" y="5466"/>
                  </a:cubicBezTo>
                  <a:cubicBezTo>
                    <a:pt x="7478" y="4858"/>
                    <a:pt x="6871" y="4370"/>
                    <a:pt x="6168" y="4096"/>
                  </a:cubicBezTo>
                  <a:cubicBezTo>
                    <a:pt x="6061" y="4049"/>
                    <a:pt x="6002" y="3965"/>
                    <a:pt x="6002" y="3858"/>
                  </a:cubicBezTo>
                  <a:lnTo>
                    <a:pt x="6002" y="1203"/>
                  </a:lnTo>
                  <a:lnTo>
                    <a:pt x="6228" y="1203"/>
                  </a:lnTo>
                  <a:cubicBezTo>
                    <a:pt x="6466" y="1203"/>
                    <a:pt x="6644" y="1013"/>
                    <a:pt x="6644" y="786"/>
                  </a:cubicBezTo>
                  <a:lnTo>
                    <a:pt x="6644" y="417"/>
                  </a:lnTo>
                  <a:cubicBezTo>
                    <a:pt x="6644" y="179"/>
                    <a:pt x="6454" y="1"/>
                    <a:pt x="6228" y="1"/>
                  </a:cubicBezTo>
                  <a:lnTo>
                    <a:pt x="5394" y="1"/>
                  </a:lnTo>
                  <a:cubicBezTo>
                    <a:pt x="5299" y="1"/>
                    <a:pt x="5228" y="72"/>
                    <a:pt x="5228" y="167"/>
                  </a:cubicBezTo>
                  <a:cubicBezTo>
                    <a:pt x="5228" y="263"/>
                    <a:pt x="5299" y="334"/>
                    <a:pt x="5394" y="334"/>
                  </a:cubicBezTo>
                  <a:lnTo>
                    <a:pt x="6228" y="334"/>
                  </a:lnTo>
                  <a:cubicBezTo>
                    <a:pt x="6287" y="334"/>
                    <a:pt x="6335" y="382"/>
                    <a:pt x="6335" y="441"/>
                  </a:cubicBezTo>
                  <a:lnTo>
                    <a:pt x="6335" y="810"/>
                  </a:lnTo>
                  <a:cubicBezTo>
                    <a:pt x="6335" y="870"/>
                    <a:pt x="6287" y="905"/>
                    <a:pt x="6228" y="905"/>
                  </a:cubicBezTo>
                  <a:lnTo>
                    <a:pt x="3239" y="905"/>
                  </a:lnTo>
                  <a:cubicBezTo>
                    <a:pt x="3168" y="905"/>
                    <a:pt x="3132" y="870"/>
                    <a:pt x="3132" y="810"/>
                  </a:cubicBezTo>
                  <a:lnTo>
                    <a:pt x="3132" y="441"/>
                  </a:lnTo>
                  <a:cubicBezTo>
                    <a:pt x="3132" y="382"/>
                    <a:pt x="3168" y="334"/>
                    <a:pt x="3239" y="334"/>
                  </a:cubicBezTo>
                  <a:lnTo>
                    <a:pt x="4609" y="334"/>
                  </a:lnTo>
                  <a:cubicBezTo>
                    <a:pt x="4692" y="334"/>
                    <a:pt x="4763" y="263"/>
                    <a:pt x="4763" y="167"/>
                  </a:cubicBezTo>
                  <a:cubicBezTo>
                    <a:pt x="4763" y="72"/>
                    <a:pt x="4692" y="1"/>
                    <a:pt x="4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8" name="Google Shape;10948;p78"/>
          <p:cNvSpPr/>
          <p:nvPr/>
        </p:nvSpPr>
        <p:spPr>
          <a:xfrm>
            <a:off x="6394656" y="2447914"/>
            <a:ext cx="343335" cy="343303"/>
          </a:xfrm>
          <a:custGeom>
            <a:avLst/>
            <a:gdLst/>
            <a:ahLst/>
            <a:cxnLst/>
            <a:rect l="l" t="t" r="r" b="b"/>
            <a:pathLst>
              <a:path w="10812" h="10811" extrusionOk="0">
                <a:moveTo>
                  <a:pt x="2769" y="2858"/>
                </a:moveTo>
                <a:cubicBezTo>
                  <a:pt x="2830" y="2858"/>
                  <a:pt x="2892" y="2866"/>
                  <a:pt x="2954" y="2881"/>
                </a:cubicBezTo>
                <a:cubicBezTo>
                  <a:pt x="3251" y="2941"/>
                  <a:pt x="3489" y="3191"/>
                  <a:pt x="3549" y="3489"/>
                </a:cubicBezTo>
                <a:cubicBezTo>
                  <a:pt x="3608" y="3774"/>
                  <a:pt x="3501" y="4036"/>
                  <a:pt x="3275" y="4227"/>
                </a:cubicBezTo>
                <a:cubicBezTo>
                  <a:pt x="3132" y="4346"/>
                  <a:pt x="3037" y="4548"/>
                  <a:pt x="3037" y="4739"/>
                </a:cubicBezTo>
                <a:lnTo>
                  <a:pt x="3037" y="5084"/>
                </a:lnTo>
                <a:cubicBezTo>
                  <a:pt x="3037" y="5346"/>
                  <a:pt x="3263" y="5572"/>
                  <a:pt x="3525" y="5572"/>
                </a:cubicBezTo>
                <a:lnTo>
                  <a:pt x="5228" y="5572"/>
                </a:lnTo>
                <a:lnTo>
                  <a:pt x="5228" y="7263"/>
                </a:lnTo>
                <a:cubicBezTo>
                  <a:pt x="5228" y="7370"/>
                  <a:pt x="5156" y="7441"/>
                  <a:pt x="5049" y="7441"/>
                </a:cubicBezTo>
                <a:lnTo>
                  <a:pt x="4704" y="7441"/>
                </a:lnTo>
                <a:cubicBezTo>
                  <a:pt x="4597" y="7441"/>
                  <a:pt x="4513" y="7406"/>
                  <a:pt x="4442" y="7322"/>
                </a:cubicBezTo>
                <a:cubicBezTo>
                  <a:pt x="4225" y="7076"/>
                  <a:pt x="3925" y="6935"/>
                  <a:pt x="3599" y="6935"/>
                </a:cubicBezTo>
                <a:cubicBezTo>
                  <a:pt x="3532" y="6935"/>
                  <a:pt x="3463" y="6941"/>
                  <a:pt x="3394" y="6953"/>
                </a:cubicBezTo>
                <a:cubicBezTo>
                  <a:pt x="2965" y="7025"/>
                  <a:pt x="2620" y="7370"/>
                  <a:pt x="2537" y="7787"/>
                </a:cubicBezTo>
                <a:cubicBezTo>
                  <a:pt x="2453" y="8120"/>
                  <a:pt x="2549" y="8454"/>
                  <a:pt x="2751" y="8715"/>
                </a:cubicBezTo>
                <a:cubicBezTo>
                  <a:pt x="2965" y="8965"/>
                  <a:pt x="3275" y="9108"/>
                  <a:pt x="3608" y="9108"/>
                </a:cubicBezTo>
                <a:cubicBezTo>
                  <a:pt x="3930" y="9108"/>
                  <a:pt x="4227" y="8965"/>
                  <a:pt x="4442" y="8715"/>
                </a:cubicBezTo>
                <a:cubicBezTo>
                  <a:pt x="4501" y="8632"/>
                  <a:pt x="4585" y="8608"/>
                  <a:pt x="4692" y="8608"/>
                </a:cubicBezTo>
                <a:lnTo>
                  <a:pt x="5037" y="8608"/>
                </a:lnTo>
                <a:cubicBezTo>
                  <a:pt x="5132" y="8608"/>
                  <a:pt x="5216" y="8680"/>
                  <a:pt x="5216" y="8787"/>
                </a:cubicBezTo>
                <a:lnTo>
                  <a:pt x="5216" y="10501"/>
                </a:lnTo>
                <a:lnTo>
                  <a:pt x="846" y="10501"/>
                </a:lnTo>
                <a:cubicBezTo>
                  <a:pt x="572" y="10501"/>
                  <a:pt x="334" y="10263"/>
                  <a:pt x="334" y="9977"/>
                </a:cubicBezTo>
                <a:lnTo>
                  <a:pt x="334" y="5572"/>
                </a:lnTo>
                <a:lnTo>
                  <a:pt x="2025" y="5572"/>
                </a:lnTo>
                <a:cubicBezTo>
                  <a:pt x="2299" y="5572"/>
                  <a:pt x="2513" y="5346"/>
                  <a:pt x="2513" y="5084"/>
                </a:cubicBezTo>
                <a:lnTo>
                  <a:pt x="2513" y="4727"/>
                </a:lnTo>
                <a:cubicBezTo>
                  <a:pt x="2513" y="4513"/>
                  <a:pt x="2430" y="4334"/>
                  <a:pt x="2299" y="4215"/>
                </a:cubicBezTo>
                <a:cubicBezTo>
                  <a:pt x="2120" y="4072"/>
                  <a:pt x="2013" y="3858"/>
                  <a:pt x="2013" y="3620"/>
                </a:cubicBezTo>
                <a:cubicBezTo>
                  <a:pt x="2013" y="3381"/>
                  <a:pt x="2120" y="3179"/>
                  <a:pt x="2299" y="3024"/>
                </a:cubicBezTo>
                <a:cubicBezTo>
                  <a:pt x="2431" y="2919"/>
                  <a:pt x="2596" y="2858"/>
                  <a:pt x="2769" y="2858"/>
                </a:cubicBezTo>
                <a:close/>
                <a:moveTo>
                  <a:pt x="10014" y="298"/>
                </a:moveTo>
                <a:cubicBezTo>
                  <a:pt x="10300" y="298"/>
                  <a:pt x="10538" y="536"/>
                  <a:pt x="10538" y="822"/>
                </a:cubicBezTo>
                <a:lnTo>
                  <a:pt x="10538" y="5239"/>
                </a:lnTo>
                <a:lnTo>
                  <a:pt x="10312" y="5239"/>
                </a:lnTo>
                <a:cubicBezTo>
                  <a:pt x="10228" y="5239"/>
                  <a:pt x="10157" y="5322"/>
                  <a:pt x="10157" y="5406"/>
                </a:cubicBezTo>
                <a:cubicBezTo>
                  <a:pt x="10157" y="5501"/>
                  <a:pt x="10228" y="5572"/>
                  <a:pt x="10312" y="5572"/>
                </a:cubicBezTo>
                <a:lnTo>
                  <a:pt x="10490" y="5572"/>
                </a:lnTo>
                <a:lnTo>
                  <a:pt x="10490" y="9977"/>
                </a:lnTo>
                <a:cubicBezTo>
                  <a:pt x="10490" y="10263"/>
                  <a:pt x="10252" y="10501"/>
                  <a:pt x="9978" y="10501"/>
                </a:cubicBezTo>
                <a:lnTo>
                  <a:pt x="5573" y="10501"/>
                </a:lnTo>
                <a:lnTo>
                  <a:pt x="5573" y="8799"/>
                </a:lnTo>
                <a:cubicBezTo>
                  <a:pt x="5573" y="8537"/>
                  <a:pt x="5347" y="8311"/>
                  <a:pt x="5073" y="8311"/>
                </a:cubicBezTo>
                <a:lnTo>
                  <a:pt x="4739" y="8311"/>
                </a:lnTo>
                <a:cubicBezTo>
                  <a:pt x="4525" y="8311"/>
                  <a:pt x="4347" y="8394"/>
                  <a:pt x="4227" y="8537"/>
                </a:cubicBezTo>
                <a:cubicBezTo>
                  <a:pt x="4085" y="8715"/>
                  <a:pt x="3870" y="8811"/>
                  <a:pt x="3632" y="8811"/>
                </a:cubicBezTo>
                <a:cubicBezTo>
                  <a:pt x="3394" y="8811"/>
                  <a:pt x="3192" y="8715"/>
                  <a:pt x="3037" y="8537"/>
                </a:cubicBezTo>
                <a:cubicBezTo>
                  <a:pt x="2894" y="8358"/>
                  <a:pt x="2834" y="8120"/>
                  <a:pt x="2894" y="7882"/>
                </a:cubicBezTo>
                <a:cubicBezTo>
                  <a:pt x="2954" y="7584"/>
                  <a:pt x="3204" y="7346"/>
                  <a:pt x="3501" y="7287"/>
                </a:cubicBezTo>
                <a:cubicBezTo>
                  <a:pt x="3557" y="7275"/>
                  <a:pt x="3612" y="7269"/>
                  <a:pt x="3665" y="7269"/>
                </a:cubicBezTo>
                <a:cubicBezTo>
                  <a:pt x="3887" y="7269"/>
                  <a:pt x="4086" y="7367"/>
                  <a:pt x="4239" y="7549"/>
                </a:cubicBezTo>
                <a:cubicBezTo>
                  <a:pt x="4358" y="7703"/>
                  <a:pt x="4561" y="7787"/>
                  <a:pt x="4751" y="7787"/>
                </a:cubicBezTo>
                <a:lnTo>
                  <a:pt x="5097" y="7787"/>
                </a:lnTo>
                <a:cubicBezTo>
                  <a:pt x="5359" y="7787"/>
                  <a:pt x="5585" y="7561"/>
                  <a:pt x="5585" y="7299"/>
                </a:cubicBezTo>
                <a:lnTo>
                  <a:pt x="5585" y="5596"/>
                </a:lnTo>
                <a:lnTo>
                  <a:pt x="7275" y="5596"/>
                </a:lnTo>
                <a:cubicBezTo>
                  <a:pt x="7383" y="5596"/>
                  <a:pt x="7454" y="5679"/>
                  <a:pt x="7454" y="5775"/>
                </a:cubicBezTo>
                <a:lnTo>
                  <a:pt x="7454" y="6120"/>
                </a:lnTo>
                <a:cubicBezTo>
                  <a:pt x="7454" y="6227"/>
                  <a:pt x="7418" y="6310"/>
                  <a:pt x="7335" y="6394"/>
                </a:cubicBezTo>
                <a:cubicBezTo>
                  <a:pt x="7037" y="6644"/>
                  <a:pt x="6894" y="7025"/>
                  <a:pt x="6966" y="7430"/>
                </a:cubicBezTo>
                <a:cubicBezTo>
                  <a:pt x="7037" y="7858"/>
                  <a:pt x="7383" y="8203"/>
                  <a:pt x="7799" y="8299"/>
                </a:cubicBezTo>
                <a:cubicBezTo>
                  <a:pt x="7871" y="8311"/>
                  <a:pt x="7954" y="8323"/>
                  <a:pt x="8037" y="8323"/>
                </a:cubicBezTo>
                <a:cubicBezTo>
                  <a:pt x="8288" y="8323"/>
                  <a:pt x="8526" y="8239"/>
                  <a:pt x="8728" y="8084"/>
                </a:cubicBezTo>
                <a:cubicBezTo>
                  <a:pt x="8978" y="7882"/>
                  <a:pt x="9121" y="7561"/>
                  <a:pt x="9121" y="7239"/>
                </a:cubicBezTo>
                <a:cubicBezTo>
                  <a:pt x="9121" y="6906"/>
                  <a:pt x="8978" y="6608"/>
                  <a:pt x="8728" y="6406"/>
                </a:cubicBezTo>
                <a:cubicBezTo>
                  <a:pt x="8645" y="6346"/>
                  <a:pt x="8621" y="6251"/>
                  <a:pt x="8621" y="6132"/>
                </a:cubicBezTo>
                <a:lnTo>
                  <a:pt x="8621" y="5798"/>
                </a:lnTo>
                <a:cubicBezTo>
                  <a:pt x="8621" y="5691"/>
                  <a:pt x="8692" y="5620"/>
                  <a:pt x="8799" y="5620"/>
                </a:cubicBezTo>
                <a:lnTo>
                  <a:pt x="9645" y="5620"/>
                </a:lnTo>
                <a:cubicBezTo>
                  <a:pt x="9740" y="5620"/>
                  <a:pt x="9812" y="5536"/>
                  <a:pt x="9812" y="5453"/>
                </a:cubicBezTo>
                <a:cubicBezTo>
                  <a:pt x="9812" y="5358"/>
                  <a:pt x="9740" y="5286"/>
                  <a:pt x="9645" y="5286"/>
                </a:cubicBezTo>
                <a:lnTo>
                  <a:pt x="8799" y="5286"/>
                </a:lnTo>
                <a:cubicBezTo>
                  <a:pt x="8526" y="5286"/>
                  <a:pt x="8311" y="5513"/>
                  <a:pt x="8311" y="5775"/>
                </a:cubicBezTo>
                <a:lnTo>
                  <a:pt x="8311" y="6120"/>
                </a:lnTo>
                <a:cubicBezTo>
                  <a:pt x="8311" y="6334"/>
                  <a:pt x="8395" y="6513"/>
                  <a:pt x="8526" y="6632"/>
                </a:cubicBezTo>
                <a:cubicBezTo>
                  <a:pt x="8704" y="6775"/>
                  <a:pt x="8811" y="6989"/>
                  <a:pt x="8811" y="7227"/>
                </a:cubicBezTo>
                <a:cubicBezTo>
                  <a:pt x="8811" y="7465"/>
                  <a:pt x="8704" y="7668"/>
                  <a:pt x="8526" y="7822"/>
                </a:cubicBezTo>
                <a:cubicBezTo>
                  <a:pt x="8394" y="7928"/>
                  <a:pt x="8229" y="7988"/>
                  <a:pt x="8056" y="7988"/>
                </a:cubicBezTo>
                <a:cubicBezTo>
                  <a:pt x="7995" y="7988"/>
                  <a:pt x="7933" y="7981"/>
                  <a:pt x="7871" y="7965"/>
                </a:cubicBezTo>
                <a:cubicBezTo>
                  <a:pt x="7573" y="7906"/>
                  <a:pt x="7335" y="7656"/>
                  <a:pt x="7275" y="7358"/>
                </a:cubicBezTo>
                <a:cubicBezTo>
                  <a:pt x="7216" y="7072"/>
                  <a:pt x="7323" y="6810"/>
                  <a:pt x="7549" y="6608"/>
                </a:cubicBezTo>
                <a:cubicBezTo>
                  <a:pt x="7692" y="6489"/>
                  <a:pt x="7787" y="6298"/>
                  <a:pt x="7787" y="6108"/>
                </a:cubicBezTo>
                <a:lnTo>
                  <a:pt x="7787" y="5763"/>
                </a:lnTo>
                <a:cubicBezTo>
                  <a:pt x="7787" y="5501"/>
                  <a:pt x="7561" y="5275"/>
                  <a:pt x="7287" y="5275"/>
                </a:cubicBezTo>
                <a:lnTo>
                  <a:pt x="5597" y="5275"/>
                </a:lnTo>
                <a:lnTo>
                  <a:pt x="5597" y="3572"/>
                </a:lnTo>
                <a:cubicBezTo>
                  <a:pt x="5597" y="3477"/>
                  <a:pt x="5668" y="3393"/>
                  <a:pt x="5775" y="3393"/>
                </a:cubicBezTo>
                <a:lnTo>
                  <a:pt x="6121" y="3393"/>
                </a:lnTo>
                <a:cubicBezTo>
                  <a:pt x="6216" y="3393"/>
                  <a:pt x="6311" y="3441"/>
                  <a:pt x="6383" y="3512"/>
                </a:cubicBezTo>
                <a:cubicBezTo>
                  <a:pt x="6592" y="3762"/>
                  <a:pt x="6901" y="3911"/>
                  <a:pt x="7234" y="3911"/>
                </a:cubicBezTo>
                <a:cubicBezTo>
                  <a:pt x="7299" y="3911"/>
                  <a:pt x="7364" y="3905"/>
                  <a:pt x="7430" y="3893"/>
                </a:cubicBezTo>
                <a:cubicBezTo>
                  <a:pt x="7859" y="3810"/>
                  <a:pt x="8204" y="3477"/>
                  <a:pt x="8288" y="3060"/>
                </a:cubicBezTo>
                <a:cubicBezTo>
                  <a:pt x="8359" y="2727"/>
                  <a:pt x="8276" y="2381"/>
                  <a:pt x="8061" y="2131"/>
                </a:cubicBezTo>
                <a:cubicBezTo>
                  <a:pt x="7859" y="1881"/>
                  <a:pt x="7549" y="1726"/>
                  <a:pt x="7216" y="1726"/>
                </a:cubicBezTo>
                <a:cubicBezTo>
                  <a:pt x="6894" y="1726"/>
                  <a:pt x="6597" y="1881"/>
                  <a:pt x="6383" y="2131"/>
                </a:cubicBezTo>
                <a:cubicBezTo>
                  <a:pt x="6323" y="2203"/>
                  <a:pt x="6240" y="2238"/>
                  <a:pt x="6132" y="2238"/>
                </a:cubicBezTo>
                <a:lnTo>
                  <a:pt x="5787" y="2238"/>
                </a:lnTo>
                <a:cubicBezTo>
                  <a:pt x="5680" y="2238"/>
                  <a:pt x="5609" y="2167"/>
                  <a:pt x="5609" y="2060"/>
                </a:cubicBezTo>
                <a:lnTo>
                  <a:pt x="5609" y="1215"/>
                </a:lnTo>
                <a:cubicBezTo>
                  <a:pt x="5609" y="1119"/>
                  <a:pt x="5537" y="1048"/>
                  <a:pt x="5442" y="1048"/>
                </a:cubicBezTo>
                <a:cubicBezTo>
                  <a:pt x="5359" y="1048"/>
                  <a:pt x="5287" y="1119"/>
                  <a:pt x="5287" y="1215"/>
                </a:cubicBezTo>
                <a:lnTo>
                  <a:pt x="5287" y="2060"/>
                </a:lnTo>
                <a:cubicBezTo>
                  <a:pt x="5287" y="2322"/>
                  <a:pt x="5501" y="2548"/>
                  <a:pt x="5775" y="2548"/>
                </a:cubicBezTo>
                <a:lnTo>
                  <a:pt x="6121" y="2548"/>
                </a:lnTo>
                <a:cubicBezTo>
                  <a:pt x="6323" y="2548"/>
                  <a:pt x="6502" y="2465"/>
                  <a:pt x="6621" y="2322"/>
                </a:cubicBezTo>
                <a:cubicBezTo>
                  <a:pt x="6775" y="2143"/>
                  <a:pt x="6978" y="2048"/>
                  <a:pt x="7216" y="2048"/>
                </a:cubicBezTo>
                <a:cubicBezTo>
                  <a:pt x="7454" y="2048"/>
                  <a:pt x="7668" y="2143"/>
                  <a:pt x="7811" y="2322"/>
                </a:cubicBezTo>
                <a:cubicBezTo>
                  <a:pt x="7966" y="2500"/>
                  <a:pt x="8026" y="2739"/>
                  <a:pt x="7966" y="2977"/>
                </a:cubicBezTo>
                <a:cubicBezTo>
                  <a:pt x="7907" y="3274"/>
                  <a:pt x="7656" y="3512"/>
                  <a:pt x="7359" y="3572"/>
                </a:cubicBezTo>
                <a:cubicBezTo>
                  <a:pt x="7303" y="3584"/>
                  <a:pt x="7248" y="3589"/>
                  <a:pt x="7193" y="3589"/>
                </a:cubicBezTo>
                <a:cubicBezTo>
                  <a:pt x="6969" y="3589"/>
                  <a:pt x="6762" y="3492"/>
                  <a:pt x="6609" y="3310"/>
                </a:cubicBezTo>
                <a:cubicBezTo>
                  <a:pt x="6490" y="3155"/>
                  <a:pt x="6299" y="3072"/>
                  <a:pt x="6097" y="3072"/>
                </a:cubicBezTo>
                <a:lnTo>
                  <a:pt x="5763" y="3072"/>
                </a:lnTo>
                <a:cubicBezTo>
                  <a:pt x="5490" y="3072"/>
                  <a:pt x="5275" y="3298"/>
                  <a:pt x="5275" y="3560"/>
                </a:cubicBezTo>
                <a:lnTo>
                  <a:pt x="5275" y="5263"/>
                </a:lnTo>
                <a:lnTo>
                  <a:pt x="3573" y="5263"/>
                </a:lnTo>
                <a:cubicBezTo>
                  <a:pt x="3465" y="5263"/>
                  <a:pt x="3394" y="5179"/>
                  <a:pt x="3394" y="5084"/>
                </a:cubicBezTo>
                <a:lnTo>
                  <a:pt x="3394" y="4727"/>
                </a:lnTo>
                <a:cubicBezTo>
                  <a:pt x="3394" y="4620"/>
                  <a:pt x="3442" y="4524"/>
                  <a:pt x="3513" y="4453"/>
                </a:cubicBezTo>
                <a:cubicBezTo>
                  <a:pt x="3811" y="4203"/>
                  <a:pt x="3954" y="3810"/>
                  <a:pt x="3882" y="3417"/>
                </a:cubicBezTo>
                <a:cubicBezTo>
                  <a:pt x="3811" y="2977"/>
                  <a:pt x="3465" y="2643"/>
                  <a:pt x="3049" y="2548"/>
                </a:cubicBezTo>
                <a:cubicBezTo>
                  <a:pt x="2973" y="2531"/>
                  <a:pt x="2896" y="2523"/>
                  <a:pt x="2820" y="2523"/>
                </a:cubicBezTo>
                <a:cubicBezTo>
                  <a:pt x="2570" y="2523"/>
                  <a:pt x="2323" y="2610"/>
                  <a:pt x="2132" y="2774"/>
                </a:cubicBezTo>
                <a:cubicBezTo>
                  <a:pt x="1870" y="2977"/>
                  <a:pt x="1727" y="3298"/>
                  <a:pt x="1727" y="3620"/>
                </a:cubicBezTo>
                <a:cubicBezTo>
                  <a:pt x="1727" y="3941"/>
                  <a:pt x="1870" y="4239"/>
                  <a:pt x="2132" y="4453"/>
                </a:cubicBezTo>
                <a:cubicBezTo>
                  <a:pt x="2203" y="4513"/>
                  <a:pt x="2227" y="4608"/>
                  <a:pt x="2227" y="4703"/>
                </a:cubicBezTo>
                <a:lnTo>
                  <a:pt x="2227" y="5048"/>
                </a:lnTo>
                <a:cubicBezTo>
                  <a:pt x="2227" y="5155"/>
                  <a:pt x="2156" y="5227"/>
                  <a:pt x="2049" y="5227"/>
                </a:cubicBezTo>
                <a:lnTo>
                  <a:pt x="358" y="5227"/>
                </a:lnTo>
                <a:lnTo>
                  <a:pt x="358" y="822"/>
                </a:lnTo>
                <a:cubicBezTo>
                  <a:pt x="358" y="536"/>
                  <a:pt x="596" y="298"/>
                  <a:pt x="882" y="298"/>
                </a:cubicBezTo>
                <a:lnTo>
                  <a:pt x="5287" y="298"/>
                </a:lnTo>
                <a:lnTo>
                  <a:pt x="5287" y="476"/>
                </a:lnTo>
                <a:cubicBezTo>
                  <a:pt x="5287" y="572"/>
                  <a:pt x="5359" y="643"/>
                  <a:pt x="5442" y="643"/>
                </a:cubicBezTo>
                <a:cubicBezTo>
                  <a:pt x="5537" y="643"/>
                  <a:pt x="5609" y="572"/>
                  <a:pt x="5609" y="476"/>
                </a:cubicBezTo>
                <a:lnTo>
                  <a:pt x="5609" y="298"/>
                </a:lnTo>
                <a:close/>
                <a:moveTo>
                  <a:pt x="834" y="0"/>
                </a:moveTo>
                <a:cubicBezTo>
                  <a:pt x="370" y="0"/>
                  <a:pt x="1" y="381"/>
                  <a:pt x="1" y="834"/>
                </a:cubicBezTo>
                <a:lnTo>
                  <a:pt x="1" y="9977"/>
                </a:lnTo>
                <a:cubicBezTo>
                  <a:pt x="1" y="10442"/>
                  <a:pt x="370" y="10811"/>
                  <a:pt x="834" y="10811"/>
                </a:cubicBezTo>
                <a:lnTo>
                  <a:pt x="9978" y="10811"/>
                </a:lnTo>
                <a:cubicBezTo>
                  <a:pt x="10431" y="10811"/>
                  <a:pt x="10812" y="10442"/>
                  <a:pt x="10812" y="9977"/>
                </a:cubicBezTo>
                <a:lnTo>
                  <a:pt x="10812" y="834"/>
                </a:lnTo>
                <a:cubicBezTo>
                  <a:pt x="10812" y="381"/>
                  <a:pt x="10431" y="0"/>
                  <a:pt x="99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49" name="Google Shape;10949;p78"/>
          <p:cNvGrpSpPr/>
          <p:nvPr/>
        </p:nvGrpSpPr>
        <p:grpSpPr>
          <a:xfrm>
            <a:off x="7027946" y="2466808"/>
            <a:ext cx="255247" cy="327458"/>
            <a:chOff x="6974158" y="2789537"/>
            <a:chExt cx="255247" cy="327458"/>
          </a:xfrm>
          <a:solidFill>
            <a:schemeClr val="tx1"/>
          </a:solidFill>
        </p:grpSpPr>
        <p:sp>
          <p:nvSpPr>
            <p:cNvPr id="10950" name="Google Shape;10950;p78"/>
            <p:cNvSpPr/>
            <p:nvPr/>
          </p:nvSpPr>
          <p:spPr>
            <a:xfrm>
              <a:off x="7066407" y="2897282"/>
              <a:ext cx="9876" cy="14798"/>
            </a:xfrm>
            <a:custGeom>
              <a:avLst/>
              <a:gdLst/>
              <a:ahLst/>
              <a:cxnLst/>
              <a:rect l="l" t="t" r="r" b="b"/>
              <a:pathLst>
                <a:path w="311" h="466" extrusionOk="0">
                  <a:moveTo>
                    <a:pt x="144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72" y="465"/>
                    <a:pt x="144" y="465"/>
                  </a:cubicBezTo>
                  <a:cubicBezTo>
                    <a:pt x="227" y="465"/>
                    <a:pt x="299" y="394"/>
                    <a:pt x="299" y="322"/>
                  </a:cubicBezTo>
                  <a:lnTo>
                    <a:pt x="299" y="155"/>
                  </a:lnTo>
                  <a:cubicBezTo>
                    <a:pt x="310" y="60"/>
                    <a:pt x="239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78"/>
            <p:cNvSpPr/>
            <p:nvPr/>
          </p:nvSpPr>
          <p:spPr>
            <a:xfrm>
              <a:off x="7127662" y="2897282"/>
              <a:ext cx="9495" cy="14798"/>
            </a:xfrm>
            <a:custGeom>
              <a:avLst/>
              <a:gdLst/>
              <a:ahLst/>
              <a:cxnLst/>
              <a:rect l="l" t="t" r="r" b="b"/>
              <a:pathLst>
                <a:path w="299" h="466" extrusionOk="0">
                  <a:moveTo>
                    <a:pt x="155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322"/>
                  </a:lnTo>
                  <a:cubicBezTo>
                    <a:pt x="1" y="405"/>
                    <a:pt x="84" y="465"/>
                    <a:pt x="155" y="465"/>
                  </a:cubicBezTo>
                  <a:cubicBezTo>
                    <a:pt x="227" y="465"/>
                    <a:pt x="298" y="394"/>
                    <a:pt x="298" y="322"/>
                  </a:cubicBezTo>
                  <a:lnTo>
                    <a:pt x="298" y="155"/>
                  </a:lnTo>
                  <a:cubicBezTo>
                    <a:pt x="298" y="60"/>
                    <a:pt x="239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78"/>
            <p:cNvSpPr/>
            <p:nvPr/>
          </p:nvSpPr>
          <p:spPr>
            <a:xfrm>
              <a:off x="7081935" y="2933292"/>
              <a:ext cx="40837" cy="14703"/>
            </a:xfrm>
            <a:custGeom>
              <a:avLst/>
              <a:gdLst/>
              <a:ahLst/>
              <a:cxnLst/>
              <a:rect l="l" t="t" r="r" b="b"/>
              <a:pathLst>
                <a:path w="1286" h="463" extrusionOk="0">
                  <a:moveTo>
                    <a:pt x="162" y="1"/>
                  </a:moveTo>
                  <a:cubicBezTo>
                    <a:pt x="125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391"/>
                    <a:pt x="417" y="462"/>
                    <a:pt x="655" y="462"/>
                  </a:cubicBezTo>
                  <a:cubicBezTo>
                    <a:pt x="893" y="462"/>
                    <a:pt x="1119" y="391"/>
                    <a:pt x="1250" y="260"/>
                  </a:cubicBezTo>
                  <a:cubicBezTo>
                    <a:pt x="1286" y="200"/>
                    <a:pt x="1286" y="105"/>
                    <a:pt x="1226" y="45"/>
                  </a:cubicBezTo>
                  <a:cubicBezTo>
                    <a:pt x="1197" y="16"/>
                    <a:pt x="1158" y="1"/>
                    <a:pt x="1119" y="1"/>
                  </a:cubicBezTo>
                  <a:cubicBezTo>
                    <a:pt x="1081" y="1"/>
                    <a:pt x="1042" y="16"/>
                    <a:pt x="1012" y="45"/>
                  </a:cubicBezTo>
                  <a:cubicBezTo>
                    <a:pt x="953" y="105"/>
                    <a:pt x="822" y="164"/>
                    <a:pt x="643" y="164"/>
                  </a:cubicBezTo>
                  <a:cubicBezTo>
                    <a:pt x="464" y="164"/>
                    <a:pt x="310" y="105"/>
                    <a:pt x="274" y="45"/>
                  </a:cubicBezTo>
                  <a:cubicBezTo>
                    <a:pt x="238" y="16"/>
                    <a:pt x="199" y="1"/>
                    <a:pt x="1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78"/>
            <p:cNvSpPr/>
            <p:nvPr/>
          </p:nvSpPr>
          <p:spPr>
            <a:xfrm>
              <a:off x="6974158" y="2789537"/>
              <a:ext cx="255247" cy="327458"/>
            </a:xfrm>
            <a:custGeom>
              <a:avLst/>
              <a:gdLst/>
              <a:ahLst/>
              <a:cxnLst/>
              <a:rect l="l" t="t" r="r" b="b"/>
              <a:pathLst>
                <a:path w="8038" h="10312" extrusionOk="0">
                  <a:moveTo>
                    <a:pt x="6228" y="2167"/>
                  </a:moveTo>
                  <a:lnTo>
                    <a:pt x="6132" y="3239"/>
                  </a:lnTo>
                  <a:lnTo>
                    <a:pt x="6121" y="3239"/>
                  </a:lnTo>
                  <a:cubicBezTo>
                    <a:pt x="6025" y="3239"/>
                    <a:pt x="5942" y="3156"/>
                    <a:pt x="5942" y="3060"/>
                  </a:cubicBezTo>
                  <a:lnTo>
                    <a:pt x="5942" y="2227"/>
                  </a:lnTo>
                  <a:cubicBezTo>
                    <a:pt x="6049" y="2227"/>
                    <a:pt x="6132" y="2191"/>
                    <a:pt x="6228" y="2167"/>
                  </a:cubicBezTo>
                  <a:close/>
                  <a:moveTo>
                    <a:pt x="5787" y="322"/>
                  </a:moveTo>
                  <a:cubicBezTo>
                    <a:pt x="6240" y="322"/>
                    <a:pt x="6609" y="691"/>
                    <a:pt x="6609" y="1131"/>
                  </a:cubicBezTo>
                  <a:cubicBezTo>
                    <a:pt x="6609" y="1584"/>
                    <a:pt x="6240" y="1953"/>
                    <a:pt x="5787" y="1953"/>
                  </a:cubicBezTo>
                  <a:cubicBezTo>
                    <a:pt x="5490" y="1953"/>
                    <a:pt x="5228" y="1786"/>
                    <a:pt x="5073" y="1536"/>
                  </a:cubicBezTo>
                  <a:cubicBezTo>
                    <a:pt x="5048" y="1487"/>
                    <a:pt x="4996" y="1455"/>
                    <a:pt x="4942" y="1455"/>
                  </a:cubicBezTo>
                  <a:cubicBezTo>
                    <a:pt x="4918" y="1455"/>
                    <a:pt x="4893" y="1462"/>
                    <a:pt x="4870" y="1477"/>
                  </a:cubicBezTo>
                  <a:cubicBezTo>
                    <a:pt x="4799" y="1524"/>
                    <a:pt x="4763" y="1608"/>
                    <a:pt x="4811" y="1691"/>
                  </a:cubicBezTo>
                  <a:cubicBezTo>
                    <a:pt x="4823" y="1703"/>
                    <a:pt x="4823" y="1715"/>
                    <a:pt x="4835" y="1727"/>
                  </a:cubicBezTo>
                  <a:cubicBezTo>
                    <a:pt x="4775" y="1763"/>
                    <a:pt x="4716" y="1786"/>
                    <a:pt x="4656" y="1786"/>
                  </a:cubicBezTo>
                  <a:cubicBezTo>
                    <a:pt x="4477" y="1786"/>
                    <a:pt x="4335" y="1643"/>
                    <a:pt x="4335" y="1465"/>
                  </a:cubicBezTo>
                  <a:cubicBezTo>
                    <a:pt x="4335" y="1370"/>
                    <a:pt x="4263" y="1310"/>
                    <a:pt x="4180" y="1310"/>
                  </a:cubicBezTo>
                  <a:cubicBezTo>
                    <a:pt x="4108" y="1310"/>
                    <a:pt x="4037" y="1393"/>
                    <a:pt x="4037" y="1465"/>
                  </a:cubicBezTo>
                  <a:cubicBezTo>
                    <a:pt x="4037" y="1810"/>
                    <a:pt x="4323" y="2108"/>
                    <a:pt x="4680" y="2108"/>
                  </a:cubicBezTo>
                  <a:cubicBezTo>
                    <a:pt x="4811" y="2108"/>
                    <a:pt x="4942" y="2060"/>
                    <a:pt x="5061" y="1965"/>
                  </a:cubicBezTo>
                  <a:cubicBezTo>
                    <a:pt x="5228" y="2120"/>
                    <a:pt x="5442" y="2227"/>
                    <a:pt x="5668" y="2251"/>
                  </a:cubicBezTo>
                  <a:lnTo>
                    <a:pt x="5668" y="3072"/>
                  </a:lnTo>
                  <a:cubicBezTo>
                    <a:pt x="5668" y="3334"/>
                    <a:pt x="5882" y="3548"/>
                    <a:pt x="6144" y="3548"/>
                  </a:cubicBezTo>
                  <a:lnTo>
                    <a:pt x="6382" y="3548"/>
                  </a:lnTo>
                  <a:cubicBezTo>
                    <a:pt x="6454" y="3548"/>
                    <a:pt x="6513" y="3572"/>
                    <a:pt x="6573" y="3632"/>
                  </a:cubicBezTo>
                  <a:cubicBezTo>
                    <a:pt x="6621" y="3691"/>
                    <a:pt x="6656" y="3751"/>
                    <a:pt x="6633" y="3834"/>
                  </a:cubicBezTo>
                  <a:cubicBezTo>
                    <a:pt x="6621" y="3953"/>
                    <a:pt x="6502" y="4049"/>
                    <a:pt x="6371" y="4049"/>
                  </a:cubicBezTo>
                  <a:lnTo>
                    <a:pt x="6299" y="4049"/>
                  </a:lnTo>
                  <a:lnTo>
                    <a:pt x="6299" y="4037"/>
                  </a:lnTo>
                  <a:cubicBezTo>
                    <a:pt x="6299" y="3953"/>
                    <a:pt x="6216" y="3894"/>
                    <a:pt x="6144" y="3894"/>
                  </a:cubicBezTo>
                  <a:cubicBezTo>
                    <a:pt x="6061" y="3894"/>
                    <a:pt x="6001" y="3965"/>
                    <a:pt x="6001" y="4037"/>
                  </a:cubicBezTo>
                  <a:cubicBezTo>
                    <a:pt x="6001" y="5108"/>
                    <a:pt x="5120" y="5977"/>
                    <a:pt x="4049" y="5977"/>
                  </a:cubicBezTo>
                  <a:cubicBezTo>
                    <a:pt x="2953" y="5977"/>
                    <a:pt x="2084" y="5096"/>
                    <a:pt x="2084" y="4025"/>
                  </a:cubicBezTo>
                  <a:cubicBezTo>
                    <a:pt x="2084" y="3929"/>
                    <a:pt x="2013" y="3870"/>
                    <a:pt x="1941" y="3870"/>
                  </a:cubicBezTo>
                  <a:cubicBezTo>
                    <a:pt x="1858" y="3870"/>
                    <a:pt x="1787" y="3953"/>
                    <a:pt x="1787" y="4025"/>
                  </a:cubicBezTo>
                  <a:lnTo>
                    <a:pt x="1787" y="4037"/>
                  </a:lnTo>
                  <a:lnTo>
                    <a:pt x="1703" y="4037"/>
                  </a:lnTo>
                  <a:cubicBezTo>
                    <a:pt x="1620" y="4037"/>
                    <a:pt x="1560" y="4013"/>
                    <a:pt x="1501" y="3953"/>
                  </a:cubicBezTo>
                  <a:cubicBezTo>
                    <a:pt x="1465" y="3894"/>
                    <a:pt x="1429" y="3834"/>
                    <a:pt x="1441" y="3751"/>
                  </a:cubicBezTo>
                  <a:cubicBezTo>
                    <a:pt x="1465" y="3632"/>
                    <a:pt x="1584" y="3537"/>
                    <a:pt x="1715" y="3537"/>
                  </a:cubicBezTo>
                  <a:lnTo>
                    <a:pt x="1941" y="3537"/>
                  </a:lnTo>
                  <a:cubicBezTo>
                    <a:pt x="2203" y="3537"/>
                    <a:pt x="2418" y="3322"/>
                    <a:pt x="2418" y="3060"/>
                  </a:cubicBezTo>
                  <a:lnTo>
                    <a:pt x="2418" y="2358"/>
                  </a:lnTo>
                  <a:cubicBezTo>
                    <a:pt x="2418" y="2084"/>
                    <a:pt x="2632" y="1870"/>
                    <a:pt x="2906" y="1870"/>
                  </a:cubicBezTo>
                  <a:lnTo>
                    <a:pt x="3525" y="1870"/>
                  </a:lnTo>
                  <a:cubicBezTo>
                    <a:pt x="3620" y="1870"/>
                    <a:pt x="3680" y="1786"/>
                    <a:pt x="3680" y="1715"/>
                  </a:cubicBezTo>
                  <a:cubicBezTo>
                    <a:pt x="3680" y="1632"/>
                    <a:pt x="3608" y="1572"/>
                    <a:pt x="3525" y="1572"/>
                  </a:cubicBezTo>
                  <a:lnTo>
                    <a:pt x="2906" y="1572"/>
                  </a:lnTo>
                  <a:cubicBezTo>
                    <a:pt x="2477" y="1572"/>
                    <a:pt x="2120" y="1929"/>
                    <a:pt x="2120" y="2358"/>
                  </a:cubicBezTo>
                  <a:lnTo>
                    <a:pt x="2120" y="3060"/>
                  </a:lnTo>
                  <a:cubicBezTo>
                    <a:pt x="2120" y="3144"/>
                    <a:pt x="2037" y="3239"/>
                    <a:pt x="1941" y="3239"/>
                  </a:cubicBezTo>
                  <a:lnTo>
                    <a:pt x="1906" y="3239"/>
                  </a:lnTo>
                  <a:lnTo>
                    <a:pt x="1739" y="1572"/>
                  </a:lnTo>
                  <a:cubicBezTo>
                    <a:pt x="1715" y="1251"/>
                    <a:pt x="1822" y="929"/>
                    <a:pt x="2025" y="691"/>
                  </a:cubicBezTo>
                  <a:cubicBezTo>
                    <a:pt x="2239" y="453"/>
                    <a:pt x="2549" y="322"/>
                    <a:pt x="2870" y="322"/>
                  </a:cubicBezTo>
                  <a:close/>
                  <a:moveTo>
                    <a:pt x="5013" y="6013"/>
                  </a:moveTo>
                  <a:lnTo>
                    <a:pt x="5013" y="6537"/>
                  </a:lnTo>
                  <a:cubicBezTo>
                    <a:pt x="5013" y="6823"/>
                    <a:pt x="5204" y="7073"/>
                    <a:pt x="5478" y="7144"/>
                  </a:cubicBezTo>
                  <a:lnTo>
                    <a:pt x="5740" y="7227"/>
                  </a:lnTo>
                  <a:cubicBezTo>
                    <a:pt x="5668" y="7478"/>
                    <a:pt x="5537" y="7716"/>
                    <a:pt x="5370" y="7906"/>
                  </a:cubicBezTo>
                  <a:cubicBezTo>
                    <a:pt x="5311" y="7966"/>
                    <a:pt x="5323" y="8073"/>
                    <a:pt x="5382" y="8120"/>
                  </a:cubicBezTo>
                  <a:cubicBezTo>
                    <a:pt x="5418" y="8144"/>
                    <a:pt x="5442" y="8156"/>
                    <a:pt x="5490" y="8156"/>
                  </a:cubicBezTo>
                  <a:cubicBezTo>
                    <a:pt x="5537" y="8156"/>
                    <a:pt x="5585" y="8144"/>
                    <a:pt x="5609" y="8120"/>
                  </a:cubicBezTo>
                  <a:cubicBezTo>
                    <a:pt x="5823" y="7882"/>
                    <a:pt x="5966" y="7608"/>
                    <a:pt x="6061" y="7311"/>
                  </a:cubicBezTo>
                  <a:lnTo>
                    <a:pt x="6382" y="7418"/>
                  </a:lnTo>
                  <a:cubicBezTo>
                    <a:pt x="6204" y="7906"/>
                    <a:pt x="5930" y="8335"/>
                    <a:pt x="5525" y="8668"/>
                  </a:cubicBezTo>
                  <a:cubicBezTo>
                    <a:pt x="5085" y="9013"/>
                    <a:pt x="4573" y="9204"/>
                    <a:pt x="4001" y="9204"/>
                  </a:cubicBezTo>
                  <a:cubicBezTo>
                    <a:pt x="3442" y="9204"/>
                    <a:pt x="2918" y="9025"/>
                    <a:pt x="2489" y="8668"/>
                  </a:cubicBezTo>
                  <a:cubicBezTo>
                    <a:pt x="2096" y="8359"/>
                    <a:pt x="1810" y="7918"/>
                    <a:pt x="1668" y="7442"/>
                  </a:cubicBezTo>
                  <a:lnTo>
                    <a:pt x="2001" y="7347"/>
                  </a:lnTo>
                  <a:cubicBezTo>
                    <a:pt x="2108" y="7739"/>
                    <a:pt x="2358" y="8097"/>
                    <a:pt x="2680" y="8370"/>
                  </a:cubicBezTo>
                  <a:cubicBezTo>
                    <a:pt x="3049" y="8668"/>
                    <a:pt x="3513" y="8847"/>
                    <a:pt x="4001" y="8847"/>
                  </a:cubicBezTo>
                  <a:cubicBezTo>
                    <a:pt x="4382" y="8847"/>
                    <a:pt x="4739" y="8751"/>
                    <a:pt x="5049" y="8561"/>
                  </a:cubicBezTo>
                  <a:cubicBezTo>
                    <a:pt x="5120" y="8513"/>
                    <a:pt x="5132" y="8430"/>
                    <a:pt x="5109" y="8359"/>
                  </a:cubicBezTo>
                  <a:cubicBezTo>
                    <a:pt x="5077" y="8304"/>
                    <a:pt x="5031" y="8280"/>
                    <a:pt x="4979" y="8280"/>
                  </a:cubicBezTo>
                  <a:cubicBezTo>
                    <a:pt x="4952" y="8280"/>
                    <a:pt x="4923" y="8287"/>
                    <a:pt x="4894" y="8299"/>
                  </a:cubicBezTo>
                  <a:cubicBezTo>
                    <a:pt x="4632" y="8442"/>
                    <a:pt x="4311" y="8537"/>
                    <a:pt x="4001" y="8537"/>
                  </a:cubicBezTo>
                  <a:cubicBezTo>
                    <a:pt x="3215" y="8537"/>
                    <a:pt x="2513" y="8001"/>
                    <a:pt x="2299" y="7239"/>
                  </a:cubicBezTo>
                  <a:lnTo>
                    <a:pt x="2596" y="7144"/>
                  </a:lnTo>
                  <a:cubicBezTo>
                    <a:pt x="2858" y="7073"/>
                    <a:pt x="3049" y="6823"/>
                    <a:pt x="3049" y="6537"/>
                  </a:cubicBezTo>
                  <a:lnTo>
                    <a:pt x="3049" y="6013"/>
                  </a:lnTo>
                  <a:cubicBezTo>
                    <a:pt x="3346" y="6168"/>
                    <a:pt x="3680" y="6239"/>
                    <a:pt x="4037" y="6239"/>
                  </a:cubicBezTo>
                  <a:cubicBezTo>
                    <a:pt x="4394" y="6239"/>
                    <a:pt x="4716" y="6168"/>
                    <a:pt x="5013" y="6013"/>
                  </a:cubicBezTo>
                  <a:close/>
                  <a:moveTo>
                    <a:pt x="2870" y="0"/>
                  </a:moveTo>
                  <a:cubicBezTo>
                    <a:pt x="2477" y="0"/>
                    <a:pt x="2084" y="179"/>
                    <a:pt x="1799" y="477"/>
                  </a:cubicBezTo>
                  <a:cubicBezTo>
                    <a:pt x="1537" y="774"/>
                    <a:pt x="1406" y="1179"/>
                    <a:pt x="1429" y="1596"/>
                  </a:cubicBezTo>
                  <a:lnTo>
                    <a:pt x="1596" y="3251"/>
                  </a:lnTo>
                  <a:cubicBezTo>
                    <a:pt x="1358" y="3298"/>
                    <a:pt x="1144" y="3489"/>
                    <a:pt x="1132" y="3739"/>
                  </a:cubicBezTo>
                  <a:cubicBezTo>
                    <a:pt x="1120" y="3894"/>
                    <a:pt x="1168" y="4049"/>
                    <a:pt x="1263" y="4168"/>
                  </a:cubicBezTo>
                  <a:cubicBezTo>
                    <a:pt x="1370" y="4287"/>
                    <a:pt x="1525" y="4346"/>
                    <a:pt x="1680" y="4346"/>
                  </a:cubicBezTo>
                  <a:lnTo>
                    <a:pt x="1799" y="4346"/>
                  </a:lnTo>
                  <a:cubicBezTo>
                    <a:pt x="1894" y="4989"/>
                    <a:pt x="2251" y="5525"/>
                    <a:pt x="2739" y="5882"/>
                  </a:cubicBezTo>
                  <a:lnTo>
                    <a:pt x="2739" y="6585"/>
                  </a:lnTo>
                  <a:cubicBezTo>
                    <a:pt x="2739" y="6727"/>
                    <a:pt x="2632" y="6870"/>
                    <a:pt x="2501" y="6894"/>
                  </a:cubicBezTo>
                  <a:lnTo>
                    <a:pt x="810" y="7406"/>
                  </a:lnTo>
                  <a:cubicBezTo>
                    <a:pt x="322" y="7537"/>
                    <a:pt x="1" y="7978"/>
                    <a:pt x="1" y="8478"/>
                  </a:cubicBezTo>
                  <a:lnTo>
                    <a:pt x="1" y="10168"/>
                  </a:lnTo>
                  <a:cubicBezTo>
                    <a:pt x="1" y="10252"/>
                    <a:pt x="72" y="10311"/>
                    <a:pt x="144" y="10311"/>
                  </a:cubicBezTo>
                  <a:cubicBezTo>
                    <a:pt x="227" y="10311"/>
                    <a:pt x="298" y="10240"/>
                    <a:pt x="298" y="10168"/>
                  </a:cubicBezTo>
                  <a:lnTo>
                    <a:pt x="298" y="8466"/>
                  </a:lnTo>
                  <a:cubicBezTo>
                    <a:pt x="298" y="8109"/>
                    <a:pt x="537" y="7787"/>
                    <a:pt x="882" y="7680"/>
                  </a:cubicBezTo>
                  <a:lnTo>
                    <a:pt x="1370" y="7537"/>
                  </a:lnTo>
                  <a:cubicBezTo>
                    <a:pt x="1513" y="8073"/>
                    <a:pt x="1846" y="8549"/>
                    <a:pt x="2275" y="8906"/>
                  </a:cubicBezTo>
                  <a:cubicBezTo>
                    <a:pt x="2751" y="9287"/>
                    <a:pt x="3358" y="9502"/>
                    <a:pt x="3989" y="9502"/>
                  </a:cubicBezTo>
                  <a:cubicBezTo>
                    <a:pt x="4608" y="9502"/>
                    <a:pt x="5204" y="9287"/>
                    <a:pt x="5704" y="8906"/>
                  </a:cubicBezTo>
                  <a:cubicBezTo>
                    <a:pt x="6144" y="8549"/>
                    <a:pt x="6454" y="8073"/>
                    <a:pt x="6621" y="7537"/>
                  </a:cubicBezTo>
                  <a:lnTo>
                    <a:pt x="7144" y="7680"/>
                  </a:lnTo>
                  <a:cubicBezTo>
                    <a:pt x="7490" y="7787"/>
                    <a:pt x="7728" y="8097"/>
                    <a:pt x="7728" y="8466"/>
                  </a:cubicBezTo>
                  <a:lnTo>
                    <a:pt x="7728" y="10168"/>
                  </a:lnTo>
                  <a:cubicBezTo>
                    <a:pt x="7728" y="10252"/>
                    <a:pt x="7799" y="10311"/>
                    <a:pt x="7871" y="10311"/>
                  </a:cubicBezTo>
                  <a:cubicBezTo>
                    <a:pt x="7966" y="10311"/>
                    <a:pt x="8026" y="10240"/>
                    <a:pt x="8026" y="10168"/>
                  </a:cubicBezTo>
                  <a:lnTo>
                    <a:pt x="8026" y="8466"/>
                  </a:lnTo>
                  <a:cubicBezTo>
                    <a:pt x="8037" y="7966"/>
                    <a:pt x="7716" y="7525"/>
                    <a:pt x="7240" y="7382"/>
                  </a:cubicBezTo>
                  <a:lnTo>
                    <a:pt x="5537" y="6882"/>
                  </a:lnTo>
                  <a:cubicBezTo>
                    <a:pt x="5406" y="6835"/>
                    <a:pt x="5299" y="6704"/>
                    <a:pt x="5299" y="6573"/>
                  </a:cubicBezTo>
                  <a:lnTo>
                    <a:pt x="5299" y="5870"/>
                  </a:lnTo>
                  <a:cubicBezTo>
                    <a:pt x="5811" y="5525"/>
                    <a:pt x="6168" y="4977"/>
                    <a:pt x="6240" y="4334"/>
                  </a:cubicBezTo>
                  <a:lnTo>
                    <a:pt x="6323" y="4334"/>
                  </a:lnTo>
                  <a:cubicBezTo>
                    <a:pt x="6621" y="4334"/>
                    <a:pt x="6871" y="4108"/>
                    <a:pt x="6906" y="3846"/>
                  </a:cubicBezTo>
                  <a:cubicBezTo>
                    <a:pt x="6918" y="3691"/>
                    <a:pt x="6871" y="3525"/>
                    <a:pt x="6775" y="3417"/>
                  </a:cubicBezTo>
                  <a:cubicBezTo>
                    <a:pt x="6680" y="3322"/>
                    <a:pt x="6561" y="3251"/>
                    <a:pt x="6442" y="3239"/>
                  </a:cubicBezTo>
                  <a:lnTo>
                    <a:pt x="6549" y="1941"/>
                  </a:lnTo>
                  <a:cubicBezTo>
                    <a:pt x="6775" y="1727"/>
                    <a:pt x="6906" y="1453"/>
                    <a:pt x="6906" y="1120"/>
                  </a:cubicBezTo>
                  <a:cubicBezTo>
                    <a:pt x="6906" y="512"/>
                    <a:pt x="6394" y="0"/>
                    <a:pt x="5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78"/>
            <p:cNvSpPr/>
            <p:nvPr/>
          </p:nvSpPr>
          <p:spPr>
            <a:xfrm>
              <a:off x="7061135" y="2881785"/>
              <a:ext cx="20069" cy="9495"/>
            </a:xfrm>
            <a:custGeom>
              <a:avLst/>
              <a:gdLst/>
              <a:ahLst/>
              <a:cxnLst/>
              <a:rect l="l" t="t" r="r" b="b"/>
              <a:pathLst>
                <a:path w="632" h="299" extrusionOk="0">
                  <a:moveTo>
                    <a:pt x="155" y="1"/>
                  </a:moveTo>
                  <a:cubicBezTo>
                    <a:pt x="60" y="1"/>
                    <a:pt x="0" y="72"/>
                    <a:pt x="0" y="155"/>
                  </a:cubicBezTo>
                  <a:cubicBezTo>
                    <a:pt x="0" y="227"/>
                    <a:pt x="72" y="298"/>
                    <a:pt x="155" y="298"/>
                  </a:cubicBezTo>
                  <a:lnTo>
                    <a:pt x="476" y="298"/>
                  </a:lnTo>
                  <a:cubicBezTo>
                    <a:pt x="560" y="298"/>
                    <a:pt x="631" y="227"/>
                    <a:pt x="631" y="155"/>
                  </a:cubicBezTo>
                  <a:cubicBezTo>
                    <a:pt x="631" y="72"/>
                    <a:pt x="572" y="1"/>
                    <a:pt x="4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78"/>
            <p:cNvSpPr/>
            <p:nvPr/>
          </p:nvSpPr>
          <p:spPr>
            <a:xfrm>
              <a:off x="7122740" y="2881785"/>
              <a:ext cx="19688" cy="9495"/>
            </a:xfrm>
            <a:custGeom>
              <a:avLst/>
              <a:gdLst/>
              <a:ahLst/>
              <a:cxnLst/>
              <a:rect l="l" t="t" r="r" b="b"/>
              <a:pathLst>
                <a:path w="620" h="299" extrusionOk="0">
                  <a:moveTo>
                    <a:pt x="144" y="1"/>
                  </a:moveTo>
                  <a:cubicBezTo>
                    <a:pt x="60" y="1"/>
                    <a:pt x="1" y="72"/>
                    <a:pt x="1" y="155"/>
                  </a:cubicBezTo>
                  <a:cubicBezTo>
                    <a:pt x="1" y="227"/>
                    <a:pt x="72" y="298"/>
                    <a:pt x="144" y="298"/>
                  </a:cubicBezTo>
                  <a:lnTo>
                    <a:pt x="477" y="298"/>
                  </a:lnTo>
                  <a:cubicBezTo>
                    <a:pt x="560" y="298"/>
                    <a:pt x="620" y="227"/>
                    <a:pt x="620" y="155"/>
                  </a:cubicBezTo>
                  <a:cubicBezTo>
                    <a:pt x="620" y="72"/>
                    <a:pt x="560" y="1"/>
                    <a:pt x="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6" name="Google Shape;10956;p78"/>
          <p:cNvGrpSpPr/>
          <p:nvPr/>
        </p:nvGrpSpPr>
        <p:grpSpPr>
          <a:xfrm>
            <a:off x="7584485" y="2467570"/>
            <a:ext cx="244291" cy="326314"/>
            <a:chOff x="7530697" y="2790299"/>
            <a:chExt cx="244291" cy="326314"/>
          </a:xfrm>
          <a:solidFill>
            <a:schemeClr val="tx1"/>
          </a:solidFill>
        </p:grpSpPr>
        <p:sp>
          <p:nvSpPr>
            <p:cNvPr id="10957" name="Google Shape;10957;p78"/>
            <p:cNvSpPr/>
            <p:nvPr/>
          </p:nvSpPr>
          <p:spPr>
            <a:xfrm>
              <a:off x="7616911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55" y="453"/>
                  </a:cubicBezTo>
                  <a:cubicBezTo>
                    <a:pt x="227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78"/>
            <p:cNvSpPr/>
            <p:nvPr/>
          </p:nvSpPr>
          <p:spPr>
            <a:xfrm>
              <a:off x="7678548" y="2907507"/>
              <a:ext cx="9463" cy="14385"/>
            </a:xfrm>
            <a:custGeom>
              <a:avLst/>
              <a:gdLst/>
              <a:ahLst/>
              <a:cxnLst/>
              <a:rect l="l" t="t" r="r" b="b"/>
              <a:pathLst>
                <a:path w="298" h="453" extrusionOk="0">
                  <a:moveTo>
                    <a:pt x="143" y="0"/>
                  </a:moveTo>
                  <a:cubicBezTo>
                    <a:pt x="60" y="0"/>
                    <a:pt x="0" y="72"/>
                    <a:pt x="0" y="143"/>
                  </a:cubicBezTo>
                  <a:lnTo>
                    <a:pt x="0" y="310"/>
                  </a:lnTo>
                  <a:cubicBezTo>
                    <a:pt x="0" y="393"/>
                    <a:pt x="72" y="453"/>
                    <a:pt x="143" y="453"/>
                  </a:cubicBezTo>
                  <a:cubicBezTo>
                    <a:pt x="214" y="453"/>
                    <a:pt x="298" y="381"/>
                    <a:pt x="298" y="310"/>
                  </a:cubicBezTo>
                  <a:lnTo>
                    <a:pt x="298" y="143"/>
                  </a:lnTo>
                  <a:cubicBezTo>
                    <a:pt x="298" y="72"/>
                    <a:pt x="238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78"/>
            <p:cNvSpPr/>
            <p:nvPr/>
          </p:nvSpPr>
          <p:spPr>
            <a:xfrm>
              <a:off x="7632408" y="2943136"/>
              <a:ext cx="40869" cy="14671"/>
            </a:xfrm>
            <a:custGeom>
              <a:avLst/>
              <a:gdLst/>
              <a:ahLst/>
              <a:cxnLst/>
              <a:rect l="l" t="t" r="r" b="b"/>
              <a:pathLst>
                <a:path w="1287" h="462" extrusionOk="0">
                  <a:moveTo>
                    <a:pt x="167" y="0"/>
                  </a:moveTo>
                  <a:cubicBezTo>
                    <a:pt x="129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203" y="390"/>
                    <a:pt x="417" y="462"/>
                    <a:pt x="655" y="462"/>
                  </a:cubicBezTo>
                  <a:cubicBezTo>
                    <a:pt x="893" y="462"/>
                    <a:pt x="1120" y="390"/>
                    <a:pt x="1251" y="259"/>
                  </a:cubicBezTo>
                  <a:cubicBezTo>
                    <a:pt x="1286" y="212"/>
                    <a:pt x="1286" y="104"/>
                    <a:pt x="1227" y="45"/>
                  </a:cubicBezTo>
                  <a:cubicBezTo>
                    <a:pt x="1197" y="15"/>
                    <a:pt x="1158" y="0"/>
                    <a:pt x="1120" y="0"/>
                  </a:cubicBezTo>
                  <a:cubicBezTo>
                    <a:pt x="1081" y="0"/>
                    <a:pt x="1042" y="15"/>
                    <a:pt x="1013" y="45"/>
                  </a:cubicBezTo>
                  <a:cubicBezTo>
                    <a:pt x="953" y="104"/>
                    <a:pt x="822" y="164"/>
                    <a:pt x="643" y="164"/>
                  </a:cubicBezTo>
                  <a:cubicBezTo>
                    <a:pt x="465" y="164"/>
                    <a:pt x="322" y="104"/>
                    <a:pt x="274" y="45"/>
                  </a:cubicBezTo>
                  <a:cubicBezTo>
                    <a:pt x="245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78"/>
            <p:cNvSpPr/>
            <p:nvPr/>
          </p:nvSpPr>
          <p:spPr>
            <a:xfrm>
              <a:off x="7530697" y="2790299"/>
              <a:ext cx="244291" cy="326314"/>
            </a:xfrm>
            <a:custGeom>
              <a:avLst/>
              <a:gdLst/>
              <a:ahLst/>
              <a:cxnLst/>
              <a:rect l="l" t="t" r="r" b="b"/>
              <a:pathLst>
                <a:path w="7693" h="10276" extrusionOk="0">
                  <a:moveTo>
                    <a:pt x="3846" y="298"/>
                  </a:moveTo>
                  <a:cubicBezTo>
                    <a:pt x="5275" y="298"/>
                    <a:pt x="6442" y="1453"/>
                    <a:pt x="6442" y="2882"/>
                  </a:cubicBezTo>
                  <a:lnTo>
                    <a:pt x="6442" y="4013"/>
                  </a:lnTo>
                  <a:cubicBezTo>
                    <a:pt x="6442" y="4846"/>
                    <a:pt x="6633" y="5489"/>
                    <a:pt x="6799" y="5870"/>
                  </a:cubicBezTo>
                  <a:cubicBezTo>
                    <a:pt x="6811" y="5918"/>
                    <a:pt x="6811" y="5965"/>
                    <a:pt x="6799" y="6001"/>
                  </a:cubicBezTo>
                  <a:cubicBezTo>
                    <a:pt x="6775" y="6049"/>
                    <a:pt x="6752" y="6084"/>
                    <a:pt x="6704" y="6096"/>
                  </a:cubicBezTo>
                  <a:cubicBezTo>
                    <a:pt x="6359" y="6227"/>
                    <a:pt x="5692" y="6489"/>
                    <a:pt x="4978" y="6632"/>
                  </a:cubicBezTo>
                  <a:lnTo>
                    <a:pt x="4978" y="6132"/>
                  </a:lnTo>
                  <a:cubicBezTo>
                    <a:pt x="5644" y="5739"/>
                    <a:pt x="6109" y="5013"/>
                    <a:pt x="6109" y="4179"/>
                  </a:cubicBezTo>
                  <a:lnTo>
                    <a:pt x="6109" y="3536"/>
                  </a:lnTo>
                  <a:cubicBezTo>
                    <a:pt x="6109" y="3108"/>
                    <a:pt x="5751" y="2751"/>
                    <a:pt x="5323" y="2751"/>
                  </a:cubicBezTo>
                  <a:lnTo>
                    <a:pt x="5073" y="2751"/>
                  </a:lnTo>
                  <a:lnTo>
                    <a:pt x="4311" y="1989"/>
                  </a:lnTo>
                  <a:cubicBezTo>
                    <a:pt x="4282" y="1960"/>
                    <a:pt x="4249" y="1944"/>
                    <a:pt x="4214" y="1944"/>
                  </a:cubicBezTo>
                  <a:cubicBezTo>
                    <a:pt x="4191" y="1944"/>
                    <a:pt x="4168" y="1951"/>
                    <a:pt x="4144" y="1965"/>
                  </a:cubicBezTo>
                  <a:cubicBezTo>
                    <a:pt x="4085" y="1989"/>
                    <a:pt x="4061" y="2036"/>
                    <a:pt x="4061" y="2096"/>
                  </a:cubicBezTo>
                  <a:lnTo>
                    <a:pt x="4061" y="2751"/>
                  </a:lnTo>
                  <a:lnTo>
                    <a:pt x="3239" y="2751"/>
                  </a:lnTo>
                  <a:cubicBezTo>
                    <a:pt x="3144" y="2751"/>
                    <a:pt x="3084" y="2822"/>
                    <a:pt x="3084" y="2893"/>
                  </a:cubicBezTo>
                  <a:cubicBezTo>
                    <a:pt x="3084" y="2965"/>
                    <a:pt x="3168" y="3048"/>
                    <a:pt x="3239" y="3048"/>
                  </a:cubicBezTo>
                  <a:lnTo>
                    <a:pt x="4204" y="3048"/>
                  </a:lnTo>
                  <a:cubicBezTo>
                    <a:pt x="4299" y="3048"/>
                    <a:pt x="4358" y="2965"/>
                    <a:pt x="4358" y="2893"/>
                  </a:cubicBezTo>
                  <a:lnTo>
                    <a:pt x="4358" y="2453"/>
                  </a:lnTo>
                  <a:lnTo>
                    <a:pt x="4906" y="3001"/>
                  </a:lnTo>
                  <a:cubicBezTo>
                    <a:pt x="4930" y="3024"/>
                    <a:pt x="4966" y="3048"/>
                    <a:pt x="5013" y="3048"/>
                  </a:cubicBezTo>
                  <a:lnTo>
                    <a:pt x="5335" y="3048"/>
                  </a:lnTo>
                  <a:cubicBezTo>
                    <a:pt x="5609" y="3048"/>
                    <a:pt x="5823" y="3263"/>
                    <a:pt x="5823" y="3536"/>
                  </a:cubicBezTo>
                  <a:lnTo>
                    <a:pt x="5823" y="4179"/>
                  </a:lnTo>
                  <a:cubicBezTo>
                    <a:pt x="5823" y="5251"/>
                    <a:pt x="4954" y="6132"/>
                    <a:pt x="3882" y="6132"/>
                  </a:cubicBezTo>
                  <a:cubicBezTo>
                    <a:pt x="2811" y="6132"/>
                    <a:pt x="1930" y="5251"/>
                    <a:pt x="1930" y="4179"/>
                  </a:cubicBezTo>
                  <a:lnTo>
                    <a:pt x="1930" y="3536"/>
                  </a:lnTo>
                  <a:cubicBezTo>
                    <a:pt x="1930" y="3263"/>
                    <a:pt x="2156" y="3048"/>
                    <a:pt x="2418" y="3048"/>
                  </a:cubicBezTo>
                  <a:lnTo>
                    <a:pt x="2584" y="3048"/>
                  </a:lnTo>
                  <a:cubicBezTo>
                    <a:pt x="2668" y="3048"/>
                    <a:pt x="2727" y="2965"/>
                    <a:pt x="2727" y="2893"/>
                  </a:cubicBezTo>
                  <a:cubicBezTo>
                    <a:pt x="2727" y="2822"/>
                    <a:pt x="2656" y="2751"/>
                    <a:pt x="2584" y="2751"/>
                  </a:cubicBezTo>
                  <a:lnTo>
                    <a:pt x="2418" y="2751"/>
                  </a:lnTo>
                  <a:cubicBezTo>
                    <a:pt x="1989" y="2751"/>
                    <a:pt x="1632" y="3108"/>
                    <a:pt x="1632" y="3536"/>
                  </a:cubicBezTo>
                  <a:lnTo>
                    <a:pt x="1632" y="4179"/>
                  </a:lnTo>
                  <a:cubicBezTo>
                    <a:pt x="1632" y="5013"/>
                    <a:pt x="2096" y="5739"/>
                    <a:pt x="2763" y="6132"/>
                  </a:cubicBezTo>
                  <a:lnTo>
                    <a:pt x="2763" y="6632"/>
                  </a:lnTo>
                  <a:cubicBezTo>
                    <a:pt x="2001" y="6465"/>
                    <a:pt x="1334" y="6227"/>
                    <a:pt x="989" y="6096"/>
                  </a:cubicBezTo>
                  <a:cubicBezTo>
                    <a:pt x="941" y="6084"/>
                    <a:pt x="918" y="6049"/>
                    <a:pt x="906" y="6001"/>
                  </a:cubicBezTo>
                  <a:cubicBezTo>
                    <a:pt x="882" y="5965"/>
                    <a:pt x="882" y="5918"/>
                    <a:pt x="906" y="5870"/>
                  </a:cubicBezTo>
                  <a:cubicBezTo>
                    <a:pt x="1060" y="5489"/>
                    <a:pt x="1263" y="4846"/>
                    <a:pt x="1263" y="4013"/>
                  </a:cubicBezTo>
                  <a:lnTo>
                    <a:pt x="1263" y="2882"/>
                  </a:lnTo>
                  <a:cubicBezTo>
                    <a:pt x="1263" y="1453"/>
                    <a:pt x="2418" y="298"/>
                    <a:pt x="3846" y="298"/>
                  </a:cubicBezTo>
                  <a:close/>
                  <a:moveTo>
                    <a:pt x="4632" y="6275"/>
                  </a:moveTo>
                  <a:lnTo>
                    <a:pt x="4632" y="6787"/>
                  </a:lnTo>
                  <a:cubicBezTo>
                    <a:pt x="4632" y="7025"/>
                    <a:pt x="4739" y="7239"/>
                    <a:pt x="4918" y="7394"/>
                  </a:cubicBezTo>
                  <a:cubicBezTo>
                    <a:pt x="4894" y="7442"/>
                    <a:pt x="4858" y="7477"/>
                    <a:pt x="4835" y="7513"/>
                  </a:cubicBezTo>
                  <a:cubicBezTo>
                    <a:pt x="4787" y="7573"/>
                    <a:pt x="4787" y="7680"/>
                    <a:pt x="4858" y="7715"/>
                  </a:cubicBezTo>
                  <a:cubicBezTo>
                    <a:pt x="4894" y="7739"/>
                    <a:pt x="4918" y="7751"/>
                    <a:pt x="4954" y="7751"/>
                  </a:cubicBezTo>
                  <a:cubicBezTo>
                    <a:pt x="4989" y="7751"/>
                    <a:pt x="5037" y="7739"/>
                    <a:pt x="5073" y="7692"/>
                  </a:cubicBezTo>
                  <a:cubicBezTo>
                    <a:pt x="5109" y="7632"/>
                    <a:pt x="5156" y="7584"/>
                    <a:pt x="5192" y="7525"/>
                  </a:cubicBezTo>
                  <a:lnTo>
                    <a:pt x="5525" y="7644"/>
                  </a:lnTo>
                  <a:cubicBezTo>
                    <a:pt x="4918" y="8573"/>
                    <a:pt x="4299" y="8894"/>
                    <a:pt x="3882" y="9001"/>
                  </a:cubicBezTo>
                  <a:cubicBezTo>
                    <a:pt x="3864" y="9007"/>
                    <a:pt x="3849" y="9010"/>
                    <a:pt x="3835" y="9010"/>
                  </a:cubicBezTo>
                  <a:cubicBezTo>
                    <a:pt x="3820" y="9010"/>
                    <a:pt x="3805" y="9007"/>
                    <a:pt x="3787" y="9001"/>
                  </a:cubicBezTo>
                  <a:cubicBezTo>
                    <a:pt x="3370" y="8882"/>
                    <a:pt x="2751" y="8549"/>
                    <a:pt x="2120" y="7644"/>
                  </a:cubicBezTo>
                  <a:lnTo>
                    <a:pt x="2465" y="7525"/>
                  </a:lnTo>
                  <a:cubicBezTo>
                    <a:pt x="2763" y="7942"/>
                    <a:pt x="3204" y="8442"/>
                    <a:pt x="3787" y="8644"/>
                  </a:cubicBezTo>
                  <a:cubicBezTo>
                    <a:pt x="3799" y="8644"/>
                    <a:pt x="3823" y="8656"/>
                    <a:pt x="3835" y="8656"/>
                  </a:cubicBezTo>
                  <a:cubicBezTo>
                    <a:pt x="3846" y="8656"/>
                    <a:pt x="3858" y="8656"/>
                    <a:pt x="3882" y="8644"/>
                  </a:cubicBezTo>
                  <a:cubicBezTo>
                    <a:pt x="4144" y="8549"/>
                    <a:pt x="4418" y="8382"/>
                    <a:pt x="4668" y="8132"/>
                  </a:cubicBezTo>
                  <a:cubicBezTo>
                    <a:pt x="4728" y="8073"/>
                    <a:pt x="4728" y="7989"/>
                    <a:pt x="4668" y="7930"/>
                  </a:cubicBezTo>
                  <a:cubicBezTo>
                    <a:pt x="4638" y="7900"/>
                    <a:pt x="4600" y="7885"/>
                    <a:pt x="4561" y="7885"/>
                  </a:cubicBezTo>
                  <a:cubicBezTo>
                    <a:pt x="4522" y="7885"/>
                    <a:pt x="4483" y="7900"/>
                    <a:pt x="4454" y="7930"/>
                  </a:cubicBezTo>
                  <a:cubicBezTo>
                    <a:pt x="4251" y="8120"/>
                    <a:pt x="4025" y="8275"/>
                    <a:pt x="3823" y="8346"/>
                  </a:cubicBezTo>
                  <a:cubicBezTo>
                    <a:pt x="3358" y="8168"/>
                    <a:pt x="2965" y="7751"/>
                    <a:pt x="2715" y="7394"/>
                  </a:cubicBezTo>
                  <a:cubicBezTo>
                    <a:pt x="2894" y="7239"/>
                    <a:pt x="3001" y="7025"/>
                    <a:pt x="3001" y="6787"/>
                  </a:cubicBezTo>
                  <a:lnTo>
                    <a:pt x="3001" y="6275"/>
                  </a:lnTo>
                  <a:cubicBezTo>
                    <a:pt x="3251" y="6382"/>
                    <a:pt x="3525" y="6430"/>
                    <a:pt x="3823" y="6430"/>
                  </a:cubicBezTo>
                  <a:cubicBezTo>
                    <a:pt x="4120" y="6430"/>
                    <a:pt x="4382" y="6370"/>
                    <a:pt x="4632" y="6275"/>
                  </a:cubicBezTo>
                  <a:close/>
                  <a:moveTo>
                    <a:pt x="3846" y="0"/>
                  </a:moveTo>
                  <a:cubicBezTo>
                    <a:pt x="2251" y="0"/>
                    <a:pt x="953" y="1286"/>
                    <a:pt x="953" y="2882"/>
                  </a:cubicBezTo>
                  <a:lnTo>
                    <a:pt x="953" y="4013"/>
                  </a:lnTo>
                  <a:cubicBezTo>
                    <a:pt x="953" y="4846"/>
                    <a:pt x="751" y="5453"/>
                    <a:pt x="632" y="5775"/>
                  </a:cubicBezTo>
                  <a:cubicBezTo>
                    <a:pt x="584" y="5894"/>
                    <a:pt x="584" y="6013"/>
                    <a:pt x="632" y="6132"/>
                  </a:cubicBezTo>
                  <a:cubicBezTo>
                    <a:pt x="679" y="6251"/>
                    <a:pt x="775" y="6334"/>
                    <a:pt x="894" y="6382"/>
                  </a:cubicBezTo>
                  <a:cubicBezTo>
                    <a:pt x="1251" y="6525"/>
                    <a:pt x="1965" y="6787"/>
                    <a:pt x="2715" y="6930"/>
                  </a:cubicBezTo>
                  <a:cubicBezTo>
                    <a:pt x="2668" y="7084"/>
                    <a:pt x="2549" y="7180"/>
                    <a:pt x="2418" y="7239"/>
                  </a:cubicBezTo>
                  <a:lnTo>
                    <a:pt x="751" y="7823"/>
                  </a:lnTo>
                  <a:cubicBezTo>
                    <a:pt x="298" y="7989"/>
                    <a:pt x="1" y="8406"/>
                    <a:pt x="1" y="8882"/>
                  </a:cubicBezTo>
                  <a:lnTo>
                    <a:pt x="1" y="10132"/>
                  </a:lnTo>
                  <a:cubicBezTo>
                    <a:pt x="1" y="10216"/>
                    <a:pt x="84" y="10275"/>
                    <a:pt x="156" y="10275"/>
                  </a:cubicBezTo>
                  <a:cubicBezTo>
                    <a:pt x="227" y="10275"/>
                    <a:pt x="298" y="10204"/>
                    <a:pt x="298" y="10132"/>
                  </a:cubicBezTo>
                  <a:lnTo>
                    <a:pt x="298" y="8882"/>
                  </a:lnTo>
                  <a:cubicBezTo>
                    <a:pt x="298" y="8775"/>
                    <a:pt x="322" y="8692"/>
                    <a:pt x="358" y="8597"/>
                  </a:cubicBezTo>
                  <a:lnTo>
                    <a:pt x="1120" y="9251"/>
                  </a:lnTo>
                  <a:cubicBezTo>
                    <a:pt x="1227" y="9347"/>
                    <a:pt x="1299" y="9478"/>
                    <a:pt x="1299" y="9620"/>
                  </a:cubicBezTo>
                  <a:lnTo>
                    <a:pt x="1299" y="10132"/>
                  </a:lnTo>
                  <a:cubicBezTo>
                    <a:pt x="1299" y="10216"/>
                    <a:pt x="1370" y="10275"/>
                    <a:pt x="1453" y="10275"/>
                  </a:cubicBezTo>
                  <a:cubicBezTo>
                    <a:pt x="1525" y="10275"/>
                    <a:pt x="1596" y="10204"/>
                    <a:pt x="1596" y="10132"/>
                  </a:cubicBezTo>
                  <a:lnTo>
                    <a:pt x="1596" y="9609"/>
                  </a:lnTo>
                  <a:cubicBezTo>
                    <a:pt x="1596" y="9370"/>
                    <a:pt x="1489" y="9168"/>
                    <a:pt x="1310" y="9001"/>
                  </a:cubicBezTo>
                  <a:lnTo>
                    <a:pt x="513" y="8311"/>
                  </a:lnTo>
                  <a:cubicBezTo>
                    <a:pt x="596" y="8216"/>
                    <a:pt x="715" y="8132"/>
                    <a:pt x="834" y="8085"/>
                  </a:cubicBezTo>
                  <a:lnTo>
                    <a:pt x="1846" y="7739"/>
                  </a:lnTo>
                  <a:cubicBezTo>
                    <a:pt x="2537" y="8775"/>
                    <a:pt x="3251" y="9144"/>
                    <a:pt x="3727" y="9275"/>
                  </a:cubicBezTo>
                  <a:cubicBezTo>
                    <a:pt x="3775" y="9299"/>
                    <a:pt x="3799" y="9299"/>
                    <a:pt x="3846" y="9299"/>
                  </a:cubicBezTo>
                  <a:cubicBezTo>
                    <a:pt x="3894" y="9299"/>
                    <a:pt x="3930" y="9299"/>
                    <a:pt x="3966" y="9275"/>
                  </a:cubicBezTo>
                  <a:cubicBezTo>
                    <a:pt x="4442" y="9144"/>
                    <a:pt x="5156" y="8775"/>
                    <a:pt x="5835" y="7739"/>
                  </a:cubicBezTo>
                  <a:lnTo>
                    <a:pt x="6847" y="8085"/>
                  </a:lnTo>
                  <a:cubicBezTo>
                    <a:pt x="6990" y="8132"/>
                    <a:pt x="7085" y="8216"/>
                    <a:pt x="7180" y="8311"/>
                  </a:cubicBezTo>
                  <a:lnTo>
                    <a:pt x="6371" y="9001"/>
                  </a:lnTo>
                  <a:cubicBezTo>
                    <a:pt x="6192" y="9144"/>
                    <a:pt x="6097" y="9370"/>
                    <a:pt x="6097" y="9609"/>
                  </a:cubicBezTo>
                  <a:lnTo>
                    <a:pt x="6097" y="10120"/>
                  </a:lnTo>
                  <a:cubicBezTo>
                    <a:pt x="6097" y="10204"/>
                    <a:pt x="6168" y="10263"/>
                    <a:pt x="6240" y="10263"/>
                  </a:cubicBezTo>
                  <a:cubicBezTo>
                    <a:pt x="6311" y="10263"/>
                    <a:pt x="6394" y="10192"/>
                    <a:pt x="6394" y="10120"/>
                  </a:cubicBezTo>
                  <a:lnTo>
                    <a:pt x="6394" y="9609"/>
                  </a:lnTo>
                  <a:cubicBezTo>
                    <a:pt x="6394" y="9466"/>
                    <a:pt x="6454" y="9323"/>
                    <a:pt x="6573" y="9239"/>
                  </a:cubicBezTo>
                  <a:lnTo>
                    <a:pt x="7323" y="8585"/>
                  </a:lnTo>
                  <a:cubicBezTo>
                    <a:pt x="7359" y="8668"/>
                    <a:pt x="7383" y="8775"/>
                    <a:pt x="7383" y="8870"/>
                  </a:cubicBezTo>
                  <a:lnTo>
                    <a:pt x="7383" y="10120"/>
                  </a:lnTo>
                  <a:cubicBezTo>
                    <a:pt x="7383" y="10204"/>
                    <a:pt x="7466" y="10263"/>
                    <a:pt x="7537" y="10263"/>
                  </a:cubicBezTo>
                  <a:cubicBezTo>
                    <a:pt x="7609" y="10263"/>
                    <a:pt x="7680" y="10192"/>
                    <a:pt x="7680" y="10120"/>
                  </a:cubicBezTo>
                  <a:lnTo>
                    <a:pt x="7680" y="8870"/>
                  </a:lnTo>
                  <a:cubicBezTo>
                    <a:pt x="7692" y="8406"/>
                    <a:pt x="7395" y="7977"/>
                    <a:pt x="6942" y="7823"/>
                  </a:cubicBezTo>
                  <a:lnTo>
                    <a:pt x="5275" y="7239"/>
                  </a:lnTo>
                  <a:cubicBezTo>
                    <a:pt x="5132" y="7203"/>
                    <a:pt x="5025" y="7084"/>
                    <a:pt x="4978" y="6930"/>
                  </a:cubicBezTo>
                  <a:cubicBezTo>
                    <a:pt x="5740" y="6787"/>
                    <a:pt x="6442" y="6513"/>
                    <a:pt x="6799" y="6382"/>
                  </a:cubicBezTo>
                  <a:cubicBezTo>
                    <a:pt x="6918" y="6334"/>
                    <a:pt x="7002" y="6251"/>
                    <a:pt x="7061" y="6132"/>
                  </a:cubicBezTo>
                  <a:cubicBezTo>
                    <a:pt x="7109" y="6013"/>
                    <a:pt x="7109" y="5894"/>
                    <a:pt x="7061" y="5775"/>
                  </a:cubicBezTo>
                  <a:cubicBezTo>
                    <a:pt x="6942" y="5477"/>
                    <a:pt x="6740" y="4846"/>
                    <a:pt x="6740" y="4013"/>
                  </a:cubicBezTo>
                  <a:lnTo>
                    <a:pt x="6740" y="2882"/>
                  </a:lnTo>
                  <a:cubicBezTo>
                    <a:pt x="6740" y="1286"/>
                    <a:pt x="5442" y="0"/>
                    <a:pt x="3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78"/>
            <p:cNvSpPr/>
            <p:nvPr/>
          </p:nvSpPr>
          <p:spPr>
            <a:xfrm>
              <a:off x="7611608" y="2891630"/>
              <a:ext cx="20069" cy="9463"/>
            </a:xfrm>
            <a:custGeom>
              <a:avLst/>
              <a:gdLst/>
              <a:ahLst/>
              <a:cxnLst/>
              <a:rect l="l" t="t" r="r" b="b"/>
              <a:pathLst>
                <a:path w="632" h="298" extrusionOk="0">
                  <a:moveTo>
                    <a:pt x="155" y="0"/>
                  </a:moveTo>
                  <a:cubicBezTo>
                    <a:pt x="60" y="0"/>
                    <a:pt x="1" y="83"/>
                    <a:pt x="1" y="155"/>
                  </a:cubicBezTo>
                  <a:cubicBezTo>
                    <a:pt x="1" y="226"/>
                    <a:pt x="84" y="298"/>
                    <a:pt x="155" y="298"/>
                  </a:cubicBezTo>
                  <a:lnTo>
                    <a:pt x="477" y="298"/>
                  </a:lnTo>
                  <a:cubicBezTo>
                    <a:pt x="572" y="298"/>
                    <a:pt x="632" y="226"/>
                    <a:pt x="632" y="155"/>
                  </a:cubicBezTo>
                  <a:cubicBezTo>
                    <a:pt x="632" y="83"/>
                    <a:pt x="572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78"/>
            <p:cNvSpPr/>
            <p:nvPr/>
          </p:nvSpPr>
          <p:spPr>
            <a:xfrm>
              <a:off x="7673245" y="2891630"/>
              <a:ext cx="19688" cy="9463"/>
            </a:xfrm>
            <a:custGeom>
              <a:avLst/>
              <a:gdLst/>
              <a:ahLst/>
              <a:cxnLst/>
              <a:rect l="l" t="t" r="r" b="b"/>
              <a:pathLst>
                <a:path w="620" h="298" extrusionOk="0">
                  <a:moveTo>
                    <a:pt x="143" y="0"/>
                  </a:moveTo>
                  <a:cubicBezTo>
                    <a:pt x="60" y="0"/>
                    <a:pt x="0" y="83"/>
                    <a:pt x="0" y="155"/>
                  </a:cubicBezTo>
                  <a:cubicBezTo>
                    <a:pt x="0" y="226"/>
                    <a:pt x="72" y="298"/>
                    <a:pt x="143" y="298"/>
                  </a:cubicBezTo>
                  <a:lnTo>
                    <a:pt x="477" y="298"/>
                  </a:lnTo>
                  <a:cubicBezTo>
                    <a:pt x="560" y="298"/>
                    <a:pt x="620" y="226"/>
                    <a:pt x="620" y="155"/>
                  </a:cubicBezTo>
                  <a:cubicBezTo>
                    <a:pt x="620" y="83"/>
                    <a:pt x="548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3" name="Google Shape;10963;p78"/>
          <p:cNvGrpSpPr/>
          <p:nvPr/>
        </p:nvGrpSpPr>
        <p:grpSpPr>
          <a:xfrm>
            <a:off x="8041979" y="2509519"/>
            <a:ext cx="332348" cy="283985"/>
            <a:chOff x="7988191" y="2832248"/>
            <a:chExt cx="332348" cy="283985"/>
          </a:xfrm>
          <a:solidFill>
            <a:schemeClr val="tx1"/>
          </a:solidFill>
        </p:grpSpPr>
        <p:sp>
          <p:nvSpPr>
            <p:cNvPr id="10964" name="Google Shape;10964;p78"/>
            <p:cNvSpPr/>
            <p:nvPr/>
          </p:nvSpPr>
          <p:spPr>
            <a:xfrm>
              <a:off x="8046398" y="2894646"/>
              <a:ext cx="40869" cy="45759"/>
            </a:xfrm>
            <a:custGeom>
              <a:avLst/>
              <a:gdLst/>
              <a:ahLst/>
              <a:cxnLst/>
              <a:rect l="l" t="t" r="r" b="b"/>
              <a:pathLst>
                <a:path w="1287" h="1441" extrusionOk="0">
                  <a:moveTo>
                    <a:pt x="644" y="0"/>
                  </a:moveTo>
                  <a:cubicBezTo>
                    <a:pt x="287" y="0"/>
                    <a:pt x="1" y="286"/>
                    <a:pt x="1" y="643"/>
                  </a:cubicBezTo>
                  <a:lnTo>
                    <a:pt x="1" y="798"/>
                  </a:lnTo>
                  <a:cubicBezTo>
                    <a:pt x="1" y="1155"/>
                    <a:pt x="287" y="1441"/>
                    <a:pt x="644" y="1441"/>
                  </a:cubicBezTo>
                  <a:cubicBezTo>
                    <a:pt x="1001" y="1441"/>
                    <a:pt x="1287" y="1155"/>
                    <a:pt x="1287" y="798"/>
                  </a:cubicBezTo>
                  <a:lnTo>
                    <a:pt x="1287" y="643"/>
                  </a:lnTo>
                  <a:cubicBezTo>
                    <a:pt x="1287" y="548"/>
                    <a:pt x="1215" y="488"/>
                    <a:pt x="1132" y="488"/>
                  </a:cubicBezTo>
                  <a:cubicBezTo>
                    <a:pt x="1049" y="488"/>
                    <a:pt x="989" y="560"/>
                    <a:pt x="989" y="643"/>
                  </a:cubicBezTo>
                  <a:lnTo>
                    <a:pt x="989" y="798"/>
                  </a:lnTo>
                  <a:cubicBezTo>
                    <a:pt x="989" y="977"/>
                    <a:pt x="834" y="1143"/>
                    <a:pt x="644" y="1143"/>
                  </a:cubicBezTo>
                  <a:cubicBezTo>
                    <a:pt x="453" y="1143"/>
                    <a:pt x="299" y="1000"/>
                    <a:pt x="299" y="798"/>
                  </a:cubicBezTo>
                  <a:lnTo>
                    <a:pt x="299" y="643"/>
                  </a:lnTo>
                  <a:cubicBezTo>
                    <a:pt x="299" y="465"/>
                    <a:pt x="453" y="298"/>
                    <a:pt x="644" y="298"/>
                  </a:cubicBezTo>
                  <a:cubicBezTo>
                    <a:pt x="739" y="298"/>
                    <a:pt x="799" y="227"/>
                    <a:pt x="799" y="143"/>
                  </a:cubicBezTo>
                  <a:cubicBezTo>
                    <a:pt x="799" y="60"/>
                    <a:pt x="715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78"/>
            <p:cNvSpPr/>
            <p:nvPr/>
          </p:nvSpPr>
          <p:spPr>
            <a:xfrm>
              <a:off x="7988191" y="2832248"/>
              <a:ext cx="332348" cy="283985"/>
            </a:xfrm>
            <a:custGeom>
              <a:avLst/>
              <a:gdLst/>
              <a:ahLst/>
              <a:cxnLst/>
              <a:rect l="l" t="t" r="r" b="b"/>
              <a:pathLst>
                <a:path w="10466" h="8943" extrusionOk="0">
                  <a:moveTo>
                    <a:pt x="929" y="2942"/>
                  </a:moveTo>
                  <a:lnTo>
                    <a:pt x="929" y="2942"/>
                  </a:lnTo>
                  <a:cubicBezTo>
                    <a:pt x="905" y="3037"/>
                    <a:pt x="881" y="3144"/>
                    <a:pt x="869" y="3227"/>
                  </a:cubicBezTo>
                  <a:cubicBezTo>
                    <a:pt x="858" y="3299"/>
                    <a:pt x="858" y="3358"/>
                    <a:pt x="858" y="3418"/>
                  </a:cubicBezTo>
                  <a:lnTo>
                    <a:pt x="488" y="3120"/>
                  </a:lnTo>
                  <a:lnTo>
                    <a:pt x="929" y="2942"/>
                  </a:lnTo>
                  <a:close/>
                  <a:moveTo>
                    <a:pt x="4156" y="310"/>
                  </a:moveTo>
                  <a:lnTo>
                    <a:pt x="3894" y="668"/>
                  </a:lnTo>
                  <a:cubicBezTo>
                    <a:pt x="3858" y="715"/>
                    <a:pt x="3846" y="763"/>
                    <a:pt x="3858" y="822"/>
                  </a:cubicBezTo>
                  <a:cubicBezTo>
                    <a:pt x="3882" y="882"/>
                    <a:pt x="3917" y="906"/>
                    <a:pt x="3965" y="918"/>
                  </a:cubicBezTo>
                  <a:cubicBezTo>
                    <a:pt x="4608" y="1072"/>
                    <a:pt x="5168" y="1489"/>
                    <a:pt x="5549" y="2084"/>
                  </a:cubicBezTo>
                  <a:cubicBezTo>
                    <a:pt x="5965" y="2751"/>
                    <a:pt x="6418" y="3287"/>
                    <a:pt x="6894" y="3656"/>
                  </a:cubicBezTo>
                  <a:cubicBezTo>
                    <a:pt x="7287" y="3977"/>
                    <a:pt x="7692" y="4168"/>
                    <a:pt x="8085" y="4275"/>
                  </a:cubicBezTo>
                  <a:cubicBezTo>
                    <a:pt x="8288" y="4321"/>
                    <a:pt x="8455" y="4339"/>
                    <a:pt x="8603" y="4339"/>
                  </a:cubicBezTo>
                  <a:cubicBezTo>
                    <a:pt x="8646" y="4339"/>
                    <a:pt x="8687" y="4337"/>
                    <a:pt x="8728" y="4335"/>
                  </a:cubicBezTo>
                  <a:lnTo>
                    <a:pt x="8728" y="4335"/>
                  </a:lnTo>
                  <a:cubicBezTo>
                    <a:pt x="8168" y="4847"/>
                    <a:pt x="7585" y="5204"/>
                    <a:pt x="7037" y="5406"/>
                  </a:cubicBezTo>
                  <a:cubicBezTo>
                    <a:pt x="6732" y="5508"/>
                    <a:pt x="6437" y="5559"/>
                    <a:pt x="6158" y="5559"/>
                  </a:cubicBezTo>
                  <a:cubicBezTo>
                    <a:pt x="5914" y="5559"/>
                    <a:pt x="5682" y="5520"/>
                    <a:pt x="5465" y="5442"/>
                  </a:cubicBezTo>
                  <a:cubicBezTo>
                    <a:pt x="5203" y="5359"/>
                    <a:pt x="4965" y="5204"/>
                    <a:pt x="4775" y="5001"/>
                  </a:cubicBezTo>
                  <a:lnTo>
                    <a:pt x="4775" y="5001"/>
                  </a:lnTo>
                  <a:cubicBezTo>
                    <a:pt x="5001" y="5120"/>
                    <a:pt x="5275" y="5204"/>
                    <a:pt x="5596" y="5228"/>
                  </a:cubicBezTo>
                  <a:cubicBezTo>
                    <a:pt x="5680" y="5228"/>
                    <a:pt x="5751" y="5240"/>
                    <a:pt x="5822" y="5240"/>
                  </a:cubicBezTo>
                  <a:cubicBezTo>
                    <a:pt x="6096" y="5240"/>
                    <a:pt x="6382" y="5204"/>
                    <a:pt x="6644" y="5132"/>
                  </a:cubicBezTo>
                  <a:cubicBezTo>
                    <a:pt x="6715" y="5120"/>
                    <a:pt x="6775" y="5025"/>
                    <a:pt x="6751" y="4954"/>
                  </a:cubicBezTo>
                  <a:cubicBezTo>
                    <a:pt x="6741" y="4893"/>
                    <a:pt x="6671" y="4841"/>
                    <a:pt x="6607" y="4841"/>
                  </a:cubicBezTo>
                  <a:cubicBezTo>
                    <a:pt x="6595" y="4841"/>
                    <a:pt x="6583" y="4843"/>
                    <a:pt x="6573" y="4847"/>
                  </a:cubicBezTo>
                  <a:cubicBezTo>
                    <a:pt x="6317" y="4912"/>
                    <a:pt x="6067" y="4943"/>
                    <a:pt x="5831" y="4943"/>
                  </a:cubicBezTo>
                  <a:cubicBezTo>
                    <a:pt x="5418" y="4943"/>
                    <a:pt x="5052" y="4846"/>
                    <a:pt x="4787" y="4656"/>
                  </a:cubicBezTo>
                  <a:cubicBezTo>
                    <a:pt x="4477" y="4430"/>
                    <a:pt x="4310" y="4097"/>
                    <a:pt x="4263" y="3632"/>
                  </a:cubicBezTo>
                  <a:cubicBezTo>
                    <a:pt x="4310" y="3156"/>
                    <a:pt x="4572" y="2751"/>
                    <a:pt x="5025" y="2501"/>
                  </a:cubicBezTo>
                  <a:cubicBezTo>
                    <a:pt x="5096" y="2453"/>
                    <a:pt x="5120" y="2370"/>
                    <a:pt x="5084" y="2287"/>
                  </a:cubicBezTo>
                  <a:cubicBezTo>
                    <a:pt x="5051" y="2237"/>
                    <a:pt x="4996" y="2211"/>
                    <a:pt x="4941" y="2211"/>
                  </a:cubicBezTo>
                  <a:cubicBezTo>
                    <a:pt x="4916" y="2211"/>
                    <a:pt x="4892" y="2216"/>
                    <a:pt x="4870" y="2227"/>
                  </a:cubicBezTo>
                  <a:cubicBezTo>
                    <a:pt x="4227" y="2584"/>
                    <a:pt x="3906" y="3227"/>
                    <a:pt x="3965" y="3942"/>
                  </a:cubicBezTo>
                  <a:cubicBezTo>
                    <a:pt x="4037" y="4751"/>
                    <a:pt x="4596" y="5442"/>
                    <a:pt x="5382" y="5728"/>
                  </a:cubicBezTo>
                  <a:cubicBezTo>
                    <a:pt x="5631" y="5816"/>
                    <a:pt x="5895" y="5861"/>
                    <a:pt x="6170" y="5861"/>
                  </a:cubicBezTo>
                  <a:cubicBezTo>
                    <a:pt x="6487" y="5861"/>
                    <a:pt x="6818" y="5801"/>
                    <a:pt x="7156" y="5680"/>
                  </a:cubicBezTo>
                  <a:cubicBezTo>
                    <a:pt x="7596" y="5537"/>
                    <a:pt x="8061" y="5263"/>
                    <a:pt x="8525" y="4906"/>
                  </a:cubicBezTo>
                  <a:lnTo>
                    <a:pt x="8549" y="4906"/>
                  </a:lnTo>
                  <a:cubicBezTo>
                    <a:pt x="8694" y="4930"/>
                    <a:pt x="8833" y="4940"/>
                    <a:pt x="8965" y="4940"/>
                  </a:cubicBezTo>
                  <a:cubicBezTo>
                    <a:pt x="9431" y="4940"/>
                    <a:pt x="9813" y="4812"/>
                    <a:pt x="10073" y="4692"/>
                  </a:cubicBezTo>
                  <a:lnTo>
                    <a:pt x="10073" y="4692"/>
                  </a:lnTo>
                  <a:cubicBezTo>
                    <a:pt x="9430" y="6454"/>
                    <a:pt x="7608" y="7668"/>
                    <a:pt x="5572" y="7668"/>
                  </a:cubicBezTo>
                  <a:cubicBezTo>
                    <a:pt x="4179" y="7668"/>
                    <a:pt x="2894" y="7145"/>
                    <a:pt x="2072" y="6216"/>
                  </a:cubicBezTo>
                  <a:cubicBezTo>
                    <a:pt x="1358" y="5430"/>
                    <a:pt x="1060" y="4406"/>
                    <a:pt x="1179" y="3275"/>
                  </a:cubicBezTo>
                  <a:cubicBezTo>
                    <a:pt x="1286" y="2584"/>
                    <a:pt x="1524" y="2013"/>
                    <a:pt x="1881" y="1537"/>
                  </a:cubicBezTo>
                  <a:cubicBezTo>
                    <a:pt x="2167" y="1156"/>
                    <a:pt x="2536" y="858"/>
                    <a:pt x="2989" y="656"/>
                  </a:cubicBezTo>
                  <a:cubicBezTo>
                    <a:pt x="3429" y="441"/>
                    <a:pt x="3882" y="358"/>
                    <a:pt x="4156" y="310"/>
                  </a:cubicBezTo>
                  <a:close/>
                  <a:moveTo>
                    <a:pt x="5644" y="7954"/>
                  </a:moveTo>
                  <a:lnTo>
                    <a:pt x="5322" y="8645"/>
                  </a:lnTo>
                  <a:lnTo>
                    <a:pt x="5013" y="8645"/>
                  </a:lnTo>
                  <a:lnTo>
                    <a:pt x="5346" y="7954"/>
                  </a:lnTo>
                  <a:close/>
                  <a:moveTo>
                    <a:pt x="4422" y="1"/>
                  </a:moveTo>
                  <a:cubicBezTo>
                    <a:pt x="4268" y="1"/>
                    <a:pt x="3580" y="20"/>
                    <a:pt x="2834" y="382"/>
                  </a:cubicBezTo>
                  <a:cubicBezTo>
                    <a:pt x="2346" y="620"/>
                    <a:pt x="1929" y="941"/>
                    <a:pt x="1608" y="1358"/>
                  </a:cubicBezTo>
                  <a:cubicBezTo>
                    <a:pt x="1334" y="1703"/>
                    <a:pt x="1119" y="2108"/>
                    <a:pt x="989" y="2584"/>
                  </a:cubicBezTo>
                  <a:lnTo>
                    <a:pt x="96" y="2965"/>
                  </a:lnTo>
                  <a:cubicBezTo>
                    <a:pt x="48" y="2977"/>
                    <a:pt x="0" y="3025"/>
                    <a:pt x="0" y="3085"/>
                  </a:cubicBezTo>
                  <a:cubicBezTo>
                    <a:pt x="0" y="3144"/>
                    <a:pt x="24" y="3180"/>
                    <a:pt x="60" y="3215"/>
                  </a:cubicBezTo>
                  <a:lnTo>
                    <a:pt x="810" y="3811"/>
                  </a:lnTo>
                  <a:cubicBezTo>
                    <a:pt x="822" y="4811"/>
                    <a:pt x="1155" y="5704"/>
                    <a:pt x="1810" y="6430"/>
                  </a:cubicBezTo>
                  <a:cubicBezTo>
                    <a:pt x="2584" y="7287"/>
                    <a:pt x="3715" y="7823"/>
                    <a:pt x="4977" y="7942"/>
                  </a:cubicBezTo>
                  <a:lnTo>
                    <a:pt x="4620" y="8645"/>
                  </a:lnTo>
                  <a:lnTo>
                    <a:pt x="3739" y="8645"/>
                  </a:lnTo>
                  <a:cubicBezTo>
                    <a:pt x="3656" y="8645"/>
                    <a:pt x="3596" y="8716"/>
                    <a:pt x="3596" y="8799"/>
                  </a:cubicBezTo>
                  <a:cubicBezTo>
                    <a:pt x="3596" y="8871"/>
                    <a:pt x="3667" y="8942"/>
                    <a:pt x="3739" y="8942"/>
                  </a:cubicBezTo>
                  <a:lnTo>
                    <a:pt x="6013" y="8942"/>
                  </a:lnTo>
                  <a:cubicBezTo>
                    <a:pt x="6108" y="8942"/>
                    <a:pt x="6168" y="8871"/>
                    <a:pt x="6168" y="8799"/>
                  </a:cubicBezTo>
                  <a:cubicBezTo>
                    <a:pt x="6168" y="8716"/>
                    <a:pt x="6096" y="8645"/>
                    <a:pt x="6013" y="8645"/>
                  </a:cubicBezTo>
                  <a:lnTo>
                    <a:pt x="5620" y="8645"/>
                  </a:lnTo>
                  <a:lnTo>
                    <a:pt x="5953" y="7954"/>
                  </a:lnTo>
                  <a:cubicBezTo>
                    <a:pt x="6942" y="7883"/>
                    <a:pt x="7882" y="7537"/>
                    <a:pt x="8656" y="6966"/>
                  </a:cubicBezTo>
                  <a:cubicBezTo>
                    <a:pt x="9525" y="6323"/>
                    <a:pt x="10156" y="5418"/>
                    <a:pt x="10406" y="4430"/>
                  </a:cubicBezTo>
                  <a:cubicBezTo>
                    <a:pt x="10466" y="4370"/>
                    <a:pt x="10442" y="4299"/>
                    <a:pt x="10383" y="4275"/>
                  </a:cubicBezTo>
                  <a:cubicBezTo>
                    <a:pt x="10355" y="4259"/>
                    <a:pt x="10327" y="4250"/>
                    <a:pt x="10300" y="4250"/>
                  </a:cubicBezTo>
                  <a:cubicBezTo>
                    <a:pt x="10268" y="4250"/>
                    <a:pt x="10236" y="4262"/>
                    <a:pt x="10204" y="4287"/>
                  </a:cubicBezTo>
                  <a:cubicBezTo>
                    <a:pt x="10204" y="4287"/>
                    <a:pt x="9700" y="4670"/>
                    <a:pt x="8935" y="4670"/>
                  </a:cubicBezTo>
                  <a:cubicBezTo>
                    <a:pt x="8902" y="4670"/>
                    <a:pt x="8868" y="4670"/>
                    <a:pt x="8835" y="4668"/>
                  </a:cubicBezTo>
                  <a:cubicBezTo>
                    <a:pt x="8990" y="4525"/>
                    <a:pt x="9156" y="4370"/>
                    <a:pt x="9323" y="4192"/>
                  </a:cubicBezTo>
                  <a:cubicBezTo>
                    <a:pt x="9371" y="4132"/>
                    <a:pt x="9382" y="4061"/>
                    <a:pt x="9335" y="4001"/>
                  </a:cubicBezTo>
                  <a:cubicBezTo>
                    <a:pt x="9302" y="3961"/>
                    <a:pt x="9259" y="3942"/>
                    <a:pt x="9211" y="3942"/>
                  </a:cubicBezTo>
                  <a:cubicBezTo>
                    <a:pt x="9190" y="3942"/>
                    <a:pt x="9167" y="3946"/>
                    <a:pt x="9144" y="3954"/>
                  </a:cubicBezTo>
                  <a:cubicBezTo>
                    <a:pt x="9144" y="3954"/>
                    <a:pt x="8950" y="4045"/>
                    <a:pt x="8613" y="4045"/>
                  </a:cubicBezTo>
                  <a:cubicBezTo>
                    <a:pt x="8479" y="4045"/>
                    <a:pt x="8321" y="4030"/>
                    <a:pt x="8144" y="3989"/>
                  </a:cubicBezTo>
                  <a:cubicBezTo>
                    <a:pt x="7108" y="3739"/>
                    <a:pt x="6287" y="2739"/>
                    <a:pt x="5775" y="1930"/>
                  </a:cubicBezTo>
                  <a:cubicBezTo>
                    <a:pt x="5406" y="1334"/>
                    <a:pt x="4870" y="906"/>
                    <a:pt x="4227" y="703"/>
                  </a:cubicBezTo>
                  <a:lnTo>
                    <a:pt x="4572" y="251"/>
                  </a:lnTo>
                  <a:cubicBezTo>
                    <a:pt x="4608" y="203"/>
                    <a:pt x="4620" y="144"/>
                    <a:pt x="4584" y="84"/>
                  </a:cubicBezTo>
                  <a:cubicBezTo>
                    <a:pt x="4560" y="48"/>
                    <a:pt x="4513" y="1"/>
                    <a:pt x="4453" y="1"/>
                  </a:cubicBezTo>
                  <a:cubicBezTo>
                    <a:pt x="4451" y="1"/>
                    <a:pt x="4440" y="1"/>
                    <a:pt x="44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78"/>
            <p:cNvSpPr/>
            <p:nvPr/>
          </p:nvSpPr>
          <p:spPr>
            <a:xfrm>
              <a:off x="8212381" y="2974320"/>
              <a:ext cx="18577" cy="14861"/>
            </a:xfrm>
            <a:custGeom>
              <a:avLst/>
              <a:gdLst/>
              <a:ahLst/>
              <a:cxnLst/>
              <a:rect l="l" t="t" r="r" b="b"/>
              <a:pathLst>
                <a:path w="585" h="468" extrusionOk="0">
                  <a:moveTo>
                    <a:pt x="406" y="0"/>
                  </a:moveTo>
                  <a:cubicBezTo>
                    <a:pt x="371" y="0"/>
                    <a:pt x="337" y="12"/>
                    <a:pt x="310" y="39"/>
                  </a:cubicBezTo>
                  <a:cubicBezTo>
                    <a:pt x="275" y="75"/>
                    <a:pt x="191" y="123"/>
                    <a:pt x="108" y="170"/>
                  </a:cubicBezTo>
                  <a:cubicBezTo>
                    <a:pt x="25" y="206"/>
                    <a:pt x="1" y="301"/>
                    <a:pt x="48" y="373"/>
                  </a:cubicBezTo>
                  <a:cubicBezTo>
                    <a:pt x="72" y="432"/>
                    <a:pt x="120" y="468"/>
                    <a:pt x="179" y="468"/>
                  </a:cubicBezTo>
                  <a:cubicBezTo>
                    <a:pt x="215" y="468"/>
                    <a:pt x="227" y="468"/>
                    <a:pt x="251" y="444"/>
                  </a:cubicBezTo>
                  <a:cubicBezTo>
                    <a:pt x="370" y="385"/>
                    <a:pt x="465" y="325"/>
                    <a:pt x="536" y="265"/>
                  </a:cubicBezTo>
                  <a:cubicBezTo>
                    <a:pt x="572" y="218"/>
                    <a:pt x="584" y="111"/>
                    <a:pt x="525" y="51"/>
                  </a:cubicBezTo>
                  <a:cubicBezTo>
                    <a:pt x="492" y="18"/>
                    <a:pt x="448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67" name="Google Shape;10967;p78"/>
          <p:cNvSpPr/>
          <p:nvPr/>
        </p:nvSpPr>
        <p:spPr>
          <a:xfrm>
            <a:off x="2552206" y="2922397"/>
            <a:ext cx="365627" cy="292273"/>
          </a:xfrm>
          <a:custGeom>
            <a:avLst/>
            <a:gdLst/>
            <a:ahLst/>
            <a:cxnLst/>
            <a:rect l="l" t="t" r="r" b="b"/>
            <a:pathLst>
              <a:path w="11514" h="9204" extrusionOk="0">
                <a:moveTo>
                  <a:pt x="3727" y="0"/>
                </a:moveTo>
                <a:cubicBezTo>
                  <a:pt x="3156" y="0"/>
                  <a:pt x="2668" y="346"/>
                  <a:pt x="2477" y="870"/>
                </a:cubicBezTo>
                <a:lnTo>
                  <a:pt x="2382" y="870"/>
                </a:lnTo>
                <a:cubicBezTo>
                  <a:pt x="2144" y="870"/>
                  <a:pt x="1906" y="965"/>
                  <a:pt x="1751" y="1143"/>
                </a:cubicBezTo>
                <a:cubicBezTo>
                  <a:pt x="1703" y="1143"/>
                  <a:pt x="1656" y="1131"/>
                  <a:pt x="1608" y="1131"/>
                </a:cubicBezTo>
                <a:cubicBezTo>
                  <a:pt x="1036" y="1131"/>
                  <a:pt x="560" y="1608"/>
                  <a:pt x="560" y="2191"/>
                </a:cubicBezTo>
                <a:cubicBezTo>
                  <a:pt x="560" y="2775"/>
                  <a:pt x="1036" y="3251"/>
                  <a:pt x="1608" y="3251"/>
                </a:cubicBezTo>
                <a:lnTo>
                  <a:pt x="3001" y="3251"/>
                </a:lnTo>
                <a:cubicBezTo>
                  <a:pt x="3096" y="3251"/>
                  <a:pt x="3191" y="3156"/>
                  <a:pt x="3191" y="3048"/>
                </a:cubicBezTo>
                <a:cubicBezTo>
                  <a:pt x="3191" y="2953"/>
                  <a:pt x="3096" y="2858"/>
                  <a:pt x="3001" y="2858"/>
                </a:cubicBezTo>
                <a:lnTo>
                  <a:pt x="1608" y="2858"/>
                </a:lnTo>
                <a:cubicBezTo>
                  <a:pt x="1239" y="2858"/>
                  <a:pt x="941" y="2560"/>
                  <a:pt x="941" y="2191"/>
                </a:cubicBezTo>
                <a:cubicBezTo>
                  <a:pt x="941" y="1822"/>
                  <a:pt x="1239" y="1524"/>
                  <a:pt x="1608" y="1524"/>
                </a:cubicBezTo>
                <a:cubicBezTo>
                  <a:pt x="1667" y="1524"/>
                  <a:pt x="1727" y="1524"/>
                  <a:pt x="1775" y="1536"/>
                </a:cubicBezTo>
                <a:cubicBezTo>
                  <a:pt x="1788" y="1538"/>
                  <a:pt x="1802" y="1539"/>
                  <a:pt x="1816" y="1539"/>
                </a:cubicBezTo>
                <a:cubicBezTo>
                  <a:pt x="1885" y="1539"/>
                  <a:pt x="1949" y="1514"/>
                  <a:pt x="1989" y="1465"/>
                </a:cubicBezTo>
                <a:cubicBezTo>
                  <a:pt x="2072" y="1322"/>
                  <a:pt x="2227" y="1251"/>
                  <a:pt x="2394" y="1251"/>
                </a:cubicBezTo>
                <a:cubicBezTo>
                  <a:pt x="2453" y="1251"/>
                  <a:pt x="2489" y="1262"/>
                  <a:pt x="2548" y="1286"/>
                </a:cubicBezTo>
                <a:cubicBezTo>
                  <a:pt x="2566" y="1291"/>
                  <a:pt x="2585" y="1293"/>
                  <a:pt x="2604" y="1293"/>
                </a:cubicBezTo>
                <a:cubicBezTo>
                  <a:pt x="2638" y="1293"/>
                  <a:pt x="2673" y="1285"/>
                  <a:pt x="2703" y="1262"/>
                </a:cubicBezTo>
                <a:cubicBezTo>
                  <a:pt x="2751" y="1239"/>
                  <a:pt x="2775" y="1191"/>
                  <a:pt x="2787" y="1143"/>
                </a:cubicBezTo>
                <a:cubicBezTo>
                  <a:pt x="2894" y="715"/>
                  <a:pt x="3263" y="405"/>
                  <a:pt x="3715" y="405"/>
                </a:cubicBezTo>
                <a:cubicBezTo>
                  <a:pt x="4239" y="405"/>
                  <a:pt x="4668" y="834"/>
                  <a:pt x="4668" y="1358"/>
                </a:cubicBezTo>
                <a:lnTo>
                  <a:pt x="4668" y="1382"/>
                </a:lnTo>
                <a:lnTo>
                  <a:pt x="4668" y="1405"/>
                </a:lnTo>
                <a:cubicBezTo>
                  <a:pt x="4668" y="1465"/>
                  <a:pt x="4692" y="1524"/>
                  <a:pt x="4739" y="1560"/>
                </a:cubicBezTo>
                <a:cubicBezTo>
                  <a:pt x="4771" y="1592"/>
                  <a:pt x="4813" y="1602"/>
                  <a:pt x="4856" y="1602"/>
                </a:cubicBezTo>
                <a:cubicBezTo>
                  <a:pt x="4877" y="1602"/>
                  <a:pt x="4898" y="1600"/>
                  <a:pt x="4918" y="1596"/>
                </a:cubicBezTo>
                <a:cubicBezTo>
                  <a:pt x="4977" y="1584"/>
                  <a:pt x="5049" y="1560"/>
                  <a:pt x="5108" y="1560"/>
                </a:cubicBezTo>
                <a:cubicBezTo>
                  <a:pt x="5311" y="1560"/>
                  <a:pt x="5489" y="1655"/>
                  <a:pt x="5620" y="1786"/>
                </a:cubicBezTo>
                <a:cubicBezTo>
                  <a:pt x="5620" y="1786"/>
                  <a:pt x="5608" y="1786"/>
                  <a:pt x="5608" y="1798"/>
                </a:cubicBezTo>
                <a:cubicBezTo>
                  <a:pt x="5585" y="1798"/>
                  <a:pt x="5573" y="1822"/>
                  <a:pt x="5573" y="1822"/>
                </a:cubicBezTo>
                <a:cubicBezTo>
                  <a:pt x="5561" y="1834"/>
                  <a:pt x="5525" y="1834"/>
                  <a:pt x="5513" y="1846"/>
                </a:cubicBezTo>
                <a:cubicBezTo>
                  <a:pt x="5477" y="1858"/>
                  <a:pt x="5466" y="1858"/>
                  <a:pt x="5454" y="1882"/>
                </a:cubicBezTo>
                <a:cubicBezTo>
                  <a:pt x="5442" y="1882"/>
                  <a:pt x="5442" y="1882"/>
                  <a:pt x="5430" y="1893"/>
                </a:cubicBezTo>
                <a:cubicBezTo>
                  <a:pt x="5239" y="1989"/>
                  <a:pt x="5085" y="2084"/>
                  <a:pt x="4930" y="2203"/>
                </a:cubicBezTo>
                <a:cubicBezTo>
                  <a:pt x="4727" y="2370"/>
                  <a:pt x="4549" y="2584"/>
                  <a:pt x="4394" y="2786"/>
                </a:cubicBezTo>
                <a:cubicBezTo>
                  <a:pt x="4394" y="2798"/>
                  <a:pt x="4382" y="2798"/>
                  <a:pt x="4382" y="2822"/>
                </a:cubicBezTo>
                <a:cubicBezTo>
                  <a:pt x="4370" y="2834"/>
                  <a:pt x="4346" y="2858"/>
                  <a:pt x="4346" y="2882"/>
                </a:cubicBezTo>
                <a:cubicBezTo>
                  <a:pt x="4346" y="2882"/>
                  <a:pt x="4346" y="2894"/>
                  <a:pt x="4334" y="2894"/>
                </a:cubicBezTo>
                <a:lnTo>
                  <a:pt x="3584" y="2894"/>
                </a:lnTo>
                <a:cubicBezTo>
                  <a:pt x="3477" y="2894"/>
                  <a:pt x="3382" y="2977"/>
                  <a:pt x="3382" y="3084"/>
                </a:cubicBezTo>
                <a:cubicBezTo>
                  <a:pt x="3382" y="3191"/>
                  <a:pt x="3477" y="3275"/>
                  <a:pt x="3584" y="3275"/>
                </a:cubicBezTo>
                <a:lnTo>
                  <a:pt x="4096" y="3275"/>
                </a:lnTo>
                <a:cubicBezTo>
                  <a:pt x="4072" y="3334"/>
                  <a:pt x="4061" y="3406"/>
                  <a:pt x="4025" y="3465"/>
                </a:cubicBezTo>
                <a:cubicBezTo>
                  <a:pt x="3918" y="3453"/>
                  <a:pt x="3822" y="3441"/>
                  <a:pt x="3691" y="3441"/>
                </a:cubicBezTo>
                <a:cubicBezTo>
                  <a:pt x="3203" y="3441"/>
                  <a:pt x="2727" y="3668"/>
                  <a:pt x="2418" y="4049"/>
                </a:cubicBezTo>
                <a:cubicBezTo>
                  <a:pt x="2298" y="4025"/>
                  <a:pt x="2167" y="4025"/>
                  <a:pt x="2025" y="4025"/>
                </a:cubicBezTo>
                <a:cubicBezTo>
                  <a:pt x="917" y="4025"/>
                  <a:pt x="1" y="4930"/>
                  <a:pt x="1" y="6049"/>
                </a:cubicBezTo>
                <a:cubicBezTo>
                  <a:pt x="1" y="7156"/>
                  <a:pt x="917" y="8073"/>
                  <a:pt x="2025" y="8073"/>
                </a:cubicBezTo>
                <a:lnTo>
                  <a:pt x="3858" y="8073"/>
                </a:lnTo>
                <a:cubicBezTo>
                  <a:pt x="3953" y="8704"/>
                  <a:pt x="4501" y="9204"/>
                  <a:pt x="5168" y="9204"/>
                </a:cubicBezTo>
                <a:lnTo>
                  <a:pt x="8549" y="9204"/>
                </a:lnTo>
                <a:cubicBezTo>
                  <a:pt x="8656" y="9204"/>
                  <a:pt x="8740" y="9109"/>
                  <a:pt x="8740" y="9002"/>
                </a:cubicBezTo>
                <a:cubicBezTo>
                  <a:pt x="8740" y="8906"/>
                  <a:pt x="8656" y="8811"/>
                  <a:pt x="8549" y="8811"/>
                </a:cubicBezTo>
                <a:lnTo>
                  <a:pt x="5168" y="8811"/>
                </a:lnTo>
                <a:cubicBezTo>
                  <a:pt x="4644" y="8811"/>
                  <a:pt x="4227" y="8394"/>
                  <a:pt x="4227" y="7882"/>
                </a:cubicBezTo>
                <a:lnTo>
                  <a:pt x="4227" y="7859"/>
                </a:lnTo>
                <a:lnTo>
                  <a:pt x="4227" y="7835"/>
                </a:lnTo>
                <a:lnTo>
                  <a:pt x="4227" y="7811"/>
                </a:lnTo>
                <a:lnTo>
                  <a:pt x="4227" y="7775"/>
                </a:lnTo>
                <a:cubicBezTo>
                  <a:pt x="4287" y="7311"/>
                  <a:pt x="4680" y="6942"/>
                  <a:pt x="5168" y="6942"/>
                </a:cubicBezTo>
                <a:cubicBezTo>
                  <a:pt x="5263" y="6942"/>
                  <a:pt x="5358" y="6954"/>
                  <a:pt x="5454" y="6977"/>
                </a:cubicBezTo>
                <a:cubicBezTo>
                  <a:pt x="5471" y="6984"/>
                  <a:pt x="5488" y="6987"/>
                  <a:pt x="5506" y="6987"/>
                </a:cubicBezTo>
                <a:cubicBezTo>
                  <a:pt x="5548" y="6987"/>
                  <a:pt x="5590" y="6970"/>
                  <a:pt x="5632" y="6954"/>
                </a:cubicBezTo>
                <a:cubicBezTo>
                  <a:pt x="5680" y="6906"/>
                  <a:pt x="5704" y="6846"/>
                  <a:pt x="5704" y="6787"/>
                </a:cubicBezTo>
                <a:lnTo>
                  <a:pt x="5704" y="6775"/>
                </a:lnTo>
                <a:lnTo>
                  <a:pt x="5704" y="6739"/>
                </a:lnTo>
                <a:cubicBezTo>
                  <a:pt x="5704" y="6013"/>
                  <a:pt x="6299" y="5418"/>
                  <a:pt x="7025" y="5418"/>
                </a:cubicBezTo>
                <a:cubicBezTo>
                  <a:pt x="7644" y="5418"/>
                  <a:pt x="8192" y="5846"/>
                  <a:pt x="8323" y="6442"/>
                </a:cubicBezTo>
                <a:cubicBezTo>
                  <a:pt x="8335" y="6501"/>
                  <a:pt x="8371" y="6549"/>
                  <a:pt x="8418" y="6561"/>
                </a:cubicBezTo>
                <a:cubicBezTo>
                  <a:pt x="8441" y="6583"/>
                  <a:pt x="8473" y="6592"/>
                  <a:pt x="8506" y="6592"/>
                </a:cubicBezTo>
                <a:cubicBezTo>
                  <a:pt x="8525" y="6592"/>
                  <a:pt x="8544" y="6589"/>
                  <a:pt x="8561" y="6585"/>
                </a:cubicBezTo>
                <a:cubicBezTo>
                  <a:pt x="8633" y="6549"/>
                  <a:pt x="8716" y="6549"/>
                  <a:pt x="8787" y="6549"/>
                </a:cubicBezTo>
                <a:cubicBezTo>
                  <a:pt x="9025" y="6549"/>
                  <a:pt x="9252" y="6668"/>
                  <a:pt x="9383" y="6858"/>
                </a:cubicBezTo>
                <a:cubicBezTo>
                  <a:pt x="9422" y="6907"/>
                  <a:pt x="9485" y="6948"/>
                  <a:pt x="9546" y="6948"/>
                </a:cubicBezTo>
                <a:cubicBezTo>
                  <a:pt x="9559" y="6948"/>
                  <a:pt x="9572" y="6946"/>
                  <a:pt x="9585" y="6942"/>
                </a:cubicBezTo>
                <a:cubicBezTo>
                  <a:pt x="9668" y="6918"/>
                  <a:pt x="9752" y="6906"/>
                  <a:pt x="9823" y="6906"/>
                </a:cubicBezTo>
                <a:lnTo>
                  <a:pt x="9978" y="6906"/>
                </a:lnTo>
                <a:cubicBezTo>
                  <a:pt x="10216" y="6954"/>
                  <a:pt x="10442" y="7085"/>
                  <a:pt x="10573" y="7275"/>
                </a:cubicBezTo>
                <a:cubicBezTo>
                  <a:pt x="10692" y="7442"/>
                  <a:pt x="10764" y="7632"/>
                  <a:pt x="10764" y="7847"/>
                </a:cubicBezTo>
                <a:cubicBezTo>
                  <a:pt x="10764" y="8370"/>
                  <a:pt x="10335" y="8799"/>
                  <a:pt x="9811" y="8799"/>
                </a:cubicBezTo>
                <a:lnTo>
                  <a:pt x="9156" y="8799"/>
                </a:lnTo>
                <a:cubicBezTo>
                  <a:pt x="9049" y="8799"/>
                  <a:pt x="8966" y="8882"/>
                  <a:pt x="8966" y="8990"/>
                </a:cubicBezTo>
                <a:cubicBezTo>
                  <a:pt x="8966" y="9097"/>
                  <a:pt x="9061" y="9180"/>
                  <a:pt x="9156" y="9180"/>
                </a:cubicBezTo>
                <a:lnTo>
                  <a:pt x="9811" y="9180"/>
                </a:lnTo>
                <a:cubicBezTo>
                  <a:pt x="10561" y="9180"/>
                  <a:pt x="11157" y="8585"/>
                  <a:pt x="11157" y="7847"/>
                </a:cubicBezTo>
                <a:cubicBezTo>
                  <a:pt x="11157" y="7632"/>
                  <a:pt x="11109" y="7454"/>
                  <a:pt x="11038" y="7275"/>
                </a:cubicBezTo>
                <a:cubicBezTo>
                  <a:pt x="11347" y="6882"/>
                  <a:pt x="11514" y="6454"/>
                  <a:pt x="11514" y="6001"/>
                </a:cubicBezTo>
                <a:cubicBezTo>
                  <a:pt x="11514" y="4906"/>
                  <a:pt x="10621" y="4013"/>
                  <a:pt x="9514" y="4013"/>
                </a:cubicBezTo>
                <a:cubicBezTo>
                  <a:pt x="9395" y="4013"/>
                  <a:pt x="9276" y="4025"/>
                  <a:pt x="9156" y="4037"/>
                </a:cubicBezTo>
                <a:cubicBezTo>
                  <a:pt x="9133" y="3668"/>
                  <a:pt x="9037" y="3310"/>
                  <a:pt x="8859" y="2977"/>
                </a:cubicBezTo>
                <a:cubicBezTo>
                  <a:pt x="8834" y="2919"/>
                  <a:pt x="8770" y="2879"/>
                  <a:pt x="8697" y="2879"/>
                </a:cubicBezTo>
                <a:cubicBezTo>
                  <a:pt x="8664" y="2879"/>
                  <a:pt x="8630" y="2887"/>
                  <a:pt x="8597" y="2906"/>
                </a:cubicBezTo>
                <a:cubicBezTo>
                  <a:pt x="8502" y="2953"/>
                  <a:pt x="8466" y="3072"/>
                  <a:pt x="8525" y="3179"/>
                </a:cubicBezTo>
                <a:cubicBezTo>
                  <a:pt x="8680" y="3489"/>
                  <a:pt x="8775" y="3858"/>
                  <a:pt x="8775" y="4215"/>
                </a:cubicBezTo>
                <a:lnTo>
                  <a:pt x="8775" y="4275"/>
                </a:lnTo>
                <a:lnTo>
                  <a:pt x="8775" y="4287"/>
                </a:lnTo>
                <a:cubicBezTo>
                  <a:pt x="8775" y="4346"/>
                  <a:pt x="8799" y="4406"/>
                  <a:pt x="8847" y="4453"/>
                </a:cubicBezTo>
                <a:cubicBezTo>
                  <a:pt x="8879" y="4485"/>
                  <a:pt x="8921" y="4496"/>
                  <a:pt x="8963" y="4496"/>
                </a:cubicBezTo>
                <a:cubicBezTo>
                  <a:pt x="8984" y="4496"/>
                  <a:pt x="9006" y="4493"/>
                  <a:pt x="9025" y="4489"/>
                </a:cubicBezTo>
                <a:cubicBezTo>
                  <a:pt x="9180" y="4441"/>
                  <a:pt x="9335" y="4406"/>
                  <a:pt x="9502" y="4406"/>
                </a:cubicBezTo>
                <a:cubicBezTo>
                  <a:pt x="10395" y="4406"/>
                  <a:pt x="11109" y="5144"/>
                  <a:pt x="11109" y="6013"/>
                </a:cubicBezTo>
                <a:cubicBezTo>
                  <a:pt x="11109" y="6346"/>
                  <a:pt x="11026" y="6644"/>
                  <a:pt x="10847" y="6906"/>
                </a:cubicBezTo>
                <a:lnTo>
                  <a:pt x="10823" y="6894"/>
                </a:lnTo>
                <a:lnTo>
                  <a:pt x="10800" y="6858"/>
                </a:lnTo>
                <a:lnTo>
                  <a:pt x="10788" y="6846"/>
                </a:lnTo>
                <a:lnTo>
                  <a:pt x="10752" y="6823"/>
                </a:lnTo>
                <a:cubicBezTo>
                  <a:pt x="10514" y="6608"/>
                  <a:pt x="10204" y="6489"/>
                  <a:pt x="9871" y="6489"/>
                </a:cubicBezTo>
                <a:cubicBezTo>
                  <a:pt x="9799" y="6489"/>
                  <a:pt x="9740" y="6489"/>
                  <a:pt x="9668" y="6501"/>
                </a:cubicBezTo>
                <a:cubicBezTo>
                  <a:pt x="9454" y="6263"/>
                  <a:pt x="9156" y="6132"/>
                  <a:pt x="8835" y="6132"/>
                </a:cubicBezTo>
                <a:cubicBezTo>
                  <a:pt x="8787" y="6132"/>
                  <a:pt x="8728" y="6132"/>
                  <a:pt x="8680" y="6144"/>
                </a:cubicBezTo>
                <a:cubicBezTo>
                  <a:pt x="8585" y="5846"/>
                  <a:pt x="8383" y="5584"/>
                  <a:pt x="8144" y="5370"/>
                </a:cubicBezTo>
                <a:cubicBezTo>
                  <a:pt x="7847" y="5120"/>
                  <a:pt x="7466" y="4989"/>
                  <a:pt x="7073" y="4989"/>
                </a:cubicBezTo>
                <a:cubicBezTo>
                  <a:pt x="6204" y="4989"/>
                  <a:pt x="5466" y="5656"/>
                  <a:pt x="5382" y="6525"/>
                </a:cubicBezTo>
                <a:cubicBezTo>
                  <a:pt x="5335" y="6525"/>
                  <a:pt x="5275" y="6501"/>
                  <a:pt x="5227" y="6501"/>
                </a:cubicBezTo>
                <a:lnTo>
                  <a:pt x="4977" y="6501"/>
                </a:lnTo>
                <a:cubicBezTo>
                  <a:pt x="4965" y="6501"/>
                  <a:pt x="4942" y="6501"/>
                  <a:pt x="4930" y="6525"/>
                </a:cubicBezTo>
                <a:lnTo>
                  <a:pt x="4918" y="6525"/>
                </a:lnTo>
                <a:cubicBezTo>
                  <a:pt x="4906" y="6525"/>
                  <a:pt x="4882" y="6525"/>
                  <a:pt x="4870" y="6537"/>
                </a:cubicBezTo>
                <a:lnTo>
                  <a:pt x="4858" y="6537"/>
                </a:lnTo>
                <a:cubicBezTo>
                  <a:pt x="4846" y="6537"/>
                  <a:pt x="4823" y="6549"/>
                  <a:pt x="4811" y="6549"/>
                </a:cubicBezTo>
                <a:cubicBezTo>
                  <a:pt x="4406" y="6680"/>
                  <a:pt x="4084" y="7013"/>
                  <a:pt x="3965" y="7430"/>
                </a:cubicBezTo>
                <a:cubicBezTo>
                  <a:pt x="3965" y="7442"/>
                  <a:pt x="3953" y="7454"/>
                  <a:pt x="3953" y="7489"/>
                </a:cubicBezTo>
                <a:cubicBezTo>
                  <a:pt x="3930" y="7537"/>
                  <a:pt x="3930" y="7561"/>
                  <a:pt x="3918" y="7608"/>
                </a:cubicBezTo>
                <a:lnTo>
                  <a:pt x="2084" y="7608"/>
                </a:lnTo>
                <a:cubicBezTo>
                  <a:pt x="1191" y="7608"/>
                  <a:pt x="453" y="6882"/>
                  <a:pt x="453" y="5965"/>
                </a:cubicBezTo>
                <a:cubicBezTo>
                  <a:pt x="453" y="5072"/>
                  <a:pt x="1179" y="4334"/>
                  <a:pt x="2084" y="4334"/>
                </a:cubicBezTo>
                <a:cubicBezTo>
                  <a:pt x="2227" y="4334"/>
                  <a:pt x="2370" y="4346"/>
                  <a:pt x="2501" y="4394"/>
                </a:cubicBezTo>
                <a:cubicBezTo>
                  <a:pt x="2515" y="4396"/>
                  <a:pt x="2529" y="4397"/>
                  <a:pt x="2542" y="4397"/>
                </a:cubicBezTo>
                <a:cubicBezTo>
                  <a:pt x="2611" y="4397"/>
                  <a:pt x="2675" y="4372"/>
                  <a:pt x="2715" y="4322"/>
                </a:cubicBezTo>
                <a:cubicBezTo>
                  <a:pt x="2953" y="3977"/>
                  <a:pt x="3334" y="3763"/>
                  <a:pt x="3751" y="3763"/>
                </a:cubicBezTo>
                <a:cubicBezTo>
                  <a:pt x="3894" y="3763"/>
                  <a:pt x="4025" y="3787"/>
                  <a:pt x="4156" y="3822"/>
                </a:cubicBezTo>
                <a:cubicBezTo>
                  <a:pt x="4177" y="3833"/>
                  <a:pt x="4201" y="3839"/>
                  <a:pt x="4225" y="3839"/>
                </a:cubicBezTo>
                <a:cubicBezTo>
                  <a:pt x="4255" y="3839"/>
                  <a:pt x="4284" y="3830"/>
                  <a:pt x="4311" y="3810"/>
                </a:cubicBezTo>
                <a:cubicBezTo>
                  <a:pt x="4346" y="3787"/>
                  <a:pt x="4382" y="3739"/>
                  <a:pt x="4394" y="3691"/>
                </a:cubicBezTo>
                <a:cubicBezTo>
                  <a:pt x="4442" y="3501"/>
                  <a:pt x="4513" y="3322"/>
                  <a:pt x="4608" y="3144"/>
                </a:cubicBezTo>
                <a:cubicBezTo>
                  <a:pt x="4608" y="3144"/>
                  <a:pt x="4620" y="3132"/>
                  <a:pt x="4620" y="3108"/>
                </a:cubicBezTo>
                <a:cubicBezTo>
                  <a:pt x="4906" y="2596"/>
                  <a:pt x="5394" y="2191"/>
                  <a:pt x="5977" y="2024"/>
                </a:cubicBezTo>
                <a:lnTo>
                  <a:pt x="5989" y="2024"/>
                </a:lnTo>
                <a:cubicBezTo>
                  <a:pt x="6180" y="1977"/>
                  <a:pt x="6370" y="1953"/>
                  <a:pt x="6573" y="1953"/>
                </a:cubicBezTo>
                <a:cubicBezTo>
                  <a:pt x="7192" y="1953"/>
                  <a:pt x="7775" y="2203"/>
                  <a:pt x="8204" y="2667"/>
                </a:cubicBezTo>
                <a:cubicBezTo>
                  <a:pt x="8243" y="2706"/>
                  <a:pt x="8295" y="2727"/>
                  <a:pt x="8349" y="2727"/>
                </a:cubicBezTo>
                <a:cubicBezTo>
                  <a:pt x="8394" y="2727"/>
                  <a:pt x="8440" y="2712"/>
                  <a:pt x="8478" y="2679"/>
                </a:cubicBezTo>
                <a:cubicBezTo>
                  <a:pt x="8549" y="2608"/>
                  <a:pt x="8561" y="2489"/>
                  <a:pt x="8490" y="2417"/>
                </a:cubicBezTo>
                <a:cubicBezTo>
                  <a:pt x="8002" y="1893"/>
                  <a:pt x="7299" y="1584"/>
                  <a:pt x="6573" y="1584"/>
                </a:cubicBezTo>
                <a:cubicBezTo>
                  <a:pt x="6370" y="1584"/>
                  <a:pt x="6192" y="1596"/>
                  <a:pt x="6013" y="1643"/>
                </a:cubicBezTo>
                <a:cubicBezTo>
                  <a:pt x="5823" y="1322"/>
                  <a:pt x="5501" y="1143"/>
                  <a:pt x="5120" y="1143"/>
                </a:cubicBezTo>
                <a:lnTo>
                  <a:pt x="5049" y="1143"/>
                </a:lnTo>
                <a:cubicBezTo>
                  <a:pt x="4965" y="489"/>
                  <a:pt x="4394" y="0"/>
                  <a:pt x="37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68" name="Google Shape;10968;p78"/>
          <p:cNvGrpSpPr/>
          <p:nvPr/>
        </p:nvGrpSpPr>
        <p:grpSpPr>
          <a:xfrm>
            <a:off x="3642228" y="2935639"/>
            <a:ext cx="364484" cy="262423"/>
            <a:chOff x="3588440" y="3258368"/>
            <a:chExt cx="364484" cy="262423"/>
          </a:xfrm>
          <a:solidFill>
            <a:schemeClr val="tx1"/>
          </a:solidFill>
        </p:grpSpPr>
        <p:sp>
          <p:nvSpPr>
            <p:cNvPr id="10969" name="Google Shape;10969;p78"/>
            <p:cNvSpPr/>
            <p:nvPr/>
          </p:nvSpPr>
          <p:spPr>
            <a:xfrm>
              <a:off x="3588440" y="3258368"/>
              <a:ext cx="364484" cy="262423"/>
            </a:xfrm>
            <a:custGeom>
              <a:avLst/>
              <a:gdLst/>
              <a:ahLst/>
              <a:cxnLst/>
              <a:rect l="l" t="t" r="r" b="b"/>
              <a:pathLst>
                <a:path w="11478" h="8264" extrusionOk="0">
                  <a:moveTo>
                    <a:pt x="1965" y="345"/>
                  </a:moveTo>
                  <a:cubicBezTo>
                    <a:pt x="2024" y="345"/>
                    <a:pt x="2072" y="393"/>
                    <a:pt x="2072" y="453"/>
                  </a:cubicBezTo>
                  <a:lnTo>
                    <a:pt x="2072" y="810"/>
                  </a:lnTo>
                  <a:lnTo>
                    <a:pt x="1346" y="810"/>
                  </a:lnTo>
                  <a:lnTo>
                    <a:pt x="1346" y="453"/>
                  </a:lnTo>
                  <a:cubicBezTo>
                    <a:pt x="1346" y="393"/>
                    <a:pt x="1381" y="345"/>
                    <a:pt x="1441" y="345"/>
                  </a:cubicBezTo>
                  <a:close/>
                  <a:moveTo>
                    <a:pt x="10311" y="1191"/>
                  </a:moveTo>
                  <a:cubicBezTo>
                    <a:pt x="10371" y="1191"/>
                    <a:pt x="10418" y="1238"/>
                    <a:pt x="10418" y="1298"/>
                  </a:cubicBezTo>
                  <a:lnTo>
                    <a:pt x="10418" y="1631"/>
                  </a:lnTo>
                  <a:lnTo>
                    <a:pt x="9037" y="1631"/>
                  </a:lnTo>
                  <a:lnTo>
                    <a:pt x="9037" y="1298"/>
                  </a:lnTo>
                  <a:cubicBezTo>
                    <a:pt x="9037" y="1238"/>
                    <a:pt x="9085" y="1191"/>
                    <a:pt x="9144" y="1191"/>
                  </a:cubicBezTo>
                  <a:close/>
                  <a:moveTo>
                    <a:pt x="1453" y="0"/>
                  </a:moveTo>
                  <a:cubicBezTo>
                    <a:pt x="1215" y="0"/>
                    <a:pt x="1012" y="203"/>
                    <a:pt x="1012" y="453"/>
                  </a:cubicBezTo>
                  <a:lnTo>
                    <a:pt x="1012" y="810"/>
                  </a:lnTo>
                  <a:lnTo>
                    <a:pt x="858" y="810"/>
                  </a:lnTo>
                  <a:cubicBezTo>
                    <a:pt x="667" y="810"/>
                    <a:pt x="477" y="881"/>
                    <a:pt x="322" y="1000"/>
                  </a:cubicBezTo>
                  <a:cubicBezTo>
                    <a:pt x="250" y="1060"/>
                    <a:pt x="238" y="1167"/>
                    <a:pt x="298" y="1238"/>
                  </a:cubicBezTo>
                  <a:cubicBezTo>
                    <a:pt x="334" y="1282"/>
                    <a:pt x="388" y="1308"/>
                    <a:pt x="441" y="1308"/>
                  </a:cubicBezTo>
                  <a:cubicBezTo>
                    <a:pt x="475" y="1308"/>
                    <a:pt x="508" y="1297"/>
                    <a:pt x="536" y="1274"/>
                  </a:cubicBezTo>
                  <a:cubicBezTo>
                    <a:pt x="663" y="1170"/>
                    <a:pt x="790" y="1154"/>
                    <a:pt x="914" y="1154"/>
                  </a:cubicBezTo>
                  <a:cubicBezTo>
                    <a:pt x="966" y="1154"/>
                    <a:pt x="1018" y="1157"/>
                    <a:pt x="1070" y="1157"/>
                  </a:cubicBezTo>
                  <a:cubicBezTo>
                    <a:pt x="1090" y="1157"/>
                    <a:pt x="1111" y="1156"/>
                    <a:pt x="1131" y="1155"/>
                  </a:cubicBezTo>
                  <a:lnTo>
                    <a:pt x="2560" y="1155"/>
                  </a:lnTo>
                  <a:cubicBezTo>
                    <a:pt x="2846" y="1155"/>
                    <a:pt x="3060" y="1369"/>
                    <a:pt x="3060" y="1655"/>
                  </a:cubicBezTo>
                  <a:lnTo>
                    <a:pt x="3060" y="2310"/>
                  </a:lnTo>
                  <a:cubicBezTo>
                    <a:pt x="3060" y="2405"/>
                    <a:pt x="3144" y="2477"/>
                    <a:pt x="3227" y="2477"/>
                  </a:cubicBezTo>
                  <a:cubicBezTo>
                    <a:pt x="3322" y="2477"/>
                    <a:pt x="3394" y="2405"/>
                    <a:pt x="3394" y="2310"/>
                  </a:cubicBezTo>
                  <a:lnTo>
                    <a:pt x="3394" y="1965"/>
                  </a:lnTo>
                  <a:lnTo>
                    <a:pt x="10656" y="1965"/>
                  </a:lnTo>
                  <a:cubicBezTo>
                    <a:pt x="10918" y="1988"/>
                    <a:pt x="11133" y="2203"/>
                    <a:pt x="11133" y="2477"/>
                  </a:cubicBezTo>
                  <a:lnTo>
                    <a:pt x="11133" y="2679"/>
                  </a:lnTo>
                  <a:lnTo>
                    <a:pt x="10835" y="2679"/>
                  </a:lnTo>
                  <a:cubicBezTo>
                    <a:pt x="10740" y="2679"/>
                    <a:pt x="10668" y="2762"/>
                    <a:pt x="10668" y="2846"/>
                  </a:cubicBezTo>
                  <a:cubicBezTo>
                    <a:pt x="10668" y="2941"/>
                    <a:pt x="10740" y="3012"/>
                    <a:pt x="10835" y="3012"/>
                  </a:cubicBezTo>
                  <a:lnTo>
                    <a:pt x="11133" y="3012"/>
                  </a:lnTo>
                  <a:lnTo>
                    <a:pt x="11133" y="7072"/>
                  </a:lnTo>
                  <a:lnTo>
                    <a:pt x="10347" y="7072"/>
                  </a:lnTo>
                  <a:cubicBezTo>
                    <a:pt x="10085" y="7072"/>
                    <a:pt x="9882" y="6870"/>
                    <a:pt x="9882" y="6608"/>
                  </a:cubicBezTo>
                  <a:lnTo>
                    <a:pt x="9882" y="3489"/>
                  </a:lnTo>
                  <a:cubicBezTo>
                    <a:pt x="9882" y="3274"/>
                    <a:pt x="10013" y="3096"/>
                    <a:pt x="10216" y="3036"/>
                  </a:cubicBezTo>
                  <a:cubicBezTo>
                    <a:pt x="10299" y="3012"/>
                    <a:pt x="10347" y="2917"/>
                    <a:pt x="10323" y="2834"/>
                  </a:cubicBezTo>
                  <a:cubicBezTo>
                    <a:pt x="10302" y="2750"/>
                    <a:pt x="10235" y="2713"/>
                    <a:pt x="10155" y="2713"/>
                  </a:cubicBezTo>
                  <a:cubicBezTo>
                    <a:pt x="10144" y="2713"/>
                    <a:pt x="10132" y="2713"/>
                    <a:pt x="10121" y="2715"/>
                  </a:cubicBezTo>
                  <a:cubicBezTo>
                    <a:pt x="9787" y="2822"/>
                    <a:pt x="9561" y="3131"/>
                    <a:pt x="9561" y="3489"/>
                  </a:cubicBezTo>
                  <a:lnTo>
                    <a:pt x="9561" y="6608"/>
                  </a:lnTo>
                  <a:cubicBezTo>
                    <a:pt x="9561" y="7061"/>
                    <a:pt x="9918" y="7418"/>
                    <a:pt x="10359" y="7418"/>
                  </a:cubicBezTo>
                  <a:lnTo>
                    <a:pt x="11145" y="7418"/>
                  </a:lnTo>
                  <a:cubicBezTo>
                    <a:pt x="11145" y="7703"/>
                    <a:pt x="10918" y="7918"/>
                    <a:pt x="10644" y="7918"/>
                  </a:cubicBezTo>
                  <a:lnTo>
                    <a:pt x="3239" y="7918"/>
                  </a:lnTo>
                  <a:cubicBezTo>
                    <a:pt x="3322" y="7823"/>
                    <a:pt x="3382" y="7715"/>
                    <a:pt x="3394" y="7584"/>
                  </a:cubicBezTo>
                  <a:cubicBezTo>
                    <a:pt x="3405" y="7489"/>
                    <a:pt x="3346" y="7406"/>
                    <a:pt x="3263" y="7370"/>
                  </a:cubicBezTo>
                  <a:cubicBezTo>
                    <a:pt x="3254" y="7369"/>
                    <a:pt x="3246" y="7369"/>
                    <a:pt x="3238" y="7369"/>
                  </a:cubicBezTo>
                  <a:cubicBezTo>
                    <a:pt x="3153" y="7369"/>
                    <a:pt x="3081" y="7425"/>
                    <a:pt x="3048" y="7501"/>
                  </a:cubicBezTo>
                  <a:cubicBezTo>
                    <a:pt x="3013" y="7739"/>
                    <a:pt x="2798" y="7906"/>
                    <a:pt x="2548" y="7906"/>
                  </a:cubicBezTo>
                  <a:lnTo>
                    <a:pt x="762" y="7906"/>
                  </a:lnTo>
                  <a:cubicBezTo>
                    <a:pt x="500" y="7882"/>
                    <a:pt x="322" y="7656"/>
                    <a:pt x="322" y="7406"/>
                  </a:cubicBezTo>
                  <a:lnTo>
                    <a:pt x="322" y="2619"/>
                  </a:lnTo>
                  <a:lnTo>
                    <a:pt x="322" y="1727"/>
                  </a:lnTo>
                  <a:cubicBezTo>
                    <a:pt x="322" y="1643"/>
                    <a:pt x="250" y="1572"/>
                    <a:pt x="167" y="1572"/>
                  </a:cubicBezTo>
                  <a:cubicBezTo>
                    <a:pt x="72" y="1572"/>
                    <a:pt x="0" y="1643"/>
                    <a:pt x="0" y="1727"/>
                  </a:cubicBezTo>
                  <a:lnTo>
                    <a:pt x="0" y="7418"/>
                  </a:lnTo>
                  <a:cubicBezTo>
                    <a:pt x="0" y="7834"/>
                    <a:pt x="310" y="8192"/>
                    <a:pt x="703" y="8251"/>
                  </a:cubicBezTo>
                  <a:cubicBezTo>
                    <a:pt x="715" y="8251"/>
                    <a:pt x="738" y="8251"/>
                    <a:pt x="762" y="8263"/>
                  </a:cubicBezTo>
                  <a:lnTo>
                    <a:pt x="10633" y="8263"/>
                  </a:lnTo>
                  <a:cubicBezTo>
                    <a:pt x="11109" y="8263"/>
                    <a:pt x="11478" y="7882"/>
                    <a:pt x="11478" y="7418"/>
                  </a:cubicBezTo>
                  <a:lnTo>
                    <a:pt x="11478" y="2477"/>
                  </a:lnTo>
                  <a:cubicBezTo>
                    <a:pt x="11478" y="2060"/>
                    <a:pt x="11168" y="1703"/>
                    <a:pt x="10764" y="1643"/>
                  </a:cubicBezTo>
                  <a:lnTo>
                    <a:pt x="10764" y="1298"/>
                  </a:lnTo>
                  <a:cubicBezTo>
                    <a:pt x="10764" y="1060"/>
                    <a:pt x="10573" y="857"/>
                    <a:pt x="10311" y="857"/>
                  </a:cubicBezTo>
                  <a:lnTo>
                    <a:pt x="9144" y="857"/>
                  </a:lnTo>
                  <a:cubicBezTo>
                    <a:pt x="8906" y="857"/>
                    <a:pt x="8692" y="1048"/>
                    <a:pt x="8692" y="1298"/>
                  </a:cubicBezTo>
                  <a:lnTo>
                    <a:pt x="8692" y="1631"/>
                  </a:lnTo>
                  <a:lnTo>
                    <a:pt x="8216" y="1631"/>
                  </a:lnTo>
                  <a:lnTo>
                    <a:pt x="7858" y="857"/>
                  </a:lnTo>
                  <a:cubicBezTo>
                    <a:pt x="7727" y="584"/>
                    <a:pt x="7454" y="405"/>
                    <a:pt x="7156" y="405"/>
                  </a:cubicBezTo>
                  <a:lnTo>
                    <a:pt x="5775" y="405"/>
                  </a:lnTo>
                  <a:cubicBezTo>
                    <a:pt x="5525" y="405"/>
                    <a:pt x="5287" y="524"/>
                    <a:pt x="5132" y="738"/>
                  </a:cubicBezTo>
                  <a:cubicBezTo>
                    <a:pt x="5072" y="810"/>
                    <a:pt x="5108" y="917"/>
                    <a:pt x="5179" y="976"/>
                  </a:cubicBezTo>
                  <a:cubicBezTo>
                    <a:pt x="5205" y="997"/>
                    <a:pt x="5234" y="1006"/>
                    <a:pt x="5264" y="1006"/>
                  </a:cubicBezTo>
                  <a:cubicBezTo>
                    <a:pt x="5320" y="1006"/>
                    <a:pt x="5379" y="975"/>
                    <a:pt x="5418" y="929"/>
                  </a:cubicBezTo>
                  <a:cubicBezTo>
                    <a:pt x="5489" y="810"/>
                    <a:pt x="5632" y="750"/>
                    <a:pt x="5775" y="750"/>
                  </a:cubicBezTo>
                  <a:lnTo>
                    <a:pt x="7156" y="750"/>
                  </a:lnTo>
                  <a:cubicBezTo>
                    <a:pt x="7323" y="750"/>
                    <a:pt x="7489" y="857"/>
                    <a:pt x="7561" y="1000"/>
                  </a:cubicBezTo>
                  <a:lnTo>
                    <a:pt x="7858" y="1631"/>
                  </a:lnTo>
                  <a:lnTo>
                    <a:pt x="5096" y="1631"/>
                  </a:lnTo>
                  <a:lnTo>
                    <a:pt x="5156" y="1512"/>
                  </a:lnTo>
                  <a:cubicBezTo>
                    <a:pt x="5191" y="1417"/>
                    <a:pt x="5156" y="1310"/>
                    <a:pt x="5060" y="1286"/>
                  </a:cubicBezTo>
                  <a:cubicBezTo>
                    <a:pt x="5034" y="1273"/>
                    <a:pt x="5008" y="1267"/>
                    <a:pt x="4984" y="1267"/>
                  </a:cubicBezTo>
                  <a:cubicBezTo>
                    <a:pt x="4918" y="1267"/>
                    <a:pt x="4860" y="1309"/>
                    <a:pt x="4834" y="1369"/>
                  </a:cubicBezTo>
                  <a:lnTo>
                    <a:pt x="4715" y="1631"/>
                  </a:lnTo>
                  <a:lnTo>
                    <a:pt x="3417" y="1631"/>
                  </a:lnTo>
                  <a:cubicBezTo>
                    <a:pt x="3405" y="1179"/>
                    <a:pt x="3036" y="810"/>
                    <a:pt x="2572" y="810"/>
                  </a:cubicBezTo>
                  <a:lnTo>
                    <a:pt x="2429" y="810"/>
                  </a:lnTo>
                  <a:lnTo>
                    <a:pt x="2429" y="453"/>
                  </a:lnTo>
                  <a:cubicBezTo>
                    <a:pt x="2429" y="214"/>
                    <a:pt x="2227" y="0"/>
                    <a:pt x="1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78"/>
            <p:cNvSpPr/>
            <p:nvPr/>
          </p:nvSpPr>
          <p:spPr>
            <a:xfrm>
              <a:off x="3685992" y="3347949"/>
              <a:ext cx="10606" cy="133498"/>
            </a:xfrm>
            <a:custGeom>
              <a:avLst/>
              <a:gdLst/>
              <a:ahLst/>
              <a:cxnLst/>
              <a:rect l="l" t="t" r="r" b="b"/>
              <a:pathLst>
                <a:path w="334" h="4204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4049"/>
                  </a:lnTo>
                  <a:cubicBezTo>
                    <a:pt x="0" y="4132"/>
                    <a:pt x="72" y="4204"/>
                    <a:pt x="155" y="4204"/>
                  </a:cubicBezTo>
                  <a:cubicBezTo>
                    <a:pt x="250" y="4204"/>
                    <a:pt x="322" y="4132"/>
                    <a:pt x="322" y="4049"/>
                  </a:cubicBezTo>
                  <a:lnTo>
                    <a:pt x="322" y="156"/>
                  </a:lnTo>
                  <a:cubicBezTo>
                    <a:pt x="333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78"/>
            <p:cNvSpPr/>
            <p:nvPr/>
          </p:nvSpPr>
          <p:spPr>
            <a:xfrm>
              <a:off x="3862549" y="3329785"/>
              <a:ext cx="40107" cy="30675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760" y="0"/>
                  </a:moveTo>
                  <a:cubicBezTo>
                    <a:pt x="704" y="0"/>
                    <a:pt x="646" y="27"/>
                    <a:pt x="608" y="73"/>
                  </a:cubicBezTo>
                  <a:cubicBezTo>
                    <a:pt x="548" y="144"/>
                    <a:pt x="584" y="251"/>
                    <a:pt x="655" y="311"/>
                  </a:cubicBezTo>
                  <a:cubicBezTo>
                    <a:pt x="786" y="406"/>
                    <a:pt x="715" y="621"/>
                    <a:pt x="548" y="621"/>
                  </a:cubicBezTo>
                  <a:cubicBezTo>
                    <a:pt x="441" y="621"/>
                    <a:pt x="357" y="537"/>
                    <a:pt x="381" y="418"/>
                  </a:cubicBezTo>
                  <a:cubicBezTo>
                    <a:pt x="405" y="323"/>
                    <a:pt x="346" y="240"/>
                    <a:pt x="250" y="228"/>
                  </a:cubicBezTo>
                  <a:cubicBezTo>
                    <a:pt x="243" y="227"/>
                    <a:pt x="236" y="226"/>
                    <a:pt x="229" y="226"/>
                  </a:cubicBezTo>
                  <a:cubicBezTo>
                    <a:pt x="151" y="226"/>
                    <a:pt x="71" y="282"/>
                    <a:pt x="60" y="359"/>
                  </a:cubicBezTo>
                  <a:cubicBezTo>
                    <a:pt x="0" y="692"/>
                    <a:pt x="238" y="966"/>
                    <a:pt x="560" y="966"/>
                  </a:cubicBezTo>
                  <a:cubicBezTo>
                    <a:pt x="1060" y="954"/>
                    <a:pt x="1262" y="323"/>
                    <a:pt x="846" y="25"/>
                  </a:cubicBezTo>
                  <a:cubicBezTo>
                    <a:pt x="820" y="8"/>
                    <a:pt x="791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78"/>
            <p:cNvSpPr/>
            <p:nvPr/>
          </p:nvSpPr>
          <p:spPr>
            <a:xfrm>
              <a:off x="3703743" y="3323942"/>
              <a:ext cx="183417" cy="182083"/>
            </a:xfrm>
            <a:custGeom>
              <a:avLst/>
              <a:gdLst/>
              <a:ahLst/>
              <a:cxnLst/>
              <a:rect l="l" t="t" r="r" b="b"/>
              <a:pathLst>
                <a:path w="5776" h="5734" extrusionOk="0">
                  <a:moveTo>
                    <a:pt x="2879" y="1"/>
                  </a:moveTo>
                  <a:cubicBezTo>
                    <a:pt x="2275" y="1"/>
                    <a:pt x="1659" y="191"/>
                    <a:pt x="1120" y="614"/>
                  </a:cubicBezTo>
                  <a:cubicBezTo>
                    <a:pt x="1048" y="674"/>
                    <a:pt x="1025" y="781"/>
                    <a:pt x="1084" y="852"/>
                  </a:cubicBezTo>
                  <a:cubicBezTo>
                    <a:pt x="1119" y="901"/>
                    <a:pt x="1170" y="925"/>
                    <a:pt x="1220" y="925"/>
                  </a:cubicBezTo>
                  <a:cubicBezTo>
                    <a:pt x="1257" y="925"/>
                    <a:pt x="1292" y="913"/>
                    <a:pt x="1322" y="888"/>
                  </a:cubicBezTo>
                  <a:cubicBezTo>
                    <a:pt x="1801" y="509"/>
                    <a:pt x="2346" y="339"/>
                    <a:pt x="2879" y="339"/>
                  </a:cubicBezTo>
                  <a:cubicBezTo>
                    <a:pt x="4191" y="339"/>
                    <a:pt x="5430" y="1370"/>
                    <a:pt x="5430" y="2876"/>
                  </a:cubicBezTo>
                  <a:cubicBezTo>
                    <a:pt x="5430" y="3472"/>
                    <a:pt x="5228" y="4055"/>
                    <a:pt x="4835" y="4507"/>
                  </a:cubicBezTo>
                  <a:cubicBezTo>
                    <a:pt x="4346" y="5079"/>
                    <a:pt x="3644" y="5412"/>
                    <a:pt x="2894" y="5412"/>
                  </a:cubicBezTo>
                  <a:cubicBezTo>
                    <a:pt x="1489" y="5412"/>
                    <a:pt x="346" y="4269"/>
                    <a:pt x="346" y="2864"/>
                  </a:cubicBezTo>
                  <a:cubicBezTo>
                    <a:pt x="346" y="2305"/>
                    <a:pt x="525" y="1769"/>
                    <a:pt x="870" y="1316"/>
                  </a:cubicBezTo>
                  <a:cubicBezTo>
                    <a:pt x="929" y="1245"/>
                    <a:pt x="906" y="1138"/>
                    <a:pt x="834" y="1078"/>
                  </a:cubicBezTo>
                  <a:cubicBezTo>
                    <a:pt x="804" y="1054"/>
                    <a:pt x="768" y="1041"/>
                    <a:pt x="732" y="1041"/>
                  </a:cubicBezTo>
                  <a:cubicBezTo>
                    <a:pt x="682" y="1041"/>
                    <a:pt x="631" y="1065"/>
                    <a:pt x="596" y="1114"/>
                  </a:cubicBezTo>
                  <a:cubicBezTo>
                    <a:pt x="203" y="1614"/>
                    <a:pt x="1" y="2221"/>
                    <a:pt x="1" y="2852"/>
                  </a:cubicBezTo>
                  <a:cubicBezTo>
                    <a:pt x="1" y="4448"/>
                    <a:pt x="1298" y="5734"/>
                    <a:pt x="2882" y="5734"/>
                  </a:cubicBezTo>
                  <a:cubicBezTo>
                    <a:pt x="3751" y="5734"/>
                    <a:pt x="4549" y="5365"/>
                    <a:pt x="5108" y="4698"/>
                  </a:cubicBezTo>
                  <a:cubicBezTo>
                    <a:pt x="5537" y="4174"/>
                    <a:pt x="5775" y="3519"/>
                    <a:pt x="5775" y="2852"/>
                  </a:cubicBezTo>
                  <a:cubicBezTo>
                    <a:pt x="5775" y="1158"/>
                    <a:pt x="4365" y="1"/>
                    <a:pt x="28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78"/>
            <p:cNvSpPr/>
            <p:nvPr/>
          </p:nvSpPr>
          <p:spPr>
            <a:xfrm>
              <a:off x="3733624" y="3358174"/>
              <a:ext cx="138039" cy="114667"/>
            </a:xfrm>
            <a:custGeom>
              <a:avLst/>
              <a:gdLst/>
              <a:ahLst/>
              <a:cxnLst/>
              <a:rect l="l" t="t" r="r" b="b"/>
              <a:pathLst>
                <a:path w="4347" h="3611" extrusionOk="0">
                  <a:moveTo>
                    <a:pt x="1965" y="0"/>
                  </a:moveTo>
                  <a:cubicBezTo>
                    <a:pt x="846" y="0"/>
                    <a:pt x="0" y="1000"/>
                    <a:pt x="179" y="2096"/>
                  </a:cubicBezTo>
                  <a:cubicBezTo>
                    <a:pt x="190" y="2183"/>
                    <a:pt x="270" y="2240"/>
                    <a:pt x="348" y="2240"/>
                  </a:cubicBezTo>
                  <a:cubicBezTo>
                    <a:pt x="355" y="2240"/>
                    <a:pt x="362" y="2240"/>
                    <a:pt x="369" y="2239"/>
                  </a:cubicBezTo>
                  <a:cubicBezTo>
                    <a:pt x="465" y="2215"/>
                    <a:pt x="524" y="2132"/>
                    <a:pt x="500" y="2036"/>
                  </a:cubicBezTo>
                  <a:cubicBezTo>
                    <a:pt x="347" y="1083"/>
                    <a:pt x="1112" y="331"/>
                    <a:pt x="1952" y="331"/>
                  </a:cubicBezTo>
                  <a:cubicBezTo>
                    <a:pt x="2288" y="331"/>
                    <a:pt x="2635" y="451"/>
                    <a:pt x="2941" y="727"/>
                  </a:cubicBezTo>
                  <a:cubicBezTo>
                    <a:pt x="3525" y="1262"/>
                    <a:pt x="3572" y="2191"/>
                    <a:pt x="3013" y="2798"/>
                  </a:cubicBezTo>
                  <a:cubicBezTo>
                    <a:pt x="2727" y="3116"/>
                    <a:pt x="2334" y="3271"/>
                    <a:pt x="1942" y="3271"/>
                  </a:cubicBezTo>
                  <a:cubicBezTo>
                    <a:pt x="1468" y="3271"/>
                    <a:pt x="995" y="3045"/>
                    <a:pt x="715" y="2608"/>
                  </a:cubicBezTo>
                  <a:cubicBezTo>
                    <a:pt x="684" y="2561"/>
                    <a:pt x="623" y="2530"/>
                    <a:pt x="564" y="2530"/>
                  </a:cubicBezTo>
                  <a:cubicBezTo>
                    <a:pt x="533" y="2530"/>
                    <a:pt x="502" y="2539"/>
                    <a:pt x="477" y="2560"/>
                  </a:cubicBezTo>
                  <a:cubicBezTo>
                    <a:pt x="393" y="2608"/>
                    <a:pt x="369" y="2727"/>
                    <a:pt x="429" y="2798"/>
                  </a:cubicBezTo>
                  <a:cubicBezTo>
                    <a:pt x="780" y="3337"/>
                    <a:pt x="1353" y="3611"/>
                    <a:pt x="1934" y="3611"/>
                  </a:cubicBezTo>
                  <a:cubicBezTo>
                    <a:pt x="2418" y="3611"/>
                    <a:pt x="2906" y="3421"/>
                    <a:pt x="3274" y="3036"/>
                  </a:cubicBezTo>
                  <a:cubicBezTo>
                    <a:pt x="4346" y="1882"/>
                    <a:pt x="3525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78"/>
            <p:cNvSpPr/>
            <p:nvPr/>
          </p:nvSpPr>
          <p:spPr>
            <a:xfrm>
              <a:off x="3777478" y="3386087"/>
              <a:ext cx="51062" cy="43282"/>
            </a:xfrm>
            <a:custGeom>
              <a:avLst/>
              <a:gdLst/>
              <a:ahLst/>
              <a:cxnLst/>
              <a:rect l="l" t="t" r="r" b="b"/>
              <a:pathLst>
                <a:path w="1608" h="1363" extrusionOk="0">
                  <a:moveTo>
                    <a:pt x="772" y="1"/>
                  </a:moveTo>
                  <a:cubicBezTo>
                    <a:pt x="765" y="1"/>
                    <a:pt x="758" y="1"/>
                    <a:pt x="750" y="2"/>
                  </a:cubicBezTo>
                  <a:cubicBezTo>
                    <a:pt x="215" y="110"/>
                    <a:pt x="0" y="776"/>
                    <a:pt x="393" y="1157"/>
                  </a:cubicBezTo>
                  <a:cubicBezTo>
                    <a:pt x="524" y="1294"/>
                    <a:pt x="697" y="1363"/>
                    <a:pt x="871" y="1363"/>
                  </a:cubicBezTo>
                  <a:cubicBezTo>
                    <a:pt x="1045" y="1363"/>
                    <a:pt x="1221" y="1294"/>
                    <a:pt x="1358" y="1157"/>
                  </a:cubicBezTo>
                  <a:cubicBezTo>
                    <a:pt x="1560" y="919"/>
                    <a:pt x="1608" y="610"/>
                    <a:pt x="1489" y="360"/>
                  </a:cubicBezTo>
                  <a:cubicBezTo>
                    <a:pt x="1457" y="296"/>
                    <a:pt x="1404" y="264"/>
                    <a:pt x="1348" y="264"/>
                  </a:cubicBezTo>
                  <a:cubicBezTo>
                    <a:pt x="1319" y="264"/>
                    <a:pt x="1290" y="272"/>
                    <a:pt x="1262" y="288"/>
                  </a:cubicBezTo>
                  <a:cubicBezTo>
                    <a:pt x="1179" y="324"/>
                    <a:pt x="1143" y="431"/>
                    <a:pt x="1191" y="502"/>
                  </a:cubicBezTo>
                  <a:cubicBezTo>
                    <a:pt x="1251" y="633"/>
                    <a:pt x="1239" y="788"/>
                    <a:pt x="1120" y="907"/>
                  </a:cubicBezTo>
                  <a:cubicBezTo>
                    <a:pt x="1054" y="973"/>
                    <a:pt x="965" y="1006"/>
                    <a:pt x="875" y="1006"/>
                  </a:cubicBezTo>
                  <a:cubicBezTo>
                    <a:pt x="786" y="1006"/>
                    <a:pt x="697" y="973"/>
                    <a:pt x="631" y="907"/>
                  </a:cubicBezTo>
                  <a:cubicBezTo>
                    <a:pt x="429" y="717"/>
                    <a:pt x="536" y="372"/>
                    <a:pt x="810" y="324"/>
                  </a:cubicBezTo>
                  <a:cubicBezTo>
                    <a:pt x="893" y="312"/>
                    <a:pt x="953" y="229"/>
                    <a:pt x="941" y="133"/>
                  </a:cubicBezTo>
                  <a:cubicBezTo>
                    <a:pt x="930" y="57"/>
                    <a:pt x="850" y="1"/>
                    <a:pt x="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75" name="Google Shape;10975;p78"/>
          <p:cNvSpPr/>
          <p:nvPr/>
        </p:nvSpPr>
        <p:spPr>
          <a:xfrm>
            <a:off x="5317114" y="2907123"/>
            <a:ext cx="323298" cy="320789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76" name="Google Shape;10976;p78"/>
          <p:cNvGrpSpPr/>
          <p:nvPr/>
        </p:nvGrpSpPr>
        <p:grpSpPr>
          <a:xfrm>
            <a:off x="5819605" y="2904995"/>
            <a:ext cx="364865" cy="324822"/>
            <a:chOff x="5765817" y="3227724"/>
            <a:chExt cx="364865" cy="324822"/>
          </a:xfrm>
          <a:solidFill>
            <a:schemeClr val="tx1"/>
          </a:solidFill>
        </p:grpSpPr>
        <p:sp>
          <p:nvSpPr>
            <p:cNvPr id="10977" name="Google Shape;10977;p78"/>
            <p:cNvSpPr/>
            <p:nvPr/>
          </p:nvSpPr>
          <p:spPr>
            <a:xfrm>
              <a:off x="5765817" y="3227724"/>
              <a:ext cx="364865" cy="324822"/>
            </a:xfrm>
            <a:custGeom>
              <a:avLst/>
              <a:gdLst/>
              <a:ahLst/>
              <a:cxnLst/>
              <a:rect l="l" t="t" r="r" b="b"/>
              <a:pathLst>
                <a:path w="11490" h="10229" extrusionOk="0">
                  <a:moveTo>
                    <a:pt x="8287" y="370"/>
                  </a:moveTo>
                  <a:cubicBezTo>
                    <a:pt x="9871" y="370"/>
                    <a:pt x="11157" y="1656"/>
                    <a:pt x="11157" y="3251"/>
                  </a:cubicBezTo>
                  <a:cubicBezTo>
                    <a:pt x="11133" y="4037"/>
                    <a:pt x="10847" y="4870"/>
                    <a:pt x="10299" y="5751"/>
                  </a:cubicBezTo>
                  <a:cubicBezTo>
                    <a:pt x="9847" y="6442"/>
                    <a:pt x="9216" y="7156"/>
                    <a:pt x="8418" y="7871"/>
                  </a:cubicBezTo>
                  <a:cubicBezTo>
                    <a:pt x="7263" y="8918"/>
                    <a:pt x="6084" y="9645"/>
                    <a:pt x="5763" y="9835"/>
                  </a:cubicBezTo>
                  <a:cubicBezTo>
                    <a:pt x="5430" y="9645"/>
                    <a:pt x="4251" y="8930"/>
                    <a:pt x="3096" y="7895"/>
                  </a:cubicBezTo>
                  <a:cubicBezTo>
                    <a:pt x="2310" y="7180"/>
                    <a:pt x="1667" y="6466"/>
                    <a:pt x="1215" y="5763"/>
                  </a:cubicBezTo>
                  <a:cubicBezTo>
                    <a:pt x="667" y="4894"/>
                    <a:pt x="381" y="4049"/>
                    <a:pt x="381" y="3251"/>
                  </a:cubicBezTo>
                  <a:cubicBezTo>
                    <a:pt x="381" y="1668"/>
                    <a:pt x="1667" y="370"/>
                    <a:pt x="3263" y="370"/>
                  </a:cubicBezTo>
                  <a:cubicBezTo>
                    <a:pt x="4191" y="370"/>
                    <a:pt x="5084" y="834"/>
                    <a:pt x="5620" y="1608"/>
                  </a:cubicBezTo>
                  <a:cubicBezTo>
                    <a:pt x="5656" y="1656"/>
                    <a:pt x="5715" y="1679"/>
                    <a:pt x="5775" y="1679"/>
                  </a:cubicBezTo>
                  <a:cubicBezTo>
                    <a:pt x="5834" y="1679"/>
                    <a:pt x="5894" y="1656"/>
                    <a:pt x="5918" y="1608"/>
                  </a:cubicBezTo>
                  <a:cubicBezTo>
                    <a:pt x="6454" y="834"/>
                    <a:pt x="7335" y="370"/>
                    <a:pt x="8287" y="370"/>
                  </a:cubicBezTo>
                  <a:close/>
                  <a:moveTo>
                    <a:pt x="3227" y="1"/>
                  </a:moveTo>
                  <a:cubicBezTo>
                    <a:pt x="1441" y="1"/>
                    <a:pt x="0" y="1441"/>
                    <a:pt x="0" y="3227"/>
                  </a:cubicBezTo>
                  <a:cubicBezTo>
                    <a:pt x="0" y="4108"/>
                    <a:pt x="298" y="5013"/>
                    <a:pt x="893" y="5942"/>
                  </a:cubicBezTo>
                  <a:cubicBezTo>
                    <a:pt x="1370" y="6668"/>
                    <a:pt x="2001" y="7418"/>
                    <a:pt x="2822" y="8145"/>
                  </a:cubicBezTo>
                  <a:cubicBezTo>
                    <a:pt x="4203" y="9383"/>
                    <a:pt x="5620" y="10181"/>
                    <a:pt x="5632" y="10192"/>
                  </a:cubicBezTo>
                  <a:cubicBezTo>
                    <a:pt x="5668" y="10216"/>
                    <a:pt x="5692" y="10228"/>
                    <a:pt x="5727" y="10228"/>
                  </a:cubicBezTo>
                  <a:cubicBezTo>
                    <a:pt x="5751" y="10228"/>
                    <a:pt x="5787" y="10216"/>
                    <a:pt x="5811" y="10192"/>
                  </a:cubicBezTo>
                  <a:cubicBezTo>
                    <a:pt x="5834" y="10181"/>
                    <a:pt x="7239" y="9395"/>
                    <a:pt x="8632" y="8145"/>
                  </a:cubicBezTo>
                  <a:cubicBezTo>
                    <a:pt x="9442" y="7418"/>
                    <a:pt x="10097" y="6668"/>
                    <a:pt x="10561" y="5942"/>
                  </a:cubicBezTo>
                  <a:cubicBezTo>
                    <a:pt x="11157" y="5013"/>
                    <a:pt x="11454" y="4108"/>
                    <a:pt x="11454" y="3227"/>
                  </a:cubicBezTo>
                  <a:cubicBezTo>
                    <a:pt x="11490" y="1441"/>
                    <a:pt x="10049" y="1"/>
                    <a:pt x="8263" y="1"/>
                  </a:cubicBezTo>
                  <a:cubicBezTo>
                    <a:pt x="7275" y="1"/>
                    <a:pt x="6358" y="453"/>
                    <a:pt x="5739" y="1203"/>
                  </a:cubicBezTo>
                  <a:cubicBezTo>
                    <a:pt x="5132" y="453"/>
                    <a:pt x="4203" y="1"/>
                    <a:pt x="3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78"/>
            <p:cNvSpPr/>
            <p:nvPr/>
          </p:nvSpPr>
          <p:spPr>
            <a:xfrm>
              <a:off x="6022144" y="3250429"/>
              <a:ext cx="85484" cy="84341"/>
            </a:xfrm>
            <a:custGeom>
              <a:avLst/>
              <a:gdLst/>
              <a:ahLst/>
              <a:cxnLst/>
              <a:rect l="l" t="t" r="r" b="b"/>
              <a:pathLst>
                <a:path w="2692" h="2656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91" y="357"/>
                  </a:cubicBezTo>
                  <a:cubicBezTo>
                    <a:pt x="1346" y="357"/>
                    <a:pt x="2311" y="1310"/>
                    <a:pt x="2334" y="2477"/>
                  </a:cubicBezTo>
                  <a:cubicBezTo>
                    <a:pt x="2334" y="2572"/>
                    <a:pt x="2406" y="2655"/>
                    <a:pt x="2513" y="2655"/>
                  </a:cubicBezTo>
                  <a:cubicBezTo>
                    <a:pt x="2608" y="2655"/>
                    <a:pt x="2692" y="2560"/>
                    <a:pt x="2692" y="2477"/>
                  </a:cubicBezTo>
                  <a:cubicBezTo>
                    <a:pt x="2668" y="1107"/>
                    <a:pt x="1561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78"/>
            <p:cNvSpPr/>
            <p:nvPr/>
          </p:nvSpPr>
          <p:spPr>
            <a:xfrm>
              <a:off x="5862987" y="3250429"/>
              <a:ext cx="73386" cy="43504"/>
            </a:xfrm>
            <a:custGeom>
              <a:avLst/>
              <a:gdLst/>
              <a:ahLst/>
              <a:cxnLst/>
              <a:rect l="l" t="t" r="r" b="b"/>
              <a:pathLst>
                <a:path w="2311" h="137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86"/>
                    <a:pt x="72" y="357"/>
                    <a:pt x="179" y="357"/>
                  </a:cubicBezTo>
                  <a:cubicBezTo>
                    <a:pt x="881" y="357"/>
                    <a:pt x="1548" y="703"/>
                    <a:pt x="1953" y="1298"/>
                  </a:cubicBezTo>
                  <a:cubicBezTo>
                    <a:pt x="1989" y="1334"/>
                    <a:pt x="2036" y="1369"/>
                    <a:pt x="2108" y="1369"/>
                  </a:cubicBezTo>
                  <a:cubicBezTo>
                    <a:pt x="2131" y="1369"/>
                    <a:pt x="2179" y="1357"/>
                    <a:pt x="2203" y="1334"/>
                  </a:cubicBezTo>
                  <a:cubicBezTo>
                    <a:pt x="2286" y="1286"/>
                    <a:pt x="2310" y="1179"/>
                    <a:pt x="2251" y="1084"/>
                  </a:cubicBezTo>
                  <a:cubicBezTo>
                    <a:pt x="1786" y="405"/>
                    <a:pt x="101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0" name="Google Shape;10980;p78"/>
          <p:cNvGrpSpPr/>
          <p:nvPr/>
        </p:nvGrpSpPr>
        <p:grpSpPr>
          <a:xfrm>
            <a:off x="6282371" y="2914935"/>
            <a:ext cx="446539" cy="303895"/>
            <a:chOff x="6228583" y="3237664"/>
            <a:chExt cx="446539" cy="303895"/>
          </a:xfrm>
          <a:solidFill>
            <a:schemeClr val="tx1"/>
          </a:solidFill>
        </p:grpSpPr>
        <p:sp>
          <p:nvSpPr>
            <p:cNvPr id="10981" name="Google Shape;10981;p78"/>
            <p:cNvSpPr/>
            <p:nvPr/>
          </p:nvSpPr>
          <p:spPr>
            <a:xfrm>
              <a:off x="6357508" y="3277453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42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63" y="816"/>
                    <a:pt x="322" y="804"/>
                    <a:pt x="370" y="756"/>
                  </a:cubicBezTo>
                  <a:lnTo>
                    <a:pt x="786" y="340"/>
                  </a:lnTo>
                  <a:cubicBezTo>
                    <a:pt x="846" y="268"/>
                    <a:pt x="846" y="149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78"/>
            <p:cNvSpPr/>
            <p:nvPr/>
          </p:nvSpPr>
          <p:spPr>
            <a:xfrm>
              <a:off x="6276596" y="3358746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632" y="0"/>
                  </a:moveTo>
                  <a:cubicBezTo>
                    <a:pt x="578" y="0"/>
                    <a:pt x="525" y="18"/>
                    <a:pt x="489" y="54"/>
                  </a:cubicBezTo>
                  <a:lnTo>
                    <a:pt x="72" y="471"/>
                  </a:lnTo>
                  <a:cubicBezTo>
                    <a:pt x="1" y="554"/>
                    <a:pt x="1" y="685"/>
                    <a:pt x="72" y="756"/>
                  </a:cubicBezTo>
                  <a:cubicBezTo>
                    <a:pt x="120" y="804"/>
                    <a:pt x="167" y="816"/>
                    <a:pt x="227" y="816"/>
                  </a:cubicBezTo>
                  <a:cubicBezTo>
                    <a:pt x="286" y="816"/>
                    <a:pt x="334" y="804"/>
                    <a:pt x="370" y="756"/>
                  </a:cubicBezTo>
                  <a:lnTo>
                    <a:pt x="787" y="340"/>
                  </a:lnTo>
                  <a:cubicBezTo>
                    <a:pt x="846" y="256"/>
                    <a:pt x="846" y="137"/>
                    <a:pt x="775" y="54"/>
                  </a:cubicBezTo>
                  <a:cubicBezTo>
                    <a:pt x="739" y="18"/>
                    <a:pt x="685" y="0"/>
                    <a:pt x="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78"/>
            <p:cNvSpPr/>
            <p:nvPr/>
          </p:nvSpPr>
          <p:spPr>
            <a:xfrm>
              <a:off x="6357508" y="3358365"/>
              <a:ext cx="26865" cy="25912"/>
            </a:xfrm>
            <a:custGeom>
              <a:avLst/>
              <a:gdLst/>
              <a:ahLst/>
              <a:cxnLst/>
              <a:rect l="l" t="t" r="r" b="b"/>
              <a:pathLst>
                <a:path w="846" h="816" extrusionOk="0">
                  <a:moveTo>
                    <a:pt x="215" y="0"/>
                  </a:moveTo>
                  <a:cubicBezTo>
                    <a:pt x="161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792"/>
                    <a:pt x="584" y="816"/>
                    <a:pt x="644" y="816"/>
                  </a:cubicBezTo>
                  <a:cubicBezTo>
                    <a:pt x="703" y="816"/>
                    <a:pt x="739" y="792"/>
                    <a:pt x="786" y="756"/>
                  </a:cubicBezTo>
                  <a:cubicBezTo>
                    <a:pt x="846" y="685"/>
                    <a:pt x="846" y="566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78"/>
            <p:cNvSpPr/>
            <p:nvPr/>
          </p:nvSpPr>
          <p:spPr>
            <a:xfrm>
              <a:off x="6276596" y="3277453"/>
              <a:ext cx="26896" cy="25912"/>
            </a:xfrm>
            <a:custGeom>
              <a:avLst/>
              <a:gdLst/>
              <a:ahLst/>
              <a:cxnLst/>
              <a:rect l="l" t="t" r="r" b="b"/>
              <a:pathLst>
                <a:path w="847" h="816" extrusionOk="0">
                  <a:moveTo>
                    <a:pt x="219" y="0"/>
                  </a:moveTo>
                  <a:cubicBezTo>
                    <a:pt x="167" y="0"/>
                    <a:pt x="114" y="18"/>
                    <a:pt x="72" y="54"/>
                  </a:cubicBezTo>
                  <a:cubicBezTo>
                    <a:pt x="1" y="137"/>
                    <a:pt x="1" y="268"/>
                    <a:pt x="72" y="340"/>
                  </a:cubicBezTo>
                  <a:lnTo>
                    <a:pt x="489" y="756"/>
                  </a:lnTo>
                  <a:cubicBezTo>
                    <a:pt x="536" y="804"/>
                    <a:pt x="584" y="816"/>
                    <a:pt x="644" y="816"/>
                  </a:cubicBezTo>
                  <a:cubicBezTo>
                    <a:pt x="679" y="816"/>
                    <a:pt x="751" y="804"/>
                    <a:pt x="787" y="756"/>
                  </a:cubicBezTo>
                  <a:cubicBezTo>
                    <a:pt x="846" y="685"/>
                    <a:pt x="846" y="554"/>
                    <a:pt x="775" y="471"/>
                  </a:cubicBezTo>
                  <a:lnTo>
                    <a:pt x="358" y="54"/>
                  </a:lnTo>
                  <a:cubicBezTo>
                    <a:pt x="322" y="18"/>
                    <a:pt x="272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78"/>
            <p:cNvSpPr/>
            <p:nvPr/>
          </p:nvSpPr>
          <p:spPr>
            <a:xfrm>
              <a:off x="6526508" y="3290314"/>
              <a:ext cx="21593" cy="19879"/>
            </a:xfrm>
            <a:custGeom>
              <a:avLst/>
              <a:gdLst/>
              <a:ahLst/>
              <a:cxnLst/>
              <a:rect l="l" t="t" r="r" b="b"/>
              <a:pathLst>
                <a:path w="680" h="626" extrusionOk="0">
                  <a:moveTo>
                    <a:pt x="446" y="0"/>
                  </a:moveTo>
                  <a:cubicBezTo>
                    <a:pt x="394" y="0"/>
                    <a:pt x="340" y="18"/>
                    <a:pt x="298" y="54"/>
                  </a:cubicBezTo>
                  <a:lnTo>
                    <a:pt x="84" y="280"/>
                  </a:lnTo>
                  <a:cubicBezTo>
                    <a:pt x="1" y="351"/>
                    <a:pt x="1" y="482"/>
                    <a:pt x="84" y="566"/>
                  </a:cubicBezTo>
                  <a:cubicBezTo>
                    <a:pt x="120" y="601"/>
                    <a:pt x="167" y="625"/>
                    <a:pt x="227" y="625"/>
                  </a:cubicBezTo>
                  <a:cubicBezTo>
                    <a:pt x="275" y="625"/>
                    <a:pt x="334" y="601"/>
                    <a:pt x="382" y="566"/>
                  </a:cubicBezTo>
                  <a:lnTo>
                    <a:pt x="596" y="340"/>
                  </a:lnTo>
                  <a:cubicBezTo>
                    <a:pt x="679" y="268"/>
                    <a:pt x="679" y="125"/>
                    <a:pt x="584" y="54"/>
                  </a:cubicBezTo>
                  <a:cubicBezTo>
                    <a:pt x="548" y="18"/>
                    <a:pt x="498" y="0"/>
                    <a:pt x="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78"/>
            <p:cNvSpPr/>
            <p:nvPr/>
          </p:nvSpPr>
          <p:spPr>
            <a:xfrm>
              <a:off x="6465253" y="3352299"/>
              <a:ext cx="20831" cy="19498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437" y="1"/>
                  </a:moveTo>
                  <a:cubicBezTo>
                    <a:pt x="385" y="1"/>
                    <a:pt x="334" y="19"/>
                    <a:pt x="299" y="54"/>
                  </a:cubicBezTo>
                  <a:lnTo>
                    <a:pt x="72" y="281"/>
                  </a:lnTo>
                  <a:cubicBezTo>
                    <a:pt x="1" y="352"/>
                    <a:pt x="1" y="483"/>
                    <a:pt x="72" y="554"/>
                  </a:cubicBezTo>
                  <a:cubicBezTo>
                    <a:pt x="120" y="602"/>
                    <a:pt x="168" y="614"/>
                    <a:pt x="227" y="614"/>
                  </a:cubicBezTo>
                  <a:cubicBezTo>
                    <a:pt x="263" y="614"/>
                    <a:pt x="322" y="602"/>
                    <a:pt x="370" y="554"/>
                  </a:cubicBezTo>
                  <a:lnTo>
                    <a:pt x="596" y="340"/>
                  </a:lnTo>
                  <a:cubicBezTo>
                    <a:pt x="656" y="257"/>
                    <a:pt x="656" y="126"/>
                    <a:pt x="584" y="54"/>
                  </a:cubicBezTo>
                  <a:cubicBezTo>
                    <a:pt x="543" y="19"/>
                    <a:pt x="489" y="1"/>
                    <a:pt x="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78"/>
            <p:cNvSpPr/>
            <p:nvPr/>
          </p:nvSpPr>
          <p:spPr>
            <a:xfrm>
              <a:off x="6526508" y="3352299"/>
              <a:ext cx="21593" cy="19498"/>
            </a:xfrm>
            <a:custGeom>
              <a:avLst/>
              <a:gdLst/>
              <a:ahLst/>
              <a:cxnLst/>
              <a:rect l="l" t="t" r="r" b="b"/>
              <a:pathLst>
                <a:path w="680" h="614" extrusionOk="0">
                  <a:moveTo>
                    <a:pt x="221" y="1"/>
                  </a:moveTo>
                  <a:cubicBezTo>
                    <a:pt x="170" y="1"/>
                    <a:pt x="120" y="19"/>
                    <a:pt x="84" y="54"/>
                  </a:cubicBezTo>
                  <a:cubicBezTo>
                    <a:pt x="1" y="126"/>
                    <a:pt x="1" y="257"/>
                    <a:pt x="84" y="340"/>
                  </a:cubicBezTo>
                  <a:lnTo>
                    <a:pt x="298" y="554"/>
                  </a:lnTo>
                  <a:cubicBezTo>
                    <a:pt x="346" y="602"/>
                    <a:pt x="394" y="614"/>
                    <a:pt x="453" y="614"/>
                  </a:cubicBezTo>
                  <a:cubicBezTo>
                    <a:pt x="501" y="614"/>
                    <a:pt x="560" y="602"/>
                    <a:pt x="596" y="554"/>
                  </a:cubicBezTo>
                  <a:cubicBezTo>
                    <a:pt x="679" y="483"/>
                    <a:pt x="679" y="352"/>
                    <a:pt x="584" y="281"/>
                  </a:cubicBezTo>
                  <a:lnTo>
                    <a:pt x="358" y="54"/>
                  </a:lnTo>
                  <a:cubicBezTo>
                    <a:pt x="322" y="19"/>
                    <a:pt x="272" y="1"/>
                    <a:pt x="2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78"/>
            <p:cNvSpPr/>
            <p:nvPr/>
          </p:nvSpPr>
          <p:spPr>
            <a:xfrm>
              <a:off x="6465253" y="3290314"/>
              <a:ext cx="20831" cy="19879"/>
            </a:xfrm>
            <a:custGeom>
              <a:avLst/>
              <a:gdLst/>
              <a:ahLst/>
              <a:cxnLst/>
              <a:rect l="l" t="t" r="r" b="b"/>
              <a:pathLst>
                <a:path w="656" h="626" extrusionOk="0">
                  <a:moveTo>
                    <a:pt x="215" y="0"/>
                  </a:moveTo>
                  <a:cubicBezTo>
                    <a:pt x="162" y="0"/>
                    <a:pt x="108" y="18"/>
                    <a:pt x="72" y="54"/>
                  </a:cubicBezTo>
                  <a:cubicBezTo>
                    <a:pt x="1" y="125"/>
                    <a:pt x="1" y="268"/>
                    <a:pt x="72" y="340"/>
                  </a:cubicBezTo>
                  <a:lnTo>
                    <a:pt x="299" y="566"/>
                  </a:lnTo>
                  <a:cubicBezTo>
                    <a:pt x="346" y="601"/>
                    <a:pt x="382" y="625"/>
                    <a:pt x="441" y="625"/>
                  </a:cubicBezTo>
                  <a:cubicBezTo>
                    <a:pt x="489" y="625"/>
                    <a:pt x="549" y="601"/>
                    <a:pt x="596" y="566"/>
                  </a:cubicBezTo>
                  <a:cubicBezTo>
                    <a:pt x="656" y="482"/>
                    <a:pt x="656" y="351"/>
                    <a:pt x="584" y="280"/>
                  </a:cubicBezTo>
                  <a:lnTo>
                    <a:pt x="358" y="54"/>
                  </a:lnTo>
                  <a:cubicBezTo>
                    <a:pt x="322" y="18"/>
                    <a:pt x="269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78"/>
            <p:cNvSpPr/>
            <p:nvPr/>
          </p:nvSpPr>
          <p:spPr>
            <a:xfrm>
              <a:off x="6304573" y="3437180"/>
              <a:ext cx="119145" cy="13274"/>
            </a:xfrm>
            <a:custGeom>
              <a:avLst/>
              <a:gdLst/>
              <a:ahLst/>
              <a:cxnLst/>
              <a:rect l="l" t="t" r="r" b="b"/>
              <a:pathLst>
                <a:path w="3752" h="418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lnTo>
                    <a:pt x="3537" y="417"/>
                  </a:lnTo>
                  <a:cubicBezTo>
                    <a:pt x="3644" y="417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78"/>
            <p:cNvSpPr/>
            <p:nvPr/>
          </p:nvSpPr>
          <p:spPr>
            <a:xfrm>
              <a:off x="6304573" y="3500341"/>
              <a:ext cx="25372" cy="13242"/>
            </a:xfrm>
            <a:custGeom>
              <a:avLst/>
              <a:gdLst/>
              <a:ahLst/>
              <a:cxnLst/>
              <a:rect l="l" t="t" r="r" b="b"/>
              <a:pathLst>
                <a:path w="799" h="417" extrusionOk="0">
                  <a:moveTo>
                    <a:pt x="203" y="0"/>
                  </a:moveTo>
                  <a:cubicBezTo>
                    <a:pt x="108" y="0"/>
                    <a:pt x="1" y="95"/>
                    <a:pt x="1" y="214"/>
                  </a:cubicBezTo>
                  <a:cubicBezTo>
                    <a:pt x="1" y="333"/>
                    <a:pt x="84" y="417"/>
                    <a:pt x="203" y="417"/>
                  </a:cubicBezTo>
                  <a:lnTo>
                    <a:pt x="596" y="417"/>
                  </a:lnTo>
                  <a:cubicBezTo>
                    <a:pt x="703" y="417"/>
                    <a:pt x="798" y="333"/>
                    <a:pt x="798" y="214"/>
                  </a:cubicBezTo>
                  <a:cubicBezTo>
                    <a:pt x="798" y="95"/>
                    <a:pt x="715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78"/>
            <p:cNvSpPr/>
            <p:nvPr/>
          </p:nvSpPr>
          <p:spPr>
            <a:xfrm>
              <a:off x="6346934" y="3500341"/>
              <a:ext cx="76784" cy="13242"/>
            </a:xfrm>
            <a:custGeom>
              <a:avLst/>
              <a:gdLst/>
              <a:ahLst/>
              <a:cxnLst/>
              <a:rect l="l" t="t" r="r" b="b"/>
              <a:pathLst>
                <a:path w="2418" h="417" extrusionOk="0">
                  <a:moveTo>
                    <a:pt x="215" y="0"/>
                  </a:moveTo>
                  <a:cubicBezTo>
                    <a:pt x="107" y="0"/>
                    <a:pt x="0" y="95"/>
                    <a:pt x="0" y="214"/>
                  </a:cubicBezTo>
                  <a:cubicBezTo>
                    <a:pt x="0" y="333"/>
                    <a:pt x="96" y="417"/>
                    <a:pt x="215" y="417"/>
                  </a:cubicBezTo>
                  <a:lnTo>
                    <a:pt x="2203" y="417"/>
                  </a:lnTo>
                  <a:cubicBezTo>
                    <a:pt x="2310" y="417"/>
                    <a:pt x="2417" y="333"/>
                    <a:pt x="2417" y="214"/>
                  </a:cubicBezTo>
                  <a:cubicBezTo>
                    <a:pt x="2417" y="95"/>
                    <a:pt x="2310" y="0"/>
                    <a:pt x="2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78"/>
            <p:cNvSpPr/>
            <p:nvPr/>
          </p:nvSpPr>
          <p:spPr>
            <a:xfrm>
              <a:off x="6304573" y="3468935"/>
              <a:ext cx="119145" cy="12893"/>
            </a:xfrm>
            <a:custGeom>
              <a:avLst/>
              <a:gdLst/>
              <a:ahLst/>
              <a:cxnLst/>
              <a:rect l="l" t="t" r="r" b="b"/>
              <a:pathLst>
                <a:path w="3752" h="406" extrusionOk="0">
                  <a:moveTo>
                    <a:pt x="203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84" y="406"/>
                    <a:pt x="203" y="406"/>
                  </a:cubicBezTo>
                  <a:lnTo>
                    <a:pt x="3537" y="406"/>
                  </a:lnTo>
                  <a:cubicBezTo>
                    <a:pt x="3644" y="406"/>
                    <a:pt x="3751" y="322"/>
                    <a:pt x="3751" y="203"/>
                  </a:cubicBezTo>
                  <a:cubicBezTo>
                    <a:pt x="3751" y="84"/>
                    <a:pt x="3644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78"/>
            <p:cNvSpPr/>
            <p:nvPr/>
          </p:nvSpPr>
          <p:spPr>
            <a:xfrm>
              <a:off x="6228583" y="3237664"/>
              <a:ext cx="357688" cy="186338"/>
            </a:xfrm>
            <a:custGeom>
              <a:avLst/>
              <a:gdLst/>
              <a:ahLst/>
              <a:cxnLst/>
              <a:rect l="l" t="t" r="r" b="b"/>
              <a:pathLst>
                <a:path w="11264" h="5868" extrusionOk="0">
                  <a:moveTo>
                    <a:pt x="8752" y="1045"/>
                  </a:moveTo>
                  <a:cubicBezTo>
                    <a:pt x="9240" y="1045"/>
                    <a:pt x="9716" y="1224"/>
                    <a:pt x="10085" y="1593"/>
                  </a:cubicBezTo>
                  <a:cubicBezTo>
                    <a:pt x="10811" y="2331"/>
                    <a:pt x="10811" y="3545"/>
                    <a:pt x="10085" y="4272"/>
                  </a:cubicBezTo>
                  <a:cubicBezTo>
                    <a:pt x="9716" y="4641"/>
                    <a:pt x="9234" y="4825"/>
                    <a:pt x="8750" y="4825"/>
                  </a:cubicBezTo>
                  <a:cubicBezTo>
                    <a:pt x="8267" y="4825"/>
                    <a:pt x="7781" y="4641"/>
                    <a:pt x="7406" y="4272"/>
                  </a:cubicBezTo>
                  <a:cubicBezTo>
                    <a:pt x="6668" y="3522"/>
                    <a:pt x="6668" y="2331"/>
                    <a:pt x="7406" y="1593"/>
                  </a:cubicBezTo>
                  <a:cubicBezTo>
                    <a:pt x="7775" y="1224"/>
                    <a:pt x="8252" y="1045"/>
                    <a:pt x="8752" y="1045"/>
                  </a:cubicBezTo>
                  <a:close/>
                  <a:moveTo>
                    <a:pt x="3215" y="402"/>
                  </a:moveTo>
                  <a:cubicBezTo>
                    <a:pt x="3870" y="402"/>
                    <a:pt x="4501" y="652"/>
                    <a:pt x="5001" y="1140"/>
                  </a:cubicBezTo>
                  <a:cubicBezTo>
                    <a:pt x="5978" y="2140"/>
                    <a:pt x="5978" y="3736"/>
                    <a:pt x="5001" y="4712"/>
                  </a:cubicBezTo>
                  <a:cubicBezTo>
                    <a:pt x="4507" y="5206"/>
                    <a:pt x="3858" y="5453"/>
                    <a:pt x="3211" y="5453"/>
                  </a:cubicBezTo>
                  <a:cubicBezTo>
                    <a:pt x="2563" y="5453"/>
                    <a:pt x="1918" y="5206"/>
                    <a:pt x="1429" y="4712"/>
                  </a:cubicBezTo>
                  <a:cubicBezTo>
                    <a:pt x="441" y="3736"/>
                    <a:pt x="441" y="2128"/>
                    <a:pt x="1429" y="1140"/>
                  </a:cubicBezTo>
                  <a:cubicBezTo>
                    <a:pt x="1918" y="652"/>
                    <a:pt x="2560" y="402"/>
                    <a:pt x="3215" y="402"/>
                  </a:cubicBezTo>
                  <a:close/>
                  <a:moveTo>
                    <a:pt x="3209" y="0"/>
                  </a:moveTo>
                  <a:cubicBezTo>
                    <a:pt x="2462" y="0"/>
                    <a:pt x="1715" y="289"/>
                    <a:pt x="1144" y="866"/>
                  </a:cubicBezTo>
                  <a:cubicBezTo>
                    <a:pt x="1" y="2009"/>
                    <a:pt x="1" y="3855"/>
                    <a:pt x="1144" y="4998"/>
                  </a:cubicBezTo>
                  <a:cubicBezTo>
                    <a:pt x="1703" y="5569"/>
                    <a:pt x="2465" y="5867"/>
                    <a:pt x="3215" y="5867"/>
                  </a:cubicBezTo>
                  <a:cubicBezTo>
                    <a:pt x="3953" y="5867"/>
                    <a:pt x="4715" y="5581"/>
                    <a:pt x="5275" y="4998"/>
                  </a:cubicBezTo>
                  <a:cubicBezTo>
                    <a:pt x="5680" y="4593"/>
                    <a:pt x="5930" y="4117"/>
                    <a:pt x="6049" y="3617"/>
                  </a:cubicBezTo>
                  <a:lnTo>
                    <a:pt x="6561" y="3617"/>
                  </a:lnTo>
                  <a:cubicBezTo>
                    <a:pt x="6668" y="3962"/>
                    <a:pt x="6859" y="4284"/>
                    <a:pt x="7121" y="4557"/>
                  </a:cubicBezTo>
                  <a:cubicBezTo>
                    <a:pt x="7573" y="4998"/>
                    <a:pt x="8168" y="5224"/>
                    <a:pt x="8752" y="5224"/>
                  </a:cubicBezTo>
                  <a:cubicBezTo>
                    <a:pt x="9323" y="5224"/>
                    <a:pt x="9919" y="4998"/>
                    <a:pt x="10371" y="4557"/>
                  </a:cubicBezTo>
                  <a:cubicBezTo>
                    <a:pt x="11264" y="3664"/>
                    <a:pt x="11264" y="2200"/>
                    <a:pt x="10371" y="1307"/>
                  </a:cubicBezTo>
                  <a:cubicBezTo>
                    <a:pt x="9924" y="860"/>
                    <a:pt x="9335" y="637"/>
                    <a:pt x="8746" y="637"/>
                  </a:cubicBezTo>
                  <a:cubicBezTo>
                    <a:pt x="8156" y="637"/>
                    <a:pt x="7567" y="860"/>
                    <a:pt x="7121" y="1307"/>
                  </a:cubicBezTo>
                  <a:cubicBezTo>
                    <a:pt x="6609" y="1831"/>
                    <a:pt x="6394" y="2533"/>
                    <a:pt x="6466" y="3212"/>
                  </a:cubicBezTo>
                  <a:lnTo>
                    <a:pt x="6132" y="3212"/>
                  </a:lnTo>
                  <a:cubicBezTo>
                    <a:pt x="6204" y="2379"/>
                    <a:pt x="5930" y="1497"/>
                    <a:pt x="5275" y="866"/>
                  </a:cubicBezTo>
                  <a:cubicBezTo>
                    <a:pt x="4704" y="289"/>
                    <a:pt x="3956" y="0"/>
                    <a:pt x="32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78"/>
            <p:cNvSpPr/>
            <p:nvPr/>
          </p:nvSpPr>
          <p:spPr>
            <a:xfrm>
              <a:off x="6295141" y="3295775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19" y="394"/>
                  </a:moveTo>
                  <a:cubicBezTo>
                    <a:pt x="1512" y="394"/>
                    <a:pt x="1834" y="703"/>
                    <a:pt x="1834" y="1108"/>
                  </a:cubicBezTo>
                  <a:cubicBezTo>
                    <a:pt x="1810" y="1501"/>
                    <a:pt x="1500" y="1822"/>
                    <a:pt x="1119" y="1822"/>
                  </a:cubicBezTo>
                  <a:cubicBezTo>
                    <a:pt x="726" y="1822"/>
                    <a:pt x="405" y="1501"/>
                    <a:pt x="405" y="1108"/>
                  </a:cubicBezTo>
                  <a:cubicBezTo>
                    <a:pt x="405" y="715"/>
                    <a:pt x="714" y="394"/>
                    <a:pt x="1119" y="394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489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78"/>
            <p:cNvSpPr/>
            <p:nvPr/>
          </p:nvSpPr>
          <p:spPr>
            <a:xfrm>
              <a:off x="6482273" y="3306763"/>
              <a:ext cx="48045" cy="48045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3" y="405"/>
                  </a:moveTo>
                  <a:cubicBezTo>
                    <a:pt x="953" y="405"/>
                    <a:pt x="1120" y="560"/>
                    <a:pt x="1120" y="762"/>
                  </a:cubicBezTo>
                  <a:cubicBezTo>
                    <a:pt x="1120" y="965"/>
                    <a:pt x="953" y="1119"/>
                    <a:pt x="763" y="1119"/>
                  </a:cubicBezTo>
                  <a:cubicBezTo>
                    <a:pt x="560" y="1119"/>
                    <a:pt x="406" y="953"/>
                    <a:pt x="406" y="762"/>
                  </a:cubicBezTo>
                  <a:cubicBezTo>
                    <a:pt x="406" y="560"/>
                    <a:pt x="560" y="405"/>
                    <a:pt x="763" y="405"/>
                  </a:cubicBezTo>
                  <a:close/>
                  <a:moveTo>
                    <a:pt x="763" y="0"/>
                  </a:moveTo>
                  <a:cubicBezTo>
                    <a:pt x="346" y="0"/>
                    <a:pt x="1" y="345"/>
                    <a:pt x="1" y="762"/>
                  </a:cubicBezTo>
                  <a:cubicBezTo>
                    <a:pt x="1" y="1179"/>
                    <a:pt x="346" y="1512"/>
                    <a:pt x="763" y="1512"/>
                  </a:cubicBezTo>
                  <a:cubicBezTo>
                    <a:pt x="1179" y="1512"/>
                    <a:pt x="1513" y="1179"/>
                    <a:pt x="1513" y="762"/>
                  </a:cubicBezTo>
                  <a:cubicBezTo>
                    <a:pt x="1513" y="345"/>
                    <a:pt x="1179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78"/>
            <p:cNvSpPr/>
            <p:nvPr/>
          </p:nvSpPr>
          <p:spPr>
            <a:xfrm>
              <a:off x="6456584" y="3437180"/>
              <a:ext cx="76784" cy="76403"/>
            </a:xfrm>
            <a:custGeom>
              <a:avLst/>
              <a:gdLst/>
              <a:ahLst/>
              <a:cxnLst/>
              <a:rect l="l" t="t" r="r" b="b"/>
              <a:pathLst>
                <a:path w="2418" h="2406" extrusionOk="0">
                  <a:moveTo>
                    <a:pt x="2012" y="406"/>
                  </a:moveTo>
                  <a:lnTo>
                    <a:pt x="2012" y="1989"/>
                  </a:lnTo>
                  <a:lnTo>
                    <a:pt x="417" y="1989"/>
                  </a:lnTo>
                  <a:lnTo>
                    <a:pt x="417" y="406"/>
                  </a:lnTo>
                  <a:close/>
                  <a:moveTo>
                    <a:pt x="298" y="1"/>
                  </a:moveTo>
                  <a:cubicBezTo>
                    <a:pt x="143" y="1"/>
                    <a:pt x="0" y="132"/>
                    <a:pt x="0" y="298"/>
                  </a:cubicBezTo>
                  <a:lnTo>
                    <a:pt x="0" y="2108"/>
                  </a:lnTo>
                  <a:cubicBezTo>
                    <a:pt x="0" y="2275"/>
                    <a:pt x="143" y="2406"/>
                    <a:pt x="298" y="2406"/>
                  </a:cubicBezTo>
                  <a:lnTo>
                    <a:pt x="2119" y="2406"/>
                  </a:lnTo>
                  <a:cubicBezTo>
                    <a:pt x="2286" y="2406"/>
                    <a:pt x="2417" y="2275"/>
                    <a:pt x="2417" y="2108"/>
                  </a:cubicBezTo>
                  <a:lnTo>
                    <a:pt x="2417" y="298"/>
                  </a:lnTo>
                  <a:cubicBezTo>
                    <a:pt x="2417" y="120"/>
                    <a:pt x="2286" y="1"/>
                    <a:pt x="2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78"/>
            <p:cNvSpPr/>
            <p:nvPr/>
          </p:nvSpPr>
          <p:spPr>
            <a:xfrm>
              <a:off x="6268658" y="3367351"/>
              <a:ext cx="406464" cy="174208"/>
            </a:xfrm>
            <a:custGeom>
              <a:avLst/>
              <a:gdLst/>
              <a:ahLst/>
              <a:cxnLst/>
              <a:rect l="l" t="t" r="r" b="b"/>
              <a:pathLst>
                <a:path w="12800" h="5486" extrusionOk="0">
                  <a:moveTo>
                    <a:pt x="10419" y="1616"/>
                  </a:moveTo>
                  <a:lnTo>
                    <a:pt x="10419" y="3009"/>
                  </a:lnTo>
                  <a:lnTo>
                    <a:pt x="9573" y="3009"/>
                  </a:lnTo>
                  <a:lnTo>
                    <a:pt x="9573" y="1616"/>
                  </a:lnTo>
                  <a:close/>
                  <a:moveTo>
                    <a:pt x="12395" y="402"/>
                  </a:moveTo>
                  <a:lnTo>
                    <a:pt x="12395" y="414"/>
                  </a:lnTo>
                  <a:lnTo>
                    <a:pt x="12395" y="4224"/>
                  </a:lnTo>
                  <a:lnTo>
                    <a:pt x="12383" y="4236"/>
                  </a:lnTo>
                  <a:lnTo>
                    <a:pt x="10835" y="3807"/>
                  </a:lnTo>
                  <a:lnTo>
                    <a:pt x="10823" y="3795"/>
                  </a:lnTo>
                  <a:lnTo>
                    <a:pt x="10823" y="3224"/>
                  </a:lnTo>
                  <a:lnTo>
                    <a:pt x="10823" y="1414"/>
                  </a:lnTo>
                  <a:lnTo>
                    <a:pt x="10823" y="842"/>
                  </a:lnTo>
                  <a:cubicBezTo>
                    <a:pt x="10823" y="842"/>
                    <a:pt x="10823" y="831"/>
                    <a:pt x="10835" y="831"/>
                  </a:cubicBezTo>
                  <a:lnTo>
                    <a:pt x="12383" y="402"/>
                  </a:lnTo>
                  <a:close/>
                  <a:moveTo>
                    <a:pt x="12362" y="0"/>
                  </a:moveTo>
                  <a:cubicBezTo>
                    <a:pt x="12330" y="0"/>
                    <a:pt x="12297" y="3"/>
                    <a:pt x="12264" y="9"/>
                  </a:cubicBezTo>
                  <a:lnTo>
                    <a:pt x="10716" y="438"/>
                  </a:lnTo>
                  <a:cubicBezTo>
                    <a:pt x="10538" y="485"/>
                    <a:pt x="10407" y="664"/>
                    <a:pt x="10407" y="842"/>
                  </a:cubicBezTo>
                  <a:lnTo>
                    <a:pt x="10407" y="1212"/>
                  </a:lnTo>
                  <a:lnTo>
                    <a:pt x="9549" y="1212"/>
                  </a:lnTo>
                  <a:lnTo>
                    <a:pt x="9549" y="914"/>
                  </a:lnTo>
                  <a:cubicBezTo>
                    <a:pt x="9549" y="819"/>
                    <a:pt x="9466" y="711"/>
                    <a:pt x="9347" y="711"/>
                  </a:cubicBezTo>
                  <a:cubicBezTo>
                    <a:pt x="9228" y="711"/>
                    <a:pt x="9133" y="795"/>
                    <a:pt x="9133" y="914"/>
                  </a:cubicBezTo>
                  <a:lnTo>
                    <a:pt x="9133" y="1414"/>
                  </a:lnTo>
                  <a:lnTo>
                    <a:pt x="9133" y="3224"/>
                  </a:lnTo>
                  <a:lnTo>
                    <a:pt x="9133" y="4986"/>
                  </a:lnTo>
                  <a:cubicBezTo>
                    <a:pt x="9133" y="5045"/>
                    <a:pt x="9085" y="5081"/>
                    <a:pt x="9026" y="5081"/>
                  </a:cubicBezTo>
                  <a:lnTo>
                    <a:pt x="513" y="5081"/>
                  </a:lnTo>
                  <a:cubicBezTo>
                    <a:pt x="453" y="5081"/>
                    <a:pt x="417" y="5045"/>
                    <a:pt x="417" y="4986"/>
                  </a:cubicBezTo>
                  <a:lnTo>
                    <a:pt x="417" y="1854"/>
                  </a:lnTo>
                  <a:cubicBezTo>
                    <a:pt x="417" y="1747"/>
                    <a:pt x="322" y="1652"/>
                    <a:pt x="203" y="1652"/>
                  </a:cubicBezTo>
                  <a:cubicBezTo>
                    <a:pt x="84" y="1652"/>
                    <a:pt x="1" y="1735"/>
                    <a:pt x="1" y="1854"/>
                  </a:cubicBezTo>
                  <a:lnTo>
                    <a:pt x="1" y="4986"/>
                  </a:lnTo>
                  <a:cubicBezTo>
                    <a:pt x="1" y="5260"/>
                    <a:pt x="215" y="5486"/>
                    <a:pt x="501" y="5486"/>
                  </a:cubicBezTo>
                  <a:lnTo>
                    <a:pt x="9014" y="5486"/>
                  </a:lnTo>
                  <a:cubicBezTo>
                    <a:pt x="9299" y="5486"/>
                    <a:pt x="9526" y="5260"/>
                    <a:pt x="9526" y="4986"/>
                  </a:cubicBezTo>
                  <a:lnTo>
                    <a:pt x="9526" y="3414"/>
                  </a:lnTo>
                  <a:lnTo>
                    <a:pt x="10371" y="3414"/>
                  </a:lnTo>
                  <a:lnTo>
                    <a:pt x="10371" y="3795"/>
                  </a:lnTo>
                  <a:cubicBezTo>
                    <a:pt x="10371" y="3986"/>
                    <a:pt x="10502" y="4152"/>
                    <a:pt x="10681" y="4188"/>
                  </a:cubicBezTo>
                  <a:lnTo>
                    <a:pt x="12228" y="4629"/>
                  </a:lnTo>
                  <a:cubicBezTo>
                    <a:pt x="12264" y="4641"/>
                    <a:pt x="12300" y="4641"/>
                    <a:pt x="12347" y="4641"/>
                  </a:cubicBezTo>
                  <a:cubicBezTo>
                    <a:pt x="12443" y="4641"/>
                    <a:pt x="12526" y="4605"/>
                    <a:pt x="12597" y="4545"/>
                  </a:cubicBezTo>
                  <a:cubicBezTo>
                    <a:pt x="12705" y="4474"/>
                    <a:pt x="12764" y="4343"/>
                    <a:pt x="12764" y="4224"/>
                  </a:cubicBezTo>
                  <a:lnTo>
                    <a:pt x="12764" y="426"/>
                  </a:lnTo>
                  <a:cubicBezTo>
                    <a:pt x="12800" y="283"/>
                    <a:pt x="12740" y="164"/>
                    <a:pt x="12633" y="80"/>
                  </a:cubicBezTo>
                  <a:cubicBezTo>
                    <a:pt x="12553" y="27"/>
                    <a:pt x="12459" y="0"/>
                    <a:pt x="123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8" name="Google Shape;10998;p78"/>
          <p:cNvGrpSpPr/>
          <p:nvPr/>
        </p:nvGrpSpPr>
        <p:grpSpPr>
          <a:xfrm>
            <a:off x="919650" y="2884577"/>
            <a:ext cx="364484" cy="364897"/>
            <a:chOff x="865862" y="3207306"/>
            <a:chExt cx="364484" cy="364897"/>
          </a:xfrm>
          <a:solidFill>
            <a:schemeClr val="tx1"/>
          </a:solidFill>
        </p:grpSpPr>
        <p:sp>
          <p:nvSpPr>
            <p:cNvPr id="10999" name="Google Shape;10999;p78"/>
            <p:cNvSpPr/>
            <p:nvPr/>
          </p:nvSpPr>
          <p:spPr>
            <a:xfrm>
              <a:off x="928229" y="3269323"/>
              <a:ext cx="240131" cy="240100"/>
            </a:xfrm>
            <a:custGeom>
              <a:avLst/>
              <a:gdLst/>
              <a:ahLst/>
              <a:cxnLst/>
              <a:rect l="l" t="t" r="r" b="b"/>
              <a:pathLst>
                <a:path w="7562" h="7561" extrusionOk="0">
                  <a:moveTo>
                    <a:pt x="3775" y="0"/>
                  </a:moveTo>
                  <a:cubicBezTo>
                    <a:pt x="1692" y="0"/>
                    <a:pt x="1" y="1703"/>
                    <a:pt x="1" y="3787"/>
                  </a:cubicBezTo>
                  <a:cubicBezTo>
                    <a:pt x="1" y="5870"/>
                    <a:pt x="1692" y="7561"/>
                    <a:pt x="3775" y="7561"/>
                  </a:cubicBezTo>
                  <a:cubicBezTo>
                    <a:pt x="4454" y="7561"/>
                    <a:pt x="5121" y="7382"/>
                    <a:pt x="5704" y="7037"/>
                  </a:cubicBezTo>
                  <a:cubicBezTo>
                    <a:pt x="5787" y="6977"/>
                    <a:pt x="5823" y="6858"/>
                    <a:pt x="5775" y="6775"/>
                  </a:cubicBezTo>
                  <a:cubicBezTo>
                    <a:pt x="5736" y="6720"/>
                    <a:pt x="5672" y="6691"/>
                    <a:pt x="5605" y="6691"/>
                  </a:cubicBezTo>
                  <a:cubicBezTo>
                    <a:pt x="5570" y="6691"/>
                    <a:pt x="5534" y="6699"/>
                    <a:pt x="5502" y="6716"/>
                  </a:cubicBezTo>
                  <a:cubicBezTo>
                    <a:pt x="4990" y="7025"/>
                    <a:pt x="4394" y="7192"/>
                    <a:pt x="3775" y="7192"/>
                  </a:cubicBezTo>
                  <a:cubicBezTo>
                    <a:pt x="1906" y="7192"/>
                    <a:pt x="382" y="5668"/>
                    <a:pt x="382" y="3798"/>
                  </a:cubicBezTo>
                  <a:cubicBezTo>
                    <a:pt x="382" y="1917"/>
                    <a:pt x="1906" y="405"/>
                    <a:pt x="3775" y="405"/>
                  </a:cubicBezTo>
                  <a:cubicBezTo>
                    <a:pt x="5656" y="405"/>
                    <a:pt x="7168" y="1917"/>
                    <a:pt x="7168" y="3798"/>
                  </a:cubicBezTo>
                  <a:cubicBezTo>
                    <a:pt x="7168" y="4775"/>
                    <a:pt x="6740" y="5715"/>
                    <a:pt x="6002" y="6358"/>
                  </a:cubicBezTo>
                  <a:cubicBezTo>
                    <a:pt x="5918" y="6430"/>
                    <a:pt x="5906" y="6549"/>
                    <a:pt x="5978" y="6620"/>
                  </a:cubicBezTo>
                  <a:cubicBezTo>
                    <a:pt x="6024" y="6667"/>
                    <a:pt x="6082" y="6691"/>
                    <a:pt x="6136" y="6691"/>
                  </a:cubicBezTo>
                  <a:cubicBezTo>
                    <a:pt x="6179" y="6691"/>
                    <a:pt x="6220" y="6676"/>
                    <a:pt x="6252" y="6644"/>
                  </a:cubicBezTo>
                  <a:cubicBezTo>
                    <a:pt x="7085" y="5930"/>
                    <a:pt x="7561" y="4882"/>
                    <a:pt x="7561" y="3787"/>
                  </a:cubicBezTo>
                  <a:cubicBezTo>
                    <a:pt x="7561" y="1703"/>
                    <a:pt x="5859" y="0"/>
                    <a:pt x="3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78"/>
            <p:cNvSpPr/>
            <p:nvPr/>
          </p:nvSpPr>
          <p:spPr>
            <a:xfrm>
              <a:off x="956205" y="3297681"/>
              <a:ext cx="184179" cy="184147"/>
            </a:xfrm>
            <a:custGeom>
              <a:avLst/>
              <a:gdLst/>
              <a:ahLst/>
              <a:cxnLst/>
              <a:rect l="l" t="t" r="r" b="b"/>
              <a:pathLst>
                <a:path w="5800" h="5799" extrusionOk="0">
                  <a:moveTo>
                    <a:pt x="2894" y="0"/>
                  </a:moveTo>
                  <a:cubicBezTo>
                    <a:pt x="1311" y="0"/>
                    <a:pt x="1" y="1298"/>
                    <a:pt x="1" y="2905"/>
                  </a:cubicBezTo>
                  <a:cubicBezTo>
                    <a:pt x="1" y="4501"/>
                    <a:pt x="1287" y="5799"/>
                    <a:pt x="2894" y="5799"/>
                  </a:cubicBezTo>
                  <a:cubicBezTo>
                    <a:pt x="4502" y="5799"/>
                    <a:pt x="5799" y="4513"/>
                    <a:pt x="5799" y="2905"/>
                  </a:cubicBezTo>
                  <a:cubicBezTo>
                    <a:pt x="5799" y="2322"/>
                    <a:pt x="5621" y="1751"/>
                    <a:pt x="5311" y="1286"/>
                  </a:cubicBezTo>
                  <a:cubicBezTo>
                    <a:pt x="5276" y="1229"/>
                    <a:pt x="5219" y="1202"/>
                    <a:pt x="5159" y="1202"/>
                  </a:cubicBezTo>
                  <a:cubicBezTo>
                    <a:pt x="5118" y="1202"/>
                    <a:pt x="5076" y="1215"/>
                    <a:pt x="5037" y="1239"/>
                  </a:cubicBezTo>
                  <a:cubicBezTo>
                    <a:pt x="4954" y="1298"/>
                    <a:pt x="4942" y="1417"/>
                    <a:pt x="5002" y="1501"/>
                  </a:cubicBezTo>
                  <a:cubicBezTo>
                    <a:pt x="5275" y="1917"/>
                    <a:pt x="5430" y="2417"/>
                    <a:pt x="5430" y="2905"/>
                  </a:cubicBezTo>
                  <a:cubicBezTo>
                    <a:pt x="5430" y="4287"/>
                    <a:pt x="4299" y="5418"/>
                    <a:pt x="2918" y="5418"/>
                  </a:cubicBezTo>
                  <a:cubicBezTo>
                    <a:pt x="1525" y="5418"/>
                    <a:pt x="394" y="4287"/>
                    <a:pt x="394" y="2905"/>
                  </a:cubicBezTo>
                  <a:cubicBezTo>
                    <a:pt x="394" y="1524"/>
                    <a:pt x="1513" y="393"/>
                    <a:pt x="2894" y="393"/>
                  </a:cubicBezTo>
                  <a:cubicBezTo>
                    <a:pt x="3525" y="393"/>
                    <a:pt x="4132" y="631"/>
                    <a:pt x="4597" y="1036"/>
                  </a:cubicBezTo>
                  <a:cubicBezTo>
                    <a:pt x="4628" y="1073"/>
                    <a:pt x="4669" y="1089"/>
                    <a:pt x="4712" y="1089"/>
                  </a:cubicBezTo>
                  <a:cubicBezTo>
                    <a:pt x="4764" y="1089"/>
                    <a:pt x="4819" y="1064"/>
                    <a:pt x="4859" y="1024"/>
                  </a:cubicBezTo>
                  <a:cubicBezTo>
                    <a:pt x="4942" y="953"/>
                    <a:pt x="4918" y="834"/>
                    <a:pt x="4847" y="762"/>
                  </a:cubicBezTo>
                  <a:cubicBezTo>
                    <a:pt x="4311" y="274"/>
                    <a:pt x="3609" y="0"/>
                    <a:pt x="2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78"/>
            <p:cNvSpPr/>
            <p:nvPr/>
          </p:nvSpPr>
          <p:spPr>
            <a:xfrm>
              <a:off x="1042039" y="3207306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lnTo>
                    <a:pt x="1" y="1310"/>
                  </a:lnTo>
                  <a:cubicBezTo>
                    <a:pt x="1" y="1430"/>
                    <a:pt x="96" y="1501"/>
                    <a:pt x="191" y="1501"/>
                  </a:cubicBezTo>
                  <a:cubicBezTo>
                    <a:pt x="298" y="1501"/>
                    <a:pt x="394" y="1418"/>
                    <a:pt x="394" y="1310"/>
                  </a:cubicBezTo>
                  <a:lnTo>
                    <a:pt x="394" y="203"/>
                  </a:lnTo>
                  <a:cubicBezTo>
                    <a:pt x="394" y="96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78"/>
            <p:cNvSpPr/>
            <p:nvPr/>
          </p:nvSpPr>
          <p:spPr>
            <a:xfrm>
              <a:off x="1042039" y="3524538"/>
              <a:ext cx="12511" cy="47664"/>
            </a:xfrm>
            <a:custGeom>
              <a:avLst/>
              <a:gdLst/>
              <a:ahLst/>
              <a:cxnLst/>
              <a:rect l="l" t="t" r="r" b="b"/>
              <a:pathLst>
                <a:path w="394" h="1501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310"/>
                  </a:lnTo>
                  <a:cubicBezTo>
                    <a:pt x="1" y="1417"/>
                    <a:pt x="84" y="1500"/>
                    <a:pt x="191" y="1500"/>
                  </a:cubicBezTo>
                  <a:cubicBezTo>
                    <a:pt x="298" y="1500"/>
                    <a:pt x="394" y="1417"/>
                    <a:pt x="394" y="1310"/>
                  </a:cubicBezTo>
                  <a:lnTo>
                    <a:pt x="394" y="191"/>
                  </a:ln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78"/>
            <p:cNvSpPr/>
            <p:nvPr/>
          </p:nvSpPr>
          <p:spPr>
            <a:xfrm>
              <a:off x="953188" y="3230836"/>
              <a:ext cx="31406" cy="43441"/>
            </a:xfrm>
            <a:custGeom>
              <a:avLst/>
              <a:gdLst/>
              <a:ahLst/>
              <a:cxnLst/>
              <a:rect l="l" t="t" r="r" b="b"/>
              <a:pathLst>
                <a:path w="989" h="1368" extrusionOk="0">
                  <a:moveTo>
                    <a:pt x="217" y="0"/>
                  </a:moveTo>
                  <a:cubicBezTo>
                    <a:pt x="185" y="0"/>
                    <a:pt x="153" y="7"/>
                    <a:pt x="120" y="22"/>
                  </a:cubicBezTo>
                  <a:cubicBezTo>
                    <a:pt x="36" y="81"/>
                    <a:pt x="1" y="188"/>
                    <a:pt x="48" y="296"/>
                  </a:cubicBezTo>
                  <a:lnTo>
                    <a:pt x="608" y="1272"/>
                  </a:lnTo>
                  <a:cubicBezTo>
                    <a:pt x="644" y="1331"/>
                    <a:pt x="715" y="1367"/>
                    <a:pt x="775" y="1367"/>
                  </a:cubicBezTo>
                  <a:cubicBezTo>
                    <a:pt x="798" y="1367"/>
                    <a:pt x="834" y="1343"/>
                    <a:pt x="870" y="1331"/>
                  </a:cubicBezTo>
                  <a:cubicBezTo>
                    <a:pt x="953" y="1272"/>
                    <a:pt x="989" y="1165"/>
                    <a:pt x="941" y="1070"/>
                  </a:cubicBezTo>
                  <a:lnTo>
                    <a:pt x="394" y="93"/>
                  </a:lnTo>
                  <a:cubicBezTo>
                    <a:pt x="352" y="35"/>
                    <a:pt x="288" y="0"/>
                    <a:pt x="2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78"/>
            <p:cNvSpPr/>
            <p:nvPr/>
          </p:nvSpPr>
          <p:spPr>
            <a:xfrm>
              <a:off x="1111614" y="3505485"/>
              <a:ext cx="30644" cy="42520"/>
            </a:xfrm>
            <a:custGeom>
              <a:avLst/>
              <a:gdLst/>
              <a:ahLst/>
              <a:cxnLst/>
              <a:rect l="l" t="t" r="r" b="b"/>
              <a:pathLst>
                <a:path w="965" h="1339" extrusionOk="0">
                  <a:moveTo>
                    <a:pt x="210" y="1"/>
                  </a:moveTo>
                  <a:cubicBezTo>
                    <a:pt x="181" y="1"/>
                    <a:pt x="151" y="6"/>
                    <a:pt x="119" y="17"/>
                  </a:cubicBezTo>
                  <a:cubicBezTo>
                    <a:pt x="24" y="76"/>
                    <a:pt x="0" y="183"/>
                    <a:pt x="48" y="291"/>
                  </a:cubicBezTo>
                  <a:lnTo>
                    <a:pt x="596" y="1255"/>
                  </a:lnTo>
                  <a:cubicBezTo>
                    <a:pt x="620" y="1314"/>
                    <a:pt x="691" y="1338"/>
                    <a:pt x="751" y="1338"/>
                  </a:cubicBezTo>
                  <a:cubicBezTo>
                    <a:pt x="786" y="1338"/>
                    <a:pt x="810" y="1326"/>
                    <a:pt x="846" y="1314"/>
                  </a:cubicBezTo>
                  <a:cubicBezTo>
                    <a:pt x="929" y="1255"/>
                    <a:pt x="965" y="1148"/>
                    <a:pt x="917" y="1041"/>
                  </a:cubicBezTo>
                  <a:lnTo>
                    <a:pt x="381" y="100"/>
                  </a:lnTo>
                  <a:cubicBezTo>
                    <a:pt x="339" y="33"/>
                    <a:pt x="279" y="1"/>
                    <a:pt x="2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78"/>
            <p:cNvSpPr/>
            <p:nvPr/>
          </p:nvSpPr>
          <p:spPr>
            <a:xfrm>
              <a:off x="888916" y="3295998"/>
              <a:ext cx="44648" cy="29691"/>
            </a:xfrm>
            <a:custGeom>
              <a:avLst/>
              <a:gdLst/>
              <a:ahLst/>
              <a:cxnLst/>
              <a:rect l="l" t="t" r="r" b="b"/>
              <a:pathLst>
                <a:path w="1406" h="935" extrusionOk="0">
                  <a:moveTo>
                    <a:pt x="203" y="0"/>
                  </a:moveTo>
                  <a:cubicBezTo>
                    <a:pt x="136" y="0"/>
                    <a:pt x="64" y="37"/>
                    <a:pt x="24" y="101"/>
                  </a:cubicBezTo>
                  <a:cubicBezTo>
                    <a:pt x="1" y="184"/>
                    <a:pt x="36" y="303"/>
                    <a:pt x="120" y="351"/>
                  </a:cubicBezTo>
                  <a:lnTo>
                    <a:pt x="1084" y="899"/>
                  </a:lnTo>
                  <a:cubicBezTo>
                    <a:pt x="1120" y="923"/>
                    <a:pt x="1144" y="934"/>
                    <a:pt x="1179" y="934"/>
                  </a:cubicBezTo>
                  <a:cubicBezTo>
                    <a:pt x="1239" y="934"/>
                    <a:pt x="1310" y="899"/>
                    <a:pt x="1334" y="839"/>
                  </a:cubicBezTo>
                  <a:cubicBezTo>
                    <a:pt x="1406" y="756"/>
                    <a:pt x="1358" y="637"/>
                    <a:pt x="1263" y="577"/>
                  </a:cubicBezTo>
                  <a:lnTo>
                    <a:pt x="298" y="30"/>
                  </a:lnTo>
                  <a:cubicBezTo>
                    <a:pt x="271" y="10"/>
                    <a:pt x="237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78"/>
            <p:cNvSpPr/>
            <p:nvPr/>
          </p:nvSpPr>
          <p:spPr>
            <a:xfrm>
              <a:off x="1162644" y="3454106"/>
              <a:ext cx="45029" cy="30390"/>
            </a:xfrm>
            <a:custGeom>
              <a:avLst/>
              <a:gdLst/>
              <a:ahLst/>
              <a:cxnLst/>
              <a:rect l="l" t="t" r="r" b="b"/>
              <a:pathLst>
                <a:path w="1418" h="957" extrusionOk="0">
                  <a:moveTo>
                    <a:pt x="237" y="1"/>
                  </a:moveTo>
                  <a:cubicBezTo>
                    <a:pt x="171" y="1"/>
                    <a:pt x="101" y="41"/>
                    <a:pt x="60" y="99"/>
                  </a:cubicBezTo>
                  <a:cubicBezTo>
                    <a:pt x="1" y="194"/>
                    <a:pt x="48" y="313"/>
                    <a:pt x="132" y="373"/>
                  </a:cubicBezTo>
                  <a:lnTo>
                    <a:pt x="1096" y="920"/>
                  </a:lnTo>
                  <a:cubicBezTo>
                    <a:pt x="1132" y="932"/>
                    <a:pt x="1156" y="956"/>
                    <a:pt x="1191" y="956"/>
                  </a:cubicBezTo>
                  <a:cubicBezTo>
                    <a:pt x="1251" y="956"/>
                    <a:pt x="1322" y="920"/>
                    <a:pt x="1346" y="861"/>
                  </a:cubicBezTo>
                  <a:cubicBezTo>
                    <a:pt x="1418" y="766"/>
                    <a:pt x="1382" y="646"/>
                    <a:pt x="1299" y="575"/>
                  </a:cubicBezTo>
                  <a:lnTo>
                    <a:pt x="322" y="27"/>
                  </a:lnTo>
                  <a:cubicBezTo>
                    <a:pt x="296" y="9"/>
                    <a:pt x="267" y="1"/>
                    <a:pt x="2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78"/>
            <p:cNvSpPr/>
            <p:nvPr/>
          </p:nvSpPr>
          <p:spPr>
            <a:xfrm>
              <a:off x="865862" y="3383864"/>
              <a:ext cx="47664" cy="12130"/>
            </a:xfrm>
            <a:custGeom>
              <a:avLst/>
              <a:gdLst/>
              <a:ahLst/>
              <a:cxnLst/>
              <a:rect l="l" t="t" r="r" b="b"/>
              <a:pathLst>
                <a:path w="1501" h="382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cubicBezTo>
                    <a:pt x="0" y="287"/>
                    <a:pt x="84" y="382"/>
                    <a:pt x="191" y="382"/>
                  </a:cubicBezTo>
                  <a:lnTo>
                    <a:pt x="1310" y="382"/>
                  </a:lnTo>
                  <a:cubicBezTo>
                    <a:pt x="1429" y="382"/>
                    <a:pt x="1501" y="299"/>
                    <a:pt x="1501" y="191"/>
                  </a:cubicBezTo>
                  <a:cubicBezTo>
                    <a:pt x="1501" y="84"/>
                    <a:pt x="1417" y="1"/>
                    <a:pt x="1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78"/>
            <p:cNvSpPr/>
            <p:nvPr/>
          </p:nvSpPr>
          <p:spPr>
            <a:xfrm>
              <a:off x="1182300" y="3383864"/>
              <a:ext cx="48045" cy="12130"/>
            </a:xfrm>
            <a:custGeom>
              <a:avLst/>
              <a:gdLst/>
              <a:ahLst/>
              <a:cxnLst/>
              <a:rect l="l" t="t" r="r" b="b"/>
              <a:pathLst>
                <a:path w="1513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87"/>
                    <a:pt x="96" y="382"/>
                    <a:pt x="203" y="382"/>
                  </a:cubicBezTo>
                  <a:lnTo>
                    <a:pt x="1311" y="382"/>
                  </a:lnTo>
                  <a:cubicBezTo>
                    <a:pt x="1418" y="382"/>
                    <a:pt x="1513" y="287"/>
                    <a:pt x="1513" y="191"/>
                  </a:cubicBezTo>
                  <a:cubicBezTo>
                    <a:pt x="1513" y="84"/>
                    <a:pt x="1430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78"/>
            <p:cNvSpPr/>
            <p:nvPr/>
          </p:nvSpPr>
          <p:spPr>
            <a:xfrm>
              <a:off x="888916" y="3454011"/>
              <a:ext cx="43885" cy="30104"/>
            </a:xfrm>
            <a:custGeom>
              <a:avLst/>
              <a:gdLst/>
              <a:ahLst/>
              <a:cxnLst/>
              <a:rect l="l" t="t" r="r" b="b"/>
              <a:pathLst>
                <a:path w="1382" h="948" extrusionOk="0">
                  <a:moveTo>
                    <a:pt x="1186" y="1"/>
                  </a:moveTo>
                  <a:cubicBezTo>
                    <a:pt x="1152" y="1"/>
                    <a:pt x="1117" y="10"/>
                    <a:pt x="1084" y="30"/>
                  </a:cubicBezTo>
                  <a:lnTo>
                    <a:pt x="120" y="590"/>
                  </a:lnTo>
                  <a:cubicBezTo>
                    <a:pt x="36" y="649"/>
                    <a:pt x="1" y="745"/>
                    <a:pt x="48" y="852"/>
                  </a:cubicBezTo>
                  <a:cubicBezTo>
                    <a:pt x="72" y="911"/>
                    <a:pt x="144" y="947"/>
                    <a:pt x="215" y="947"/>
                  </a:cubicBezTo>
                  <a:cubicBezTo>
                    <a:pt x="239" y="947"/>
                    <a:pt x="274" y="923"/>
                    <a:pt x="298" y="911"/>
                  </a:cubicBezTo>
                  <a:lnTo>
                    <a:pt x="1263" y="364"/>
                  </a:lnTo>
                  <a:cubicBezTo>
                    <a:pt x="1358" y="304"/>
                    <a:pt x="1382" y="197"/>
                    <a:pt x="1334" y="90"/>
                  </a:cubicBezTo>
                  <a:cubicBezTo>
                    <a:pt x="1311" y="35"/>
                    <a:pt x="1251" y="1"/>
                    <a:pt x="1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78"/>
            <p:cNvSpPr/>
            <p:nvPr/>
          </p:nvSpPr>
          <p:spPr>
            <a:xfrm>
              <a:off x="1163025" y="3295648"/>
              <a:ext cx="44648" cy="30040"/>
            </a:xfrm>
            <a:custGeom>
              <a:avLst/>
              <a:gdLst/>
              <a:ahLst/>
              <a:cxnLst/>
              <a:rect l="l" t="t" r="r" b="b"/>
              <a:pathLst>
                <a:path w="1406" h="946" extrusionOk="0">
                  <a:moveTo>
                    <a:pt x="1177" y="1"/>
                  </a:moveTo>
                  <a:cubicBezTo>
                    <a:pt x="1147" y="1"/>
                    <a:pt x="1115" y="6"/>
                    <a:pt x="1084" y="17"/>
                  </a:cubicBezTo>
                  <a:lnTo>
                    <a:pt x="120" y="576"/>
                  </a:lnTo>
                  <a:cubicBezTo>
                    <a:pt x="36" y="636"/>
                    <a:pt x="1" y="731"/>
                    <a:pt x="48" y="838"/>
                  </a:cubicBezTo>
                  <a:cubicBezTo>
                    <a:pt x="96" y="910"/>
                    <a:pt x="155" y="945"/>
                    <a:pt x="227" y="945"/>
                  </a:cubicBezTo>
                  <a:cubicBezTo>
                    <a:pt x="251" y="945"/>
                    <a:pt x="286" y="934"/>
                    <a:pt x="310" y="910"/>
                  </a:cubicBezTo>
                  <a:lnTo>
                    <a:pt x="1287" y="362"/>
                  </a:lnTo>
                  <a:cubicBezTo>
                    <a:pt x="1370" y="302"/>
                    <a:pt x="1406" y="195"/>
                    <a:pt x="1358" y="100"/>
                  </a:cubicBezTo>
                  <a:cubicBezTo>
                    <a:pt x="1316" y="33"/>
                    <a:pt x="1250" y="1"/>
                    <a:pt x="1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78"/>
            <p:cNvSpPr/>
            <p:nvPr/>
          </p:nvSpPr>
          <p:spPr>
            <a:xfrm>
              <a:off x="953188" y="3505835"/>
              <a:ext cx="31787" cy="43282"/>
            </a:xfrm>
            <a:custGeom>
              <a:avLst/>
              <a:gdLst/>
              <a:ahLst/>
              <a:cxnLst/>
              <a:rect l="l" t="t" r="r" b="b"/>
              <a:pathLst>
                <a:path w="1001" h="1363" extrusionOk="0">
                  <a:moveTo>
                    <a:pt x="782" y="0"/>
                  </a:moveTo>
                  <a:cubicBezTo>
                    <a:pt x="714" y="0"/>
                    <a:pt x="648" y="37"/>
                    <a:pt x="608" y="101"/>
                  </a:cubicBezTo>
                  <a:lnTo>
                    <a:pt x="60" y="1065"/>
                  </a:lnTo>
                  <a:cubicBezTo>
                    <a:pt x="1" y="1161"/>
                    <a:pt x="48" y="1280"/>
                    <a:pt x="132" y="1327"/>
                  </a:cubicBezTo>
                  <a:cubicBezTo>
                    <a:pt x="167" y="1351"/>
                    <a:pt x="191" y="1363"/>
                    <a:pt x="227" y="1363"/>
                  </a:cubicBezTo>
                  <a:cubicBezTo>
                    <a:pt x="286" y="1363"/>
                    <a:pt x="358" y="1327"/>
                    <a:pt x="394" y="1280"/>
                  </a:cubicBezTo>
                  <a:lnTo>
                    <a:pt x="941" y="303"/>
                  </a:lnTo>
                  <a:cubicBezTo>
                    <a:pt x="1001" y="184"/>
                    <a:pt x="965" y="65"/>
                    <a:pt x="882" y="30"/>
                  </a:cubicBezTo>
                  <a:cubicBezTo>
                    <a:pt x="850" y="10"/>
                    <a:pt x="816" y="0"/>
                    <a:pt x="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78"/>
            <p:cNvSpPr/>
            <p:nvPr/>
          </p:nvSpPr>
          <p:spPr>
            <a:xfrm>
              <a:off x="1111614" y="3231726"/>
              <a:ext cx="31025" cy="42933"/>
            </a:xfrm>
            <a:custGeom>
              <a:avLst/>
              <a:gdLst/>
              <a:ahLst/>
              <a:cxnLst/>
              <a:rect l="l" t="t" r="r" b="b"/>
              <a:pathLst>
                <a:path w="977" h="1352" extrusionOk="0">
                  <a:moveTo>
                    <a:pt x="754" y="0"/>
                  </a:moveTo>
                  <a:cubicBezTo>
                    <a:pt x="688" y="0"/>
                    <a:pt x="620" y="37"/>
                    <a:pt x="572" y="101"/>
                  </a:cubicBezTo>
                  <a:lnTo>
                    <a:pt x="24" y="1065"/>
                  </a:lnTo>
                  <a:cubicBezTo>
                    <a:pt x="0" y="1137"/>
                    <a:pt x="24" y="1256"/>
                    <a:pt x="119" y="1315"/>
                  </a:cubicBezTo>
                  <a:cubicBezTo>
                    <a:pt x="143" y="1339"/>
                    <a:pt x="179" y="1351"/>
                    <a:pt x="203" y="1351"/>
                  </a:cubicBezTo>
                  <a:cubicBezTo>
                    <a:pt x="262" y="1351"/>
                    <a:pt x="346" y="1315"/>
                    <a:pt x="370" y="1256"/>
                  </a:cubicBezTo>
                  <a:lnTo>
                    <a:pt x="917" y="291"/>
                  </a:lnTo>
                  <a:cubicBezTo>
                    <a:pt x="977" y="208"/>
                    <a:pt x="941" y="89"/>
                    <a:pt x="846" y="29"/>
                  </a:cubicBezTo>
                  <a:cubicBezTo>
                    <a:pt x="818" y="10"/>
                    <a:pt x="786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3" name="Google Shape;11013;p78"/>
          <p:cNvGrpSpPr/>
          <p:nvPr/>
        </p:nvGrpSpPr>
        <p:grpSpPr>
          <a:xfrm>
            <a:off x="1458405" y="2904233"/>
            <a:ext cx="370168" cy="325965"/>
            <a:chOff x="1404617" y="3226962"/>
            <a:chExt cx="370168" cy="325965"/>
          </a:xfrm>
          <a:solidFill>
            <a:schemeClr val="tx1"/>
          </a:solidFill>
        </p:grpSpPr>
        <p:sp>
          <p:nvSpPr>
            <p:cNvPr id="11014" name="Google Shape;11014;p78"/>
            <p:cNvSpPr/>
            <p:nvPr/>
          </p:nvSpPr>
          <p:spPr>
            <a:xfrm>
              <a:off x="1535067" y="3226962"/>
              <a:ext cx="12130" cy="37090"/>
            </a:xfrm>
            <a:custGeom>
              <a:avLst/>
              <a:gdLst/>
              <a:ahLst/>
              <a:cxnLst/>
              <a:rect l="l" t="t" r="r" b="b"/>
              <a:pathLst>
                <a:path w="382" h="1168" extrusionOk="0">
                  <a:moveTo>
                    <a:pt x="191" y="1"/>
                  </a:moveTo>
                  <a:cubicBezTo>
                    <a:pt x="84" y="1"/>
                    <a:pt x="0" y="84"/>
                    <a:pt x="0" y="191"/>
                  </a:cubicBezTo>
                  <a:lnTo>
                    <a:pt x="0" y="977"/>
                  </a:lnTo>
                  <a:cubicBezTo>
                    <a:pt x="0" y="1084"/>
                    <a:pt x="84" y="1168"/>
                    <a:pt x="191" y="1168"/>
                  </a:cubicBezTo>
                  <a:cubicBezTo>
                    <a:pt x="298" y="1168"/>
                    <a:pt x="381" y="1084"/>
                    <a:pt x="381" y="977"/>
                  </a:cubicBezTo>
                  <a:lnTo>
                    <a:pt x="381" y="191"/>
                  </a:lnTo>
                  <a:cubicBezTo>
                    <a:pt x="381" y="84"/>
                    <a:pt x="298" y="1"/>
                    <a:pt x="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78"/>
            <p:cNvSpPr/>
            <p:nvPr/>
          </p:nvSpPr>
          <p:spPr>
            <a:xfrm>
              <a:off x="1472287" y="3243221"/>
              <a:ext cx="25753" cy="34073"/>
            </a:xfrm>
            <a:custGeom>
              <a:avLst/>
              <a:gdLst/>
              <a:ahLst/>
              <a:cxnLst/>
              <a:rect l="l" t="t" r="r" b="b"/>
              <a:pathLst>
                <a:path w="811" h="1073" extrusionOk="0">
                  <a:moveTo>
                    <a:pt x="217" y="1"/>
                  </a:moveTo>
                  <a:cubicBezTo>
                    <a:pt x="185" y="1"/>
                    <a:pt x="152" y="9"/>
                    <a:pt x="120" y="25"/>
                  </a:cubicBezTo>
                  <a:cubicBezTo>
                    <a:pt x="25" y="72"/>
                    <a:pt x="1" y="179"/>
                    <a:pt x="37" y="287"/>
                  </a:cubicBezTo>
                  <a:lnTo>
                    <a:pt x="442" y="989"/>
                  </a:lnTo>
                  <a:cubicBezTo>
                    <a:pt x="477" y="1049"/>
                    <a:pt x="549" y="1072"/>
                    <a:pt x="608" y="1072"/>
                  </a:cubicBezTo>
                  <a:cubicBezTo>
                    <a:pt x="632" y="1072"/>
                    <a:pt x="668" y="1061"/>
                    <a:pt x="692" y="1049"/>
                  </a:cubicBezTo>
                  <a:cubicBezTo>
                    <a:pt x="787" y="989"/>
                    <a:pt x="811" y="882"/>
                    <a:pt x="775" y="775"/>
                  </a:cubicBezTo>
                  <a:lnTo>
                    <a:pt x="382" y="96"/>
                  </a:lnTo>
                  <a:cubicBezTo>
                    <a:pt x="342" y="33"/>
                    <a:pt x="281" y="1"/>
                    <a:pt x="2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78"/>
            <p:cNvSpPr/>
            <p:nvPr/>
          </p:nvSpPr>
          <p:spPr>
            <a:xfrm>
              <a:off x="1426179" y="3289266"/>
              <a:ext cx="35947" cy="24705"/>
            </a:xfrm>
            <a:custGeom>
              <a:avLst/>
              <a:gdLst/>
              <a:ahLst/>
              <a:cxnLst/>
              <a:rect l="l" t="t" r="r" b="b"/>
              <a:pathLst>
                <a:path w="1132" h="778" extrusionOk="0">
                  <a:moveTo>
                    <a:pt x="229" y="1"/>
                  </a:moveTo>
                  <a:cubicBezTo>
                    <a:pt x="159" y="1"/>
                    <a:pt x="89" y="41"/>
                    <a:pt x="48" y="99"/>
                  </a:cubicBezTo>
                  <a:cubicBezTo>
                    <a:pt x="0" y="194"/>
                    <a:pt x="36" y="301"/>
                    <a:pt x="143" y="361"/>
                  </a:cubicBezTo>
                  <a:lnTo>
                    <a:pt x="822" y="742"/>
                  </a:lnTo>
                  <a:cubicBezTo>
                    <a:pt x="858" y="754"/>
                    <a:pt x="881" y="777"/>
                    <a:pt x="917" y="777"/>
                  </a:cubicBezTo>
                  <a:cubicBezTo>
                    <a:pt x="977" y="777"/>
                    <a:pt x="1048" y="742"/>
                    <a:pt x="1072" y="682"/>
                  </a:cubicBezTo>
                  <a:cubicBezTo>
                    <a:pt x="1132" y="599"/>
                    <a:pt x="1096" y="480"/>
                    <a:pt x="1001" y="420"/>
                  </a:cubicBezTo>
                  <a:lnTo>
                    <a:pt x="322" y="27"/>
                  </a:lnTo>
                  <a:cubicBezTo>
                    <a:pt x="292" y="9"/>
                    <a:pt x="261" y="1"/>
                    <a:pt x="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78"/>
            <p:cNvSpPr/>
            <p:nvPr/>
          </p:nvSpPr>
          <p:spPr>
            <a:xfrm>
              <a:off x="1410682" y="3350997"/>
              <a:ext cx="37439" cy="12511"/>
            </a:xfrm>
            <a:custGeom>
              <a:avLst/>
              <a:gdLst/>
              <a:ahLst/>
              <a:cxnLst/>
              <a:rect l="l" t="t" r="r" b="b"/>
              <a:pathLst>
                <a:path w="1179" h="394" extrusionOk="0">
                  <a:moveTo>
                    <a:pt x="191" y="0"/>
                  </a:moveTo>
                  <a:cubicBezTo>
                    <a:pt x="96" y="0"/>
                    <a:pt x="0" y="95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988" y="393"/>
                  </a:lnTo>
                  <a:cubicBezTo>
                    <a:pt x="1084" y="393"/>
                    <a:pt x="1179" y="298"/>
                    <a:pt x="1179" y="203"/>
                  </a:cubicBezTo>
                  <a:cubicBezTo>
                    <a:pt x="1179" y="95"/>
                    <a:pt x="1084" y="0"/>
                    <a:pt x="9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78"/>
            <p:cNvSpPr/>
            <p:nvPr/>
          </p:nvSpPr>
          <p:spPr>
            <a:xfrm>
              <a:off x="1426179" y="3400980"/>
              <a:ext cx="35566" cy="24896"/>
            </a:xfrm>
            <a:custGeom>
              <a:avLst/>
              <a:gdLst/>
              <a:ahLst/>
              <a:cxnLst/>
              <a:rect l="l" t="t" r="r" b="b"/>
              <a:pathLst>
                <a:path w="1120" h="784" extrusionOk="0">
                  <a:moveTo>
                    <a:pt x="904" y="0"/>
                  </a:moveTo>
                  <a:cubicBezTo>
                    <a:pt x="874" y="0"/>
                    <a:pt x="843" y="7"/>
                    <a:pt x="810" y="22"/>
                  </a:cubicBezTo>
                  <a:lnTo>
                    <a:pt x="119" y="414"/>
                  </a:lnTo>
                  <a:cubicBezTo>
                    <a:pt x="36" y="486"/>
                    <a:pt x="0" y="593"/>
                    <a:pt x="60" y="688"/>
                  </a:cubicBezTo>
                  <a:cubicBezTo>
                    <a:pt x="96" y="748"/>
                    <a:pt x="167" y="784"/>
                    <a:pt x="227" y="784"/>
                  </a:cubicBezTo>
                  <a:cubicBezTo>
                    <a:pt x="262" y="784"/>
                    <a:pt x="286" y="760"/>
                    <a:pt x="322" y="748"/>
                  </a:cubicBezTo>
                  <a:lnTo>
                    <a:pt x="1001" y="367"/>
                  </a:lnTo>
                  <a:cubicBezTo>
                    <a:pt x="1096" y="307"/>
                    <a:pt x="1120" y="200"/>
                    <a:pt x="1072" y="93"/>
                  </a:cubicBezTo>
                  <a:cubicBezTo>
                    <a:pt x="1031" y="35"/>
                    <a:pt x="972" y="0"/>
                    <a:pt x="9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78"/>
            <p:cNvSpPr/>
            <p:nvPr/>
          </p:nvSpPr>
          <p:spPr>
            <a:xfrm>
              <a:off x="1620138" y="3289043"/>
              <a:ext cx="35566" cy="24928"/>
            </a:xfrm>
            <a:custGeom>
              <a:avLst/>
              <a:gdLst/>
              <a:ahLst/>
              <a:cxnLst/>
              <a:rect l="l" t="t" r="r" b="b"/>
              <a:pathLst>
                <a:path w="1120" h="785" extrusionOk="0">
                  <a:moveTo>
                    <a:pt x="895" y="1"/>
                  </a:moveTo>
                  <a:cubicBezTo>
                    <a:pt x="864" y="1"/>
                    <a:pt x="831" y="8"/>
                    <a:pt x="798" y="22"/>
                  </a:cubicBezTo>
                  <a:lnTo>
                    <a:pt x="119" y="403"/>
                  </a:lnTo>
                  <a:cubicBezTo>
                    <a:pt x="24" y="463"/>
                    <a:pt x="0" y="570"/>
                    <a:pt x="48" y="677"/>
                  </a:cubicBezTo>
                  <a:cubicBezTo>
                    <a:pt x="107" y="749"/>
                    <a:pt x="167" y="784"/>
                    <a:pt x="227" y="784"/>
                  </a:cubicBezTo>
                  <a:cubicBezTo>
                    <a:pt x="250" y="784"/>
                    <a:pt x="286" y="761"/>
                    <a:pt x="310" y="749"/>
                  </a:cubicBezTo>
                  <a:lnTo>
                    <a:pt x="1000" y="368"/>
                  </a:lnTo>
                  <a:cubicBezTo>
                    <a:pt x="1084" y="308"/>
                    <a:pt x="1120" y="201"/>
                    <a:pt x="1072" y="94"/>
                  </a:cubicBezTo>
                  <a:cubicBezTo>
                    <a:pt x="1031" y="36"/>
                    <a:pt x="966" y="1"/>
                    <a:pt x="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78"/>
            <p:cNvSpPr/>
            <p:nvPr/>
          </p:nvSpPr>
          <p:spPr>
            <a:xfrm>
              <a:off x="1584224" y="3243507"/>
              <a:ext cx="26103" cy="33787"/>
            </a:xfrm>
            <a:custGeom>
              <a:avLst/>
              <a:gdLst/>
              <a:ahLst/>
              <a:cxnLst/>
              <a:rect l="l" t="t" r="r" b="b"/>
              <a:pathLst>
                <a:path w="822" h="1064" extrusionOk="0">
                  <a:moveTo>
                    <a:pt x="594" y="1"/>
                  </a:moveTo>
                  <a:cubicBezTo>
                    <a:pt x="527" y="1"/>
                    <a:pt x="458" y="41"/>
                    <a:pt x="417" y="99"/>
                  </a:cubicBezTo>
                  <a:lnTo>
                    <a:pt x="24" y="790"/>
                  </a:lnTo>
                  <a:cubicBezTo>
                    <a:pt x="0" y="873"/>
                    <a:pt x="24" y="992"/>
                    <a:pt x="119" y="1040"/>
                  </a:cubicBezTo>
                  <a:cubicBezTo>
                    <a:pt x="143" y="1052"/>
                    <a:pt x="179" y="1063"/>
                    <a:pt x="203" y="1063"/>
                  </a:cubicBezTo>
                  <a:cubicBezTo>
                    <a:pt x="262" y="1063"/>
                    <a:pt x="346" y="1040"/>
                    <a:pt x="369" y="980"/>
                  </a:cubicBezTo>
                  <a:lnTo>
                    <a:pt x="762" y="290"/>
                  </a:lnTo>
                  <a:cubicBezTo>
                    <a:pt x="822" y="206"/>
                    <a:pt x="774" y="87"/>
                    <a:pt x="679" y="28"/>
                  </a:cubicBezTo>
                  <a:cubicBezTo>
                    <a:pt x="653" y="9"/>
                    <a:pt x="624" y="1"/>
                    <a:pt x="5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78"/>
            <p:cNvSpPr/>
            <p:nvPr/>
          </p:nvSpPr>
          <p:spPr>
            <a:xfrm>
              <a:off x="1404617" y="3271197"/>
              <a:ext cx="285859" cy="281349"/>
            </a:xfrm>
            <a:custGeom>
              <a:avLst/>
              <a:gdLst/>
              <a:ahLst/>
              <a:cxnLst/>
              <a:rect l="l" t="t" r="r" b="b"/>
              <a:pathLst>
                <a:path w="9002" h="8860" extrusionOk="0">
                  <a:moveTo>
                    <a:pt x="4525" y="1013"/>
                  </a:moveTo>
                  <a:lnTo>
                    <a:pt x="4573" y="1025"/>
                  </a:lnTo>
                  <a:lnTo>
                    <a:pt x="4704" y="1025"/>
                  </a:lnTo>
                  <a:lnTo>
                    <a:pt x="4787" y="1061"/>
                  </a:lnTo>
                  <a:lnTo>
                    <a:pt x="4811" y="1061"/>
                  </a:lnTo>
                  <a:lnTo>
                    <a:pt x="4823" y="1072"/>
                  </a:lnTo>
                  <a:cubicBezTo>
                    <a:pt x="4835" y="1072"/>
                    <a:pt x="4835" y="1084"/>
                    <a:pt x="4847" y="1084"/>
                  </a:cubicBezTo>
                  <a:cubicBezTo>
                    <a:pt x="4847" y="1084"/>
                    <a:pt x="4870" y="1084"/>
                    <a:pt x="4870" y="1096"/>
                  </a:cubicBezTo>
                  <a:lnTo>
                    <a:pt x="4942" y="1132"/>
                  </a:lnTo>
                  <a:lnTo>
                    <a:pt x="4954" y="1132"/>
                  </a:lnTo>
                  <a:lnTo>
                    <a:pt x="4989" y="1144"/>
                  </a:lnTo>
                  <a:cubicBezTo>
                    <a:pt x="4989" y="1144"/>
                    <a:pt x="5001" y="1144"/>
                    <a:pt x="5001" y="1156"/>
                  </a:cubicBezTo>
                  <a:cubicBezTo>
                    <a:pt x="5001" y="1156"/>
                    <a:pt x="5013" y="1156"/>
                    <a:pt x="5013" y="1180"/>
                  </a:cubicBezTo>
                  <a:lnTo>
                    <a:pt x="5049" y="1192"/>
                  </a:lnTo>
                  <a:cubicBezTo>
                    <a:pt x="5049" y="1192"/>
                    <a:pt x="5061" y="1192"/>
                    <a:pt x="5061" y="1203"/>
                  </a:cubicBezTo>
                  <a:cubicBezTo>
                    <a:pt x="5061" y="1203"/>
                    <a:pt x="5073" y="1203"/>
                    <a:pt x="5073" y="1215"/>
                  </a:cubicBezTo>
                  <a:lnTo>
                    <a:pt x="5085" y="1239"/>
                  </a:lnTo>
                  <a:cubicBezTo>
                    <a:pt x="5085" y="1239"/>
                    <a:pt x="5109" y="1239"/>
                    <a:pt x="5109" y="1251"/>
                  </a:cubicBezTo>
                  <a:cubicBezTo>
                    <a:pt x="5109" y="1251"/>
                    <a:pt x="5120" y="1251"/>
                    <a:pt x="5120" y="1263"/>
                  </a:cubicBezTo>
                  <a:cubicBezTo>
                    <a:pt x="5120" y="1263"/>
                    <a:pt x="5132" y="1263"/>
                    <a:pt x="5132" y="1275"/>
                  </a:cubicBezTo>
                  <a:lnTo>
                    <a:pt x="5144" y="1299"/>
                  </a:lnTo>
                  <a:cubicBezTo>
                    <a:pt x="5144" y="1299"/>
                    <a:pt x="5168" y="1299"/>
                    <a:pt x="5168" y="1311"/>
                  </a:cubicBezTo>
                  <a:lnTo>
                    <a:pt x="5263" y="1394"/>
                  </a:lnTo>
                  <a:lnTo>
                    <a:pt x="5299" y="1430"/>
                  </a:lnTo>
                  <a:cubicBezTo>
                    <a:pt x="5382" y="1501"/>
                    <a:pt x="5466" y="1596"/>
                    <a:pt x="5537" y="1680"/>
                  </a:cubicBezTo>
                  <a:cubicBezTo>
                    <a:pt x="5561" y="1715"/>
                    <a:pt x="5585" y="1739"/>
                    <a:pt x="5597" y="1787"/>
                  </a:cubicBezTo>
                  <a:lnTo>
                    <a:pt x="5597" y="1799"/>
                  </a:lnTo>
                  <a:cubicBezTo>
                    <a:pt x="5609" y="1834"/>
                    <a:pt x="5644" y="1858"/>
                    <a:pt x="5656" y="1894"/>
                  </a:cubicBezTo>
                  <a:lnTo>
                    <a:pt x="5656" y="1906"/>
                  </a:lnTo>
                  <a:cubicBezTo>
                    <a:pt x="5668" y="1930"/>
                    <a:pt x="5680" y="1965"/>
                    <a:pt x="5704" y="2013"/>
                  </a:cubicBezTo>
                  <a:lnTo>
                    <a:pt x="5704" y="2025"/>
                  </a:lnTo>
                  <a:cubicBezTo>
                    <a:pt x="5716" y="2049"/>
                    <a:pt x="5728" y="2096"/>
                    <a:pt x="5740" y="2132"/>
                  </a:cubicBezTo>
                  <a:lnTo>
                    <a:pt x="5740" y="2144"/>
                  </a:lnTo>
                  <a:cubicBezTo>
                    <a:pt x="5763" y="2168"/>
                    <a:pt x="5775" y="2215"/>
                    <a:pt x="5775" y="2251"/>
                  </a:cubicBezTo>
                  <a:lnTo>
                    <a:pt x="5775" y="2263"/>
                  </a:lnTo>
                  <a:cubicBezTo>
                    <a:pt x="5787" y="2287"/>
                    <a:pt x="5787" y="2335"/>
                    <a:pt x="5799" y="2382"/>
                  </a:cubicBezTo>
                  <a:lnTo>
                    <a:pt x="5799" y="2394"/>
                  </a:lnTo>
                  <a:cubicBezTo>
                    <a:pt x="5799" y="2442"/>
                    <a:pt x="5823" y="2466"/>
                    <a:pt x="5823" y="2513"/>
                  </a:cubicBezTo>
                  <a:lnTo>
                    <a:pt x="5823" y="2525"/>
                  </a:lnTo>
                  <a:lnTo>
                    <a:pt x="5823" y="2549"/>
                  </a:lnTo>
                  <a:cubicBezTo>
                    <a:pt x="5728" y="2620"/>
                    <a:pt x="5466" y="2739"/>
                    <a:pt x="5240" y="2894"/>
                  </a:cubicBezTo>
                  <a:cubicBezTo>
                    <a:pt x="5216" y="2894"/>
                    <a:pt x="5216" y="2906"/>
                    <a:pt x="5216" y="2906"/>
                  </a:cubicBezTo>
                  <a:cubicBezTo>
                    <a:pt x="5192" y="2918"/>
                    <a:pt x="5180" y="2930"/>
                    <a:pt x="5144" y="2966"/>
                  </a:cubicBezTo>
                  <a:cubicBezTo>
                    <a:pt x="5120" y="2977"/>
                    <a:pt x="5085" y="3013"/>
                    <a:pt x="5061" y="3037"/>
                  </a:cubicBezTo>
                  <a:cubicBezTo>
                    <a:pt x="5025" y="3049"/>
                    <a:pt x="5013" y="3085"/>
                    <a:pt x="4978" y="3097"/>
                  </a:cubicBezTo>
                  <a:cubicBezTo>
                    <a:pt x="4620" y="3406"/>
                    <a:pt x="4347" y="3823"/>
                    <a:pt x="4204" y="4299"/>
                  </a:cubicBezTo>
                  <a:cubicBezTo>
                    <a:pt x="4180" y="4299"/>
                    <a:pt x="4144" y="4287"/>
                    <a:pt x="4132" y="4287"/>
                  </a:cubicBezTo>
                  <a:cubicBezTo>
                    <a:pt x="4061" y="4275"/>
                    <a:pt x="3966" y="4275"/>
                    <a:pt x="3894" y="4275"/>
                  </a:cubicBezTo>
                  <a:lnTo>
                    <a:pt x="3632" y="4275"/>
                  </a:lnTo>
                  <a:cubicBezTo>
                    <a:pt x="3608" y="4275"/>
                    <a:pt x="3596" y="4251"/>
                    <a:pt x="3585" y="4251"/>
                  </a:cubicBezTo>
                  <a:lnTo>
                    <a:pt x="3573" y="4251"/>
                  </a:lnTo>
                  <a:cubicBezTo>
                    <a:pt x="3549" y="4240"/>
                    <a:pt x="3537" y="4240"/>
                    <a:pt x="3525" y="4228"/>
                  </a:cubicBezTo>
                  <a:cubicBezTo>
                    <a:pt x="3513" y="4216"/>
                    <a:pt x="3489" y="4216"/>
                    <a:pt x="3465" y="4192"/>
                  </a:cubicBezTo>
                  <a:lnTo>
                    <a:pt x="3454" y="4180"/>
                  </a:lnTo>
                  <a:cubicBezTo>
                    <a:pt x="3430" y="4168"/>
                    <a:pt x="3418" y="4168"/>
                    <a:pt x="3406" y="4156"/>
                  </a:cubicBezTo>
                  <a:lnTo>
                    <a:pt x="3394" y="4156"/>
                  </a:lnTo>
                  <a:cubicBezTo>
                    <a:pt x="3370" y="4132"/>
                    <a:pt x="3358" y="4120"/>
                    <a:pt x="3346" y="4120"/>
                  </a:cubicBezTo>
                  <a:lnTo>
                    <a:pt x="3335" y="4109"/>
                  </a:lnTo>
                  <a:cubicBezTo>
                    <a:pt x="3311" y="4097"/>
                    <a:pt x="3299" y="4097"/>
                    <a:pt x="3287" y="4073"/>
                  </a:cubicBezTo>
                  <a:lnTo>
                    <a:pt x="3275" y="4073"/>
                  </a:lnTo>
                  <a:lnTo>
                    <a:pt x="3227" y="4037"/>
                  </a:lnTo>
                  <a:lnTo>
                    <a:pt x="3215" y="4013"/>
                  </a:lnTo>
                  <a:cubicBezTo>
                    <a:pt x="3192" y="4001"/>
                    <a:pt x="3180" y="3990"/>
                    <a:pt x="3168" y="3990"/>
                  </a:cubicBezTo>
                  <a:lnTo>
                    <a:pt x="3156" y="3990"/>
                  </a:lnTo>
                  <a:lnTo>
                    <a:pt x="3108" y="3942"/>
                  </a:lnTo>
                  <a:lnTo>
                    <a:pt x="3096" y="3930"/>
                  </a:lnTo>
                  <a:lnTo>
                    <a:pt x="3061" y="3894"/>
                  </a:lnTo>
                  <a:lnTo>
                    <a:pt x="3049" y="3882"/>
                  </a:lnTo>
                  <a:lnTo>
                    <a:pt x="3001" y="3835"/>
                  </a:lnTo>
                  <a:lnTo>
                    <a:pt x="2989" y="3823"/>
                  </a:lnTo>
                  <a:lnTo>
                    <a:pt x="2989" y="3811"/>
                  </a:lnTo>
                  <a:cubicBezTo>
                    <a:pt x="2870" y="3680"/>
                    <a:pt x="2775" y="3525"/>
                    <a:pt x="2715" y="3358"/>
                  </a:cubicBezTo>
                  <a:cubicBezTo>
                    <a:pt x="2715" y="3347"/>
                    <a:pt x="2703" y="3335"/>
                    <a:pt x="2703" y="3323"/>
                  </a:cubicBezTo>
                  <a:lnTo>
                    <a:pt x="2703" y="3299"/>
                  </a:lnTo>
                  <a:cubicBezTo>
                    <a:pt x="2703" y="3287"/>
                    <a:pt x="2692" y="3275"/>
                    <a:pt x="2692" y="3263"/>
                  </a:cubicBezTo>
                  <a:lnTo>
                    <a:pt x="2692" y="3239"/>
                  </a:lnTo>
                  <a:cubicBezTo>
                    <a:pt x="2692" y="3228"/>
                    <a:pt x="2680" y="3204"/>
                    <a:pt x="2680" y="3180"/>
                  </a:cubicBezTo>
                  <a:cubicBezTo>
                    <a:pt x="2656" y="3108"/>
                    <a:pt x="2644" y="3049"/>
                    <a:pt x="2632" y="2977"/>
                  </a:cubicBezTo>
                  <a:lnTo>
                    <a:pt x="2632" y="2930"/>
                  </a:lnTo>
                  <a:lnTo>
                    <a:pt x="2632" y="2882"/>
                  </a:lnTo>
                  <a:cubicBezTo>
                    <a:pt x="2632" y="2823"/>
                    <a:pt x="2620" y="2763"/>
                    <a:pt x="2620" y="2704"/>
                  </a:cubicBezTo>
                  <a:lnTo>
                    <a:pt x="2620" y="2644"/>
                  </a:lnTo>
                  <a:lnTo>
                    <a:pt x="2620" y="2632"/>
                  </a:lnTo>
                  <a:lnTo>
                    <a:pt x="2620" y="2573"/>
                  </a:lnTo>
                  <a:lnTo>
                    <a:pt x="2620" y="2513"/>
                  </a:lnTo>
                  <a:lnTo>
                    <a:pt x="2620" y="2501"/>
                  </a:lnTo>
                  <a:cubicBezTo>
                    <a:pt x="2620" y="2454"/>
                    <a:pt x="2632" y="2430"/>
                    <a:pt x="2632" y="2382"/>
                  </a:cubicBezTo>
                  <a:lnTo>
                    <a:pt x="2632" y="2370"/>
                  </a:lnTo>
                  <a:cubicBezTo>
                    <a:pt x="2632" y="2335"/>
                    <a:pt x="2644" y="2287"/>
                    <a:pt x="2656" y="2263"/>
                  </a:cubicBezTo>
                  <a:lnTo>
                    <a:pt x="2656" y="2251"/>
                  </a:lnTo>
                  <a:cubicBezTo>
                    <a:pt x="2680" y="2215"/>
                    <a:pt x="2680" y="2168"/>
                    <a:pt x="2692" y="2144"/>
                  </a:cubicBezTo>
                  <a:lnTo>
                    <a:pt x="2692" y="2132"/>
                  </a:lnTo>
                  <a:cubicBezTo>
                    <a:pt x="2703" y="2096"/>
                    <a:pt x="2715" y="2049"/>
                    <a:pt x="2739" y="2025"/>
                  </a:cubicBezTo>
                  <a:lnTo>
                    <a:pt x="2739" y="2013"/>
                  </a:lnTo>
                  <a:cubicBezTo>
                    <a:pt x="2751" y="1977"/>
                    <a:pt x="2763" y="1930"/>
                    <a:pt x="2775" y="1906"/>
                  </a:cubicBezTo>
                  <a:lnTo>
                    <a:pt x="2775" y="1894"/>
                  </a:lnTo>
                  <a:cubicBezTo>
                    <a:pt x="2799" y="1858"/>
                    <a:pt x="2811" y="1834"/>
                    <a:pt x="2834" y="1799"/>
                  </a:cubicBezTo>
                  <a:lnTo>
                    <a:pt x="2858" y="1787"/>
                  </a:lnTo>
                  <a:cubicBezTo>
                    <a:pt x="2870" y="1751"/>
                    <a:pt x="2894" y="1727"/>
                    <a:pt x="2918" y="1692"/>
                  </a:cubicBezTo>
                  <a:cubicBezTo>
                    <a:pt x="2989" y="1608"/>
                    <a:pt x="3061" y="1513"/>
                    <a:pt x="3156" y="1442"/>
                  </a:cubicBezTo>
                  <a:lnTo>
                    <a:pt x="3180" y="1418"/>
                  </a:lnTo>
                  <a:lnTo>
                    <a:pt x="3299" y="1311"/>
                  </a:lnTo>
                  <a:cubicBezTo>
                    <a:pt x="3299" y="1311"/>
                    <a:pt x="3311" y="1311"/>
                    <a:pt x="3311" y="1299"/>
                  </a:cubicBezTo>
                  <a:cubicBezTo>
                    <a:pt x="3311" y="1299"/>
                    <a:pt x="3335" y="1299"/>
                    <a:pt x="3335" y="1275"/>
                  </a:cubicBezTo>
                  <a:lnTo>
                    <a:pt x="3346" y="1263"/>
                  </a:lnTo>
                  <a:cubicBezTo>
                    <a:pt x="3346" y="1263"/>
                    <a:pt x="3358" y="1263"/>
                    <a:pt x="3358" y="1251"/>
                  </a:cubicBezTo>
                  <a:cubicBezTo>
                    <a:pt x="3358" y="1251"/>
                    <a:pt x="3370" y="1251"/>
                    <a:pt x="3370" y="1239"/>
                  </a:cubicBezTo>
                  <a:cubicBezTo>
                    <a:pt x="3370" y="1239"/>
                    <a:pt x="3394" y="1239"/>
                    <a:pt x="3394" y="1215"/>
                  </a:cubicBezTo>
                  <a:cubicBezTo>
                    <a:pt x="3394" y="1215"/>
                    <a:pt x="3406" y="1215"/>
                    <a:pt x="3406" y="1203"/>
                  </a:cubicBezTo>
                  <a:lnTo>
                    <a:pt x="3430" y="1192"/>
                  </a:lnTo>
                  <a:cubicBezTo>
                    <a:pt x="3430" y="1192"/>
                    <a:pt x="3454" y="1192"/>
                    <a:pt x="3454" y="1180"/>
                  </a:cubicBezTo>
                  <a:cubicBezTo>
                    <a:pt x="3454" y="1180"/>
                    <a:pt x="3465" y="1180"/>
                    <a:pt x="3465" y="1156"/>
                  </a:cubicBezTo>
                  <a:lnTo>
                    <a:pt x="3489" y="1144"/>
                  </a:lnTo>
                  <a:cubicBezTo>
                    <a:pt x="3489" y="1144"/>
                    <a:pt x="3513" y="1144"/>
                    <a:pt x="3513" y="1132"/>
                  </a:cubicBezTo>
                  <a:lnTo>
                    <a:pt x="3585" y="1096"/>
                  </a:lnTo>
                  <a:cubicBezTo>
                    <a:pt x="3585" y="1096"/>
                    <a:pt x="3596" y="1096"/>
                    <a:pt x="3596" y="1084"/>
                  </a:cubicBezTo>
                  <a:cubicBezTo>
                    <a:pt x="3608" y="1084"/>
                    <a:pt x="3608" y="1072"/>
                    <a:pt x="3632" y="1072"/>
                  </a:cubicBezTo>
                  <a:lnTo>
                    <a:pt x="3644" y="1061"/>
                  </a:lnTo>
                  <a:lnTo>
                    <a:pt x="3656" y="1061"/>
                  </a:lnTo>
                  <a:lnTo>
                    <a:pt x="3763" y="1025"/>
                  </a:lnTo>
                  <a:lnTo>
                    <a:pt x="3882" y="1025"/>
                  </a:lnTo>
                  <a:lnTo>
                    <a:pt x="3930" y="1013"/>
                  </a:lnTo>
                  <a:close/>
                  <a:moveTo>
                    <a:pt x="4347" y="418"/>
                  </a:moveTo>
                  <a:cubicBezTo>
                    <a:pt x="4847" y="418"/>
                    <a:pt x="5335" y="584"/>
                    <a:pt x="5740" y="882"/>
                  </a:cubicBezTo>
                  <a:cubicBezTo>
                    <a:pt x="6156" y="1192"/>
                    <a:pt x="6454" y="1620"/>
                    <a:pt x="6585" y="2108"/>
                  </a:cubicBezTo>
                  <a:cubicBezTo>
                    <a:pt x="6621" y="2227"/>
                    <a:pt x="6644" y="2370"/>
                    <a:pt x="6668" y="2489"/>
                  </a:cubicBezTo>
                  <a:lnTo>
                    <a:pt x="6442" y="2489"/>
                  </a:lnTo>
                  <a:cubicBezTo>
                    <a:pt x="6442" y="2442"/>
                    <a:pt x="6430" y="2394"/>
                    <a:pt x="6430" y="2346"/>
                  </a:cubicBezTo>
                  <a:lnTo>
                    <a:pt x="6430" y="2335"/>
                  </a:lnTo>
                  <a:cubicBezTo>
                    <a:pt x="6406" y="2287"/>
                    <a:pt x="6406" y="2251"/>
                    <a:pt x="6394" y="2204"/>
                  </a:cubicBezTo>
                  <a:lnTo>
                    <a:pt x="6394" y="2192"/>
                  </a:lnTo>
                  <a:lnTo>
                    <a:pt x="6347" y="2049"/>
                  </a:lnTo>
                  <a:lnTo>
                    <a:pt x="6347" y="2037"/>
                  </a:lnTo>
                  <a:lnTo>
                    <a:pt x="6311" y="1906"/>
                  </a:lnTo>
                  <a:lnTo>
                    <a:pt x="6311" y="1894"/>
                  </a:lnTo>
                  <a:cubicBezTo>
                    <a:pt x="6287" y="1846"/>
                    <a:pt x="6263" y="1799"/>
                    <a:pt x="6252" y="1775"/>
                  </a:cubicBezTo>
                  <a:lnTo>
                    <a:pt x="6228" y="1751"/>
                  </a:lnTo>
                  <a:cubicBezTo>
                    <a:pt x="6216" y="1715"/>
                    <a:pt x="6192" y="1680"/>
                    <a:pt x="6156" y="1632"/>
                  </a:cubicBezTo>
                  <a:lnTo>
                    <a:pt x="6144" y="1620"/>
                  </a:lnTo>
                  <a:cubicBezTo>
                    <a:pt x="6109" y="1573"/>
                    <a:pt x="6085" y="1549"/>
                    <a:pt x="6073" y="1501"/>
                  </a:cubicBezTo>
                  <a:cubicBezTo>
                    <a:pt x="5978" y="1382"/>
                    <a:pt x="5894" y="1275"/>
                    <a:pt x="5787" y="1192"/>
                  </a:cubicBezTo>
                  <a:lnTo>
                    <a:pt x="5775" y="1180"/>
                  </a:lnTo>
                  <a:lnTo>
                    <a:pt x="5751" y="1156"/>
                  </a:lnTo>
                  <a:lnTo>
                    <a:pt x="5740" y="1144"/>
                  </a:lnTo>
                  <a:lnTo>
                    <a:pt x="5680" y="1084"/>
                  </a:lnTo>
                  <a:lnTo>
                    <a:pt x="5668" y="1072"/>
                  </a:lnTo>
                  <a:lnTo>
                    <a:pt x="5621" y="1037"/>
                  </a:lnTo>
                  <a:lnTo>
                    <a:pt x="5609" y="1025"/>
                  </a:lnTo>
                  <a:lnTo>
                    <a:pt x="5597" y="1013"/>
                  </a:lnTo>
                  <a:lnTo>
                    <a:pt x="5573" y="1001"/>
                  </a:lnTo>
                  <a:lnTo>
                    <a:pt x="5561" y="977"/>
                  </a:lnTo>
                  <a:lnTo>
                    <a:pt x="5549" y="965"/>
                  </a:lnTo>
                  <a:lnTo>
                    <a:pt x="5537" y="953"/>
                  </a:lnTo>
                  <a:lnTo>
                    <a:pt x="5513" y="942"/>
                  </a:lnTo>
                  <a:cubicBezTo>
                    <a:pt x="5513" y="942"/>
                    <a:pt x="5501" y="918"/>
                    <a:pt x="5490" y="918"/>
                  </a:cubicBezTo>
                  <a:lnTo>
                    <a:pt x="5442" y="894"/>
                  </a:lnTo>
                  <a:cubicBezTo>
                    <a:pt x="5430" y="894"/>
                    <a:pt x="5430" y="882"/>
                    <a:pt x="5430" y="882"/>
                  </a:cubicBezTo>
                  <a:cubicBezTo>
                    <a:pt x="5430" y="882"/>
                    <a:pt x="5418" y="858"/>
                    <a:pt x="5394" y="858"/>
                  </a:cubicBezTo>
                  <a:lnTo>
                    <a:pt x="5359" y="834"/>
                  </a:lnTo>
                  <a:cubicBezTo>
                    <a:pt x="5359" y="834"/>
                    <a:pt x="5335" y="834"/>
                    <a:pt x="5335" y="822"/>
                  </a:cubicBezTo>
                  <a:lnTo>
                    <a:pt x="5299" y="787"/>
                  </a:lnTo>
                  <a:cubicBezTo>
                    <a:pt x="5299" y="787"/>
                    <a:pt x="5275" y="787"/>
                    <a:pt x="5275" y="775"/>
                  </a:cubicBezTo>
                  <a:lnTo>
                    <a:pt x="5251" y="763"/>
                  </a:lnTo>
                  <a:cubicBezTo>
                    <a:pt x="5251" y="763"/>
                    <a:pt x="5240" y="763"/>
                    <a:pt x="5216" y="739"/>
                  </a:cubicBezTo>
                  <a:cubicBezTo>
                    <a:pt x="5204" y="739"/>
                    <a:pt x="5192" y="727"/>
                    <a:pt x="5180" y="727"/>
                  </a:cubicBezTo>
                  <a:lnTo>
                    <a:pt x="5144" y="727"/>
                  </a:lnTo>
                  <a:cubicBezTo>
                    <a:pt x="5144" y="727"/>
                    <a:pt x="5132" y="727"/>
                    <a:pt x="5120" y="715"/>
                  </a:cubicBezTo>
                  <a:lnTo>
                    <a:pt x="5037" y="715"/>
                  </a:lnTo>
                  <a:lnTo>
                    <a:pt x="5013" y="703"/>
                  </a:lnTo>
                  <a:lnTo>
                    <a:pt x="5001" y="703"/>
                  </a:lnTo>
                  <a:cubicBezTo>
                    <a:pt x="4978" y="703"/>
                    <a:pt x="4978" y="703"/>
                    <a:pt x="4966" y="680"/>
                  </a:cubicBezTo>
                  <a:lnTo>
                    <a:pt x="3989" y="680"/>
                  </a:lnTo>
                  <a:lnTo>
                    <a:pt x="3942" y="703"/>
                  </a:lnTo>
                  <a:lnTo>
                    <a:pt x="3727" y="703"/>
                  </a:lnTo>
                  <a:cubicBezTo>
                    <a:pt x="3716" y="703"/>
                    <a:pt x="3716" y="703"/>
                    <a:pt x="3704" y="715"/>
                  </a:cubicBezTo>
                  <a:lnTo>
                    <a:pt x="3585" y="715"/>
                  </a:lnTo>
                  <a:cubicBezTo>
                    <a:pt x="3573" y="715"/>
                    <a:pt x="3573" y="715"/>
                    <a:pt x="3549" y="727"/>
                  </a:cubicBezTo>
                  <a:lnTo>
                    <a:pt x="3525" y="727"/>
                  </a:lnTo>
                  <a:cubicBezTo>
                    <a:pt x="3513" y="727"/>
                    <a:pt x="3489" y="751"/>
                    <a:pt x="3477" y="751"/>
                  </a:cubicBezTo>
                  <a:cubicBezTo>
                    <a:pt x="3465" y="751"/>
                    <a:pt x="3465" y="751"/>
                    <a:pt x="3454" y="763"/>
                  </a:cubicBezTo>
                  <a:lnTo>
                    <a:pt x="3418" y="775"/>
                  </a:lnTo>
                  <a:cubicBezTo>
                    <a:pt x="3418" y="775"/>
                    <a:pt x="3406" y="775"/>
                    <a:pt x="3406" y="787"/>
                  </a:cubicBezTo>
                  <a:lnTo>
                    <a:pt x="3370" y="811"/>
                  </a:lnTo>
                  <a:lnTo>
                    <a:pt x="3358" y="822"/>
                  </a:lnTo>
                  <a:cubicBezTo>
                    <a:pt x="3358" y="822"/>
                    <a:pt x="3346" y="822"/>
                    <a:pt x="3346" y="834"/>
                  </a:cubicBezTo>
                  <a:lnTo>
                    <a:pt x="3299" y="870"/>
                  </a:lnTo>
                  <a:lnTo>
                    <a:pt x="3287" y="882"/>
                  </a:lnTo>
                  <a:cubicBezTo>
                    <a:pt x="3275" y="882"/>
                    <a:pt x="3275" y="894"/>
                    <a:pt x="3251" y="894"/>
                  </a:cubicBezTo>
                  <a:lnTo>
                    <a:pt x="3215" y="930"/>
                  </a:lnTo>
                  <a:lnTo>
                    <a:pt x="3192" y="942"/>
                  </a:lnTo>
                  <a:lnTo>
                    <a:pt x="3180" y="953"/>
                  </a:lnTo>
                  <a:cubicBezTo>
                    <a:pt x="3180" y="953"/>
                    <a:pt x="3168" y="965"/>
                    <a:pt x="3156" y="965"/>
                  </a:cubicBezTo>
                  <a:lnTo>
                    <a:pt x="3132" y="989"/>
                  </a:lnTo>
                  <a:lnTo>
                    <a:pt x="3120" y="1001"/>
                  </a:lnTo>
                  <a:lnTo>
                    <a:pt x="3108" y="1013"/>
                  </a:lnTo>
                  <a:cubicBezTo>
                    <a:pt x="3096" y="1013"/>
                    <a:pt x="3096" y="1025"/>
                    <a:pt x="3096" y="1025"/>
                  </a:cubicBezTo>
                  <a:lnTo>
                    <a:pt x="3073" y="1049"/>
                  </a:lnTo>
                  <a:lnTo>
                    <a:pt x="3037" y="1072"/>
                  </a:lnTo>
                  <a:lnTo>
                    <a:pt x="3013" y="1084"/>
                  </a:lnTo>
                  <a:lnTo>
                    <a:pt x="2954" y="1144"/>
                  </a:lnTo>
                  <a:lnTo>
                    <a:pt x="2942" y="1168"/>
                  </a:lnTo>
                  <a:lnTo>
                    <a:pt x="2930" y="1180"/>
                  </a:lnTo>
                  <a:lnTo>
                    <a:pt x="2918" y="1192"/>
                  </a:lnTo>
                  <a:cubicBezTo>
                    <a:pt x="2811" y="1287"/>
                    <a:pt x="2715" y="1382"/>
                    <a:pt x="2632" y="1501"/>
                  </a:cubicBezTo>
                  <a:cubicBezTo>
                    <a:pt x="2596" y="1549"/>
                    <a:pt x="2573" y="1584"/>
                    <a:pt x="2561" y="1620"/>
                  </a:cubicBezTo>
                  <a:lnTo>
                    <a:pt x="2537" y="1644"/>
                  </a:lnTo>
                  <a:cubicBezTo>
                    <a:pt x="2513" y="1680"/>
                    <a:pt x="2501" y="1715"/>
                    <a:pt x="2465" y="1763"/>
                  </a:cubicBezTo>
                  <a:lnTo>
                    <a:pt x="2465" y="1775"/>
                  </a:lnTo>
                  <a:cubicBezTo>
                    <a:pt x="2453" y="1823"/>
                    <a:pt x="2418" y="1846"/>
                    <a:pt x="2406" y="1894"/>
                  </a:cubicBezTo>
                  <a:lnTo>
                    <a:pt x="2406" y="1906"/>
                  </a:lnTo>
                  <a:lnTo>
                    <a:pt x="2358" y="2037"/>
                  </a:lnTo>
                  <a:lnTo>
                    <a:pt x="2358" y="2061"/>
                  </a:lnTo>
                  <a:lnTo>
                    <a:pt x="2322" y="2192"/>
                  </a:lnTo>
                  <a:lnTo>
                    <a:pt x="2322" y="2204"/>
                  </a:lnTo>
                  <a:cubicBezTo>
                    <a:pt x="2299" y="2251"/>
                    <a:pt x="2287" y="2299"/>
                    <a:pt x="2287" y="2335"/>
                  </a:cubicBezTo>
                  <a:lnTo>
                    <a:pt x="2287" y="2358"/>
                  </a:lnTo>
                  <a:cubicBezTo>
                    <a:pt x="2275" y="2394"/>
                    <a:pt x="2275" y="2442"/>
                    <a:pt x="2275" y="2489"/>
                  </a:cubicBezTo>
                  <a:lnTo>
                    <a:pt x="2275" y="2501"/>
                  </a:lnTo>
                  <a:lnTo>
                    <a:pt x="2275" y="2573"/>
                  </a:lnTo>
                  <a:lnTo>
                    <a:pt x="2275" y="2656"/>
                  </a:lnTo>
                  <a:lnTo>
                    <a:pt x="2275" y="2668"/>
                  </a:lnTo>
                  <a:lnTo>
                    <a:pt x="2275" y="2739"/>
                  </a:lnTo>
                  <a:cubicBezTo>
                    <a:pt x="2275" y="2811"/>
                    <a:pt x="2275" y="2894"/>
                    <a:pt x="2287" y="2954"/>
                  </a:cubicBezTo>
                  <a:lnTo>
                    <a:pt x="2287" y="2989"/>
                  </a:lnTo>
                  <a:cubicBezTo>
                    <a:pt x="2287" y="3013"/>
                    <a:pt x="2287" y="3037"/>
                    <a:pt x="2299" y="3049"/>
                  </a:cubicBezTo>
                  <a:cubicBezTo>
                    <a:pt x="2322" y="3144"/>
                    <a:pt x="2334" y="3228"/>
                    <a:pt x="2358" y="3311"/>
                  </a:cubicBezTo>
                  <a:cubicBezTo>
                    <a:pt x="2358" y="3335"/>
                    <a:pt x="2382" y="3347"/>
                    <a:pt x="2394" y="3382"/>
                  </a:cubicBezTo>
                  <a:lnTo>
                    <a:pt x="2394" y="3394"/>
                  </a:lnTo>
                  <a:cubicBezTo>
                    <a:pt x="2394" y="3406"/>
                    <a:pt x="2406" y="3442"/>
                    <a:pt x="2406" y="3454"/>
                  </a:cubicBezTo>
                  <a:lnTo>
                    <a:pt x="2406" y="3466"/>
                  </a:lnTo>
                  <a:cubicBezTo>
                    <a:pt x="2418" y="3489"/>
                    <a:pt x="2418" y="3513"/>
                    <a:pt x="2442" y="3525"/>
                  </a:cubicBezTo>
                  <a:lnTo>
                    <a:pt x="2442" y="3549"/>
                  </a:lnTo>
                  <a:cubicBezTo>
                    <a:pt x="2513" y="3739"/>
                    <a:pt x="2632" y="3918"/>
                    <a:pt x="2763" y="4085"/>
                  </a:cubicBezTo>
                  <a:lnTo>
                    <a:pt x="2775" y="4097"/>
                  </a:lnTo>
                  <a:lnTo>
                    <a:pt x="2799" y="4109"/>
                  </a:lnTo>
                  <a:lnTo>
                    <a:pt x="2799" y="4120"/>
                  </a:lnTo>
                  <a:lnTo>
                    <a:pt x="2811" y="4144"/>
                  </a:lnTo>
                  <a:cubicBezTo>
                    <a:pt x="2823" y="4156"/>
                    <a:pt x="2834" y="4168"/>
                    <a:pt x="2858" y="4204"/>
                  </a:cubicBezTo>
                  <a:lnTo>
                    <a:pt x="2870" y="4216"/>
                  </a:lnTo>
                  <a:lnTo>
                    <a:pt x="2918" y="4263"/>
                  </a:lnTo>
                  <a:lnTo>
                    <a:pt x="2930" y="4275"/>
                  </a:lnTo>
                  <a:cubicBezTo>
                    <a:pt x="2942" y="4287"/>
                    <a:pt x="2954" y="4299"/>
                    <a:pt x="2989" y="4323"/>
                  </a:cubicBezTo>
                  <a:lnTo>
                    <a:pt x="3001" y="4335"/>
                  </a:lnTo>
                  <a:lnTo>
                    <a:pt x="3049" y="4382"/>
                  </a:lnTo>
                  <a:lnTo>
                    <a:pt x="3061" y="4394"/>
                  </a:lnTo>
                  <a:cubicBezTo>
                    <a:pt x="3073" y="4406"/>
                    <a:pt x="3108" y="4418"/>
                    <a:pt x="3120" y="4442"/>
                  </a:cubicBezTo>
                  <a:lnTo>
                    <a:pt x="3132" y="4442"/>
                  </a:lnTo>
                  <a:cubicBezTo>
                    <a:pt x="3156" y="4454"/>
                    <a:pt x="3168" y="4466"/>
                    <a:pt x="3192" y="4478"/>
                  </a:cubicBezTo>
                  <a:lnTo>
                    <a:pt x="3215" y="4501"/>
                  </a:lnTo>
                  <a:lnTo>
                    <a:pt x="3227" y="4501"/>
                  </a:lnTo>
                  <a:cubicBezTo>
                    <a:pt x="3215" y="4501"/>
                    <a:pt x="3215" y="4513"/>
                    <a:pt x="3192" y="4513"/>
                  </a:cubicBezTo>
                  <a:cubicBezTo>
                    <a:pt x="3156" y="4537"/>
                    <a:pt x="3096" y="4573"/>
                    <a:pt x="3049" y="4597"/>
                  </a:cubicBezTo>
                  <a:cubicBezTo>
                    <a:pt x="3037" y="4597"/>
                    <a:pt x="3037" y="4621"/>
                    <a:pt x="3013" y="4621"/>
                  </a:cubicBezTo>
                  <a:cubicBezTo>
                    <a:pt x="2977" y="4585"/>
                    <a:pt x="2942" y="4561"/>
                    <a:pt x="2894" y="4525"/>
                  </a:cubicBezTo>
                  <a:lnTo>
                    <a:pt x="2858" y="4478"/>
                  </a:lnTo>
                  <a:lnTo>
                    <a:pt x="2811" y="4442"/>
                  </a:lnTo>
                  <a:lnTo>
                    <a:pt x="2799" y="4418"/>
                  </a:lnTo>
                  <a:lnTo>
                    <a:pt x="2763" y="4394"/>
                  </a:lnTo>
                  <a:lnTo>
                    <a:pt x="2751" y="4382"/>
                  </a:lnTo>
                  <a:cubicBezTo>
                    <a:pt x="2620" y="4347"/>
                    <a:pt x="2608" y="4335"/>
                    <a:pt x="2608" y="4335"/>
                  </a:cubicBezTo>
                  <a:lnTo>
                    <a:pt x="2584" y="4311"/>
                  </a:lnTo>
                  <a:lnTo>
                    <a:pt x="2561" y="4287"/>
                  </a:lnTo>
                  <a:lnTo>
                    <a:pt x="2537" y="4275"/>
                  </a:lnTo>
                  <a:lnTo>
                    <a:pt x="2513" y="4240"/>
                  </a:lnTo>
                  <a:lnTo>
                    <a:pt x="2501" y="4228"/>
                  </a:lnTo>
                  <a:cubicBezTo>
                    <a:pt x="2501" y="4216"/>
                    <a:pt x="2477" y="4216"/>
                    <a:pt x="2477" y="4192"/>
                  </a:cubicBezTo>
                  <a:lnTo>
                    <a:pt x="2465" y="4180"/>
                  </a:lnTo>
                  <a:cubicBezTo>
                    <a:pt x="2465" y="4168"/>
                    <a:pt x="2453" y="4168"/>
                    <a:pt x="2453" y="4156"/>
                  </a:cubicBezTo>
                  <a:lnTo>
                    <a:pt x="2442" y="4132"/>
                  </a:lnTo>
                  <a:cubicBezTo>
                    <a:pt x="2442" y="4120"/>
                    <a:pt x="2418" y="4120"/>
                    <a:pt x="2418" y="4109"/>
                  </a:cubicBezTo>
                  <a:lnTo>
                    <a:pt x="2406" y="4097"/>
                  </a:lnTo>
                  <a:cubicBezTo>
                    <a:pt x="2406" y="4073"/>
                    <a:pt x="2394" y="4073"/>
                    <a:pt x="2394" y="4061"/>
                  </a:cubicBezTo>
                  <a:lnTo>
                    <a:pt x="2382" y="4049"/>
                  </a:lnTo>
                  <a:cubicBezTo>
                    <a:pt x="2358" y="4037"/>
                    <a:pt x="2358" y="4013"/>
                    <a:pt x="2346" y="4001"/>
                  </a:cubicBezTo>
                  <a:lnTo>
                    <a:pt x="2346" y="3990"/>
                  </a:lnTo>
                  <a:cubicBezTo>
                    <a:pt x="2334" y="3978"/>
                    <a:pt x="2334" y="3954"/>
                    <a:pt x="2322" y="3942"/>
                  </a:cubicBezTo>
                  <a:lnTo>
                    <a:pt x="2299" y="3930"/>
                  </a:lnTo>
                  <a:cubicBezTo>
                    <a:pt x="2299" y="3918"/>
                    <a:pt x="2287" y="3894"/>
                    <a:pt x="2287" y="3894"/>
                  </a:cubicBezTo>
                  <a:lnTo>
                    <a:pt x="2275" y="3882"/>
                  </a:lnTo>
                  <a:cubicBezTo>
                    <a:pt x="2275" y="3870"/>
                    <a:pt x="2263" y="3870"/>
                    <a:pt x="2263" y="3859"/>
                  </a:cubicBezTo>
                  <a:lnTo>
                    <a:pt x="2239" y="3835"/>
                  </a:lnTo>
                  <a:cubicBezTo>
                    <a:pt x="2239" y="3823"/>
                    <a:pt x="2227" y="3823"/>
                    <a:pt x="2227" y="3811"/>
                  </a:cubicBezTo>
                  <a:lnTo>
                    <a:pt x="2215" y="3775"/>
                  </a:lnTo>
                  <a:cubicBezTo>
                    <a:pt x="2215" y="3763"/>
                    <a:pt x="2203" y="3763"/>
                    <a:pt x="2203" y="3751"/>
                  </a:cubicBezTo>
                  <a:cubicBezTo>
                    <a:pt x="2203" y="3739"/>
                    <a:pt x="2203" y="3739"/>
                    <a:pt x="2180" y="3716"/>
                  </a:cubicBezTo>
                  <a:cubicBezTo>
                    <a:pt x="2180" y="3704"/>
                    <a:pt x="2168" y="3704"/>
                    <a:pt x="2168" y="3692"/>
                  </a:cubicBezTo>
                  <a:cubicBezTo>
                    <a:pt x="2168" y="3692"/>
                    <a:pt x="2168" y="3680"/>
                    <a:pt x="2156" y="3680"/>
                  </a:cubicBezTo>
                  <a:cubicBezTo>
                    <a:pt x="2156" y="3656"/>
                    <a:pt x="2144" y="3656"/>
                    <a:pt x="2144" y="3644"/>
                  </a:cubicBezTo>
                  <a:cubicBezTo>
                    <a:pt x="2144" y="3632"/>
                    <a:pt x="2144" y="3632"/>
                    <a:pt x="2120" y="3620"/>
                  </a:cubicBezTo>
                  <a:cubicBezTo>
                    <a:pt x="2120" y="3597"/>
                    <a:pt x="2108" y="3597"/>
                    <a:pt x="2108" y="3585"/>
                  </a:cubicBezTo>
                  <a:lnTo>
                    <a:pt x="2096" y="3561"/>
                  </a:lnTo>
                  <a:cubicBezTo>
                    <a:pt x="2096" y="3537"/>
                    <a:pt x="2084" y="3537"/>
                    <a:pt x="2084" y="3525"/>
                  </a:cubicBezTo>
                  <a:lnTo>
                    <a:pt x="2061" y="3501"/>
                  </a:lnTo>
                  <a:cubicBezTo>
                    <a:pt x="2061" y="3478"/>
                    <a:pt x="2049" y="3466"/>
                    <a:pt x="2049" y="3454"/>
                  </a:cubicBezTo>
                  <a:lnTo>
                    <a:pt x="2049" y="3442"/>
                  </a:lnTo>
                  <a:cubicBezTo>
                    <a:pt x="2049" y="3418"/>
                    <a:pt x="2037" y="3394"/>
                    <a:pt x="2037" y="3382"/>
                  </a:cubicBezTo>
                  <a:lnTo>
                    <a:pt x="2037" y="3358"/>
                  </a:lnTo>
                  <a:cubicBezTo>
                    <a:pt x="2037" y="3347"/>
                    <a:pt x="2025" y="3335"/>
                    <a:pt x="2025" y="3323"/>
                  </a:cubicBezTo>
                  <a:lnTo>
                    <a:pt x="2025" y="3287"/>
                  </a:lnTo>
                  <a:cubicBezTo>
                    <a:pt x="2025" y="3275"/>
                    <a:pt x="2025" y="3263"/>
                    <a:pt x="2001" y="3239"/>
                  </a:cubicBezTo>
                  <a:lnTo>
                    <a:pt x="2001" y="3216"/>
                  </a:lnTo>
                  <a:lnTo>
                    <a:pt x="2001" y="3180"/>
                  </a:lnTo>
                  <a:lnTo>
                    <a:pt x="2001" y="3156"/>
                  </a:lnTo>
                  <a:lnTo>
                    <a:pt x="2001" y="3120"/>
                  </a:lnTo>
                  <a:lnTo>
                    <a:pt x="2001" y="3097"/>
                  </a:lnTo>
                  <a:lnTo>
                    <a:pt x="2001" y="3061"/>
                  </a:lnTo>
                  <a:lnTo>
                    <a:pt x="2001" y="3037"/>
                  </a:lnTo>
                  <a:lnTo>
                    <a:pt x="2001" y="3001"/>
                  </a:lnTo>
                  <a:lnTo>
                    <a:pt x="2001" y="2977"/>
                  </a:lnTo>
                  <a:lnTo>
                    <a:pt x="2001" y="2942"/>
                  </a:lnTo>
                  <a:lnTo>
                    <a:pt x="2001" y="2930"/>
                  </a:lnTo>
                  <a:lnTo>
                    <a:pt x="2001" y="2906"/>
                  </a:lnTo>
                  <a:lnTo>
                    <a:pt x="2001" y="2870"/>
                  </a:lnTo>
                  <a:lnTo>
                    <a:pt x="2001" y="2823"/>
                  </a:lnTo>
                  <a:lnTo>
                    <a:pt x="2001" y="2811"/>
                  </a:lnTo>
                  <a:lnTo>
                    <a:pt x="2001" y="2751"/>
                  </a:lnTo>
                  <a:cubicBezTo>
                    <a:pt x="2001" y="2525"/>
                    <a:pt x="2037" y="2323"/>
                    <a:pt x="2096" y="2108"/>
                  </a:cubicBezTo>
                  <a:cubicBezTo>
                    <a:pt x="2227" y="1620"/>
                    <a:pt x="2537" y="1192"/>
                    <a:pt x="2942" y="882"/>
                  </a:cubicBezTo>
                  <a:cubicBezTo>
                    <a:pt x="3346" y="584"/>
                    <a:pt x="3835" y="418"/>
                    <a:pt x="4347" y="418"/>
                  </a:cubicBezTo>
                  <a:close/>
                  <a:moveTo>
                    <a:pt x="4251" y="1"/>
                  </a:moveTo>
                  <a:cubicBezTo>
                    <a:pt x="3656" y="1"/>
                    <a:pt x="3096" y="191"/>
                    <a:pt x="2620" y="537"/>
                  </a:cubicBezTo>
                  <a:cubicBezTo>
                    <a:pt x="2144" y="894"/>
                    <a:pt x="1787" y="1406"/>
                    <a:pt x="1620" y="1977"/>
                  </a:cubicBezTo>
                  <a:cubicBezTo>
                    <a:pt x="1549" y="2215"/>
                    <a:pt x="1513" y="2477"/>
                    <a:pt x="1513" y="2727"/>
                  </a:cubicBezTo>
                  <a:lnTo>
                    <a:pt x="1513" y="2799"/>
                  </a:lnTo>
                  <a:lnTo>
                    <a:pt x="1513" y="2811"/>
                  </a:lnTo>
                  <a:lnTo>
                    <a:pt x="1513" y="2835"/>
                  </a:lnTo>
                  <a:lnTo>
                    <a:pt x="1513" y="2870"/>
                  </a:lnTo>
                  <a:lnTo>
                    <a:pt x="1513" y="2906"/>
                  </a:lnTo>
                  <a:lnTo>
                    <a:pt x="1513" y="2954"/>
                  </a:lnTo>
                  <a:lnTo>
                    <a:pt x="1513" y="2977"/>
                  </a:lnTo>
                  <a:lnTo>
                    <a:pt x="1513" y="3025"/>
                  </a:lnTo>
                  <a:lnTo>
                    <a:pt x="1513" y="3049"/>
                  </a:lnTo>
                  <a:lnTo>
                    <a:pt x="1513" y="3097"/>
                  </a:lnTo>
                  <a:lnTo>
                    <a:pt x="1513" y="3132"/>
                  </a:lnTo>
                  <a:lnTo>
                    <a:pt x="1513" y="3168"/>
                  </a:lnTo>
                  <a:lnTo>
                    <a:pt x="1513" y="3204"/>
                  </a:lnTo>
                  <a:lnTo>
                    <a:pt x="1513" y="3251"/>
                  </a:lnTo>
                  <a:lnTo>
                    <a:pt x="1513" y="3275"/>
                  </a:lnTo>
                  <a:cubicBezTo>
                    <a:pt x="1513" y="3287"/>
                    <a:pt x="1513" y="3311"/>
                    <a:pt x="1537" y="3323"/>
                  </a:cubicBezTo>
                  <a:lnTo>
                    <a:pt x="1537" y="3335"/>
                  </a:lnTo>
                  <a:lnTo>
                    <a:pt x="1537" y="3347"/>
                  </a:lnTo>
                  <a:cubicBezTo>
                    <a:pt x="1537" y="3370"/>
                    <a:pt x="1537" y="3382"/>
                    <a:pt x="1549" y="3394"/>
                  </a:cubicBezTo>
                  <a:lnTo>
                    <a:pt x="1549" y="3430"/>
                  </a:lnTo>
                  <a:cubicBezTo>
                    <a:pt x="1549" y="3442"/>
                    <a:pt x="1560" y="3454"/>
                    <a:pt x="1560" y="3489"/>
                  </a:cubicBezTo>
                  <a:lnTo>
                    <a:pt x="1560" y="3501"/>
                  </a:lnTo>
                  <a:cubicBezTo>
                    <a:pt x="1560" y="3525"/>
                    <a:pt x="1572" y="3549"/>
                    <a:pt x="1572" y="3573"/>
                  </a:cubicBezTo>
                  <a:lnTo>
                    <a:pt x="1572" y="3585"/>
                  </a:lnTo>
                  <a:cubicBezTo>
                    <a:pt x="1572" y="3609"/>
                    <a:pt x="1596" y="3620"/>
                    <a:pt x="1596" y="3632"/>
                  </a:cubicBezTo>
                  <a:lnTo>
                    <a:pt x="1596" y="3644"/>
                  </a:lnTo>
                  <a:lnTo>
                    <a:pt x="1596" y="3668"/>
                  </a:lnTo>
                  <a:cubicBezTo>
                    <a:pt x="1596" y="3680"/>
                    <a:pt x="1608" y="3692"/>
                    <a:pt x="1608" y="3704"/>
                  </a:cubicBezTo>
                  <a:lnTo>
                    <a:pt x="1608" y="3728"/>
                  </a:lnTo>
                  <a:lnTo>
                    <a:pt x="1608" y="3739"/>
                  </a:lnTo>
                  <a:cubicBezTo>
                    <a:pt x="1608" y="3751"/>
                    <a:pt x="1620" y="3763"/>
                    <a:pt x="1620" y="3787"/>
                  </a:cubicBezTo>
                  <a:cubicBezTo>
                    <a:pt x="1620" y="3799"/>
                    <a:pt x="1632" y="3799"/>
                    <a:pt x="1632" y="3811"/>
                  </a:cubicBezTo>
                  <a:cubicBezTo>
                    <a:pt x="1632" y="3823"/>
                    <a:pt x="1656" y="3847"/>
                    <a:pt x="1656" y="3847"/>
                  </a:cubicBezTo>
                  <a:cubicBezTo>
                    <a:pt x="1656" y="3859"/>
                    <a:pt x="1656" y="3859"/>
                    <a:pt x="1668" y="3870"/>
                  </a:cubicBezTo>
                  <a:cubicBezTo>
                    <a:pt x="1668" y="3882"/>
                    <a:pt x="1680" y="3906"/>
                    <a:pt x="1680" y="3906"/>
                  </a:cubicBezTo>
                  <a:cubicBezTo>
                    <a:pt x="1680" y="3918"/>
                    <a:pt x="1691" y="3918"/>
                    <a:pt x="1691" y="3930"/>
                  </a:cubicBezTo>
                  <a:cubicBezTo>
                    <a:pt x="1691" y="3942"/>
                    <a:pt x="1715" y="3966"/>
                    <a:pt x="1715" y="3966"/>
                  </a:cubicBezTo>
                  <a:lnTo>
                    <a:pt x="1727" y="3990"/>
                  </a:lnTo>
                  <a:cubicBezTo>
                    <a:pt x="1727" y="4001"/>
                    <a:pt x="1739" y="4025"/>
                    <a:pt x="1739" y="4025"/>
                  </a:cubicBezTo>
                  <a:cubicBezTo>
                    <a:pt x="1739" y="4025"/>
                    <a:pt x="1739" y="4037"/>
                    <a:pt x="1751" y="4037"/>
                  </a:cubicBezTo>
                  <a:cubicBezTo>
                    <a:pt x="1751" y="4049"/>
                    <a:pt x="1775" y="4061"/>
                    <a:pt x="1775" y="4061"/>
                  </a:cubicBezTo>
                  <a:cubicBezTo>
                    <a:pt x="1775" y="4061"/>
                    <a:pt x="1775" y="4085"/>
                    <a:pt x="1787" y="4085"/>
                  </a:cubicBezTo>
                  <a:cubicBezTo>
                    <a:pt x="1799" y="4097"/>
                    <a:pt x="1799" y="4109"/>
                    <a:pt x="1811" y="4120"/>
                  </a:cubicBezTo>
                  <a:lnTo>
                    <a:pt x="1834" y="4144"/>
                  </a:lnTo>
                  <a:cubicBezTo>
                    <a:pt x="1846" y="4156"/>
                    <a:pt x="1858" y="4180"/>
                    <a:pt x="1858" y="4204"/>
                  </a:cubicBezTo>
                  <a:lnTo>
                    <a:pt x="1858" y="4216"/>
                  </a:lnTo>
                  <a:cubicBezTo>
                    <a:pt x="1870" y="4228"/>
                    <a:pt x="1870" y="4240"/>
                    <a:pt x="1894" y="4263"/>
                  </a:cubicBezTo>
                  <a:lnTo>
                    <a:pt x="1906" y="4287"/>
                  </a:lnTo>
                  <a:cubicBezTo>
                    <a:pt x="1918" y="4299"/>
                    <a:pt x="1918" y="4323"/>
                    <a:pt x="1930" y="4323"/>
                  </a:cubicBezTo>
                  <a:lnTo>
                    <a:pt x="1953" y="4335"/>
                  </a:lnTo>
                  <a:cubicBezTo>
                    <a:pt x="1965" y="4347"/>
                    <a:pt x="1965" y="4359"/>
                    <a:pt x="1977" y="4359"/>
                  </a:cubicBezTo>
                  <a:cubicBezTo>
                    <a:pt x="1977" y="4382"/>
                    <a:pt x="1989" y="4382"/>
                    <a:pt x="1989" y="4394"/>
                  </a:cubicBezTo>
                  <a:lnTo>
                    <a:pt x="2025" y="4418"/>
                  </a:lnTo>
                  <a:lnTo>
                    <a:pt x="2037" y="4442"/>
                  </a:lnTo>
                  <a:lnTo>
                    <a:pt x="2072" y="4466"/>
                  </a:lnTo>
                  <a:cubicBezTo>
                    <a:pt x="2072" y="4478"/>
                    <a:pt x="2084" y="4478"/>
                    <a:pt x="2084" y="4501"/>
                  </a:cubicBezTo>
                  <a:lnTo>
                    <a:pt x="2108" y="4525"/>
                  </a:lnTo>
                  <a:cubicBezTo>
                    <a:pt x="2108" y="4537"/>
                    <a:pt x="2132" y="4537"/>
                    <a:pt x="2132" y="4537"/>
                  </a:cubicBezTo>
                  <a:lnTo>
                    <a:pt x="2156" y="4573"/>
                  </a:lnTo>
                  <a:lnTo>
                    <a:pt x="2168" y="4585"/>
                  </a:lnTo>
                  <a:lnTo>
                    <a:pt x="2203" y="4621"/>
                  </a:lnTo>
                  <a:lnTo>
                    <a:pt x="2215" y="4632"/>
                  </a:lnTo>
                  <a:lnTo>
                    <a:pt x="2251" y="4656"/>
                  </a:lnTo>
                  <a:lnTo>
                    <a:pt x="2263" y="4680"/>
                  </a:lnTo>
                  <a:lnTo>
                    <a:pt x="2311" y="4716"/>
                  </a:lnTo>
                  <a:lnTo>
                    <a:pt x="2346" y="4763"/>
                  </a:lnTo>
                  <a:cubicBezTo>
                    <a:pt x="2382" y="4775"/>
                    <a:pt x="2406" y="4811"/>
                    <a:pt x="2430" y="4823"/>
                  </a:cubicBezTo>
                  <a:lnTo>
                    <a:pt x="2406" y="4835"/>
                  </a:lnTo>
                  <a:cubicBezTo>
                    <a:pt x="2287" y="4811"/>
                    <a:pt x="2156" y="4811"/>
                    <a:pt x="2025" y="4811"/>
                  </a:cubicBezTo>
                  <a:cubicBezTo>
                    <a:pt x="906" y="4811"/>
                    <a:pt x="1" y="5716"/>
                    <a:pt x="1" y="6835"/>
                  </a:cubicBezTo>
                  <a:cubicBezTo>
                    <a:pt x="1" y="7954"/>
                    <a:pt x="906" y="8859"/>
                    <a:pt x="2025" y="8859"/>
                  </a:cubicBezTo>
                  <a:lnTo>
                    <a:pt x="8633" y="8859"/>
                  </a:lnTo>
                  <a:cubicBezTo>
                    <a:pt x="8740" y="8859"/>
                    <a:pt x="8823" y="8764"/>
                    <a:pt x="8823" y="8669"/>
                  </a:cubicBezTo>
                  <a:cubicBezTo>
                    <a:pt x="9002" y="8573"/>
                    <a:pt x="8919" y="8490"/>
                    <a:pt x="8811" y="8490"/>
                  </a:cubicBezTo>
                  <a:lnTo>
                    <a:pt x="2203" y="8490"/>
                  </a:lnTo>
                  <a:cubicBezTo>
                    <a:pt x="1299" y="8490"/>
                    <a:pt x="560" y="7752"/>
                    <a:pt x="560" y="6847"/>
                  </a:cubicBezTo>
                  <a:cubicBezTo>
                    <a:pt x="560" y="5942"/>
                    <a:pt x="1299" y="5216"/>
                    <a:pt x="2203" y="5216"/>
                  </a:cubicBezTo>
                  <a:cubicBezTo>
                    <a:pt x="2334" y="5216"/>
                    <a:pt x="2489" y="5228"/>
                    <a:pt x="2620" y="5275"/>
                  </a:cubicBezTo>
                  <a:cubicBezTo>
                    <a:pt x="2629" y="5277"/>
                    <a:pt x="2639" y="5278"/>
                    <a:pt x="2649" y="5278"/>
                  </a:cubicBezTo>
                  <a:cubicBezTo>
                    <a:pt x="2715" y="5278"/>
                    <a:pt x="2791" y="5244"/>
                    <a:pt x="2823" y="5192"/>
                  </a:cubicBezTo>
                  <a:cubicBezTo>
                    <a:pt x="2882" y="5109"/>
                    <a:pt x="2954" y="5037"/>
                    <a:pt x="3037" y="4978"/>
                  </a:cubicBezTo>
                  <a:cubicBezTo>
                    <a:pt x="3049" y="4954"/>
                    <a:pt x="3061" y="4942"/>
                    <a:pt x="3096" y="4930"/>
                  </a:cubicBezTo>
                  <a:lnTo>
                    <a:pt x="3108" y="4930"/>
                  </a:lnTo>
                  <a:cubicBezTo>
                    <a:pt x="3120" y="4918"/>
                    <a:pt x="3132" y="4894"/>
                    <a:pt x="3168" y="4882"/>
                  </a:cubicBezTo>
                  <a:cubicBezTo>
                    <a:pt x="3215" y="4859"/>
                    <a:pt x="3251" y="4823"/>
                    <a:pt x="3299" y="4811"/>
                  </a:cubicBezTo>
                  <a:cubicBezTo>
                    <a:pt x="3311" y="4799"/>
                    <a:pt x="3346" y="4799"/>
                    <a:pt x="3358" y="4775"/>
                  </a:cubicBezTo>
                  <a:cubicBezTo>
                    <a:pt x="3406" y="4763"/>
                    <a:pt x="3454" y="4740"/>
                    <a:pt x="3489" y="4716"/>
                  </a:cubicBezTo>
                  <a:cubicBezTo>
                    <a:pt x="3513" y="4716"/>
                    <a:pt x="3537" y="4704"/>
                    <a:pt x="3549" y="4704"/>
                  </a:cubicBezTo>
                  <a:lnTo>
                    <a:pt x="3573" y="4704"/>
                  </a:lnTo>
                  <a:cubicBezTo>
                    <a:pt x="3585" y="4704"/>
                    <a:pt x="3608" y="4692"/>
                    <a:pt x="3632" y="4692"/>
                  </a:cubicBezTo>
                  <a:lnTo>
                    <a:pt x="3930" y="4692"/>
                  </a:lnTo>
                  <a:cubicBezTo>
                    <a:pt x="3989" y="4692"/>
                    <a:pt x="4025" y="4704"/>
                    <a:pt x="4085" y="4704"/>
                  </a:cubicBezTo>
                  <a:cubicBezTo>
                    <a:pt x="4120" y="4704"/>
                    <a:pt x="4132" y="4716"/>
                    <a:pt x="4168" y="4716"/>
                  </a:cubicBezTo>
                  <a:lnTo>
                    <a:pt x="4180" y="4716"/>
                  </a:lnTo>
                  <a:cubicBezTo>
                    <a:pt x="4204" y="4716"/>
                    <a:pt x="4227" y="4740"/>
                    <a:pt x="4251" y="4740"/>
                  </a:cubicBezTo>
                  <a:lnTo>
                    <a:pt x="4394" y="4740"/>
                  </a:lnTo>
                  <a:cubicBezTo>
                    <a:pt x="4394" y="4740"/>
                    <a:pt x="4406" y="4740"/>
                    <a:pt x="4406" y="4716"/>
                  </a:cubicBezTo>
                  <a:lnTo>
                    <a:pt x="4454" y="4680"/>
                  </a:lnTo>
                  <a:cubicBezTo>
                    <a:pt x="4478" y="4644"/>
                    <a:pt x="4489" y="4621"/>
                    <a:pt x="4489" y="4585"/>
                  </a:cubicBezTo>
                  <a:cubicBezTo>
                    <a:pt x="4489" y="4561"/>
                    <a:pt x="4513" y="4525"/>
                    <a:pt x="4513" y="4513"/>
                  </a:cubicBezTo>
                  <a:cubicBezTo>
                    <a:pt x="4513" y="4501"/>
                    <a:pt x="4525" y="4478"/>
                    <a:pt x="4525" y="4466"/>
                  </a:cubicBezTo>
                  <a:cubicBezTo>
                    <a:pt x="4525" y="4454"/>
                    <a:pt x="4525" y="4442"/>
                    <a:pt x="4537" y="4418"/>
                  </a:cubicBezTo>
                  <a:cubicBezTo>
                    <a:pt x="4537" y="4406"/>
                    <a:pt x="4549" y="4382"/>
                    <a:pt x="4549" y="4359"/>
                  </a:cubicBezTo>
                  <a:lnTo>
                    <a:pt x="4549" y="4347"/>
                  </a:lnTo>
                  <a:cubicBezTo>
                    <a:pt x="4811" y="3609"/>
                    <a:pt x="5442" y="3049"/>
                    <a:pt x="6216" y="2894"/>
                  </a:cubicBezTo>
                  <a:lnTo>
                    <a:pt x="6240" y="2894"/>
                  </a:lnTo>
                  <a:cubicBezTo>
                    <a:pt x="6371" y="2858"/>
                    <a:pt x="6513" y="2847"/>
                    <a:pt x="6668" y="2847"/>
                  </a:cubicBezTo>
                  <a:lnTo>
                    <a:pt x="6799" y="2847"/>
                  </a:lnTo>
                  <a:cubicBezTo>
                    <a:pt x="7228" y="2870"/>
                    <a:pt x="7633" y="3013"/>
                    <a:pt x="7978" y="3263"/>
                  </a:cubicBezTo>
                  <a:cubicBezTo>
                    <a:pt x="8012" y="3287"/>
                    <a:pt x="8051" y="3300"/>
                    <a:pt x="8090" y="3300"/>
                  </a:cubicBezTo>
                  <a:cubicBezTo>
                    <a:pt x="8148" y="3300"/>
                    <a:pt x="8204" y="3272"/>
                    <a:pt x="8240" y="3216"/>
                  </a:cubicBezTo>
                  <a:cubicBezTo>
                    <a:pt x="8299" y="3132"/>
                    <a:pt x="8288" y="3013"/>
                    <a:pt x="8204" y="2954"/>
                  </a:cubicBezTo>
                  <a:cubicBezTo>
                    <a:pt x="7847" y="2680"/>
                    <a:pt x="7430" y="2513"/>
                    <a:pt x="6978" y="2477"/>
                  </a:cubicBezTo>
                  <a:cubicBezTo>
                    <a:pt x="6966" y="2311"/>
                    <a:pt x="6930" y="2132"/>
                    <a:pt x="6894" y="1977"/>
                  </a:cubicBezTo>
                  <a:cubicBezTo>
                    <a:pt x="6728" y="1418"/>
                    <a:pt x="6371" y="894"/>
                    <a:pt x="5894" y="537"/>
                  </a:cubicBezTo>
                  <a:cubicBezTo>
                    <a:pt x="5418" y="180"/>
                    <a:pt x="4847" y="1"/>
                    <a:pt x="4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78"/>
            <p:cNvSpPr/>
            <p:nvPr/>
          </p:nvSpPr>
          <p:spPr>
            <a:xfrm>
              <a:off x="1670026" y="3377672"/>
              <a:ext cx="104760" cy="175256"/>
            </a:xfrm>
            <a:custGeom>
              <a:avLst/>
              <a:gdLst/>
              <a:ahLst/>
              <a:cxnLst/>
              <a:rect l="l" t="t" r="r" b="b"/>
              <a:pathLst>
                <a:path w="3299" h="5519" extrusionOk="0">
                  <a:moveTo>
                    <a:pt x="210" y="0"/>
                  </a:moveTo>
                  <a:cubicBezTo>
                    <a:pt x="169" y="0"/>
                    <a:pt x="128" y="15"/>
                    <a:pt x="96" y="41"/>
                  </a:cubicBezTo>
                  <a:cubicBezTo>
                    <a:pt x="1" y="113"/>
                    <a:pt x="1" y="232"/>
                    <a:pt x="60" y="303"/>
                  </a:cubicBezTo>
                  <a:cubicBezTo>
                    <a:pt x="394" y="708"/>
                    <a:pt x="572" y="1196"/>
                    <a:pt x="572" y="1720"/>
                  </a:cubicBezTo>
                  <a:lnTo>
                    <a:pt x="572" y="1780"/>
                  </a:lnTo>
                  <a:lnTo>
                    <a:pt x="572" y="1791"/>
                  </a:lnTo>
                  <a:cubicBezTo>
                    <a:pt x="572" y="1851"/>
                    <a:pt x="596" y="1910"/>
                    <a:pt x="644" y="1958"/>
                  </a:cubicBezTo>
                  <a:cubicBezTo>
                    <a:pt x="676" y="1990"/>
                    <a:pt x="718" y="2000"/>
                    <a:pt x="760" y="2000"/>
                  </a:cubicBezTo>
                  <a:cubicBezTo>
                    <a:pt x="781" y="2000"/>
                    <a:pt x="803" y="1998"/>
                    <a:pt x="822" y="1994"/>
                  </a:cubicBezTo>
                  <a:cubicBezTo>
                    <a:pt x="977" y="1946"/>
                    <a:pt x="1132" y="1922"/>
                    <a:pt x="1299" y="1922"/>
                  </a:cubicBezTo>
                  <a:cubicBezTo>
                    <a:pt x="2192" y="1922"/>
                    <a:pt x="2906" y="2649"/>
                    <a:pt x="2906" y="3530"/>
                  </a:cubicBezTo>
                  <a:cubicBezTo>
                    <a:pt x="2906" y="4423"/>
                    <a:pt x="2180" y="5125"/>
                    <a:pt x="1299" y="5125"/>
                  </a:cubicBezTo>
                  <a:lnTo>
                    <a:pt x="1168" y="5125"/>
                  </a:lnTo>
                  <a:cubicBezTo>
                    <a:pt x="1061" y="5125"/>
                    <a:pt x="977" y="5220"/>
                    <a:pt x="977" y="5328"/>
                  </a:cubicBezTo>
                  <a:cubicBezTo>
                    <a:pt x="977" y="5423"/>
                    <a:pt x="1061" y="5518"/>
                    <a:pt x="1168" y="5518"/>
                  </a:cubicBezTo>
                  <a:lnTo>
                    <a:pt x="1299" y="5518"/>
                  </a:lnTo>
                  <a:cubicBezTo>
                    <a:pt x="2394" y="5518"/>
                    <a:pt x="3287" y="4625"/>
                    <a:pt x="3287" y="3518"/>
                  </a:cubicBezTo>
                  <a:cubicBezTo>
                    <a:pt x="3299" y="2422"/>
                    <a:pt x="2406" y="1529"/>
                    <a:pt x="1299" y="1529"/>
                  </a:cubicBezTo>
                  <a:cubicBezTo>
                    <a:pt x="1180" y="1529"/>
                    <a:pt x="1061" y="1541"/>
                    <a:pt x="942" y="1565"/>
                  </a:cubicBezTo>
                  <a:cubicBezTo>
                    <a:pt x="918" y="1029"/>
                    <a:pt x="703" y="494"/>
                    <a:pt x="358" y="77"/>
                  </a:cubicBezTo>
                  <a:cubicBezTo>
                    <a:pt x="318" y="24"/>
                    <a:pt x="263" y="0"/>
                    <a:pt x="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3" name="Google Shape;11023;p78"/>
          <p:cNvGrpSpPr/>
          <p:nvPr/>
        </p:nvGrpSpPr>
        <p:grpSpPr>
          <a:xfrm>
            <a:off x="2007191" y="2893365"/>
            <a:ext cx="366389" cy="354481"/>
            <a:chOff x="1954741" y="3212419"/>
            <a:chExt cx="366389" cy="354481"/>
          </a:xfrm>
          <a:solidFill>
            <a:schemeClr val="tx1"/>
          </a:solidFill>
        </p:grpSpPr>
        <p:sp>
          <p:nvSpPr>
            <p:cNvPr id="11024" name="Google Shape;11024;p78"/>
            <p:cNvSpPr/>
            <p:nvPr/>
          </p:nvSpPr>
          <p:spPr>
            <a:xfrm>
              <a:off x="1964204" y="3212419"/>
              <a:ext cx="356926" cy="354481"/>
            </a:xfrm>
            <a:custGeom>
              <a:avLst/>
              <a:gdLst/>
              <a:ahLst/>
              <a:cxnLst/>
              <a:rect l="l" t="t" r="r" b="b"/>
              <a:pathLst>
                <a:path w="11240" h="11163" extrusionOk="0">
                  <a:moveTo>
                    <a:pt x="3618" y="1"/>
                  </a:moveTo>
                  <a:cubicBezTo>
                    <a:pt x="3546" y="1"/>
                    <a:pt x="3474" y="18"/>
                    <a:pt x="3405" y="54"/>
                  </a:cubicBezTo>
                  <a:cubicBezTo>
                    <a:pt x="2405" y="507"/>
                    <a:pt x="1560" y="1245"/>
                    <a:pt x="953" y="2161"/>
                  </a:cubicBezTo>
                  <a:cubicBezTo>
                    <a:pt x="321" y="3114"/>
                    <a:pt x="0" y="4221"/>
                    <a:pt x="0" y="5352"/>
                  </a:cubicBezTo>
                  <a:cubicBezTo>
                    <a:pt x="0" y="8567"/>
                    <a:pt x="2619" y="11163"/>
                    <a:pt x="5822" y="11163"/>
                  </a:cubicBezTo>
                  <a:cubicBezTo>
                    <a:pt x="6953" y="11163"/>
                    <a:pt x="8061" y="10841"/>
                    <a:pt x="9001" y="10222"/>
                  </a:cubicBezTo>
                  <a:cubicBezTo>
                    <a:pt x="9930" y="9603"/>
                    <a:pt x="10656" y="8758"/>
                    <a:pt x="11120" y="7757"/>
                  </a:cubicBezTo>
                  <a:cubicBezTo>
                    <a:pt x="11240" y="7567"/>
                    <a:pt x="11180" y="7317"/>
                    <a:pt x="11001" y="7186"/>
                  </a:cubicBezTo>
                  <a:cubicBezTo>
                    <a:pt x="10912" y="7109"/>
                    <a:pt x="10802" y="7070"/>
                    <a:pt x="10692" y="7070"/>
                  </a:cubicBezTo>
                  <a:cubicBezTo>
                    <a:pt x="10582" y="7070"/>
                    <a:pt x="10472" y="7109"/>
                    <a:pt x="10382" y="7186"/>
                  </a:cubicBezTo>
                  <a:cubicBezTo>
                    <a:pt x="9585" y="7793"/>
                    <a:pt x="8632" y="8115"/>
                    <a:pt x="7632" y="8115"/>
                  </a:cubicBezTo>
                  <a:cubicBezTo>
                    <a:pt x="7370" y="8115"/>
                    <a:pt x="7084" y="8091"/>
                    <a:pt x="6810" y="8043"/>
                  </a:cubicBezTo>
                  <a:cubicBezTo>
                    <a:pt x="6802" y="8042"/>
                    <a:pt x="6794" y="8042"/>
                    <a:pt x="6786" y="8042"/>
                  </a:cubicBezTo>
                  <a:cubicBezTo>
                    <a:pt x="6698" y="8042"/>
                    <a:pt x="6607" y="8101"/>
                    <a:pt x="6596" y="8210"/>
                  </a:cubicBezTo>
                  <a:cubicBezTo>
                    <a:pt x="6572" y="8317"/>
                    <a:pt x="6632" y="8412"/>
                    <a:pt x="6751" y="8436"/>
                  </a:cubicBezTo>
                  <a:cubicBezTo>
                    <a:pt x="7049" y="8484"/>
                    <a:pt x="7346" y="8508"/>
                    <a:pt x="7632" y="8508"/>
                  </a:cubicBezTo>
                  <a:cubicBezTo>
                    <a:pt x="8715" y="8508"/>
                    <a:pt x="9763" y="8150"/>
                    <a:pt x="10620" y="7495"/>
                  </a:cubicBezTo>
                  <a:cubicBezTo>
                    <a:pt x="10644" y="7478"/>
                    <a:pt x="10668" y="7469"/>
                    <a:pt x="10689" y="7469"/>
                  </a:cubicBezTo>
                  <a:cubicBezTo>
                    <a:pt x="10710" y="7469"/>
                    <a:pt x="10728" y="7478"/>
                    <a:pt x="10739" y="7495"/>
                  </a:cubicBezTo>
                  <a:cubicBezTo>
                    <a:pt x="10775" y="7519"/>
                    <a:pt x="10787" y="7567"/>
                    <a:pt x="10775" y="7615"/>
                  </a:cubicBezTo>
                  <a:cubicBezTo>
                    <a:pt x="10347" y="8543"/>
                    <a:pt x="9668" y="9341"/>
                    <a:pt x="8811" y="9901"/>
                  </a:cubicBezTo>
                  <a:cubicBezTo>
                    <a:pt x="7930" y="10484"/>
                    <a:pt x="6906" y="10782"/>
                    <a:pt x="5834" y="10782"/>
                  </a:cubicBezTo>
                  <a:cubicBezTo>
                    <a:pt x="2846" y="10782"/>
                    <a:pt x="405" y="8341"/>
                    <a:pt x="405" y="5352"/>
                  </a:cubicBezTo>
                  <a:cubicBezTo>
                    <a:pt x="405" y="4293"/>
                    <a:pt x="714" y="3269"/>
                    <a:pt x="1274" y="2376"/>
                  </a:cubicBezTo>
                  <a:cubicBezTo>
                    <a:pt x="1845" y="1507"/>
                    <a:pt x="2631" y="828"/>
                    <a:pt x="3572" y="411"/>
                  </a:cubicBezTo>
                  <a:cubicBezTo>
                    <a:pt x="3592" y="401"/>
                    <a:pt x="3609" y="396"/>
                    <a:pt x="3626" y="396"/>
                  </a:cubicBezTo>
                  <a:cubicBezTo>
                    <a:pt x="3649" y="396"/>
                    <a:pt x="3670" y="407"/>
                    <a:pt x="3691" y="435"/>
                  </a:cubicBezTo>
                  <a:cubicBezTo>
                    <a:pt x="3715" y="471"/>
                    <a:pt x="3715" y="530"/>
                    <a:pt x="3691" y="554"/>
                  </a:cubicBezTo>
                  <a:cubicBezTo>
                    <a:pt x="3036" y="1423"/>
                    <a:pt x="2679" y="2459"/>
                    <a:pt x="2679" y="3543"/>
                  </a:cubicBezTo>
                  <a:cubicBezTo>
                    <a:pt x="2679" y="4602"/>
                    <a:pt x="3000" y="5614"/>
                    <a:pt x="3631" y="6460"/>
                  </a:cubicBezTo>
                  <a:cubicBezTo>
                    <a:pt x="4239" y="7293"/>
                    <a:pt x="5084" y="7912"/>
                    <a:pt x="6060" y="8234"/>
                  </a:cubicBezTo>
                  <a:cubicBezTo>
                    <a:pt x="6081" y="8242"/>
                    <a:pt x="6103" y="8245"/>
                    <a:pt x="6124" y="8245"/>
                  </a:cubicBezTo>
                  <a:cubicBezTo>
                    <a:pt x="6200" y="8245"/>
                    <a:pt x="6273" y="8198"/>
                    <a:pt x="6310" y="8115"/>
                  </a:cubicBezTo>
                  <a:cubicBezTo>
                    <a:pt x="6334" y="8007"/>
                    <a:pt x="6287" y="7912"/>
                    <a:pt x="6191" y="7865"/>
                  </a:cubicBezTo>
                  <a:cubicBezTo>
                    <a:pt x="4322" y="7257"/>
                    <a:pt x="3060" y="5507"/>
                    <a:pt x="3060" y="3543"/>
                  </a:cubicBezTo>
                  <a:cubicBezTo>
                    <a:pt x="3060" y="2531"/>
                    <a:pt x="3393" y="1578"/>
                    <a:pt x="4001" y="792"/>
                  </a:cubicBezTo>
                  <a:cubicBezTo>
                    <a:pt x="4131" y="614"/>
                    <a:pt x="4131" y="364"/>
                    <a:pt x="4001" y="185"/>
                  </a:cubicBezTo>
                  <a:cubicBezTo>
                    <a:pt x="3898" y="67"/>
                    <a:pt x="3759" y="1"/>
                    <a:pt x="3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78"/>
            <p:cNvSpPr/>
            <p:nvPr/>
          </p:nvSpPr>
          <p:spPr>
            <a:xfrm>
              <a:off x="2127520" y="3279898"/>
              <a:ext cx="77546" cy="77546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39" y="846"/>
                  </a:moveTo>
                  <a:cubicBezTo>
                    <a:pt x="1334" y="989"/>
                    <a:pt x="1465" y="1108"/>
                    <a:pt x="1608" y="1215"/>
                  </a:cubicBezTo>
                  <a:cubicBezTo>
                    <a:pt x="1465" y="1310"/>
                    <a:pt x="1346" y="1441"/>
                    <a:pt x="1239" y="1584"/>
                  </a:cubicBezTo>
                  <a:cubicBezTo>
                    <a:pt x="1155" y="1441"/>
                    <a:pt x="1013" y="1322"/>
                    <a:pt x="870" y="1215"/>
                  </a:cubicBezTo>
                  <a:cubicBezTo>
                    <a:pt x="1013" y="1108"/>
                    <a:pt x="1155" y="989"/>
                    <a:pt x="1239" y="846"/>
                  </a:cubicBezTo>
                  <a:close/>
                  <a:moveTo>
                    <a:pt x="1227" y="1"/>
                  </a:moveTo>
                  <a:cubicBezTo>
                    <a:pt x="1120" y="1"/>
                    <a:pt x="1036" y="84"/>
                    <a:pt x="1036" y="191"/>
                  </a:cubicBezTo>
                  <a:cubicBezTo>
                    <a:pt x="1036" y="656"/>
                    <a:pt x="655" y="1025"/>
                    <a:pt x="203" y="1025"/>
                  </a:cubicBezTo>
                  <a:cubicBezTo>
                    <a:pt x="96" y="1025"/>
                    <a:pt x="1" y="1108"/>
                    <a:pt x="1" y="1215"/>
                  </a:cubicBezTo>
                  <a:cubicBezTo>
                    <a:pt x="1" y="1322"/>
                    <a:pt x="96" y="1406"/>
                    <a:pt x="203" y="1406"/>
                  </a:cubicBezTo>
                  <a:cubicBezTo>
                    <a:pt x="655" y="1406"/>
                    <a:pt x="1036" y="1787"/>
                    <a:pt x="1036" y="2239"/>
                  </a:cubicBezTo>
                  <a:cubicBezTo>
                    <a:pt x="1036" y="2346"/>
                    <a:pt x="1120" y="2442"/>
                    <a:pt x="1227" y="2442"/>
                  </a:cubicBezTo>
                  <a:cubicBezTo>
                    <a:pt x="1334" y="2442"/>
                    <a:pt x="1417" y="2346"/>
                    <a:pt x="1417" y="2239"/>
                  </a:cubicBezTo>
                  <a:cubicBezTo>
                    <a:pt x="1417" y="1787"/>
                    <a:pt x="1786" y="1406"/>
                    <a:pt x="2251" y="1406"/>
                  </a:cubicBezTo>
                  <a:cubicBezTo>
                    <a:pt x="2358" y="1406"/>
                    <a:pt x="2441" y="1322"/>
                    <a:pt x="2441" y="1215"/>
                  </a:cubicBezTo>
                  <a:cubicBezTo>
                    <a:pt x="2441" y="1108"/>
                    <a:pt x="2358" y="1025"/>
                    <a:pt x="2251" y="1025"/>
                  </a:cubicBezTo>
                  <a:cubicBezTo>
                    <a:pt x="1786" y="1025"/>
                    <a:pt x="1417" y="656"/>
                    <a:pt x="1417" y="191"/>
                  </a:cubicBezTo>
                  <a:cubicBezTo>
                    <a:pt x="1417" y="84"/>
                    <a:pt x="133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78"/>
            <p:cNvSpPr/>
            <p:nvPr/>
          </p:nvSpPr>
          <p:spPr>
            <a:xfrm>
              <a:off x="2202747" y="3365732"/>
              <a:ext cx="38995" cy="38963"/>
            </a:xfrm>
            <a:custGeom>
              <a:avLst/>
              <a:gdLst/>
              <a:ahLst/>
              <a:cxnLst/>
              <a:rect l="l" t="t" r="r" b="b"/>
              <a:pathLst>
                <a:path w="1228" h="1227" extrusionOk="0">
                  <a:moveTo>
                    <a:pt x="608" y="405"/>
                  </a:moveTo>
                  <a:cubicBezTo>
                    <a:pt x="727" y="405"/>
                    <a:pt x="834" y="512"/>
                    <a:pt x="834" y="632"/>
                  </a:cubicBezTo>
                  <a:cubicBezTo>
                    <a:pt x="834" y="739"/>
                    <a:pt x="727" y="846"/>
                    <a:pt x="608" y="846"/>
                  </a:cubicBezTo>
                  <a:cubicBezTo>
                    <a:pt x="489" y="846"/>
                    <a:pt x="394" y="739"/>
                    <a:pt x="394" y="632"/>
                  </a:cubicBezTo>
                  <a:cubicBezTo>
                    <a:pt x="394" y="489"/>
                    <a:pt x="489" y="405"/>
                    <a:pt x="608" y="405"/>
                  </a:cubicBezTo>
                  <a:close/>
                  <a:moveTo>
                    <a:pt x="608" y="0"/>
                  </a:moveTo>
                  <a:cubicBezTo>
                    <a:pt x="275" y="0"/>
                    <a:pt x="1" y="262"/>
                    <a:pt x="1" y="608"/>
                  </a:cubicBezTo>
                  <a:cubicBezTo>
                    <a:pt x="1" y="953"/>
                    <a:pt x="275" y="1227"/>
                    <a:pt x="608" y="1227"/>
                  </a:cubicBezTo>
                  <a:cubicBezTo>
                    <a:pt x="953" y="1227"/>
                    <a:pt x="1227" y="953"/>
                    <a:pt x="1227" y="608"/>
                  </a:cubicBezTo>
                  <a:cubicBezTo>
                    <a:pt x="1227" y="274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78"/>
            <p:cNvSpPr/>
            <p:nvPr/>
          </p:nvSpPr>
          <p:spPr>
            <a:xfrm>
              <a:off x="1964553" y="3518473"/>
              <a:ext cx="38995" cy="38614"/>
            </a:xfrm>
            <a:custGeom>
              <a:avLst/>
              <a:gdLst/>
              <a:ahLst/>
              <a:cxnLst/>
              <a:rect l="l" t="t" r="r" b="b"/>
              <a:pathLst>
                <a:path w="1228" h="1216" extrusionOk="0">
                  <a:moveTo>
                    <a:pt x="608" y="382"/>
                  </a:moveTo>
                  <a:cubicBezTo>
                    <a:pt x="727" y="382"/>
                    <a:pt x="834" y="489"/>
                    <a:pt x="834" y="608"/>
                  </a:cubicBezTo>
                  <a:cubicBezTo>
                    <a:pt x="822" y="727"/>
                    <a:pt x="727" y="834"/>
                    <a:pt x="608" y="834"/>
                  </a:cubicBezTo>
                  <a:cubicBezTo>
                    <a:pt x="489" y="834"/>
                    <a:pt x="394" y="727"/>
                    <a:pt x="394" y="608"/>
                  </a:cubicBezTo>
                  <a:cubicBezTo>
                    <a:pt x="394" y="489"/>
                    <a:pt x="489" y="382"/>
                    <a:pt x="608" y="382"/>
                  </a:cubicBezTo>
                  <a:close/>
                  <a:moveTo>
                    <a:pt x="608" y="1"/>
                  </a:moveTo>
                  <a:cubicBezTo>
                    <a:pt x="275" y="1"/>
                    <a:pt x="1" y="263"/>
                    <a:pt x="1" y="608"/>
                  </a:cubicBezTo>
                  <a:cubicBezTo>
                    <a:pt x="1" y="953"/>
                    <a:pt x="275" y="1215"/>
                    <a:pt x="608" y="1215"/>
                  </a:cubicBezTo>
                  <a:cubicBezTo>
                    <a:pt x="953" y="1215"/>
                    <a:pt x="1227" y="953"/>
                    <a:pt x="1227" y="608"/>
                  </a:cubicBezTo>
                  <a:cubicBezTo>
                    <a:pt x="1227" y="263"/>
                    <a:pt x="942" y="1"/>
                    <a:pt x="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78"/>
            <p:cNvSpPr/>
            <p:nvPr/>
          </p:nvSpPr>
          <p:spPr>
            <a:xfrm>
              <a:off x="2158894" y="3385007"/>
              <a:ext cx="15909" cy="16290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1" y="1"/>
                  </a:moveTo>
                  <a:cubicBezTo>
                    <a:pt x="108" y="1"/>
                    <a:pt x="1" y="120"/>
                    <a:pt x="1" y="263"/>
                  </a:cubicBezTo>
                  <a:cubicBezTo>
                    <a:pt x="1" y="394"/>
                    <a:pt x="108" y="513"/>
                    <a:pt x="251" y="513"/>
                  </a:cubicBezTo>
                  <a:cubicBezTo>
                    <a:pt x="394" y="513"/>
                    <a:pt x="501" y="394"/>
                    <a:pt x="501" y="263"/>
                  </a:cubicBezTo>
                  <a:cubicBezTo>
                    <a:pt x="501" y="120"/>
                    <a:pt x="394" y="1"/>
                    <a:pt x="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78"/>
            <p:cNvSpPr/>
            <p:nvPr/>
          </p:nvSpPr>
          <p:spPr>
            <a:xfrm>
              <a:off x="1954741" y="3478779"/>
              <a:ext cx="15909" cy="15909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0" y="0"/>
                  </a:moveTo>
                  <a:cubicBezTo>
                    <a:pt x="108" y="0"/>
                    <a:pt x="0" y="108"/>
                    <a:pt x="0" y="250"/>
                  </a:cubicBezTo>
                  <a:cubicBezTo>
                    <a:pt x="0" y="393"/>
                    <a:pt x="108" y="501"/>
                    <a:pt x="250" y="501"/>
                  </a:cubicBezTo>
                  <a:cubicBezTo>
                    <a:pt x="393" y="501"/>
                    <a:pt x="500" y="393"/>
                    <a:pt x="500" y="250"/>
                  </a:cubicBezTo>
                  <a:cubicBezTo>
                    <a:pt x="500" y="108"/>
                    <a:pt x="393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78"/>
            <p:cNvSpPr/>
            <p:nvPr/>
          </p:nvSpPr>
          <p:spPr>
            <a:xfrm>
              <a:off x="2208813" y="3264020"/>
              <a:ext cx="16290" cy="16290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50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394"/>
                    <a:pt x="119" y="513"/>
                    <a:pt x="250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1" name="Google Shape;11031;p78"/>
          <p:cNvGrpSpPr/>
          <p:nvPr/>
        </p:nvGrpSpPr>
        <p:grpSpPr>
          <a:xfrm>
            <a:off x="3097027" y="2892897"/>
            <a:ext cx="366008" cy="348670"/>
            <a:chOff x="3043239" y="3215626"/>
            <a:chExt cx="366008" cy="348670"/>
          </a:xfrm>
          <a:solidFill>
            <a:schemeClr val="tx1"/>
          </a:solidFill>
        </p:grpSpPr>
        <p:sp>
          <p:nvSpPr>
            <p:cNvPr id="11032" name="Google Shape;11032;p78"/>
            <p:cNvSpPr/>
            <p:nvPr/>
          </p:nvSpPr>
          <p:spPr>
            <a:xfrm>
              <a:off x="3106749" y="3273198"/>
              <a:ext cx="302498" cy="291098"/>
            </a:xfrm>
            <a:custGeom>
              <a:avLst/>
              <a:gdLst/>
              <a:ahLst/>
              <a:cxnLst/>
              <a:rect l="l" t="t" r="r" b="b"/>
              <a:pathLst>
                <a:path w="9526" h="9167" extrusionOk="0">
                  <a:moveTo>
                    <a:pt x="4711" y="1"/>
                  </a:moveTo>
                  <a:cubicBezTo>
                    <a:pt x="4689" y="1"/>
                    <a:pt x="4667" y="4"/>
                    <a:pt x="4644" y="9"/>
                  </a:cubicBezTo>
                  <a:cubicBezTo>
                    <a:pt x="4561" y="45"/>
                    <a:pt x="4525" y="140"/>
                    <a:pt x="4561" y="236"/>
                  </a:cubicBezTo>
                  <a:lnTo>
                    <a:pt x="5287" y="1950"/>
                  </a:lnTo>
                  <a:cubicBezTo>
                    <a:pt x="5311" y="2010"/>
                    <a:pt x="5359" y="2033"/>
                    <a:pt x="5418" y="2057"/>
                  </a:cubicBezTo>
                  <a:lnTo>
                    <a:pt x="9026" y="2379"/>
                  </a:lnTo>
                  <a:cubicBezTo>
                    <a:pt x="9097" y="2379"/>
                    <a:pt x="9109" y="2438"/>
                    <a:pt x="9121" y="2474"/>
                  </a:cubicBezTo>
                  <a:cubicBezTo>
                    <a:pt x="9121" y="2498"/>
                    <a:pt x="9145" y="2545"/>
                    <a:pt x="9097" y="2605"/>
                  </a:cubicBezTo>
                  <a:lnTo>
                    <a:pt x="6406" y="4974"/>
                  </a:lnTo>
                  <a:cubicBezTo>
                    <a:pt x="6359" y="5010"/>
                    <a:pt x="6347" y="5070"/>
                    <a:pt x="6347" y="5129"/>
                  </a:cubicBezTo>
                  <a:lnTo>
                    <a:pt x="7133" y="8665"/>
                  </a:lnTo>
                  <a:cubicBezTo>
                    <a:pt x="7144" y="8737"/>
                    <a:pt x="7109" y="8760"/>
                    <a:pt x="7085" y="8784"/>
                  </a:cubicBezTo>
                  <a:cubicBezTo>
                    <a:pt x="7078" y="8791"/>
                    <a:pt x="7053" y="8803"/>
                    <a:pt x="7021" y="8803"/>
                  </a:cubicBezTo>
                  <a:cubicBezTo>
                    <a:pt x="7001" y="8803"/>
                    <a:pt x="6977" y="8798"/>
                    <a:pt x="6954" y="8784"/>
                  </a:cubicBezTo>
                  <a:lnTo>
                    <a:pt x="3846" y="6939"/>
                  </a:lnTo>
                  <a:cubicBezTo>
                    <a:pt x="3817" y="6921"/>
                    <a:pt x="3787" y="6912"/>
                    <a:pt x="3757" y="6912"/>
                  </a:cubicBezTo>
                  <a:cubicBezTo>
                    <a:pt x="3727" y="6912"/>
                    <a:pt x="3698" y="6921"/>
                    <a:pt x="3668" y="6939"/>
                  </a:cubicBezTo>
                  <a:lnTo>
                    <a:pt x="560" y="8784"/>
                  </a:lnTo>
                  <a:cubicBezTo>
                    <a:pt x="535" y="8794"/>
                    <a:pt x="510" y="8798"/>
                    <a:pt x="487" y="8798"/>
                  </a:cubicBezTo>
                  <a:cubicBezTo>
                    <a:pt x="457" y="8798"/>
                    <a:pt x="431" y="8791"/>
                    <a:pt x="417" y="8784"/>
                  </a:cubicBezTo>
                  <a:cubicBezTo>
                    <a:pt x="406" y="8760"/>
                    <a:pt x="358" y="8725"/>
                    <a:pt x="382" y="8665"/>
                  </a:cubicBezTo>
                  <a:lnTo>
                    <a:pt x="798" y="6832"/>
                  </a:lnTo>
                  <a:cubicBezTo>
                    <a:pt x="810" y="6736"/>
                    <a:pt x="763" y="6653"/>
                    <a:pt x="656" y="6641"/>
                  </a:cubicBezTo>
                  <a:cubicBezTo>
                    <a:pt x="641" y="6637"/>
                    <a:pt x="627" y="6635"/>
                    <a:pt x="613" y="6635"/>
                  </a:cubicBezTo>
                  <a:cubicBezTo>
                    <a:pt x="542" y="6635"/>
                    <a:pt x="475" y="6683"/>
                    <a:pt x="465" y="6772"/>
                  </a:cubicBezTo>
                  <a:lnTo>
                    <a:pt x="48" y="8606"/>
                  </a:lnTo>
                  <a:cubicBezTo>
                    <a:pt x="1" y="8784"/>
                    <a:pt x="84" y="8963"/>
                    <a:pt x="227" y="9082"/>
                  </a:cubicBezTo>
                  <a:cubicBezTo>
                    <a:pt x="314" y="9135"/>
                    <a:pt x="412" y="9166"/>
                    <a:pt x="511" y="9166"/>
                  </a:cubicBezTo>
                  <a:cubicBezTo>
                    <a:pt x="588" y="9166"/>
                    <a:pt x="666" y="9147"/>
                    <a:pt x="739" y="9106"/>
                  </a:cubicBezTo>
                  <a:lnTo>
                    <a:pt x="3751" y="7308"/>
                  </a:lnTo>
                  <a:lnTo>
                    <a:pt x="6775" y="9106"/>
                  </a:lnTo>
                  <a:cubicBezTo>
                    <a:pt x="6847" y="9153"/>
                    <a:pt x="6930" y="9165"/>
                    <a:pt x="7013" y="9165"/>
                  </a:cubicBezTo>
                  <a:cubicBezTo>
                    <a:pt x="7109" y="9165"/>
                    <a:pt x="7204" y="9141"/>
                    <a:pt x="7287" y="9082"/>
                  </a:cubicBezTo>
                  <a:cubicBezTo>
                    <a:pt x="7430" y="8975"/>
                    <a:pt x="7502" y="8796"/>
                    <a:pt x="7466" y="8606"/>
                  </a:cubicBezTo>
                  <a:lnTo>
                    <a:pt x="6692" y="5165"/>
                  </a:lnTo>
                  <a:lnTo>
                    <a:pt x="9335" y="2843"/>
                  </a:lnTo>
                  <a:cubicBezTo>
                    <a:pt x="9490" y="2700"/>
                    <a:pt x="9526" y="2533"/>
                    <a:pt x="9466" y="2355"/>
                  </a:cubicBezTo>
                  <a:cubicBezTo>
                    <a:pt x="9407" y="2164"/>
                    <a:pt x="9264" y="2057"/>
                    <a:pt x="9085" y="2033"/>
                  </a:cubicBezTo>
                  <a:lnTo>
                    <a:pt x="5573" y="1712"/>
                  </a:lnTo>
                  <a:lnTo>
                    <a:pt x="4870" y="105"/>
                  </a:lnTo>
                  <a:cubicBezTo>
                    <a:pt x="4843" y="32"/>
                    <a:pt x="4781" y="1"/>
                    <a:pt x="47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78"/>
            <p:cNvSpPr/>
            <p:nvPr/>
          </p:nvSpPr>
          <p:spPr>
            <a:xfrm>
              <a:off x="3043239" y="3215626"/>
              <a:ext cx="209869" cy="255628"/>
            </a:xfrm>
            <a:custGeom>
              <a:avLst/>
              <a:gdLst/>
              <a:ahLst/>
              <a:cxnLst/>
              <a:rect l="l" t="t" r="r" b="b"/>
              <a:pathLst>
                <a:path w="6609" h="8050" extrusionOk="0">
                  <a:moveTo>
                    <a:pt x="5775" y="1"/>
                  </a:moveTo>
                  <a:cubicBezTo>
                    <a:pt x="5596" y="1"/>
                    <a:pt x="5430" y="96"/>
                    <a:pt x="5358" y="275"/>
                  </a:cubicBezTo>
                  <a:lnTo>
                    <a:pt x="3953" y="3513"/>
                  </a:lnTo>
                  <a:lnTo>
                    <a:pt x="441" y="3835"/>
                  </a:lnTo>
                  <a:cubicBezTo>
                    <a:pt x="262" y="3846"/>
                    <a:pt x="96" y="3965"/>
                    <a:pt x="60" y="4144"/>
                  </a:cubicBezTo>
                  <a:cubicBezTo>
                    <a:pt x="0" y="4323"/>
                    <a:pt x="60" y="4501"/>
                    <a:pt x="191" y="4644"/>
                  </a:cubicBezTo>
                  <a:lnTo>
                    <a:pt x="2834" y="6966"/>
                  </a:lnTo>
                  <a:lnTo>
                    <a:pt x="2632" y="7859"/>
                  </a:lnTo>
                  <a:cubicBezTo>
                    <a:pt x="2608" y="7942"/>
                    <a:pt x="2656" y="8037"/>
                    <a:pt x="2763" y="8049"/>
                  </a:cubicBezTo>
                  <a:lnTo>
                    <a:pt x="2798" y="8049"/>
                  </a:lnTo>
                  <a:cubicBezTo>
                    <a:pt x="2870" y="8049"/>
                    <a:pt x="2941" y="7990"/>
                    <a:pt x="2953" y="7918"/>
                  </a:cubicBezTo>
                  <a:lnTo>
                    <a:pt x="3179" y="6918"/>
                  </a:lnTo>
                  <a:cubicBezTo>
                    <a:pt x="3191" y="6859"/>
                    <a:pt x="3179" y="6799"/>
                    <a:pt x="3120" y="6752"/>
                  </a:cubicBezTo>
                  <a:lnTo>
                    <a:pt x="417" y="4406"/>
                  </a:lnTo>
                  <a:cubicBezTo>
                    <a:pt x="358" y="4358"/>
                    <a:pt x="370" y="4299"/>
                    <a:pt x="381" y="4263"/>
                  </a:cubicBezTo>
                  <a:cubicBezTo>
                    <a:pt x="381" y="4239"/>
                    <a:pt x="417" y="4192"/>
                    <a:pt x="489" y="4180"/>
                  </a:cubicBezTo>
                  <a:lnTo>
                    <a:pt x="4084" y="3846"/>
                  </a:lnTo>
                  <a:cubicBezTo>
                    <a:pt x="4144" y="3846"/>
                    <a:pt x="4203" y="3811"/>
                    <a:pt x="4227" y="3739"/>
                  </a:cubicBezTo>
                  <a:lnTo>
                    <a:pt x="5656" y="429"/>
                  </a:lnTo>
                  <a:cubicBezTo>
                    <a:pt x="5680" y="370"/>
                    <a:pt x="5739" y="346"/>
                    <a:pt x="5751" y="346"/>
                  </a:cubicBezTo>
                  <a:cubicBezTo>
                    <a:pt x="5787" y="346"/>
                    <a:pt x="5846" y="346"/>
                    <a:pt x="5858" y="429"/>
                  </a:cubicBezTo>
                  <a:lnTo>
                    <a:pt x="6251" y="1334"/>
                  </a:lnTo>
                  <a:cubicBezTo>
                    <a:pt x="6269" y="1407"/>
                    <a:pt x="6336" y="1438"/>
                    <a:pt x="6404" y="1438"/>
                  </a:cubicBezTo>
                  <a:cubicBezTo>
                    <a:pt x="6425" y="1438"/>
                    <a:pt x="6446" y="1435"/>
                    <a:pt x="6466" y="1429"/>
                  </a:cubicBezTo>
                  <a:cubicBezTo>
                    <a:pt x="6573" y="1382"/>
                    <a:pt x="6608" y="1275"/>
                    <a:pt x="6573" y="1191"/>
                  </a:cubicBezTo>
                  <a:lnTo>
                    <a:pt x="6192" y="275"/>
                  </a:lnTo>
                  <a:cubicBezTo>
                    <a:pt x="6108" y="108"/>
                    <a:pt x="5954" y="1"/>
                    <a:pt x="5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4" name="Google Shape;11034;p78"/>
          <p:cNvGrpSpPr/>
          <p:nvPr/>
        </p:nvGrpSpPr>
        <p:grpSpPr>
          <a:xfrm>
            <a:off x="4272121" y="2862253"/>
            <a:ext cx="209107" cy="383442"/>
            <a:chOff x="4218333" y="3184982"/>
            <a:chExt cx="209107" cy="383442"/>
          </a:xfrm>
          <a:solidFill>
            <a:schemeClr val="tx1"/>
          </a:solidFill>
        </p:grpSpPr>
        <p:sp>
          <p:nvSpPr>
            <p:cNvPr id="11035" name="Google Shape;11035;p78"/>
            <p:cNvSpPr/>
            <p:nvPr/>
          </p:nvSpPr>
          <p:spPr>
            <a:xfrm>
              <a:off x="4218333" y="3184982"/>
              <a:ext cx="207963" cy="117652"/>
            </a:xfrm>
            <a:custGeom>
              <a:avLst/>
              <a:gdLst/>
              <a:ahLst/>
              <a:cxnLst/>
              <a:rect l="l" t="t" r="r" b="b"/>
              <a:pathLst>
                <a:path w="6549" h="3705" extrusionOk="0">
                  <a:moveTo>
                    <a:pt x="3270" y="1"/>
                  </a:moveTo>
                  <a:cubicBezTo>
                    <a:pt x="3116" y="1"/>
                    <a:pt x="3003" y="73"/>
                    <a:pt x="3024" y="216"/>
                  </a:cubicBezTo>
                  <a:cubicBezTo>
                    <a:pt x="3035" y="314"/>
                    <a:pt x="3116" y="372"/>
                    <a:pt x="3212" y="372"/>
                  </a:cubicBezTo>
                  <a:cubicBezTo>
                    <a:pt x="3221" y="372"/>
                    <a:pt x="3230" y="371"/>
                    <a:pt x="3239" y="370"/>
                  </a:cubicBezTo>
                  <a:cubicBezTo>
                    <a:pt x="3257" y="367"/>
                    <a:pt x="3275" y="365"/>
                    <a:pt x="3293" y="365"/>
                  </a:cubicBezTo>
                  <a:cubicBezTo>
                    <a:pt x="3448" y="365"/>
                    <a:pt x="3572" y="497"/>
                    <a:pt x="3572" y="668"/>
                  </a:cubicBezTo>
                  <a:lnTo>
                    <a:pt x="3572" y="763"/>
                  </a:lnTo>
                  <a:lnTo>
                    <a:pt x="2977" y="763"/>
                  </a:lnTo>
                  <a:lnTo>
                    <a:pt x="2977" y="704"/>
                  </a:lnTo>
                  <a:cubicBezTo>
                    <a:pt x="2977" y="609"/>
                    <a:pt x="2905" y="525"/>
                    <a:pt x="2798" y="525"/>
                  </a:cubicBezTo>
                  <a:cubicBezTo>
                    <a:pt x="2691" y="525"/>
                    <a:pt x="2619" y="609"/>
                    <a:pt x="2619" y="704"/>
                  </a:cubicBezTo>
                  <a:lnTo>
                    <a:pt x="2619" y="763"/>
                  </a:lnTo>
                  <a:lnTo>
                    <a:pt x="1524" y="763"/>
                  </a:lnTo>
                  <a:cubicBezTo>
                    <a:pt x="1417" y="763"/>
                    <a:pt x="1345" y="847"/>
                    <a:pt x="1345" y="942"/>
                  </a:cubicBezTo>
                  <a:cubicBezTo>
                    <a:pt x="1345" y="1049"/>
                    <a:pt x="1417" y="1120"/>
                    <a:pt x="1524" y="1120"/>
                  </a:cubicBezTo>
                  <a:lnTo>
                    <a:pt x="6072" y="1120"/>
                  </a:lnTo>
                  <a:cubicBezTo>
                    <a:pt x="6132" y="1120"/>
                    <a:pt x="6191" y="1180"/>
                    <a:pt x="6191" y="1240"/>
                  </a:cubicBezTo>
                  <a:lnTo>
                    <a:pt x="6191" y="1644"/>
                  </a:lnTo>
                  <a:cubicBezTo>
                    <a:pt x="6191" y="1704"/>
                    <a:pt x="6132" y="1763"/>
                    <a:pt x="6072" y="1763"/>
                  </a:cubicBezTo>
                  <a:lnTo>
                    <a:pt x="476" y="1763"/>
                  </a:lnTo>
                  <a:cubicBezTo>
                    <a:pt x="417" y="1763"/>
                    <a:pt x="357" y="1704"/>
                    <a:pt x="357" y="1644"/>
                  </a:cubicBezTo>
                  <a:lnTo>
                    <a:pt x="357" y="1240"/>
                  </a:lnTo>
                  <a:cubicBezTo>
                    <a:pt x="357" y="1180"/>
                    <a:pt x="417" y="1120"/>
                    <a:pt x="476" y="1120"/>
                  </a:cubicBezTo>
                  <a:lnTo>
                    <a:pt x="810" y="1120"/>
                  </a:lnTo>
                  <a:cubicBezTo>
                    <a:pt x="917" y="1120"/>
                    <a:pt x="988" y="1049"/>
                    <a:pt x="988" y="942"/>
                  </a:cubicBezTo>
                  <a:cubicBezTo>
                    <a:pt x="988" y="847"/>
                    <a:pt x="917" y="763"/>
                    <a:pt x="810" y="763"/>
                  </a:cubicBezTo>
                  <a:lnTo>
                    <a:pt x="476" y="763"/>
                  </a:lnTo>
                  <a:cubicBezTo>
                    <a:pt x="214" y="763"/>
                    <a:pt x="0" y="978"/>
                    <a:pt x="0" y="1240"/>
                  </a:cubicBezTo>
                  <a:lnTo>
                    <a:pt x="0" y="1644"/>
                  </a:lnTo>
                  <a:cubicBezTo>
                    <a:pt x="0" y="1918"/>
                    <a:pt x="214" y="2121"/>
                    <a:pt x="476" y="2121"/>
                  </a:cubicBezTo>
                  <a:lnTo>
                    <a:pt x="607" y="2121"/>
                  </a:lnTo>
                  <a:lnTo>
                    <a:pt x="607" y="3526"/>
                  </a:lnTo>
                  <a:cubicBezTo>
                    <a:pt x="607" y="3621"/>
                    <a:pt x="691" y="3704"/>
                    <a:pt x="798" y="3704"/>
                  </a:cubicBezTo>
                  <a:cubicBezTo>
                    <a:pt x="893" y="3704"/>
                    <a:pt x="976" y="3621"/>
                    <a:pt x="976" y="3526"/>
                  </a:cubicBezTo>
                  <a:lnTo>
                    <a:pt x="976" y="2121"/>
                  </a:lnTo>
                  <a:lnTo>
                    <a:pt x="5584" y="2121"/>
                  </a:lnTo>
                  <a:lnTo>
                    <a:pt x="5584" y="2573"/>
                  </a:lnTo>
                  <a:cubicBezTo>
                    <a:pt x="5584" y="2668"/>
                    <a:pt x="5656" y="2752"/>
                    <a:pt x="5763" y="2752"/>
                  </a:cubicBezTo>
                  <a:cubicBezTo>
                    <a:pt x="5870" y="2752"/>
                    <a:pt x="5941" y="2668"/>
                    <a:pt x="5941" y="2573"/>
                  </a:cubicBezTo>
                  <a:lnTo>
                    <a:pt x="5941" y="2121"/>
                  </a:lnTo>
                  <a:lnTo>
                    <a:pt x="6072" y="2121"/>
                  </a:lnTo>
                  <a:cubicBezTo>
                    <a:pt x="6346" y="2121"/>
                    <a:pt x="6549" y="1918"/>
                    <a:pt x="6549" y="1644"/>
                  </a:cubicBezTo>
                  <a:lnTo>
                    <a:pt x="6549" y="1240"/>
                  </a:lnTo>
                  <a:cubicBezTo>
                    <a:pt x="6549" y="978"/>
                    <a:pt x="6346" y="763"/>
                    <a:pt x="6072" y="763"/>
                  </a:cubicBezTo>
                  <a:lnTo>
                    <a:pt x="3929" y="763"/>
                  </a:lnTo>
                  <a:lnTo>
                    <a:pt x="3929" y="668"/>
                  </a:lnTo>
                  <a:cubicBezTo>
                    <a:pt x="3929" y="221"/>
                    <a:pt x="3539" y="1"/>
                    <a:pt x="32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78"/>
            <p:cNvSpPr/>
            <p:nvPr/>
          </p:nvSpPr>
          <p:spPr>
            <a:xfrm>
              <a:off x="4218333" y="3282946"/>
              <a:ext cx="209107" cy="285477"/>
            </a:xfrm>
            <a:custGeom>
              <a:avLst/>
              <a:gdLst/>
              <a:ahLst/>
              <a:cxnLst/>
              <a:rect l="l" t="t" r="r" b="b"/>
              <a:pathLst>
                <a:path w="6585" h="8990" extrusionOk="0">
                  <a:moveTo>
                    <a:pt x="3215" y="5120"/>
                  </a:moveTo>
                  <a:cubicBezTo>
                    <a:pt x="2965" y="5655"/>
                    <a:pt x="2107" y="7477"/>
                    <a:pt x="1643" y="8442"/>
                  </a:cubicBezTo>
                  <a:cubicBezTo>
                    <a:pt x="1596" y="8537"/>
                    <a:pt x="1512" y="8572"/>
                    <a:pt x="1417" y="8572"/>
                  </a:cubicBezTo>
                  <a:cubicBezTo>
                    <a:pt x="1369" y="8572"/>
                    <a:pt x="1345" y="8561"/>
                    <a:pt x="1310" y="8549"/>
                  </a:cubicBezTo>
                  <a:cubicBezTo>
                    <a:pt x="1191" y="8489"/>
                    <a:pt x="1131" y="8334"/>
                    <a:pt x="1191" y="8215"/>
                  </a:cubicBezTo>
                  <a:lnTo>
                    <a:pt x="2667" y="5120"/>
                  </a:lnTo>
                  <a:close/>
                  <a:moveTo>
                    <a:pt x="3870" y="5120"/>
                  </a:moveTo>
                  <a:lnTo>
                    <a:pt x="5346" y="8215"/>
                  </a:lnTo>
                  <a:cubicBezTo>
                    <a:pt x="5406" y="8334"/>
                    <a:pt x="5358" y="8489"/>
                    <a:pt x="5227" y="8549"/>
                  </a:cubicBezTo>
                  <a:cubicBezTo>
                    <a:pt x="5203" y="8561"/>
                    <a:pt x="5155" y="8572"/>
                    <a:pt x="5120" y="8572"/>
                  </a:cubicBezTo>
                  <a:cubicBezTo>
                    <a:pt x="5036" y="8572"/>
                    <a:pt x="4941" y="8513"/>
                    <a:pt x="4905" y="8442"/>
                  </a:cubicBezTo>
                  <a:lnTo>
                    <a:pt x="3870" y="6287"/>
                  </a:lnTo>
                  <a:cubicBezTo>
                    <a:pt x="3870" y="6287"/>
                    <a:pt x="3489" y="5465"/>
                    <a:pt x="3477" y="5417"/>
                  </a:cubicBezTo>
                  <a:cubicBezTo>
                    <a:pt x="3572" y="5203"/>
                    <a:pt x="3608" y="5144"/>
                    <a:pt x="3608" y="5120"/>
                  </a:cubicBezTo>
                  <a:close/>
                  <a:moveTo>
                    <a:pt x="3274" y="5834"/>
                  </a:moveTo>
                  <a:lnTo>
                    <a:pt x="3536" y="6358"/>
                  </a:lnTo>
                  <a:lnTo>
                    <a:pt x="3536" y="8370"/>
                  </a:lnTo>
                  <a:cubicBezTo>
                    <a:pt x="3536" y="8501"/>
                    <a:pt x="3417" y="8620"/>
                    <a:pt x="3274" y="8620"/>
                  </a:cubicBezTo>
                  <a:cubicBezTo>
                    <a:pt x="3143" y="8620"/>
                    <a:pt x="3024" y="8501"/>
                    <a:pt x="3024" y="8370"/>
                  </a:cubicBezTo>
                  <a:lnTo>
                    <a:pt x="3024" y="6358"/>
                  </a:lnTo>
                  <a:lnTo>
                    <a:pt x="3274" y="5834"/>
                  </a:lnTo>
                  <a:close/>
                  <a:moveTo>
                    <a:pt x="5763" y="0"/>
                  </a:moveTo>
                  <a:cubicBezTo>
                    <a:pt x="5656" y="0"/>
                    <a:pt x="5584" y="71"/>
                    <a:pt x="5584" y="179"/>
                  </a:cubicBezTo>
                  <a:lnTo>
                    <a:pt x="5584" y="3774"/>
                  </a:lnTo>
                  <a:lnTo>
                    <a:pt x="976" y="3774"/>
                  </a:lnTo>
                  <a:lnTo>
                    <a:pt x="976" y="1131"/>
                  </a:lnTo>
                  <a:cubicBezTo>
                    <a:pt x="976" y="1024"/>
                    <a:pt x="893" y="953"/>
                    <a:pt x="798" y="953"/>
                  </a:cubicBezTo>
                  <a:cubicBezTo>
                    <a:pt x="691" y="953"/>
                    <a:pt x="607" y="1024"/>
                    <a:pt x="607" y="1131"/>
                  </a:cubicBezTo>
                  <a:lnTo>
                    <a:pt x="607" y="3774"/>
                  </a:lnTo>
                  <a:lnTo>
                    <a:pt x="476" y="3774"/>
                  </a:lnTo>
                  <a:cubicBezTo>
                    <a:pt x="214" y="3774"/>
                    <a:pt x="0" y="3977"/>
                    <a:pt x="0" y="4251"/>
                  </a:cubicBezTo>
                  <a:lnTo>
                    <a:pt x="0" y="4643"/>
                  </a:lnTo>
                  <a:cubicBezTo>
                    <a:pt x="0" y="4917"/>
                    <a:pt x="214" y="5120"/>
                    <a:pt x="476" y="5120"/>
                  </a:cubicBezTo>
                  <a:lnTo>
                    <a:pt x="2286" y="5120"/>
                  </a:lnTo>
                  <a:lnTo>
                    <a:pt x="881" y="8072"/>
                  </a:lnTo>
                  <a:cubicBezTo>
                    <a:pt x="738" y="8370"/>
                    <a:pt x="869" y="8739"/>
                    <a:pt x="1167" y="8870"/>
                  </a:cubicBezTo>
                  <a:cubicBezTo>
                    <a:pt x="1250" y="8918"/>
                    <a:pt x="1334" y="8930"/>
                    <a:pt x="1429" y="8930"/>
                  </a:cubicBezTo>
                  <a:cubicBezTo>
                    <a:pt x="1667" y="8930"/>
                    <a:pt x="1881" y="8799"/>
                    <a:pt x="1988" y="8596"/>
                  </a:cubicBezTo>
                  <a:lnTo>
                    <a:pt x="2679" y="7120"/>
                  </a:lnTo>
                  <a:lnTo>
                    <a:pt x="2679" y="8382"/>
                  </a:lnTo>
                  <a:cubicBezTo>
                    <a:pt x="2679" y="8715"/>
                    <a:pt x="2953" y="8989"/>
                    <a:pt x="3298" y="8989"/>
                  </a:cubicBezTo>
                  <a:cubicBezTo>
                    <a:pt x="3620" y="8989"/>
                    <a:pt x="3905" y="8727"/>
                    <a:pt x="3905" y="8382"/>
                  </a:cubicBezTo>
                  <a:lnTo>
                    <a:pt x="3905" y="7120"/>
                  </a:lnTo>
                  <a:lnTo>
                    <a:pt x="4608" y="8596"/>
                  </a:lnTo>
                  <a:cubicBezTo>
                    <a:pt x="4703" y="8799"/>
                    <a:pt x="4917" y="8930"/>
                    <a:pt x="5155" y="8930"/>
                  </a:cubicBezTo>
                  <a:cubicBezTo>
                    <a:pt x="5239" y="8930"/>
                    <a:pt x="5334" y="8918"/>
                    <a:pt x="5417" y="8870"/>
                  </a:cubicBezTo>
                  <a:cubicBezTo>
                    <a:pt x="5715" y="8727"/>
                    <a:pt x="5858" y="8370"/>
                    <a:pt x="5703" y="8072"/>
                  </a:cubicBezTo>
                  <a:lnTo>
                    <a:pt x="4310" y="5120"/>
                  </a:lnTo>
                  <a:lnTo>
                    <a:pt x="5060" y="5120"/>
                  </a:lnTo>
                  <a:cubicBezTo>
                    <a:pt x="5167" y="5120"/>
                    <a:pt x="5239" y="5048"/>
                    <a:pt x="5239" y="4941"/>
                  </a:cubicBezTo>
                  <a:cubicBezTo>
                    <a:pt x="5239" y="4846"/>
                    <a:pt x="5167" y="4763"/>
                    <a:pt x="5060" y="4763"/>
                  </a:cubicBezTo>
                  <a:lnTo>
                    <a:pt x="512" y="4763"/>
                  </a:lnTo>
                  <a:cubicBezTo>
                    <a:pt x="453" y="4763"/>
                    <a:pt x="393" y="4703"/>
                    <a:pt x="393" y="4643"/>
                  </a:cubicBezTo>
                  <a:lnTo>
                    <a:pt x="393" y="4251"/>
                  </a:lnTo>
                  <a:cubicBezTo>
                    <a:pt x="393" y="4191"/>
                    <a:pt x="453" y="4131"/>
                    <a:pt x="512" y="4131"/>
                  </a:cubicBezTo>
                  <a:lnTo>
                    <a:pt x="6108" y="4131"/>
                  </a:lnTo>
                  <a:cubicBezTo>
                    <a:pt x="6168" y="4131"/>
                    <a:pt x="6227" y="4191"/>
                    <a:pt x="6227" y="4251"/>
                  </a:cubicBezTo>
                  <a:lnTo>
                    <a:pt x="6227" y="4643"/>
                  </a:lnTo>
                  <a:cubicBezTo>
                    <a:pt x="6227" y="4703"/>
                    <a:pt x="6168" y="4763"/>
                    <a:pt x="6108" y="4763"/>
                  </a:cubicBezTo>
                  <a:lnTo>
                    <a:pt x="5775" y="4763"/>
                  </a:lnTo>
                  <a:cubicBezTo>
                    <a:pt x="5679" y="4763"/>
                    <a:pt x="5596" y="4846"/>
                    <a:pt x="5596" y="4941"/>
                  </a:cubicBezTo>
                  <a:cubicBezTo>
                    <a:pt x="5596" y="5048"/>
                    <a:pt x="5679" y="5120"/>
                    <a:pt x="5775" y="5120"/>
                  </a:cubicBezTo>
                  <a:lnTo>
                    <a:pt x="6108" y="5120"/>
                  </a:lnTo>
                  <a:cubicBezTo>
                    <a:pt x="6370" y="5120"/>
                    <a:pt x="6584" y="4917"/>
                    <a:pt x="6584" y="4643"/>
                  </a:cubicBezTo>
                  <a:lnTo>
                    <a:pt x="6584" y="4251"/>
                  </a:lnTo>
                  <a:cubicBezTo>
                    <a:pt x="6549" y="3977"/>
                    <a:pt x="6346" y="3774"/>
                    <a:pt x="6072" y="3774"/>
                  </a:cubicBezTo>
                  <a:lnTo>
                    <a:pt x="5941" y="3774"/>
                  </a:lnTo>
                  <a:lnTo>
                    <a:pt x="5941" y="179"/>
                  </a:lnTo>
                  <a:cubicBezTo>
                    <a:pt x="5941" y="71"/>
                    <a:pt x="5870" y="0"/>
                    <a:pt x="5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37" name="Google Shape;11037;p78"/>
          <p:cNvSpPr/>
          <p:nvPr/>
        </p:nvSpPr>
        <p:spPr>
          <a:xfrm>
            <a:off x="4870607" y="2863428"/>
            <a:ext cx="83230" cy="379536"/>
          </a:xfrm>
          <a:custGeom>
            <a:avLst/>
            <a:gdLst/>
            <a:ahLst/>
            <a:cxnLst/>
            <a:rect l="l" t="t" r="r" b="b"/>
            <a:pathLst>
              <a:path w="2621" h="11952" extrusionOk="0">
                <a:moveTo>
                  <a:pt x="1310" y="572"/>
                </a:moveTo>
                <a:cubicBezTo>
                  <a:pt x="1537" y="976"/>
                  <a:pt x="1560" y="1060"/>
                  <a:pt x="1560" y="1060"/>
                </a:cubicBezTo>
                <a:lnTo>
                  <a:pt x="1560" y="1072"/>
                </a:lnTo>
                <a:cubicBezTo>
                  <a:pt x="1489" y="1119"/>
                  <a:pt x="1382" y="1131"/>
                  <a:pt x="1298" y="1131"/>
                </a:cubicBezTo>
                <a:cubicBezTo>
                  <a:pt x="1203" y="1131"/>
                  <a:pt x="1120" y="1095"/>
                  <a:pt x="1025" y="1072"/>
                </a:cubicBezTo>
                <a:lnTo>
                  <a:pt x="1310" y="572"/>
                </a:lnTo>
                <a:close/>
                <a:moveTo>
                  <a:pt x="1739" y="1369"/>
                </a:moveTo>
                <a:lnTo>
                  <a:pt x="2156" y="2155"/>
                </a:lnTo>
                <a:lnTo>
                  <a:pt x="465" y="2155"/>
                </a:lnTo>
                <a:lnTo>
                  <a:pt x="882" y="1369"/>
                </a:lnTo>
                <a:cubicBezTo>
                  <a:pt x="1013" y="1441"/>
                  <a:pt x="1156" y="1476"/>
                  <a:pt x="1310" y="1476"/>
                </a:cubicBezTo>
                <a:cubicBezTo>
                  <a:pt x="1453" y="1476"/>
                  <a:pt x="1608" y="1441"/>
                  <a:pt x="1739" y="1369"/>
                </a:cubicBezTo>
                <a:close/>
                <a:moveTo>
                  <a:pt x="2263" y="9763"/>
                </a:moveTo>
                <a:lnTo>
                  <a:pt x="2263" y="10454"/>
                </a:lnTo>
                <a:lnTo>
                  <a:pt x="358" y="10454"/>
                </a:lnTo>
                <a:lnTo>
                  <a:pt x="358" y="9763"/>
                </a:lnTo>
                <a:close/>
                <a:moveTo>
                  <a:pt x="1310" y="0"/>
                </a:moveTo>
                <a:cubicBezTo>
                  <a:pt x="1251" y="0"/>
                  <a:pt x="1191" y="36"/>
                  <a:pt x="1144" y="95"/>
                </a:cubicBezTo>
                <a:lnTo>
                  <a:pt x="656" y="1024"/>
                </a:lnTo>
                <a:lnTo>
                  <a:pt x="132" y="2012"/>
                </a:lnTo>
                <a:cubicBezTo>
                  <a:pt x="48" y="2179"/>
                  <a:pt x="1" y="2357"/>
                  <a:pt x="1" y="2548"/>
                </a:cubicBezTo>
                <a:lnTo>
                  <a:pt x="1" y="5727"/>
                </a:lnTo>
                <a:cubicBezTo>
                  <a:pt x="1" y="5834"/>
                  <a:pt x="72" y="5906"/>
                  <a:pt x="179" y="5906"/>
                </a:cubicBezTo>
                <a:cubicBezTo>
                  <a:pt x="286" y="5906"/>
                  <a:pt x="358" y="5834"/>
                  <a:pt x="358" y="5727"/>
                </a:cubicBezTo>
                <a:lnTo>
                  <a:pt x="358" y="2512"/>
                </a:lnTo>
                <a:lnTo>
                  <a:pt x="1132" y="2512"/>
                </a:lnTo>
                <a:lnTo>
                  <a:pt x="1132" y="9406"/>
                </a:lnTo>
                <a:lnTo>
                  <a:pt x="1132" y="9418"/>
                </a:lnTo>
                <a:lnTo>
                  <a:pt x="358" y="9418"/>
                </a:lnTo>
                <a:lnTo>
                  <a:pt x="358" y="6465"/>
                </a:lnTo>
                <a:cubicBezTo>
                  <a:pt x="358" y="6358"/>
                  <a:pt x="286" y="6287"/>
                  <a:pt x="179" y="6287"/>
                </a:cubicBezTo>
                <a:cubicBezTo>
                  <a:pt x="72" y="6287"/>
                  <a:pt x="1" y="6358"/>
                  <a:pt x="1" y="6465"/>
                </a:cubicBezTo>
                <a:lnTo>
                  <a:pt x="1" y="10644"/>
                </a:lnTo>
                <a:cubicBezTo>
                  <a:pt x="1" y="10882"/>
                  <a:pt x="60" y="11120"/>
                  <a:pt x="191" y="11311"/>
                </a:cubicBezTo>
                <a:cubicBezTo>
                  <a:pt x="227" y="11370"/>
                  <a:pt x="286" y="11406"/>
                  <a:pt x="346" y="11406"/>
                </a:cubicBezTo>
                <a:cubicBezTo>
                  <a:pt x="477" y="11406"/>
                  <a:pt x="560" y="11251"/>
                  <a:pt x="489" y="11132"/>
                </a:cubicBezTo>
                <a:cubicBezTo>
                  <a:pt x="429" y="11025"/>
                  <a:pt x="382" y="10930"/>
                  <a:pt x="370" y="10823"/>
                </a:cubicBezTo>
                <a:lnTo>
                  <a:pt x="2227" y="10823"/>
                </a:lnTo>
                <a:cubicBezTo>
                  <a:pt x="2144" y="11251"/>
                  <a:pt x="1775" y="11597"/>
                  <a:pt x="1310" y="11597"/>
                </a:cubicBezTo>
                <a:cubicBezTo>
                  <a:pt x="1179" y="11597"/>
                  <a:pt x="1037" y="11561"/>
                  <a:pt x="917" y="11525"/>
                </a:cubicBezTo>
                <a:cubicBezTo>
                  <a:pt x="895" y="11512"/>
                  <a:pt x="870" y="11506"/>
                  <a:pt x="845" y="11506"/>
                </a:cubicBezTo>
                <a:cubicBezTo>
                  <a:pt x="780" y="11506"/>
                  <a:pt x="714" y="11548"/>
                  <a:pt x="679" y="11609"/>
                </a:cubicBezTo>
                <a:cubicBezTo>
                  <a:pt x="644" y="11704"/>
                  <a:pt x="679" y="11799"/>
                  <a:pt x="775" y="11847"/>
                </a:cubicBezTo>
                <a:cubicBezTo>
                  <a:pt x="941" y="11918"/>
                  <a:pt x="1111" y="11951"/>
                  <a:pt x="1277" y="11951"/>
                </a:cubicBezTo>
                <a:cubicBezTo>
                  <a:pt x="1966" y="11951"/>
                  <a:pt x="2584" y="11383"/>
                  <a:pt x="2584" y="10644"/>
                </a:cubicBezTo>
                <a:cubicBezTo>
                  <a:pt x="2620" y="10608"/>
                  <a:pt x="2620" y="9596"/>
                  <a:pt x="2620" y="9585"/>
                </a:cubicBezTo>
                <a:lnTo>
                  <a:pt x="2620" y="8049"/>
                </a:lnTo>
                <a:cubicBezTo>
                  <a:pt x="2620" y="7953"/>
                  <a:pt x="2549" y="7870"/>
                  <a:pt x="2441" y="7870"/>
                </a:cubicBezTo>
                <a:cubicBezTo>
                  <a:pt x="2334" y="7870"/>
                  <a:pt x="2263" y="7953"/>
                  <a:pt x="2263" y="8049"/>
                </a:cubicBezTo>
                <a:lnTo>
                  <a:pt x="2263" y="9406"/>
                </a:lnTo>
                <a:lnTo>
                  <a:pt x="1489" y="9406"/>
                </a:lnTo>
                <a:lnTo>
                  <a:pt x="1489" y="9394"/>
                </a:lnTo>
                <a:lnTo>
                  <a:pt x="1489" y="2500"/>
                </a:lnTo>
                <a:lnTo>
                  <a:pt x="2263" y="2500"/>
                </a:lnTo>
                <a:lnTo>
                  <a:pt x="2263" y="2548"/>
                </a:lnTo>
                <a:lnTo>
                  <a:pt x="2263" y="7334"/>
                </a:lnTo>
                <a:cubicBezTo>
                  <a:pt x="2263" y="7441"/>
                  <a:pt x="2334" y="7513"/>
                  <a:pt x="2441" y="7513"/>
                </a:cubicBezTo>
                <a:cubicBezTo>
                  <a:pt x="2549" y="7513"/>
                  <a:pt x="2620" y="7441"/>
                  <a:pt x="2620" y="7334"/>
                </a:cubicBezTo>
                <a:lnTo>
                  <a:pt x="2620" y="2548"/>
                </a:lnTo>
                <a:cubicBezTo>
                  <a:pt x="2620" y="2369"/>
                  <a:pt x="2572" y="2191"/>
                  <a:pt x="2489" y="2012"/>
                </a:cubicBezTo>
                <a:lnTo>
                  <a:pt x="1477" y="95"/>
                </a:lnTo>
                <a:cubicBezTo>
                  <a:pt x="1441" y="36"/>
                  <a:pt x="1382" y="0"/>
                  <a:pt x="13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38" name="Google Shape;11038;p78"/>
          <p:cNvGrpSpPr/>
          <p:nvPr/>
        </p:nvGrpSpPr>
        <p:grpSpPr>
          <a:xfrm>
            <a:off x="6950432" y="2893278"/>
            <a:ext cx="322917" cy="347876"/>
            <a:chOff x="6896644" y="3216007"/>
            <a:chExt cx="322917" cy="347876"/>
          </a:xfrm>
          <a:solidFill>
            <a:schemeClr val="tx1"/>
          </a:solidFill>
        </p:grpSpPr>
        <p:sp>
          <p:nvSpPr>
            <p:cNvPr id="11039" name="Google Shape;11039;p78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78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78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78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78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78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78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6" name="Google Shape;11046;p78"/>
          <p:cNvGrpSpPr/>
          <p:nvPr/>
        </p:nvGrpSpPr>
        <p:grpSpPr>
          <a:xfrm>
            <a:off x="7483154" y="2900454"/>
            <a:ext cx="334634" cy="333904"/>
            <a:chOff x="7429366" y="3223183"/>
            <a:chExt cx="334634" cy="333904"/>
          </a:xfrm>
          <a:solidFill>
            <a:schemeClr val="tx1"/>
          </a:solidFill>
        </p:grpSpPr>
        <p:sp>
          <p:nvSpPr>
            <p:cNvPr id="11047" name="Google Shape;11047;p78"/>
            <p:cNvSpPr/>
            <p:nvPr/>
          </p:nvSpPr>
          <p:spPr>
            <a:xfrm>
              <a:off x="7429366" y="3223183"/>
              <a:ext cx="334634" cy="333904"/>
            </a:xfrm>
            <a:custGeom>
              <a:avLst/>
              <a:gdLst/>
              <a:ahLst/>
              <a:cxnLst/>
              <a:rect l="l" t="t" r="r" b="b"/>
              <a:pathLst>
                <a:path w="10538" h="10515" extrusionOk="0">
                  <a:moveTo>
                    <a:pt x="6978" y="322"/>
                  </a:moveTo>
                  <a:cubicBezTo>
                    <a:pt x="7930" y="322"/>
                    <a:pt x="8716" y="1096"/>
                    <a:pt x="8716" y="2061"/>
                  </a:cubicBezTo>
                  <a:cubicBezTo>
                    <a:pt x="8716" y="2334"/>
                    <a:pt x="8633" y="2644"/>
                    <a:pt x="8478" y="2942"/>
                  </a:cubicBezTo>
                  <a:cubicBezTo>
                    <a:pt x="8478" y="2954"/>
                    <a:pt x="8466" y="2977"/>
                    <a:pt x="8466" y="2977"/>
                  </a:cubicBezTo>
                  <a:cubicBezTo>
                    <a:pt x="8061" y="3823"/>
                    <a:pt x="7276" y="4704"/>
                    <a:pt x="6978" y="5025"/>
                  </a:cubicBezTo>
                  <a:cubicBezTo>
                    <a:pt x="6680" y="4716"/>
                    <a:pt x="5894" y="3835"/>
                    <a:pt x="5490" y="2989"/>
                  </a:cubicBezTo>
                  <a:cubicBezTo>
                    <a:pt x="5490" y="2977"/>
                    <a:pt x="5478" y="2954"/>
                    <a:pt x="5478" y="2942"/>
                  </a:cubicBezTo>
                  <a:cubicBezTo>
                    <a:pt x="5323" y="2632"/>
                    <a:pt x="5240" y="2334"/>
                    <a:pt x="5240" y="2061"/>
                  </a:cubicBezTo>
                  <a:cubicBezTo>
                    <a:pt x="5240" y="1096"/>
                    <a:pt x="6025" y="322"/>
                    <a:pt x="6978" y="322"/>
                  </a:cubicBezTo>
                  <a:close/>
                  <a:moveTo>
                    <a:pt x="5252" y="3227"/>
                  </a:moveTo>
                  <a:cubicBezTo>
                    <a:pt x="5728" y="4192"/>
                    <a:pt x="6597" y="5121"/>
                    <a:pt x="6811" y="5335"/>
                  </a:cubicBezTo>
                  <a:lnTo>
                    <a:pt x="6811" y="5811"/>
                  </a:lnTo>
                  <a:lnTo>
                    <a:pt x="3751" y="6728"/>
                  </a:lnTo>
                  <a:lnTo>
                    <a:pt x="3751" y="3668"/>
                  </a:lnTo>
                  <a:lnTo>
                    <a:pt x="5252" y="3227"/>
                  </a:lnTo>
                  <a:close/>
                  <a:moveTo>
                    <a:pt x="8704" y="3239"/>
                  </a:moveTo>
                  <a:lnTo>
                    <a:pt x="10205" y="3668"/>
                  </a:lnTo>
                  <a:lnTo>
                    <a:pt x="10205" y="6728"/>
                  </a:lnTo>
                  <a:lnTo>
                    <a:pt x="7145" y="5811"/>
                  </a:lnTo>
                  <a:lnTo>
                    <a:pt x="7145" y="5335"/>
                  </a:lnTo>
                  <a:cubicBezTo>
                    <a:pt x="7371" y="5121"/>
                    <a:pt x="8228" y="4192"/>
                    <a:pt x="8704" y="3239"/>
                  </a:cubicBezTo>
                  <a:close/>
                  <a:moveTo>
                    <a:pt x="358" y="2763"/>
                  </a:moveTo>
                  <a:lnTo>
                    <a:pt x="3418" y="3668"/>
                  </a:lnTo>
                  <a:lnTo>
                    <a:pt x="3418" y="6728"/>
                  </a:lnTo>
                  <a:lnTo>
                    <a:pt x="2263" y="6383"/>
                  </a:lnTo>
                  <a:cubicBezTo>
                    <a:pt x="2244" y="6375"/>
                    <a:pt x="2225" y="6372"/>
                    <a:pt x="2208" y="6372"/>
                  </a:cubicBezTo>
                  <a:cubicBezTo>
                    <a:pt x="2136" y="6372"/>
                    <a:pt x="2077" y="6425"/>
                    <a:pt x="2049" y="6502"/>
                  </a:cubicBezTo>
                  <a:cubicBezTo>
                    <a:pt x="2025" y="6585"/>
                    <a:pt x="2084" y="6680"/>
                    <a:pt x="2168" y="6704"/>
                  </a:cubicBezTo>
                  <a:lnTo>
                    <a:pt x="3418" y="7085"/>
                  </a:lnTo>
                  <a:lnTo>
                    <a:pt x="3418" y="10121"/>
                  </a:lnTo>
                  <a:lnTo>
                    <a:pt x="358" y="9204"/>
                  </a:lnTo>
                  <a:lnTo>
                    <a:pt x="358" y="6168"/>
                  </a:lnTo>
                  <a:lnTo>
                    <a:pt x="1513" y="6514"/>
                  </a:lnTo>
                  <a:lnTo>
                    <a:pt x="1561" y="6514"/>
                  </a:lnTo>
                  <a:cubicBezTo>
                    <a:pt x="1632" y="6514"/>
                    <a:pt x="1692" y="6466"/>
                    <a:pt x="1727" y="6394"/>
                  </a:cubicBezTo>
                  <a:cubicBezTo>
                    <a:pt x="1751" y="6311"/>
                    <a:pt x="1692" y="6216"/>
                    <a:pt x="1608" y="6192"/>
                  </a:cubicBezTo>
                  <a:lnTo>
                    <a:pt x="358" y="5811"/>
                  </a:lnTo>
                  <a:lnTo>
                    <a:pt x="358" y="2763"/>
                  </a:lnTo>
                  <a:close/>
                  <a:moveTo>
                    <a:pt x="7145" y="6156"/>
                  </a:moveTo>
                  <a:lnTo>
                    <a:pt x="10205" y="7061"/>
                  </a:lnTo>
                  <a:lnTo>
                    <a:pt x="10205" y="10121"/>
                  </a:lnTo>
                  <a:lnTo>
                    <a:pt x="7145" y="9204"/>
                  </a:lnTo>
                  <a:lnTo>
                    <a:pt x="7145" y="7990"/>
                  </a:lnTo>
                  <a:cubicBezTo>
                    <a:pt x="7145" y="7895"/>
                    <a:pt x="7073" y="7823"/>
                    <a:pt x="6978" y="7823"/>
                  </a:cubicBezTo>
                  <a:cubicBezTo>
                    <a:pt x="6895" y="7823"/>
                    <a:pt x="6811" y="7895"/>
                    <a:pt x="6811" y="7990"/>
                  </a:cubicBezTo>
                  <a:lnTo>
                    <a:pt x="6811" y="9204"/>
                  </a:lnTo>
                  <a:lnTo>
                    <a:pt x="3751" y="10121"/>
                  </a:lnTo>
                  <a:lnTo>
                    <a:pt x="3751" y="7061"/>
                  </a:lnTo>
                  <a:lnTo>
                    <a:pt x="6811" y="6156"/>
                  </a:lnTo>
                  <a:lnTo>
                    <a:pt x="6811" y="7311"/>
                  </a:lnTo>
                  <a:cubicBezTo>
                    <a:pt x="6811" y="7407"/>
                    <a:pt x="6895" y="7478"/>
                    <a:pt x="6978" y="7478"/>
                  </a:cubicBezTo>
                  <a:cubicBezTo>
                    <a:pt x="7073" y="7478"/>
                    <a:pt x="7145" y="7407"/>
                    <a:pt x="7145" y="7311"/>
                  </a:cubicBezTo>
                  <a:lnTo>
                    <a:pt x="7145" y="6156"/>
                  </a:lnTo>
                  <a:close/>
                  <a:moveTo>
                    <a:pt x="6966" y="1"/>
                  </a:moveTo>
                  <a:cubicBezTo>
                    <a:pt x="5823" y="1"/>
                    <a:pt x="4894" y="918"/>
                    <a:pt x="4894" y="2061"/>
                  </a:cubicBezTo>
                  <a:cubicBezTo>
                    <a:pt x="4894" y="2334"/>
                    <a:pt x="4966" y="2632"/>
                    <a:pt x="5085" y="2930"/>
                  </a:cubicBezTo>
                  <a:lnTo>
                    <a:pt x="3573" y="3370"/>
                  </a:lnTo>
                  <a:lnTo>
                    <a:pt x="215" y="2382"/>
                  </a:lnTo>
                  <a:cubicBezTo>
                    <a:pt x="205" y="2375"/>
                    <a:pt x="192" y="2372"/>
                    <a:pt x="179" y="2372"/>
                  </a:cubicBezTo>
                  <a:cubicBezTo>
                    <a:pt x="146" y="2372"/>
                    <a:pt x="106" y="2389"/>
                    <a:pt x="72" y="2406"/>
                  </a:cubicBezTo>
                  <a:cubicBezTo>
                    <a:pt x="25" y="2442"/>
                    <a:pt x="1" y="2477"/>
                    <a:pt x="1" y="2537"/>
                  </a:cubicBezTo>
                  <a:lnTo>
                    <a:pt x="1" y="5954"/>
                  </a:lnTo>
                  <a:lnTo>
                    <a:pt x="1" y="9335"/>
                  </a:lnTo>
                  <a:cubicBezTo>
                    <a:pt x="1" y="9419"/>
                    <a:pt x="37" y="9478"/>
                    <a:pt x="120" y="9502"/>
                  </a:cubicBezTo>
                  <a:lnTo>
                    <a:pt x="3513" y="10514"/>
                  </a:lnTo>
                  <a:lnTo>
                    <a:pt x="3573" y="10514"/>
                  </a:lnTo>
                  <a:lnTo>
                    <a:pt x="6847" y="9550"/>
                  </a:lnTo>
                  <a:cubicBezTo>
                    <a:pt x="6859" y="9562"/>
                    <a:pt x="6883" y="9562"/>
                    <a:pt x="6918" y="9562"/>
                  </a:cubicBezTo>
                  <a:cubicBezTo>
                    <a:pt x="6942" y="9562"/>
                    <a:pt x="6966" y="9562"/>
                    <a:pt x="6990" y="9550"/>
                  </a:cubicBezTo>
                  <a:lnTo>
                    <a:pt x="10264" y="10514"/>
                  </a:lnTo>
                  <a:lnTo>
                    <a:pt x="10312" y="10514"/>
                  </a:lnTo>
                  <a:cubicBezTo>
                    <a:pt x="10335" y="10514"/>
                    <a:pt x="10383" y="10502"/>
                    <a:pt x="10419" y="10490"/>
                  </a:cubicBezTo>
                  <a:cubicBezTo>
                    <a:pt x="10455" y="10454"/>
                    <a:pt x="10490" y="10407"/>
                    <a:pt x="10490" y="10347"/>
                  </a:cubicBezTo>
                  <a:lnTo>
                    <a:pt x="10538" y="6942"/>
                  </a:lnTo>
                  <a:lnTo>
                    <a:pt x="10538" y="3549"/>
                  </a:lnTo>
                  <a:cubicBezTo>
                    <a:pt x="10538" y="3477"/>
                    <a:pt x="10490" y="3418"/>
                    <a:pt x="10419" y="3394"/>
                  </a:cubicBezTo>
                  <a:lnTo>
                    <a:pt x="8835" y="2930"/>
                  </a:lnTo>
                  <a:cubicBezTo>
                    <a:pt x="8954" y="2632"/>
                    <a:pt x="9038" y="2334"/>
                    <a:pt x="9038" y="2061"/>
                  </a:cubicBezTo>
                  <a:cubicBezTo>
                    <a:pt x="9038" y="918"/>
                    <a:pt x="8109" y="1"/>
                    <a:pt x="6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78"/>
            <p:cNvSpPr/>
            <p:nvPr/>
          </p:nvSpPr>
          <p:spPr>
            <a:xfrm>
              <a:off x="7613514" y="3251541"/>
              <a:ext cx="74878" cy="74529"/>
            </a:xfrm>
            <a:custGeom>
              <a:avLst/>
              <a:gdLst/>
              <a:ahLst/>
              <a:cxnLst/>
              <a:rect l="l" t="t" r="r" b="b"/>
              <a:pathLst>
                <a:path w="2358" h="2347" extrusionOk="0">
                  <a:moveTo>
                    <a:pt x="1179" y="322"/>
                  </a:moveTo>
                  <a:cubicBezTo>
                    <a:pt x="1643" y="322"/>
                    <a:pt x="2012" y="691"/>
                    <a:pt x="2012" y="1156"/>
                  </a:cubicBezTo>
                  <a:cubicBezTo>
                    <a:pt x="2012" y="1620"/>
                    <a:pt x="1643" y="1989"/>
                    <a:pt x="1179" y="1989"/>
                  </a:cubicBezTo>
                  <a:cubicBezTo>
                    <a:pt x="715" y="1989"/>
                    <a:pt x="345" y="1620"/>
                    <a:pt x="345" y="1156"/>
                  </a:cubicBezTo>
                  <a:cubicBezTo>
                    <a:pt x="334" y="703"/>
                    <a:pt x="715" y="322"/>
                    <a:pt x="1179" y="322"/>
                  </a:cubicBezTo>
                  <a:close/>
                  <a:moveTo>
                    <a:pt x="1179" y="1"/>
                  </a:moveTo>
                  <a:cubicBezTo>
                    <a:pt x="524" y="1"/>
                    <a:pt x="0" y="513"/>
                    <a:pt x="0" y="1168"/>
                  </a:cubicBezTo>
                  <a:cubicBezTo>
                    <a:pt x="0" y="1811"/>
                    <a:pt x="524" y="2346"/>
                    <a:pt x="1179" y="2346"/>
                  </a:cubicBezTo>
                  <a:cubicBezTo>
                    <a:pt x="1834" y="2346"/>
                    <a:pt x="2358" y="1822"/>
                    <a:pt x="2358" y="1168"/>
                  </a:cubicBezTo>
                  <a:cubicBezTo>
                    <a:pt x="2358" y="513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9" name="Google Shape;11049;p78"/>
          <p:cNvSpPr/>
          <p:nvPr/>
        </p:nvSpPr>
        <p:spPr>
          <a:xfrm>
            <a:off x="8133084" y="2884577"/>
            <a:ext cx="229906" cy="364135"/>
          </a:xfrm>
          <a:custGeom>
            <a:avLst/>
            <a:gdLst/>
            <a:ahLst/>
            <a:cxnLst/>
            <a:rect l="l" t="t" r="r" b="b"/>
            <a:pathLst>
              <a:path w="7240" h="11467" extrusionOk="0">
                <a:moveTo>
                  <a:pt x="1048" y="346"/>
                </a:moveTo>
                <a:cubicBezTo>
                  <a:pt x="1156" y="346"/>
                  <a:pt x="1239" y="441"/>
                  <a:pt x="1239" y="537"/>
                </a:cubicBezTo>
                <a:cubicBezTo>
                  <a:pt x="1239" y="644"/>
                  <a:pt x="1156" y="727"/>
                  <a:pt x="1048" y="727"/>
                </a:cubicBezTo>
                <a:cubicBezTo>
                  <a:pt x="941" y="727"/>
                  <a:pt x="858" y="644"/>
                  <a:pt x="858" y="537"/>
                </a:cubicBezTo>
                <a:cubicBezTo>
                  <a:pt x="858" y="429"/>
                  <a:pt x="941" y="346"/>
                  <a:pt x="1048" y="346"/>
                </a:cubicBezTo>
                <a:close/>
                <a:moveTo>
                  <a:pt x="3549" y="1203"/>
                </a:moveTo>
                <a:lnTo>
                  <a:pt x="3906" y="1453"/>
                </a:lnTo>
                <a:lnTo>
                  <a:pt x="3549" y="1453"/>
                </a:lnTo>
                <a:lnTo>
                  <a:pt x="3549" y="1203"/>
                </a:lnTo>
                <a:close/>
                <a:moveTo>
                  <a:pt x="6883" y="1060"/>
                </a:moveTo>
                <a:lnTo>
                  <a:pt x="6883" y="1072"/>
                </a:lnTo>
                <a:lnTo>
                  <a:pt x="6097" y="2799"/>
                </a:lnTo>
                <a:cubicBezTo>
                  <a:pt x="6085" y="2846"/>
                  <a:pt x="6085" y="2894"/>
                  <a:pt x="6097" y="2942"/>
                </a:cubicBezTo>
                <a:lnTo>
                  <a:pt x="6883" y="4680"/>
                </a:lnTo>
                <a:lnTo>
                  <a:pt x="4620" y="4680"/>
                </a:lnTo>
                <a:lnTo>
                  <a:pt x="4620" y="1608"/>
                </a:lnTo>
                <a:cubicBezTo>
                  <a:pt x="4620" y="1549"/>
                  <a:pt x="4597" y="1501"/>
                  <a:pt x="4549" y="1477"/>
                </a:cubicBezTo>
                <a:lnTo>
                  <a:pt x="3942" y="1060"/>
                </a:lnTo>
                <a:close/>
                <a:moveTo>
                  <a:pt x="6883" y="4680"/>
                </a:moveTo>
                <a:cubicBezTo>
                  <a:pt x="6883" y="4686"/>
                  <a:pt x="6880" y="4689"/>
                  <a:pt x="6878" y="4689"/>
                </a:cubicBezTo>
                <a:cubicBezTo>
                  <a:pt x="6877" y="4689"/>
                  <a:pt x="6877" y="4686"/>
                  <a:pt x="6883" y="4680"/>
                </a:cubicBezTo>
                <a:close/>
                <a:moveTo>
                  <a:pt x="4299" y="1787"/>
                </a:moveTo>
                <a:lnTo>
                  <a:pt x="4299" y="5394"/>
                </a:lnTo>
                <a:lnTo>
                  <a:pt x="1941" y="5406"/>
                </a:lnTo>
                <a:lnTo>
                  <a:pt x="1941" y="2692"/>
                </a:lnTo>
                <a:cubicBezTo>
                  <a:pt x="1941" y="2608"/>
                  <a:pt x="1870" y="2537"/>
                  <a:pt x="1787" y="2537"/>
                </a:cubicBezTo>
                <a:cubicBezTo>
                  <a:pt x="1691" y="2537"/>
                  <a:pt x="1620" y="2608"/>
                  <a:pt x="1620" y="2692"/>
                </a:cubicBezTo>
                <a:lnTo>
                  <a:pt x="1620" y="5406"/>
                </a:lnTo>
                <a:lnTo>
                  <a:pt x="1227" y="5406"/>
                </a:lnTo>
                <a:lnTo>
                  <a:pt x="1227" y="1787"/>
                </a:lnTo>
                <a:lnTo>
                  <a:pt x="1620" y="1787"/>
                </a:lnTo>
                <a:lnTo>
                  <a:pt x="1620" y="1989"/>
                </a:lnTo>
                <a:cubicBezTo>
                  <a:pt x="1620" y="2072"/>
                  <a:pt x="1691" y="2144"/>
                  <a:pt x="1787" y="2144"/>
                </a:cubicBezTo>
                <a:cubicBezTo>
                  <a:pt x="1870" y="2144"/>
                  <a:pt x="1941" y="2072"/>
                  <a:pt x="1941" y="1989"/>
                </a:cubicBezTo>
                <a:lnTo>
                  <a:pt x="1941" y="1787"/>
                </a:lnTo>
                <a:close/>
                <a:moveTo>
                  <a:pt x="1584" y="10764"/>
                </a:moveTo>
                <a:cubicBezTo>
                  <a:pt x="1691" y="10764"/>
                  <a:pt x="1787" y="10859"/>
                  <a:pt x="1787" y="10954"/>
                </a:cubicBezTo>
                <a:lnTo>
                  <a:pt x="1787" y="11145"/>
                </a:lnTo>
                <a:lnTo>
                  <a:pt x="322" y="11145"/>
                </a:lnTo>
                <a:lnTo>
                  <a:pt x="322" y="10954"/>
                </a:lnTo>
                <a:cubicBezTo>
                  <a:pt x="322" y="10847"/>
                  <a:pt x="417" y="10764"/>
                  <a:pt x="513" y="10764"/>
                </a:cubicBezTo>
                <a:close/>
                <a:moveTo>
                  <a:pt x="1048" y="1"/>
                </a:moveTo>
                <a:cubicBezTo>
                  <a:pt x="775" y="1"/>
                  <a:pt x="536" y="239"/>
                  <a:pt x="536" y="525"/>
                </a:cubicBezTo>
                <a:cubicBezTo>
                  <a:pt x="536" y="763"/>
                  <a:pt x="679" y="953"/>
                  <a:pt x="894" y="1037"/>
                </a:cubicBezTo>
                <a:lnTo>
                  <a:pt x="894" y="10419"/>
                </a:lnTo>
                <a:lnTo>
                  <a:pt x="513" y="10419"/>
                </a:lnTo>
                <a:cubicBezTo>
                  <a:pt x="215" y="10419"/>
                  <a:pt x="1" y="10657"/>
                  <a:pt x="1" y="10943"/>
                </a:cubicBezTo>
                <a:lnTo>
                  <a:pt x="1" y="11300"/>
                </a:lnTo>
                <a:cubicBezTo>
                  <a:pt x="1" y="11395"/>
                  <a:pt x="72" y="11466"/>
                  <a:pt x="155" y="11466"/>
                </a:cubicBezTo>
                <a:lnTo>
                  <a:pt x="1965" y="11466"/>
                </a:lnTo>
                <a:cubicBezTo>
                  <a:pt x="2049" y="11466"/>
                  <a:pt x="2120" y="11395"/>
                  <a:pt x="2120" y="11300"/>
                </a:cubicBezTo>
                <a:lnTo>
                  <a:pt x="2120" y="10943"/>
                </a:lnTo>
                <a:cubicBezTo>
                  <a:pt x="2120" y="10645"/>
                  <a:pt x="1882" y="10419"/>
                  <a:pt x="1608" y="10419"/>
                </a:cubicBezTo>
                <a:lnTo>
                  <a:pt x="1227" y="10419"/>
                </a:lnTo>
                <a:lnTo>
                  <a:pt x="1227" y="5740"/>
                </a:lnTo>
                <a:lnTo>
                  <a:pt x="4299" y="5740"/>
                </a:lnTo>
                <a:cubicBezTo>
                  <a:pt x="4489" y="5740"/>
                  <a:pt x="4632" y="5585"/>
                  <a:pt x="4632" y="5394"/>
                </a:cubicBezTo>
                <a:lnTo>
                  <a:pt x="4632" y="5025"/>
                </a:lnTo>
                <a:lnTo>
                  <a:pt x="6883" y="5025"/>
                </a:lnTo>
                <a:cubicBezTo>
                  <a:pt x="7002" y="5025"/>
                  <a:pt x="7109" y="4966"/>
                  <a:pt x="7180" y="4859"/>
                </a:cubicBezTo>
                <a:cubicBezTo>
                  <a:pt x="7228" y="4763"/>
                  <a:pt x="7240" y="4632"/>
                  <a:pt x="7180" y="4525"/>
                </a:cubicBezTo>
                <a:lnTo>
                  <a:pt x="6442" y="2882"/>
                </a:lnTo>
                <a:lnTo>
                  <a:pt x="7180" y="1227"/>
                </a:lnTo>
                <a:cubicBezTo>
                  <a:pt x="7228" y="1120"/>
                  <a:pt x="7228" y="989"/>
                  <a:pt x="7156" y="894"/>
                </a:cubicBezTo>
                <a:cubicBezTo>
                  <a:pt x="7097" y="787"/>
                  <a:pt x="6978" y="727"/>
                  <a:pt x="6859" y="727"/>
                </a:cubicBezTo>
                <a:lnTo>
                  <a:pt x="3358" y="727"/>
                </a:lnTo>
                <a:cubicBezTo>
                  <a:pt x="3275" y="727"/>
                  <a:pt x="3192" y="810"/>
                  <a:pt x="3192" y="894"/>
                </a:cubicBezTo>
                <a:lnTo>
                  <a:pt x="3192" y="1453"/>
                </a:lnTo>
                <a:lnTo>
                  <a:pt x="1215" y="1453"/>
                </a:lnTo>
                <a:lnTo>
                  <a:pt x="1215" y="1037"/>
                </a:lnTo>
                <a:cubicBezTo>
                  <a:pt x="1429" y="953"/>
                  <a:pt x="1572" y="763"/>
                  <a:pt x="1572" y="525"/>
                </a:cubicBezTo>
                <a:cubicBezTo>
                  <a:pt x="1572" y="227"/>
                  <a:pt x="1334" y="1"/>
                  <a:pt x="1048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50" name="Google Shape;11050;p78"/>
          <p:cNvGrpSpPr/>
          <p:nvPr/>
        </p:nvGrpSpPr>
        <p:grpSpPr>
          <a:xfrm>
            <a:off x="5270244" y="3402755"/>
            <a:ext cx="356196" cy="265631"/>
            <a:chOff x="5216456" y="3725484"/>
            <a:chExt cx="356196" cy="265631"/>
          </a:xfrm>
          <a:solidFill>
            <a:schemeClr val="tx1"/>
          </a:solidFill>
        </p:grpSpPr>
        <p:sp>
          <p:nvSpPr>
            <p:cNvPr id="11051" name="Google Shape;11051;p78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78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3" name="Google Shape;11053;p78"/>
          <p:cNvGrpSpPr/>
          <p:nvPr/>
        </p:nvGrpSpPr>
        <p:grpSpPr>
          <a:xfrm>
            <a:off x="6903181" y="3411265"/>
            <a:ext cx="355053" cy="248038"/>
            <a:chOff x="6849393" y="3733994"/>
            <a:chExt cx="355053" cy="248038"/>
          </a:xfrm>
          <a:solidFill>
            <a:schemeClr val="tx1"/>
          </a:solidFill>
        </p:grpSpPr>
        <p:sp>
          <p:nvSpPr>
            <p:cNvPr id="11054" name="Google Shape;11054;p78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78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78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78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78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9" name="Google Shape;11059;p78"/>
          <p:cNvGrpSpPr/>
          <p:nvPr/>
        </p:nvGrpSpPr>
        <p:grpSpPr>
          <a:xfrm>
            <a:off x="7972785" y="3391958"/>
            <a:ext cx="392111" cy="280206"/>
            <a:chOff x="7918997" y="3714687"/>
            <a:chExt cx="392111" cy="280206"/>
          </a:xfrm>
          <a:solidFill>
            <a:schemeClr val="tx1"/>
          </a:solidFill>
        </p:grpSpPr>
        <p:sp>
          <p:nvSpPr>
            <p:cNvPr id="11060" name="Google Shape;11060;p78"/>
            <p:cNvSpPr/>
            <p:nvPr/>
          </p:nvSpPr>
          <p:spPr>
            <a:xfrm>
              <a:off x="7918997" y="3781246"/>
              <a:ext cx="309675" cy="213648"/>
            </a:xfrm>
            <a:custGeom>
              <a:avLst/>
              <a:gdLst/>
              <a:ahLst/>
              <a:cxnLst/>
              <a:rect l="l" t="t" r="r" b="b"/>
              <a:pathLst>
                <a:path w="9752" h="6728" extrusionOk="0">
                  <a:moveTo>
                    <a:pt x="774" y="3644"/>
                  </a:moveTo>
                  <a:cubicBezTo>
                    <a:pt x="965" y="3644"/>
                    <a:pt x="1132" y="3810"/>
                    <a:pt x="1132" y="4001"/>
                  </a:cubicBezTo>
                  <a:cubicBezTo>
                    <a:pt x="1132" y="4191"/>
                    <a:pt x="965" y="4358"/>
                    <a:pt x="774" y="4358"/>
                  </a:cubicBezTo>
                  <a:cubicBezTo>
                    <a:pt x="560" y="4358"/>
                    <a:pt x="417" y="4191"/>
                    <a:pt x="417" y="4001"/>
                  </a:cubicBezTo>
                  <a:cubicBezTo>
                    <a:pt x="417" y="3810"/>
                    <a:pt x="584" y="3644"/>
                    <a:pt x="774" y="3644"/>
                  </a:cubicBezTo>
                  <a:close/>
                  <a:moveTo>
                    <a:pt x="715" y="0"/>
                  </a:moveTo>
                  <a:cubicBezTo>
                    <a:pt x="310" y="0"/>
                    <a:pt x="0" y="322"/>
                    <a:pt x="0" y="715"/>
                  </a:cubicBezTo>
                  <a:cubicBezTo>
                    <a:pt x="0" y="1072"/>
                    <a:pt x="250" y="1370"/>
                    <a:pt x="596" y="1429"/>
                  </a:cubicBezTo>
                  <a:lnTo>
                    <a:pt x="596" y="3346"/>
                  </a:lnTo>
                  <a:cubicBezTo>
                    <a:pt x="298" y="3429"/>
                    <a:pt x="72" y="3703"/>
                    <a:pt x="72" y="4025"/>
                  </a:cubicBezTo>
                  <a:cubicBezTo>
                    <a:pt x="72" y="4358"/>
                    <a:pt x="298" y="4644"/>
                    <a:pt x="596" y="4715"/>
                  </a:cubicBezTo>
                  <a:lnTo>
                    <a:pt x="596" y="5442"/>
                  </a:lnTo>
                  <a:cubicBezTo>
                    <a:pt x="322" y="5513"/>
                    <a:pt x="120" y="5775"/>
                    <a:pt x="120" y="6073"/>
                  </a:cubicBezTo>
                  <a:cubicBezTo>
                    <a:pt x="120" y="6430"/>
                    <a:pt x="417" y="6727"/>
                    <a:pt x="774" y="6727"/>
                  </a:cubicBezTo>
                  <a:lnTo>
                    <a:pt x="2215" y="6727"/>
                  </a:lnTo>
                  <a:cubicBezTo>
                    <a:pt x="2322" y="6727"/>
                    <a:pt x="2394" y="6644"/>
                    <a:pt x="2394" y="6549"/>
                  </a:cubicBezTo>
                  <a:cubicBezTo>
                    <a:pt x="2394" y="6442"/>
                    <a:pt x="2286" y="6335"/>
                    <a:pt x="2191" y="6335"/>
                  </a:cubicBezTo>
                  <a:lnTo>
                    <a:pt x="739" y="6335"/>
                  </a:lnTo>
                  <a:cubicBezTo>
                    <a:pt x="584" y="6335"/>
                    <a:pt x="441" y="6204"/>
                    <a:pt x="441" y="6037"/>
                  </a:cubicBezTo>
                  <a:cubicBezTo>
                    <a:pt x="441" y="5882"/>
                    <a:pt x="584" y="5739"/>
                    <a:pt x="739" y="5739"/>
                  </a:cubicBezTo>
                  <a:lnTo>
                    <a:pt x="9561" y="5739"/>
                  </a:lnTo>
                  <a:cubicBezTo>
                    <a:pt x="9668" y="5739"/>
                    <a:pt x="9752" y="5668"/>
                    <a:pt x="9752" y="5561"/>
                  </a:cubicBezTo>
                  <a:cubicBezTo>
                    <a:pt x="9752" y="5465"/>
                    <a:pt x="9668" y="5382"/>
                    <a:pt x="9561" y="5382"/>
                  </a:cubicBezTo>
                  <a:lnTo>
                    <a:pt x="929" y="5382"/>
                  </a:lnTo>
                  <a:lnTo>
                    <a:pt x="929" y="4703"/>
                  </a:lnTo>
                  <a:cubicBezTo>
                    <a:pt x="1251" y="4632"/>
                    <a:pt x="1489" y="4346"/>
                    <a:pt x="1489" y="4001"/>
                  </a:cubicBezTo>
                  <a:cubicBezTo>
                    <a:pt x="1489" y="3656"/>
                    <a:pt x="1251" y="3370"/>
                    <a:pt x="929" y="3298"/>
                  </a:cubicBezTo>
                  <a:lnTo>
                    <a:pt x="929" y="1215"/>
                  </a:lnTo>
                  <a:cubicBezTo>
                    <a:pt x="929" y="1167"/>
                    <a:pt x="917" y="1108"/>
                    <a:pt x="870" y="1084"/>
                  </a:cubicBezTo>
                  <a:cubicBezTo>
                    <a:pt x="834" y="1060"/>
                    <a:pt x="786" y="1036"/>
                    <a:pt x="739" y="1036"/>
                  </a:cubicBezTo>
                  <a:lnTo>
                    <a:pt x="715" y="1036"/>
                  </a:lnTo>
                  <a:cubicBezTo>
                    <a:pt x="512" y="1036"/>
                    <a:pt x="358" y="870"/>
                    <a:pt x="358" y="679"/>
                  </a:cubicBezTo>
                  <a:cubicBezTo>
                    <a:pt x="358" y="489"/>
                    <a:pt x="512" y="322"/>
                    <a:pt x="715" y="322"/>
                  </a:cubicBezTo>
                  <a:cubicBezTo>
                    <a:pt x="905" y="322"/>
                    <a:pt x="1072" y="489"/>
                    <a:pt x="1072" y="679"/>
                  </a:cubicBezTo>
                  <a:cubicBezTo>
                    <a:pt x="1072" y="715"/>
                    <a:pt x="1072" y="762"/>
                    <a:pt x="1048" y="786"/>
                  </a:cubicBezTo>
                  <a:cubicBezTo>
                    <a:pt x="1036" y="858"/>
                    <a:pt x="1048" y="941"/>
                    <a:pt x="1120" y="977"/>
                  </a:cubicBezTo>
                  <a:lnTo>
                    <a:pt x="2906" y="2525"/>
                  </a:lnTo>
                  <a:cubicBezTo>
                    <a:pt x="2940" y="2553"/>
                    <a:pt x="2985" y="2568"/>
                    <a:pt x="3029" y="2568"/>
                  </a:cubicBezTo>
                  <a:cubicBezTo>
                    <a:pt x="3077" y="2568"/>
                    <a:pt x="3124" y="2550"/>
                    <a:pt x="3156" y="2513"/>
                  </a:cubicBezTo>
                  <a:lnTo>
                    <a:pt x="4287" y="1274"/>
                  </a:lnTo>
                  <a:cubicBezTo>
                    <a:pt x="4358" y="1203"/>
                    <a:pt x="4346" y="1084"/>
                    <a:pt x="4275" y="1024"/>
                  </a:cubicBezTo>
                  <a:cubicBezTo>
                    <a:pt x="4237" y="992"/>
                    <a:pt x="4191" y="976"/>
                    <a:pt x="4147" y="976"/>
                  </a:cubicBezTo>
                  <a:cubicBezTo>
                    <a:pt x="4095" y="976"/>
                    <a:pt x="4045" y="998"/>
                    <a:pt x="4013" y="1036"/>
                  </a:cubicBezTo>
                  <a:lnTo>
                    <a:pt x="3001" y="2155"/>
                  </a:lnTo>
                  <a:lnTo>
                    <a:pt x="1429" y="798"/>
                  </a:lnTo>
                  <a:lnTo>
                    <a:pt x="1429" y="715"/>
                  </a:lnTo>
                  <a:cubicBezTo>
                    <a:pt x="1429" y="310"/>
                    <a:pt x="1096" y="0"/>
                    <a:pt x="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78"/>
            <p:cNvSpPr/>
            <p:nvPr/>
          </p:nvSpPr>
          <p:spPr>
            <a:xfrm>
              <a:off x="8080439" y="3862920"/>
              <a:ext cx="68083" cy="68083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7"/>
                  </a:moveTo>
                  <a:cubicBezTo>
                    <a:pt x="1465" y="357"/>
                    <a:pt x="1786" y="691"/>
                    <a:pt x="1786" y="1072"/>
                  </a:cubicBezTo>
                  <a:cubicBezTo>
                    <a:pt x="1786" y="1465"/>
                    <a:pt x="1465" y="1786"/>
                    <a:pt x="1072" y="1786"/>
                  </a:cubicBezTo>
                  <a:cubicBezTo>
                    <a:pt x="691" y="1786"/>
                    <a:pt x="358" y="1465"/>
                    <a:pt x="358" y="1072"/>
                  </a:cubicBezTo>
                  <a:cubicBezTo>
                    <a:pt x="358" y="691"/>
                    <a:pt x="691" y="357"/>
                    <a:pt x="1072" y="35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55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78"/>
            <p:cNvSpPr/>
            <p:nvPr/>
          </p:nvSpPr>
          <p:spPr>
            <a:xfrm>
              <a:off x="8000290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27" y="358"/>
                  </a:moveTo>
                  <a:cubicBezTo>
                    <a:pt x="917" y="358"/>
                    <a:pt x="1084" y="524"/>
                    <a:pt x="1084" y="715"/>
                  </a:cubicBezTo>
                  <a:cubicBezTo>
                    <a:pt x="1084" y="905"/>
                    <a:pt x="917" y="1072"/>
                    <a:pt x="727" y="1072"/>
                  </a:cubicBezTo>
                  <a:cubicBezTo>
                    <a:pt x="536" y="1072"/>
                    <a:pt x="369" y="905"/>
                    <a:pt x="369" y="715"/>
                  </a:cubicBezTo>
                  <a:cubicBezTo>
                    <a:pt x="369" y="524"/>
                    <a:pt x="536" y="358"/>
                    <a:pt x="727" y="358"/>
                  </a:cubicBezTo>
                  <a:close/>
                  <a:moveTo>
                    <a:pt x="694" y="0"/>
                  </a:moveTo>
                  <a:cubicBezTo>
                    <a:pt x="310" y="0"/>
                    <a:pt x="0" y="317"/>
                    <a:pt x="0" y="715"/>
                  </a:cubicBezTo>
                  <a:cubicBezTo>
                    <a:pt x="0" y="1120"/>
                    <a:pt x="322" y="1429"/>
                    <a:pt x="715" y="1429"/>
                  </a:cubicBezTo>
                  <a:cubicBezTo>
                    <a:pt x="1096" y="1429"/>
                    <a:pt x="1429" y="1096"/>
                    <a:pt x="1429" y="715"/>
                  </a:cubicBezTo>
                  <a:cubicBezTo>
                    <a:pt x="1429" y="310"/>
                    <a:pt x="1096" y="1"/>
                    <a:pt x="715" y="1"/>
                  </a:cubicBezTo>
                  <a:cubicBezTo>
                    <a:pt x="708" y="0"/>
                    <a:pt x="701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78"/>
            <p:cNvSpPr/>
            <p:nvPr/>
          </p:nvSpPr>
          <p:spPr>
            <a:xfrm>
              <a:off x="8006323" y="3714687"/>
              <a:ext cx="304784" cy="277920"/>
            </a:xfrm>
            <a:custGeom>
              <a:avLst/>
              <a:gdLst/>
              <a:ahLst/>
              <a:cxnLst/>
              <a:rect l="l" t="t" r="r" b="b"/>
              <a:pathLst>
                <a:path w="9598" h="8752" extrusionOk="0">
                  <a:moveTo>
                    <a:pt x="8800" y="5740"/>
                  </a:moveTo>
                  <a:cubicBezTo>
                    <a:pt x="8990" y="5740"/>
                    <a:pt x="9157" y="5906"/>
                    <a:pt x="9157" y="6097"/>
                  </a:cubicBezTo>
                  <a:cubicBezTo>
                    <a:pt x="9157" y="6287"/>
                    <a:pt x="9002" y="6454"/>
                    <a:pt x="8800" y="6454"/>
                  </a:cubicBezTo>
                  <a:cubicBezTo>
                    <a:pt x="8609" y="6454"/>
                    <a:pt x="8442" y="6287"/>
                    <a:pt x="8442" y="6097"/>
                  </a:cubicBezTo>
                  <a:cubicBezTo>
                    <a:pt x="8442" y="5906"/>
                    <a:pt x="8597" y="5740"/>
                    <a:pt x="8800" y="5740"/>
                  </a:cubicBezTo>
                  <a:close/>
                  <a:moveTo>
                    <a:pt x="3430" y="1"/>
                  </a:moveTo>
                  <a:cubicBezTo>
                    <a:pt x="2989" y="1"/>
                    <a:pt x="2632" y="358"/>
                    <a:pt x="2632" y="787"/>
                  </a:cubicBezTo>
                  <a:cubicBezTo>
                    <a:pt x="2632" y="989"/>
                    <a:pt x="2727" y="1203"/>
                    <a:pt x="2858" y="1334"/>
                  </a:cubicBezTo>
                  <a:lnTo>
                    <a:pt x="1739" y="2561"/>
                  </a:lnTo>
                  <a:cubicBezTo>
                    <a:pt x="1668" y="2632"/>
                    <a:pt x="1680" y="2751"/>
                    <a:pt x="1763" y="2811"/>
                  </a:cubicBezTo>
                  <a:cubicBezTo>
                    <a:pt x="1796" y="2844"/>
                    <a:pt x="1838" y="2859"/>
                    <a:pt x="1881" y="2859"/>
                  </a:cubicBezTo>
                  <a:cubicBezTo>
                    <a:pt x="1931" y="2859"/>
                    <a:pt x="1981" y="2838"/>
                    <a:pt x="2013" y="2799"/>
                  </a:cubicBezTo>
                  <a:lnTo>
                    <a:pt x="3251" y="1430"/>
                  </a:lnTo>
                  <a:cubicBezTo>
                    <a:pt x="3287" y="1382"/>
                    <a:pt x="3311" y="1323"/>
                    <a:pt x="3287" y="1275"/>
                  </a:cubicBezTo>
                  <a:cubicBezTo>
                    <a:pt x="3275" y="1215"/>
                    <a:pt x="3251" y="1168"/>
                    <a:pt x="3204" y="1144"/>
                  </a:cubicBezTo>
                  <a:cubicBezTo>
                    <a:pt x="3073" y="1072"/>
                    <a:pt x="2977" y="918"/>
                    <a:pt x="2977" y="775"/>
                  </a:cubicBezTo>
                  <a:cubicBezTo>
                    <a:pt x="2977" y="537"/>
                    <a:pt x="3168" y="334"/>
                    <a:pt x="3406" y="334"/>
                  </a:cubicBezTo>
                  <a:cubicBezTo>
                    <a:pt x="3644" y="334"/>
                    <a:pt x="3847" y="537"/>
                    <a:pt x="3847" y="775"/>
                  </a:cubicBezTo>
                  <a:cubicBezTo>
                    <a:pt x="3847" y="918"/>
                    <a:pt x="3751" y="1072"/>
                    <a:pt x="3620" y="1144"/>
                  </a:cubicBezTo>
                  <a:cubicBezTo>
                    <a:pt x="3573" y="1168"/>
                    <a:pt x="3525" y="1215"/>
                    <a:pt x="3525" y="1275"/>
                  </a:cubicBezTo>
                  <a:cubicBezTo>
                    <a:pt x="3513" y="1334"/>
                    <a:pt x="3525" y="1382"/>
                    <a:pt x="3573" y="1430"/>
                  </a:cubicBezTo>
                  <a:lnTo>
                    <a:pt x="6430" y="4561"/>
                  </a:lnTo>
                  <a:cubicBezTo>
                    <a:pt x="6462" y="4606"/>
                    <a:pt x="6512" y="4627"/>
                    <a:pt x="6562" y="4627"/>
                  </a:cubicBezTo>
                  <a:cubicBezTo>
                    <a:pt x="6605" y="4627"/>
                    <a:pt x="6647" y="4612"/>
                    <a:pt x="6680" y="4585"/>
                  </a:cubicBezTo>
                  <a:lnTo>
                    <a:pt x="8466" y="3037"/>
                  </a:lnTo>
                  <a:cubicBezTo>
                    <a:pt x="8526" y="2989"/>
                    <a:pt x="8549" y="2918"/>
                    <a:pt x="8526" y="2835"/>
                  </a:cubicBezTo>
                  <a:cubicBezTo>
                    <a:pt x="8514" y="2811"/>
                    <a:pt x="8514" y="2763"/>
                    <a:pt x="8514" y="2739"/>
                  </a:cubicBezTo>
                  <a:cubicBezTo>
                    <a:pt x="8514" y="2537"/>
                    <a:pt x="8680" y="2382"/>
                    <a:pt x="8871" y="2382"/>
                  </a:cubicBezTo>
                  <a:cubicBezTo>
                    <a:pt x="9061" y="2382"/>
                    <a:pt x="9228" y="2537"/>
                    <a:pt x="9228" y="2739"/>
                  </a:cubicBezTo>
                  <a:cubicBezTo>
                    <a:pt x="9228" y="2930"/>
                    <a:pt x="9061" y="3097"/>
                    <a:pt x="8871" y="3097"/>
                  </a:cubicBezTo>
                  <a:lnTo>
                    <a:pt x="8847" y="3097"/>
                  </a:lnTo>
                  <a:cubicBezTo>
                    <a:pt x="8800" y="3097"/>
                    <a:pt x="8740" y="3108"/>
                    <a:pt x="8704" y="3132"/>
                  </a:cubicBezTo>
                  <a:cubicBezTo>
                    <a:pt x="8680" y="3168"/>
                    <a:pt x="8645" y="3228"/>
                    <a:pt x="8645" y="3275"/>
                  </a:cubicBezTo>
                  <a:lnTo>
                    <a:pt x="8645" y="5359"/>
                  </a:lnTo>
                  <a:cubicBezTo>
                    <a:pt x="8335" y="5430"/>
                    <a:pt x="8097" y="5716"/>
                    <a:pt x="8097" y="6049"/>
                  </a:cubicBezTo>
                  <a:cubicBezTo>
                    <a:pt x="8097" y="6395"/>
                    <a:pt x="8335" y="6680"/>
                    <a:pt x="8645" y="6752"/>
                  </a:cubicBezTo>
                  <a:lnTo>
                    <a:pt x="8645" y="7442"/>
                  </a:lnTo>
                  <a:lnTo>
                    <a:pt x="7561" y="7442"/>
                  </a:lnTo>
                  <a:cubicBezTo>
                    <a:pt x="7454" y="7442"/>
                    <a:pt x="7383" y="7514"/>
                    <a:pt x="7383" y="7621"/>
                  </a:cubicBezTo>
                  <a:cubicBezTo>
                    <a:pt x="7383" y="7716"/>
                    <a:pt x="7454" y="7800"/>
                    <a:pt x="7561" y="7800"/>
                  </a:cubicBezTo>
                  <a:lnTo>
                    <a:pt x="8823" y="7800"/>
                  </a:lnTo>
                  <a:cubicBezTo>
                    <a:pt x="8990" y="7800"/>
                    <a:pt x="9121" y="7930"/>
                    <a:pt x="9121" y="8097"/>
                  </a:cubicBezTo>
                  <a:cubicBezTo>
                    <a:pt x="9121" y="8252"/>
                    <a:pt x="8990" y="8395"/>
                    <a:pt x="8823" y="8395"/>
                  </a:cubicBezTo>
                  <a:lnTo>
                    <a:pt x="179" y="8395"/>
                  </a:lnTo>
                  <a:cubicBezTo>
                    <a:pt x="72" y="8395"/>
                    <a:pt x="1" y="8466"/>
                    <a:pt x="1" y="8573"/>
                  </a:cubicBezTo>
                  <a:cubicBezTo>
                    <a:pt x="1" y="8669"/>
                    <a:pt x="72" y="8752"/>
                    <a:pt x="179" y="8752"/>
                  </a:cubicBezTo>
                  <a:lnTo>
                    <a:pt x="8823" y="8752"/>
                  </a:lnTo>
                  <a:cubicBezTo>
                    <a:pt x="9181" y="8752"/>
                    <a:pt x="9478" y="8454"/>
                    <a:pt x="9478" y="8097"/>
                  </a:cubicBezTo>
                  <a:cubicBezTo>
                    <a:pt x="9478" y="7800"/>
                    <a:pt x="9276" y="7538"/>
                    <a:pt x="9002" y="7466"/>
                  </a:cubicBezTo>
                  <a:lnTo>
                    <a:pt x="9002" y="6752"/>
                  </a:lnTo>
                  <a:cubicBezTo>
                    <a:pt x="9300" y="6704"/>
                    <a:pt x="9526" y="6430"/>
                    <a:pt x="9526" y="6097"/>
                  </a:cubicBezTo>
                  <a:cubicBezTo>
                    <a:pt x="9526" y="5775"/>
                    <a:pt x="9300" y="5490"/>
                    <a:pt x="9002" y="5394"/>
                  </a:cubicBezTo>
                  <a:lnTo>
                    <a:pt x="9002" y="3478"/>
                  </a:lnTo>
                  <a:cubicBezTo>
                    <a:pt x="9347" y="3418"/>
                    <a:pt x="9597" y="3120"/>
                    <a:pt x="9597" y="2763"/>
                  </a:cubicBezTo>
                  <a:cubicBezTo>
                    <a:pt x="9597" y="2358"/>
                    <a:pt x="9276" y="2049"/>
                    <a:pt x="8883" y="2049"/>
                  </a:cubicBezTo>
                  <a:cubicBezTo>
                    <a:pt x="8502" y="2049"/>
                    <a:pt x="8168" y="2382"/>
                    <a:pt x="8168" y="2763"/>
                  </a:cubicBezTo>
                  <a:lnTo>
                    <a:pt x="8168" y="2858"/>
                  </a:lnTo>
                  <a:lnTo>
                    <a:pt x="6597" y="4204"/>
                  </a:lnTo>
                  <a:lnTo>
                    <a:pt x="3989" y="1334"/>
                  </a:lnTo>
                  <a:cubicBezTo>
                    <a:pt x="4144" y="1192"/>
                    <a:pt x="4216" y="989"/>
                    <a:pt x="4216" y="787"/>
                  </a:cubicBezTo>
                  <a:cubicBezTo>
                    <a:pt x="4216" y="358"/>
                    <a:pt x="3858" y="1"/>
                    <a:pt x="34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78"/>
            <p:cNvSpPr/>
            <p:nvPr/>
          </p:nvSpPr>
          <p:spPr>
            <a:xfrm>
              <a:off x="8183643" y="3885593"/>
              <a:ext cx="45410" cy="45410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03" y="358"/>
                  </a:moveTo>
                  <a:cubicBezTo>
                    <a:pt x="894" y="358"/>
                    <a:pt x="1060" y="524"/>
                    <a:pt x="1060" y="715"/>
                  </a:cubicBezTo>
                  <a:cubicBezTo>
                    <a:pt x="1060" y="905"/>
                    <a:pt x="894" y="1072"/>
                    <a:pt x="703" y="1072"/>
                  </a:cubicBezTo>
                  <a:cubicBezTo>
                    <a:pt x="501" y="1072"/>
                    <a:pt x="346" y="905"/>
                    <a:pt x="346" y="715"/>
                  </a:cubicBezTo>
                  <a:cubicBezTo>
                    <a:pt x="346" y="524"/>
                    <a:pt x="501" y="358"/>
                    <a:pt x="703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20"/>
                    <a:pt x="322" y="1429"/>
                    <a:pt x="715" y="1429"/>
                  </a:cubicBezTo>
                  <a:cubicBezTo>
                    <a:pt x="1096" y="1429"/>
                    <a:pt x="1430" y="1108"/>
                    <a:pt x="1430" y="715"/>
                  </a:cubicBezTo>
                  <a:cubicBezTo>
                    <a:pt x="1430" y="310"/>
                    <a:pt x="1096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65" name="Google Shape;11065;p78"/>
          <p:cNvSpPr/>
          <p:nvPr/>
        </p:nvSpPr>
        <p:spPr>
          <a:xfrm>
            <a:off x="921142" y="3371635"/>
            <a:ext cx="355434" cy="326981"/>
          </a:xfrm>
          <a:custGeom>
            <a:avLst/>
            <a:gdLst/>
            <a:ahLst/>
            <a:cxnLst/>
            <a:rect l="l" t="t" r="r" b="b"/>
            <a:pathLst>
              <a:path w="11193" h="10297" extrusionOk="0">
                <a:moveTo>
                  <a:pt x="6014" y="2129"/>
                </a:moveTo>
                <a:lnTo>
                  <a:pt x="6014" y="3034"/>
                </a:lnTo>
                <a:lnTo>
                  <a:pt x="5097" y="3034"/>
                </a:lnTo>
                <a:lnTo>
                  <a:pt x="5097" y="2129"/>
                </a:lnTo>
                <a:close/>
                <a:moveTo>
                  <a:pt x="8704" y="347"/>
                </a:moveTo>
                <a:cubicBezTo>
                  <a:pt x="8745" y="347"/>
                  <a:pt x="8785" y="350"/>
                  <a:pt x="8824" y="355"/>
                </a:cubicBezTo>
                <a:cubicBezTo>
                  <a:pt x="9133" y="403"/>
                  <a:pt x="9371" y="617"/>
                  <a:pt x="9550" y="1058"/>
                </a:cubicBezTo>
                <a:cubicBezTo>
                  <a:pt x="9824" y="1689"/>
                  <a:pt x="9847" y="2201"/>
                  <a:pt x="9645" y="2558"/>
                </a:cubicBezTo>
                <a:cubicBezTo>
                  <a:pt x="9419" y="2939"/>
                  <a:pt x="8966" y="3034"/>
                  <a:pt x="8907" y="3046"/>
                </a:cubicBezTo>
                <a:lnTo>
                  <a:pt x="6335" y="3046"/>
                </a:lnTo>
                <a:lnTo>
                  <a:pt x="6335" y="2034"/>
                </a:lnTo>
                <a:cubicBezTo>
                  <a:pt x="6442" y="1903"/>
                  <a:pt x="6764" y="1498"/>
                  <a:pt x="7204" y="1141"/>
                </a:cubicBezTo>
                <a:cubicBezTo>
                  <a:pt x="7798" y="612"/>
                  <a:pt x="8304" y="347"/>
                  <a:pt x="8704" y="347"/>
                </a:cubicBezTo>
                <a:close/>
                <a:moveTo>
                  <a:pt x="4585" y="3356"/>
                </a:moveTo>
                <a:lnTo>
                  <a:pt x="4585" y="4653"/>
                </a:lnTo>
                <a:lnTo>
                  <a:pt x="299" y="4653"/>
                </a:lnTo>
                <a:lnTo>
                  <a:pt x="299" y="3356"/>
                </a:lnTo>
                <a:close/>
                <a:moveTo>
                  <a:pt x="6204" y="3356"/>
                </a:moveTo>
                <a:lnTo>
                  <a:pt x="6204" y="9987"/>
                </a:lnTo>
                <a:lnTo>
                  <a:pt x="4906" y="9987"/>
                </a:lnTo>
                <a:lnTo>
                  <a:pt x="4906" y="3356"/>
                </a:lnTo>
                <a:close/>
                <a:moveTo>
                  <a:pt x="10812" y="3356"/>
                </a:moveTo>
                <a:lnTo>
                  <a:pt x="10812" y="4653"/>
                </a:lnTo>
                <a:lnTo>
                  <a:pt x="9074" y="4653"/>
                </a:lnTo>
                <a:cubicBezTo>
                  <a:pt x="8990" y="4653"/>
                  <a:pt x="8907" y="4725"/>
                  <a:pt x="8907" y="4820"/>
                </a:cubicBezTo>
                <a:cubicBezTo>
                  <a:pt x="8907" y="4903"/>
                  <a:pt x="8990" y="4987"/>
                  <a:pt x="9074" y="4987"/>
                </a:cubicBezTo>
                <a:lnTo>
                  <a:pt x="10002" y="4987"/>
                </a:lnTo>
                <a:lnTo>
                  <a:pt x="10002" y="9594"/>
                </a:lnTo>
                <a:cubicBezTo>
                  <a:pt x="10002" y="9809"/>
                  <a:pt x="9824" y="9987"/>
                  <a:pt x="9609" y="9987"/>
                </a:cubicBezTo>
                <a:lnTo>
                  <a:pt x="6526" y="9987"/>
                </a:lnTo>
                <a:lnTo>
                  <a:pt x="6526" y="4987"/>
                </a:lnTo>
                <a:lnTo>
                  <a:pt x="8419" y="4987"/>
                </a:lnTo>
                <a:cubicBezTo>
                  <a:pt x="8514" y="4987"/>
                  <a:pt x="8585" y="4903"/>
                  <a:pt x="8585" y="4820"/>
                </a:cubicBezTo>
                <a:cubicBezTo>
                  <a:pt x="8585" y="4725"/>
                  <a:pt x="8514" y="4653"/>
                  <a:pt x="8419" y="4653"/>
                </a:cubicBezTo>
                <a:lnTo>
                  <a:pt x="6526" y="4653"/>
                </a:lnTo>
                <a:lnTo>
                  <a:pt x="6526" y="3356"/>
                </a:lnTo>
                <a:close/>
                <a:moveTo>
                  <a:pt x="2416" y="1"/>
                </a:moveTo>
                <a:cubicBezTo>
                  <a:pt x="2282" y="1"/>
                  <a:pt x="2156" y="24"/>
                  <a:pt x="2037" y="69"/>
                </a:cubicBezTo>
                <a:cubicBezTo>
                  <a:pt x="1727" y="188"/>
                  <a:pt x="1465" y="474"/>
                  <a:pt x="1287" y="903"/>
                </a:cubicBezTo>
                <a:cubicBezTo>
                  <a:pt x="977" y="1653"/>
                  <a:pt x="965" y="2248"/>
                  <a:pt x="1215" y="2689"/>
                </a:cubicBezTo>
                <a:cubicBezTo>
                  <a:pt x="1287" y="2820"/>
                  <a:pt x="1382" y="2927"/>
                  <a:pt x="1489" y="3022"/>
                </a:cubicBezTo>
                <a:lnTo>
                  <a:pt x="156" y="3022"/>
                </a:lnTo>
                <a:cubicBezTo>
                  <a:pt x="72" y="3022"/>
                  <a:pt x="1" y="3094"/>
                  <a:pt x="1" y="3177"/>
                </a:cubicBezTo>
                <a:lnTo>
                  <a:pt x="1" y="4808"/>
                </a:lnTo>
                <a:cubicBezTo>
                  <a:pt x="1" y="4891"/>
                  <a:pt x="72" y="4963"/>
                  <a:pt x="156" y="4963"/>
                </a:cubicBezTo>
                <a:lnTo>
                  <a:pt x="834" y="4963"/>
                </a:lnTo>
                <a:lnTo>
                  <a:pt x="834" y="9583"/>
                </a:lnTo>
                <a:cubicBezTo>
                  <a:pt x="834" y="9964"/>
                  <a:pt x="1156" y="10297"/>
                  <a:pt x="1549" y="10297"/>
                </a:cubicBezTo>
                <a:lnTo>
                  <a:pt x="2656" y="10297"/>
                </a:lnTo>
                <a:cubicBezTo>
                  <a:pt x="2751" y="10297"/>
                  <a:pt x="2823" y="10225"/>
                  <a:pt x="2823" y="10130"/>
                </a:cubicBezTo>
                <a:cubicBezTo>
                  <a:pt x="2823" y="10047"/>
                  <a:pt x="2751" y="9964"/>
                  <a:pt x="2656" y="9964"/>
                </a:cubicBezTo>
                <a:lnTo>
                  <a:pt x="1549" y="9964"/>
                </a:lnTo>
                <a:cubicBezTo>
                  <a:pt x="1334" y="9964"/>
                  <a:pt x="1156" y="9785"/>
                  <a:pt x="1156" y="9583"/>
                </a:cubicBezTo>
                <a:lnTo>
                  <a:pt x="1156" y="4963"/>
                </a:lnTo>
                <a:lnTo>
                  <a:pt x="4609" y="4963"/>
                </a:lnTo>
                <a:lnTo>
                  <a:pt x="4609" y="9964"/>
                </a:lnTo>
                <a:lnTo>
                  <a:pt x="3311" y="9964"/>
                </a:lnTo>
                <a:cubicBezTo>
                  <a:pt x="3228" y="9964"/>
                  <a:pt x="3156" y="10047"/>
                  <a:pt x="3156" y="10130"/>
                </a:cubicBezTo>
                <a:cubicBezTo>
                  <a:pt x="3156" y="10225"/>
                  <a:pt x="3228" y="10297"/>
                  <a:pt x="3311" y="10297"/>
                </a:cubicBezTo>
                <a:lnTo>
                  <a:pt x="9645" y="10297"/>
                </a:lnTo>
                <a:cubicBezTo>
                  <a:pt x="10026" y="10297"/>
                  <a:pt x="10359" y="9964"/>
                  <a:pt x="10359" y="9583"/>
                </a:cubicBezTo>
                <a:lnTo>
                  <a:pt x="10359" y="4963"/>
                </a:lnTo>
                <a:lnTo>
                  <a:pt x="11026" y="4963"/>
                </a:lnTo>
                <a:cubicBezTo>
                  <a:pt x="11110" y="4963"/>
                  <a:pt x="11193" y="4891"/>
                  <a:pt x="11193" y="4808"/>
                </a:cubicBezTo>
                <a:lnTo>
                  <a:pt x="11193" y="3177"/>
                </a:lnTo>
                <a:cubicBezTo>
                  <a:pt x="11145" y="3106"/>
                  <a:pt x="11074" y="3034"/>
                  <a:pt x="10979" y="3034"/>
                </a:cubicBezTo>
                <a:lnTo>
                  <a:pt x="9657" y="3034"/>
                </a:lnTo>
                <a:cubicBezTo>
                  <a:pt x="9752" y="2939"/>
                  <a:pt x="9847" y="2844"/>
                  <a:pt x="9919" y="2701"/>
                </a:cubicBezTo>
                <a:cubicBezTo>
                  <a:pt x="10181" y="2260"/>
                  <a:pt x="10157" y="1641"/>
                  <a:pt x="9847" y="915"/>
                </a:cubicBezTo>
                <a:cubicBezTo>
                  <a:pt x="9621" y="379"/>
                  <a:pt x="9300" y="81"/>
                  <a:pt x="8871" y="22"/>
                </a:cubicBezTo>
                <a:cubicBezTo>
                  <a:pt x="8824" y="16"/>
                  <a:pt x="8776" y="13"/>
                  <a:pt x="8728" y="13"/>
                </a:cubicBezTo>
                <a:cubicBezTo>
                  <a:pt x="7648" y="13"/>
                  <a:pt x="6371" y="1489"/>
                  <a:pt x="6097" y="1808"/>
                </a:cubicBezTo>
                <a:lnTo>
                  <a:pt x="5025" y="1808"/>
                </a:lnTo>
                <a:cubicBezTo>
                  <a:pt x="4859" y="1617"/>
                  <a:pt x="4359" y="1022"/>
                  <a:pt x="3751" y="581"/>
                </a:cubicBezTo>
                <a:cubicBezTo>
                  <a:pt x="3715" y="556"/>
                  <a:pt x="3677" y="543"/>
                  <a:pt x="3642" y="543"/>
                </a:cubicBezTo>
                <a:cubicBezTo>
                  <a:pt x="3595" y="543"/>
                  <a:pt x="3552" y="565"/>
                  <a:pt x="3525" y="605"/>
                </a:cubicBezTo>
                <a:cubicBezTo>
                  <a:pt x="3466" y="677"/>
                  <a:pt x="3478" y="784"/>
                  <a:pt x="3549" y="831"/>
                </a:cubicBezTo>
                <a:cubicBezTo>
                  <a:pt x="4144" y="1260"/>
                  <a:pt x="4656" y="1855"/>
                  <a:pt x="4787" y="2022"/>
                </a:cubicBezTo>
                <a:lnTo>
                  <a:pt x="4787" y="3034"/>
                </a:lnTo>
                <a:lnTo>
                  <a:pt x="2216" y="3034"/>
                </a:lnTo>
                <a:cubicBezTo>
                  <a:pt x="2144" y="3022"/>
                  <a:pt x="1692" y="2927"/>
                  <a:pt x="1489" y="2546"/>
                </a:cubicBezTo>
                <a:cubicBezTo>
                  <a:pt x="1275" y="2189"/>
                  <a:pt x="1323" y="1677"/>
                  <a:pt x="1573" y="1034"/>
                </a:cubicBezTo>
                <a:cubicBezTo>
                  <a:pt x="1727" y="700"/>
                  <a:pt x="1906" y="474"/>
                  <a:pt x="2144" y="379"/>
                </a:cubicBezTo>
                <a:cubicBezTo>
                  <a:pt x="2224" y="348"/>
                  <a:pt x="2314" y="332"/>
                  <a:pt x="2413" y="332"/>
                </a:cubicBezTo>
                <a:cubicBezTo>
                  <a:pt x="2578" y="332"/>
                  <a:pt x="2769" y="377"/>
                  <a:pt x="2978" y="474"/>
                </a:cubicBezTo>
                <a:cubicBezTo>
                  <a:pt x="3001" y="488"/>
                  <a:pt x="3025" y="493"/>
                  <a:pt x="3049" y="493"/>
                </a:cubicBezTo>
                <a:cubicBezTo>
                  <a:pt x="3109" y="493"/>
                  <a:pt x="3166" y="454"/>
                  <a:pt x="3192" y="403"/>
                </a:cubicBezTo>
                <a:cubicBezTo>
                  <a:pt x="3239" y="308"/>
                  <a:pt x="3192" y="224"/>
                  <a:pt x="3120" y="177"/>
                </a:cubicBezTo>
                <a:cubicBezTo>
                  <a:pt x="2864" y="59"/>
                  <a:pt x="2630" y="1"/>
                  <a:pt x="241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66" name="Google Shape;11066;p78"/>
          <p:cNvGrpSpPr/>
          <p:nvPr/>
        </p:nvGrpSpPr>
        <p:grpSpPr>
          <a:xfrm>
            <a:off x="1462565" y="3358235"/>
            <a:ext cx="357720" cy="355148"/>
            <a:chOff x="1408777" y="3680964"/>
            <a:chExt cx="357720" cy="355148"/>
          </a:xfrm>
          <a:solidFill>
            <a:schemeClr val="tx1"/>
          </a:solidFill>
        </p:grpSpPr>
        <p:sp>
          <p:nvSpPr>
            <p:cNvPr id="11067" name="Google Shape;11067;p78"/>
            <p:cNvSpPr/>
            <p:nvPr/>
          </p:nvSpPr>
          <p:spPr>
            <a:xfrm>
              <a:off x="1510488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41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63" y="262"/>
                    <a:pt x="763" y="167"/>
                  </a:cubicBezTo>
                  <a:cubicBezTo>
                    <a:pt x="763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78"/>
            <p:cNvSpPr/>
            <p:nvPr/>
          </p:nvSpPr>
          <p:spPr>
            <a:xfrm>
              <a:off x="1627315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62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62" y="1548"/>
                    <a:pt x="596" y="1548"/>
                  </a:cubicBezTo>
                  <a:cubicBezTo>
                    <a:pt x="917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08" y="524"/>
                    <a:pt x="1024" y="524"/>
                  </a:cubicBezTo>
                  <a:cubicBezTo>
                    <a:pt x="929" y="524"/>
                    <a:pt x="858" y="596"/>
                    <a:pt x="858" y="691"/>
                  </a:cubicBezTo>
                  <a:lnTo>
                    <a:pt x="858" y="953"/>
                  </a:lnTo>
                  <a:cubicBezTo>
                    <a:pt x="858" y="1108"/>
                    <a:pt x="739" y="1227"/>
                    <a:pt x="596" y="1227"/>
                  </a:cubicBezTo>
                  <a:cubicBezTo>
                    <a:pt x="441" y="1227"/>
                    <a:pt x="322" y="1108"/>
                    <a:pt x="322" y="953"/>
                  </a:cubicBezTo>
                  <a:lnTo>
                    <a:pt x="322" y="596"/>
                  </a:lnTo>
                  <a:cubicBezTo>
                    <a:pt x="322" y="453"/>
                    <a:pt x="441" y="334"/>
                    <a:pt x="596" y="334"/>
                  </a:cubicBezTo>
                  <a:cubicBezTo>
                    <a:pt x="679" y="334"/>
                    <a:pt x="751" y="262"/>
                    <a:pt x="751" y="167"/>
                  </a:cubicBezTo>
                  <a:cubicBezTo>
                    <a:pt x="751" y="84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78"/>
            <p:cNvSpPr/>
            <p:nvPr/>
          </p:nvSpPr>
          <p:spPr>
            <a:xfrm>
              <a:off x="1525604" y="3908806"/>
              <a:ext cx="123305" cy="33152"/>
            </a:xfrm>
            <a:custGeom>
              <a:avLst/>
              <a:gdLst/>
              <a:ahLst/>
              <a:cxnLst/>
              <a:rect l="l" t="t" r="r" b="b"/>
              <a:pathLst>
                <a:path w="3883" h="1044" extrusionOk="0">
                  <a:moveTo>
                    <a:pt x="3714" y="0"/>
                  </a:moveTo>
                  <a:cubicBezTo>
                    <a:pt x="3669" y="0"/>
                    <a:pt x="3622" y="18"/>
                    <a:pt x="3585" y="55"/>
                  </a:cubicBezTo>
                  <a:cubicBezTo>
                    <a:pt x="3215" y="460"/>
                    <a:pt x="2596" y="710"/>
                    <a:pt x="1953" y="710"/>
                  </a:cubicBezTo>
                  <a:cubicBezTo>
                    <a:pt x="1299" y="710"/>
                    <a:pt x="679" y="472"/>
                    <a:pt x="310" y="55"/>
                  </a:cubicBezTo>
                  <a:cubicBezTo>
                    <a:pt x="278" y="23"/>
                    <a:pt x="231" y="4"/>
                    <a:pt x="183" y="4"/>
                  </a:cubicBezTo>
                  <a:cubicBezTo>
                    <a:pt x="144" y="4"/>
                    <a:pt x="104" y="17"/>
                    <a:pt x="72" y="43"/>
                  </a:cubicBezTo>
                  <a:cubicBezTo>
                    <a:pt x="13" y="103"/>
                    <a:pt x="1" y="210"/>
                    <a:pt x="60" y="282"/>
                  </a:cubicBezTo>
                  <a:cubicBezTo>
                    <a:pt x="489" y="758"/>
                    <a:pt x="1191" y="1044"/>
                    <a:pt x="1930" y="1044"/>
                  </a:cubicBezTo>
                  <a:cubicBezTo>
                    <a:pt x="2680" y="1044"/>
                    <a:pt x="3370" y="758"/>
                    <a:pt x="3811" y="282"/>
                  </a:cubicBezTo>
                  <a:cubicBezTo>
                    <a:pt x="3882" y="210"/>
                    <a:pt x="3882" y="103"/>
                    <a:pt x="3823" y="43"/>
                  </a:cubicBezTo>
                  <a:cubicBezTo>
                    <a:pt x="3794" y="15"/>
                    <a:pt x="3755" y="0"/>
                    <a:pt x="3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78"/>
            <p:cNvSpPr/>
            <p:nvPr/>
          </p:nvSpPr>
          <p:spPr>
            <a:xfrm>
              <a:off x="1408777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5" y="0"/>
                  </a:moveTo>
                  <a:cubicBezTo>
                    <a:pt x="5592" y="0"/>
                    <a:pt x="5529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7" y="2646"/>
                    <a:pt x="96" y="3992"/>
                    <a:pt x="48" y="5421"/>
                  </a:cubicBezTo>
                  <a:cubicBezTo>
                    <a:pt x="1" y="6849"/>
                    <a:pt x="489" y="8219"/>
                    <a:pt x="1429" y="9278"/>
                  </a:cubicBezTo>
                  <a:cubicBezTo>
                    <a:pt x="1465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54" y="325"/>
                  </a:cubicBezTo>
                  <a:cubicBezTo>
                    <a:pt x="5500" y="323"/>
                    <a:pt x="5547" y="323"/>
                    <a:pt x="5594" y="323"/>
                  </a:cubicBezTo>
                  <a:cubicBezTo>
                    <a:pt x="6878" y="323"/>
                    <a:pt x="8120" y="796"/>
                    <a:pt x="9085" y="1634"/>
                  </a:cubicBezTo>
                  <a:cubicBezTo>
                    <a:pt x="9119" y="1663"/>
                    <a:pt x="9162" y="1678"/>
                    <a:pt x="9203" y="1678"/>
                  </a:cubicBezTo>
                  <a:cubicBezTo>
                    <a:pt x="9248" y="1678"/>
                    <a:pt x="9292" y="1660"/>
                    <a:pt x="9323" y="1623"/>
                  </a:cubicBezTo>
                  <a:cubicBezTo>
                    <a:pt x="9395" y="1551"/>
                    <a:pt x="9395" y="1444"/>
                    <a:pt x="9323" y="1384"/>
                  </a:cubicBezTo>
                  <a:cubicBezTo>
                    <a:pt x="8300" y="486"/>
                    <a:pt x="7004" y="0"/>
                    <a:pt x="5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78"/>
            <p:cNvSpPr/>
            <p:nvPr/>
          </p:nvSpPr>
          <p:spPr>
            <a:xfrm>
              <a:off x="1468508" y="3739075"/>
              <a:ext cx="297989" cy="297036"/>
            </a:xfrm>
            <a:custGeom>
              <a:avLst/>
              <a:gdLst/>
              <a:ahLst/>
              <a:cxnLst/>
              <a:rect l="l" t="t" r="r" b="b"/>
              <a:pathLst>
                <a:path w="9384" h="9354" extrusionOk="0">
                  <a:moveTo>
                    <a:pt x="7834" y="1"/>
                  </a:moveTo>
                  <a:cubicBezTo>
                    <a:pt x="7795" y="1"/>
                    <a:pt x="7754" y="15"/>
                    <a:pt x="7716" y="43"/>
                  </a:cubicBezTo>
                  <a:cubicBezTo>
                    <a:pt x="7645" y="102"/>
                    <a:pt x="7645" y="209"/>
                    <a:pt x="7704" y="281"/>
                  </a:cubicBezTo>
                  <a:cubicBezTo>
                    <a:pt x="8585" y="1281"/>
                    <a:pt x="9062" y="2579"/>
                    <a:pt x="9014" y="3912"/>
                  </a:cubicBezTo>
                  <a:cubicBezTo>
                    <a:pt x="8966" y="5257"/>
                    <a:pt x="8431" y="6520"/>
                    <a:pt x="7478" y="7472"/>
                  </a:cubicBezTo>
                  <a:cubicBezTo>
                    <a:pt x="6526" y="8425"/>
                    <a:pt x="5263" y="8972"/>
                    <a:pt x="3918" y="9008"/>
                  </a:cubicBezTo>
                  <a:cubicBezTo>
                    <a:pt x="3870" y="9009"/>
                    <a:pt x="3823" y="9010"/>
                    <a:pt x="3775" y="9010"/>
                  </a:cubicBezTo>
                  <a:cubicBezTo>
                    <a:pt x="2492" y="9010"/>
                    <a:pt x="1251" y="8548"/>
                    <a:pt x="299" y="7698"/>
                  </a:cubicBezTo>
                  <a:cubicBezTo>
                    <a:pt x="259" y="7670"/>
                    <a:pt x="216" y="7655"/>
                    <a:pt x="175" y="7655"/>
                  </a:cubicBezTo>
                  <a:cubicBezTo>
                    <a:pt x="130" y="7655"/>
                    <a:pt x="86" y="7673"/>
                    <a:pt x="49" y="7710"/>
                  </a:cubicBezTo>
                  <a:cubicBezTo>
                    <a:pt x="1" y="7782"/>
                    <a:pt x="1" y="7889"/>
                    <a:pt x="72" y="7948"/>
                  </a:cubicBezTo>
                  <a:cubicBezTo>
                    <a:pt x="1096" y="8853"/>
                    <a:pt x="2394" y="9353"/>
                    <a:pt x="3763" y="9353"/>
                  </a:cubicBezTo>
                  <a:lnTo>
                    <a:pt x="3930" y="9353"/>
                  </a:lnTo>
                  <a:cubicBezTo>
                    <a:pt x="5359" y="9306"/>
                    <a:pt x="6692" y="8722"/>
                    <a:pt x="7704" y="7710"/>
                  </a:cubicBezTo>
                  <a:cubicBezTo>
                    <a:pt x="8716" y="6698"/>
                    <a:pt x="9300" y="5365"/>
                    <a:pt x="9347" y="3936"/>
                  </a:cubicBezTo>
                  <a:cubicBezTo>
                    <a:pt x="9383" y="2507"/>
                    <a:pt x="8895" y="1126"/>
                    <a:pt x="7954" y="66"/>
                  </a:cubicBezTo>
                  <a:cubicBezTo>
                    <a:pt x="7922" y="21"/>
                    <a:pt x="7879" y="1"/>
                    <a:pt x="7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2" name="Google Shape;11072;p78"/>
          <p:cNvGrpSpPr/>
          <p:nvPr/>
        </p:nvGrpSpPr>
        <p:grpSpPr>
          <a:xfrm>
            <a:off x="2006624" y="3358235"/>
            <a:ext cx="357720" cy="355148"/>
            <a:chOff x="1952836" y="3680964"/>
            <a:chExt cx="357720" cy="355148"/>
          </a:xfrm>
          <a:solidFill>
            <a:schemeClr val="tx1"/>
          </a:solidFill>
        </p:grpSpPr>
        <p:sp>
          <p:nvSpPr>
            <p:cNvPr id="11073" name="Google Shape;11073;p78"/>
            <p:cNvSpPr/>
            <p:nvPr/>
          </p:nvSpPr>
          <p:spPr>
            <a:xfrm>
              <a:off x="2054166" y="3814144"/>
              <a:ext cx="38233" cy="49188"/>
            </a:xfrm>
            <a:custGeom>
              <a:avLst/>
              <a:gdLst/>
              <a:ahLst/>
              <a:cxnLst/>
              <a:rect l="l" t="t" r="r" b="b"/>
              <a:pathLst>
                <a:path w="1204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203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78"/>
            <p:cNvSpPr/>
            <p:nvPr/>
          </p:nvSpPr>
          <p:spPr>
            <a:xfrm>
              <a:off x="2170992" y="3814144"/>
              <a:ext cx="37852" cy="49188"/>
            </a:xfrm>
            <a:custGeom>
              <a:avLst/>
              <a:gdLst/>
              <a:ahLst/>
              <a:cxnLst/>
              <a:rect l="l" t="t" r="r" b="b"/>
              <a:pathLst>
                <a:path w="1192" h="1549" extrusionOk="0">
                  <a:moveTo>
                    <a:pt x="596" y="0"/>
                  </a:moveTo>
                  <a:cubicBezTo>
                    <a:pt x="275" y="0"/>
                    <a:pt x="1" y="274"/>
                    <a:pt x="1" y="596"/>
                  </a:cubicBezTo>
                  <a:lnTo>
                    <a:pt x="1" y="953"/>
                  </a:lnTo>
                  <a:cubicBezTo>
                    <a:pt x="1" y="1286"/>
                    <a:pt x="275" y="1548"/>
                    <a:pt x="596" y="1548"/>
                  </a:cubicBezTo>
                  <a:cubicBezTo>
                    <a:pt x="929" y="1548"/>
                    <a:pt x="1191" y="1286"/>
                    <a:pt x="1191" y="953"/>
                  </a:cubicBezTo>
                  <a:lnTo>
                    <a:pt x="1191" y="691"/>
                  </a:lnTo>
                  <a:cubicBezTo>
                    <a:pt x="1191" y="596"/>
                    <a:pt x="1120" y="524"/>
                    <a:pt x="1037" y="524"/>
                  </a:cubicBezTo>
                  <a:cubicBezTo>
                    <a:pt x="941" y="524"/>
                    <a:pt x="870" y="596"/>
                    <a:pt x="870" y="691"/>
                  </a:cubicBezTo>
                  <a:lnTo>
                    <a:pt x="870" y="953"/>
                  </a:lnTo>
                  <a:cubicBezTo>
                    <a:pt x="870" y="1108"/>
                    <a:pt x="751" y="1227"/>
                    <a:pt x="596" y="1227"/>
                  </a:cubicBezTo>
                  <a:cubicBezTo>
                    <a:pt x="453" y="1227"/>
                    <a:pt x="334" y="1108"/>
                    <a:pt x="334" y="953"/>
                  </a:cubicBezTo>
                  <a:lnTo>
                    <a:pt x="334" y="596"/>
                  </a:lnTo>
                  <a:cubicBezTo>
                    <a:pt x="334" y="453"/>
                    <a:pt x="453" y="334"/>
                    <a:pt x="596" y="334"/>
                  </a:cubicBezTo>
                  <a:cubicBezTo>
                    <a:pt x="691" y="334"/>
                    <a:pt x="763" y="262"/>
                    <a:pt x="763" y="167"/>
                  </a:cubicBezTo>
                  <a:cubicBezTo>
                    <a:pt x="763" y="84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78"/>
            <p:cNvSpPr/>
            <p:nvPr/>
          </p:nvSpPr>
          <p:spPr>
            <a:xfrm>
              <a:off x="2070043" y="3908647"/>
              <a:ext cx="122924" cy="33311"/>
            </a:xfrm>
            <a:custGeom>
              <a:avLst/>
              <a:gdLst/>
              <a:ahLst/>
              <a:cxnLst/>
              <a:rect l="l" t="t" r="r" b="b"/>
              <a:pathLst>
                <a:path w="3871" h="1049" extrusionOk="0">
                  <a:moveTo>
                    <a:pt x="1930" y="1"/>
                  </a:moveTo>
                  <a:cubicBezTo>
                    <a:pt x="1191" y="1"/>
                    <a:pt x="489" y="287"/>
                    <a:pt x="60" y="763"/>
                  </a:cubicBezTo>
                  <a:cubicBezTo>
                    <a:pt x="1" y="822"/>
                    <a:pt x="1" y="930"/>
                    <a:pt x="72" y="1001"/>
                  </a:cubicBezTo>
                  <a:cubicBezTo>
                    <a:pt x="101" y="1029"/>
                    <a:pt x="140" y="1044"/>
                    <a:pt x="181" y="1044"/>
                  </a:cubicBezTo>
                  <a:cubicBezTo>
                    <a:pt x="226" y="1044"/>
                    <a:pt x="273" y="1026"/>
                    <a:pt x="310" y="989"/>
                  </a:cubicBezTo>
                  <a:cubicBezTo>
                    <a:pt x="679" y="584"/>
                    <a:pt x="1299" y="334"/>
                    <a:pt x="1953" y="334"/>
                  </a:cubicBezTo>
                  <a:cubicBezTo>
                    <a:pt x="2596" y="334"/>
                    <a:pt x="3215" y="572"/>
                    <a:pt x="3585" y="989"/>
                  </a:cubicBezTo>
                  <a:cubicBezTo>
                    <a:pt x="3620" y="1013"/>
                    <a:pt x="3656" y="1049"/>
                    <a:pt x="3704" y="1049"/>
                  </a:cubicBezTo>
                  <a:cubicBezTo>
                    <a:pt x="3751" y="1049"/>
                    <a:pt x="3775" y="1037"/>
                    <a:pt x="3811" y="1001"/>
                  </a:cubicBezTo>
                  <a:cubicBezTo>
                    <a:pt x="3870" y="930"/>
                    <a:pt x="3870" y="822"/>
                    <a:pt x="3811" y="763"/>
                  </a:cubicBezTo>
                  <a:cubicBezTo>
                    <a:pt x="3382" y="287"/>
                    <a:pt x="2680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78"/>
            <p:cNvSpPr/>
            <p:nvPr/>
          </p:nvSpPr>
          <p:spPr>
            <a:xfrm>
              <a:off x="1952836" y="3680964"/>
              <a:ext cx="298338" cy="296528"/>
            </a:xfrm>
            <a:custGeom>
              <a:avLst/>
              <a:gdLst/>
              <a:ahLst/>
              <a:cxnLst/>
              <a:rect l="l" t="t" r="r" b="b"/>
              <a:pathLst>
                <a:path w="9395" h="9338" extrusionOk="0">
                  <a:moveTo>
                    <a:pt x="5654" y="0"/>
                  </a:moveTo>
                  <a:cubicBezTo>
                    <a:pt x="5591" y="0"/>
                    <a:pt x="5528" y="1"/>
                    <a:pt x="5466" y="3"/>
                  </a:cubicBezTo>
                  <a:cubicBezTo>
                    <a:pt x="4037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48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96" y="9338"/>
                    <a:pt x="1620" y="9314"/>
                    <a:pt x="1656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406" y="4075"/>
                    <a:pt x="941" y="2813"/>
                    <a:pt x="1894" y="1861"/>
                  </a:cubicBezTo>
                  <a:cubicBezTo>
                    <a:pt x="2846" y="908"/>
                    <a:pt x="4108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8" y="323"/>
                    <a:pt x="8120" y="796"/>
                    <a:pt x="9073" y="1634"/>
                  </a:cubicBezTo>
                  <a:cubicBezTo>
                    <a:pt x="9113" y="1663"/>
                    <a:pt x="9156" y="1678"/>
                    <a:pt x="9196" y="1678"/>
                  </a:cubicBezTo>
                  <a:cubicBezTo>
                    <a:pt x="9239" y="1678"/>
                    <a:pt x="9280" y="1660"/>
                    <a:pt x="9312" y="1623"/>
                  </a:cubicBezTo>
                  <a:cubicBezTo>
                    <a:pt x="9395" y="1551"/>
                    <a:pt x="9395" y="1444"/>
                    <a:pt x="9312" y="1384"/>
                  </a:cubicBezTo>
                  <a:cubicBezTo>
                    <a:pt x="8288" y="486"/>
                    <a:pt x="6992" y="0"/>
                    <a:pt x="56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78"/>
            <p:cNvSpPr/>
            <p:nvPr/>
          </p:nvSpPr>
          <p:spPr>
            <a:xfrm>
              <a:off x="2012217" y="3739075"/>
              <a:ext cx="298338" cy="297036"/>
            </a:xfrm>
            <a:custGeom>
              <a:avLst/>
              <a:gdLst/>
              <a:ahLst/>
              <a:cxnLst/>
              <a:rect l="l" t="t" r="r" b="b"/>
              <a:pathLst>
                <a:path w="9395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56" y="102"/>
                    <a:pt x="7656" y="209"/>
                    <a:pt x="7715" y="281"/>
                  </a:cubicBezTo>
                  <a:cubicBezTo>
                    <a:pt x="8585" y="1281"/>
                    <a:pt x="9073" y="2579"/>
                    <a:pt x="9025" y="3912"/>
                  </a:cubicBezTo>
                  <a:cubicBezTo>
                    <a:pt x="8977" y="5257"/>
                    <a:pt x="8442" y="6520"/>
                    <a:pt x="7489" y="7472"/>
                  </a:cubicBezTo>
                  <a:cubicBezTo>
                    <a:pt x="6537" y="8425"/>
                    <a:pt x="5275" y="8972"/>
                    <a:pt x="3929" y="9008"/>
                  </a:cubicBezTo>
                  <a:cubicBezTo>
                    <a:pt x="3881" y="9009"/>
                    <a:pt x="3834" y="9010"/>
                    <a:pt x="3786" y="9010"/>
                  </a:cubicBezTo>
                  <a:cubicBezTo>
                    <a:pt x="2503" y="9010"/>
                    <a:pt x="1262" y="8548"/>
                    <a:pt x="298" y="7698"/>
                  </a:cubicBezTo>
                  <a:cubicBezTo>
                    <a:pt x="264" y="7670"/>
                    <a:pt x="221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83" y="7948"/>
                  </a:cubicBezTo>
                  <a:cubicBezTo>
                    <a:pt x="1107" y="8853"/>
                    <a:pt x="2405" y="9353"/>
                    <a:pt x="3774" y="9353"/>
                  </a:cubicBezTo>
                  <a:lnTo>
                    <a:pt x="3929" y="9353"/>
                  </a:lnTo>
                  <a:cubicBezTo>
                    <a:pt x="5358" y="9306"/>
                    <a:pt x="6703" y="8722"/>
                    <a:pt x="7715" y="7710"/>
                  </a:cubicBezTo>
                  <a:cubicBezTo>
                    <a:pt x="8727" y="6698"/>
                    <a:pt x="9311" y="5365"/>
                    <a:pt x="9347" y="3936"/>
                  </a:cubicBezTo>
                  <a:cubicBezTo>
                    <a:pt x="9394" y="2507"/>
                    <a:pt x="8906" y="1126"/>
                    <a:pt x="7965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8" name="Google Shape;11078;p78"/>
          <p:cNvGrpSpPr/>
          <p:nvPr/>
        </p:nvGrpSpPr>
        <p:grpSpPr>
          <a:xfrm>
            <a:off x="2550682" y="3358235"/>
            <a:ext cx="357720" cy="355148"/>
            <a:chOff x="2496894" y="3680964"/>
            <a:chExt cx="357720" cy="355148"/>
          </a:xfrm>
          <a:solidFill>
            <a:schemeClr val="tx1"/>
          </a:solidFill>
        </p:grpSpPr>
        <p:sp>
          <p:nvSpPr>
            <p:cNvPr id="11079" name="Google Shape;11079;p78"/>
            <p:cNvSpPr/>
            <p:nvPr/>
          </p:nvSpPr>
          <p:spPr>
            <a:xfrm>
              <a:off x="2598224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29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37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78"/>
            <p:cNvSpPr/>
            <p:nvPr/>
          </p:nvSpPr>
          <p:spPr>
            <a:xfrm>
              <a:off x="2715051" y="3786549"/>
              <a:ext cx="37852" cy="59763"/>
            </a:xfrm>
            <a:custGeom>
              <a:avLst/>
              <a:gdLst/>
              <a:ahLst/>
              <a:cxnLst/>
              <a:rect l="l" t="t" r="r" b="b"/>
              <a:pathLst>
                <a:path w="1192" h="1882" extrusionOk="0">
                  <a:moveTo>
                    <a:pt x="596" y="0"/>
                  </a:moveTo>
                  <a:cubicBezTo>
                    <a:pt x="275" y="0"/>
                    <a:pt x="1" y="262"/>
                    <a:pt x="1" y="595"/>
                  </a:cubicBezTo>
                  <a:lnTo>
                    <a:pt x="1" y="1286"/>
                  </a:lnTo>
                  <a:cubicBezTo>
                    <a:pt x="1" y="1619"/>
                    <a:pt x="275" y="1881"/>
                    <a:pt x="596" y="1881"/>
                  </a:cubicBezTo>
                  <a:cubicBezTo>
                    <a:pt x="930" y="1881"/>
                    <a:pt x="1191" y="1619"/>
                    <a:pt x="1191" y="1286"/>
                  </a:cubicBezTo>
                  <a:lnTo>
                    <a:pt x="1191" y="679"/>
                  </a:lnTo>
                  <a:cubicBezTo>
                    <a:pt x="1191" y="595"/>
                    <a:pt x="1120" y="512"/>
                    <a:pt x="1025" y="512"/>
                  </a:cubicBezTo>
                  <a:cubicBezTo>
                    <a:pt x="941" y="512"/>
                    <a:pt x="870" y="595"/>
                    <a:pt x="870" y="679"/>
                  </a:cubicBezTo>
                  <a:lnTo>
                    <a:pt x="870" y="1286"/>
                  </a:lnTo>
                  <a:cubicBezTo>
                    <a:pt x="870" y="1441"/>
                    <a:pt x="751" y="1560"/>
                    <a:pt x="596" y="1560"/>
                  </a:cubicBezTo>
                  <a:cubicBezTo>
                    <a:pt x="453" y="1560"/>
                    <a:pt x="334" y="1441"/>
                    <a:pt x="334" y="1286"/>
                  </a:cubicBezTo>
                  <a:lnTo>
                    <a:pt x="334" y="595"/>
                  </a:lnTo>
                  <a:cubicBezTo>
                    <a:pt x="334" y="441"/>
                    <a:pt x="453" y="322"/>
                    <a:pt x="596" y="322"/>
                  </a:cubicBezTo>
                  <a:cubicBezTo>
                    <a:pt x="691" y="322"/>
                    <a:pt x="763" y="250"/>
                    <a:pt x="763" y="155"/>
                  </a:cubicBezTo>
                  <a:cubicBezTo>
                    <a:pt x="763" y="72"/>
                    <a:pt x="691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78"/>
            <p:cNvSpPr/>
            <p:nvPr/>
          </p:nvSpPr>
          <p:spPr>
            <a:xfrm>
              <a:off x="2496894" y="3680964"/>
              <a:ext cx="297989" cy="296528"/>
            </a:xfrm>
            <a:custGeom>
              <a:avLst/>
              <a:gdLst/>
              <a:ahLst/>
              <a:cxnLst/>
              <a:rect l="l" t="t" r="r" b="b"/>
              <a:pathLst>
                <a:path w="9384" h="9338" extrusionOk="0">
                  <a:moveTo>
                    <a:pt x="5643" y="0"/>
                  </a:moveTo>
                  <a:cubicBezTo>
                    <a:pt x="5580" y="0"/>
                    <a:pt x="5517" y="1"/>
                    <a:pt x="5454" y="3"/>
                  </a:cubicBezTo>
                  <a:cubicBezTo>
                    <a:pt x="4025" y="51"/>
                    <a:pt x="2692" y="622"/>
                    <a:pt x="1680" y="1634"/>
                  </a:cubicBezTo>
                  <a:cubicBezTo>
                    <a:pt x="668" y="2646"/>
                    <a:pt x="84" y="3992"/>
                    <a:pt x="37" y="5421"/>
                  </a:cubicBezTo>
                  <a:cubicBezTo>
                    <a:pt x="1" y="6849"/>
                    <a:pt x="489" y="8219"/>
                    <a:pt x="1430" y="9278"/>
                  </a:cubicBezTo>
                  <a:cubicBezTo>
                    <a:pt x="1453" y="9302"/>
                    <a:pt x="1501" y="9338"/>
                    <a:pt x="1549" y="9338"/>
                  </a:cubicBezTo>
                  <a:cubicBezTo>
                    <a:pt x="1584" y="9338"/>
                    <a:pt x="1620" y="9314"/>
                    <a:pt x="1644" y="9290"/>
                  </a:cubicBezTo>
                  <a:cubicBezTo>
                    <a:pt x="1727" y="9231"/>
                    <a:pt x="1727" y="9123"/>
                    <a:pt x="1668" y="9052"/>
                  </a:cubicBezTo>
                  <a:cubicBezTo>
                    <a:pt x="787" y="8052"/>
                    <a:pt x="310" y="6754"/>
                    <a:pt x="358" y="5421"/>
                  </a:cubicBezTo>
                  <a:cubicBezTo>
                    <a:pt x="394" y="4075"/>
                    <a:pt x="930" y="2813"/>
                    <a:pt x="1882" y="1861"/>
                  </a:cubicBezTo>
                  <a:cubicBezTo>
                    <a:pt x="2835" y="908"/>
                    <a:pt x="4109" y="360"/>
                    <a:pt x="5442" y="325"/>
                  </a:cubicBezTo>
                  <a:cubicBezTo>
                    <a:pt x="5489" y="323"/>
                    <a:pt x="5536" y="323"/>
                    <a:pt x="5583" y="323"/>
                  </a:cubicBezTo>
                  <a:cubicBezTo>
                    <a:pt x="6877" y="323"/>
                    <a:pt x="8108" y="796"/>
                    <a:pt x="9073" y="1634"/>
                  </a:cubicBezTo>
                  <a:cubicBezTo>
                    <a:pt x="9108" y="1663"/>
                    <a:pt x="9150" y="1678"/>
                    <a:pt x="9191" y="1678"/>
                  </a:cubicBezTo>
                  <a:cubicBezTo>
                    <a:pt x="9236" y="1678"/>
                    <a:pt x="9280" y="1660"/>
                    <a:pt x="9312" y="1623"/>
                  </a:cubicBezTo>
                  <a:cubicBezTo>
                    <a:pt x="9383" y="1551"/>
                    <a:pt x="9383" y="1444"/>
                    <a:pt x="9312" y="1384"/>
                  </a:cubicBezTo>
                  <a:cubicBezTo>
                    <a:pt x="8288" y="486"/>
                    <a:pt x="6992" y="0"/>
                    <a:pt x="5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78"/>
            <p:cNvSpPr/>
            <p:nvPr/>
          </p:nvSpPr>
          <p:spPr>
            <a:xfrm>
              <a:off x="2555895" y="3739075"/>
              <a:ext cx="298719" cy="297036"/>
            </a:xfrm>
            <a:custGeom>
              <a:avLst/>
              <a:gdLst/>
              <a:ahLst/>
              <a:cxnLst/>
              <a:rect l="l" t="t" r="r" b="b"/>
              <a:pathLst>
                <a:path w="9407" h="9354" extrusionOk="0">
                  <a:moveTo>
                    <a:pt x="7840" y="1"/>
                  </a:moveTo>
                  <a:cubicBezTo>
                    <a:pt x="7800" y="1"/>
                    <a:pt x="7760" y="15"/>
                    <a:pt x="7727" y="43"/>
                  </a:cubicBezTo>
                  <a:cubicBezTo>
                    <a:pt x="7644" y="102"/>
                    <a:pt x="7644" y="209"/>
                    <a:pt x="7704" y="281"/>
                  </a:cubicBezTo>
                  <a:cubicBezTo>
                    <a:pt x="8585" y="1281"/>
                    <a:pt x="9061" y="2579"/>
                    <a:pt x="9013" y="3912"/>
                  </a:cubicBezTo>
                  <a:cubicBezTo>
                    <a:pt x="8978" y="5257"/>
                    <a:pt x="8430" y="6520"/>
                    <a:pt x="7489" y="7472"/>
                  </a:cubicBezTo>
                  <a:cubicBezTo>
                    <a:pt x="6537" y="8425"/>
                    <a:pt x="5263" y="8972"/>
                    <a:pt x="3929" y="9008"/>
                  </a:cubicBezTo>
                  <a:cubicBezTo>
                    <a:pt x="3881" y="9009"/>
                    <a:pt x="3833" y="9010"/>
                    <a:pt x="3785" y="9010"/>
                  </a:cubicBezTo>
                  <a:cubicBezTo>
                    <a:pt x="2491" y="9010"/>
                    <a:pt x="1251" y="8548"/>
                    <a:pt x="298" y="7698"/>
                  </a:cubicBezTo>
                  <a:cubicBezTo>
                    <a:pt x="264" y="7670"/>
                    <a:pt x="222" y="7655"/>
                    <a:pt x="180" y="7655"/>
                  </a:cubicBezTo>
                  <a:cubicBezTo>
                    <a:pt x="135" y="7655"/>
                    <a:pt x="91" y="7673"/>
                    <a:pt x="60" y="7710"/>
                  </a:cubicBezTo>
                  <a:cubicBezTo>
                    <a:pt x="0" y="7782"/>
                    <a:pt x="0" y="7889"/>
                    <a:pt x="72" y="7948"/>
                  </a:cubicBezTo>
                  <a:cubicBezTo>
                    <a:pt x="1096" y="8853"/>
                    <a:pt x="2393" y="9353"/>
                    <a:pt x="3763" y="9353"/>
                  </a:cubicBezTo>
                  <a:lnTo>
                    <a:pt x="3929" y="9353"/>
                  </a:lnTo>
                  <a:cubicBezTo>
                    <a:pt x="5358" y="9306"/>
                    <a:pt x="6692" y="8722"/>
                    <a:pt x="7704" y="7710"/>
                  </a:cubicBezTo>
                  <a:cubicBezTo>
                    <a:pt x="8716" y="6698"/>
                    <a:pt x="9299" y="5365"/>
                    <a:pt x="9347" y="3936"/>
                  </a:cubicBezTo>
                  <a:cubicBezTo>
                    <a:pt x="9406" y="2507"/>
                    <a:pt x="8894" y="1126"/>
                    <a:pt x="7966" y="66"/>
                  </a:cubicBezTo>
                  <a:cubicBezTo>
                    <a:pt x="7933" y="21"/>
                    <a:pt x="7887" y="1"/>
                    <a:pt x="78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78"/>
            <p:cNvSpPr/>
            <p:nvPr/>
          </p:nvSpPr>
          <p:spPr>
            <a:xfrm>
              <a:off x="2569867" y="3875336"/>
              <a:ext cx="211393" cy="99139"/>
            </a:xfrm>
            <a:custGeom>
              <a:avLst/>
              <a:gdLst/>
              <a:ahLst/>
              <a:cxnLst/>
              <a:rect l="l" t="t" r="r" b="b"/>
              <a:pathLst>
                <a:path w="6657" h="3122" extrusionOk="0">
                  <a:moveTo>
                    <a:pt x="5692" y="478"/>
                  </a:moveTo>
                  <a:lnTo>
                    <a:pt x="5692" y="478"/>
                  </a:lnTo>
                  <a:cubicBezTo>
                    <a:pt x="5644" y="562"/>
                    <a:pt x="5597" y="657"/>
                    <a:pt x="5537" y="728"/>
                  </a:cubicBezTo>
                  <a:cubicBezTo>
                    <a:pt x="5466" y="859"/>
                    <a:pt x="5311" y="931"/>
                    <a:pt x="5156" y="966"/>
                  </a:cubicBezTo>
                  <a:cubicBezTo>
                    <a:pt x="4537" y="1038"/>
                    <a:pt x="3918" y="1074"/>
                    <a:pt x="3323" y="1074"/>
                  </a:cubicBezTo>
                  <a:cubicBezTo>
                    <a:pt x="2715" y="1074"/>
                    <a:pt x="2096" y="1038"/>
                    <a:pt x="1489" y="966"/>
                  </a:cubicBezTo>
                  <a:cubicBezTo>
                    <a:pt x="1334" y="955"/>
                    <a:pt x="1191" y="859"/>
                    <a:pt x="1108" y="740"/>
                  </a:cubicBezTo>
                  <a:cubicBezTo>
                    <a:pt x="1049" y="657"/>
                    <a:pt x="1001" y="574"/>
                    <a:pt x="953" y="490"/>
                  </a:cubicBezTo>
                  <a:lnTo>
                    <a:pt x="953" y="490"/>
                  </a:lnTo>
                  <a:cubicBezTo>
                    <a:pt x="1727" y="609"/>
                    <a:pt x="2525" y="681"/>
                    <a:pt x="3323" y="681"/>
                  </a:cubicBezTo>
                  <a:cubicBezTo>
                    <a:pt x="4120" y="681"/>
                    <a:pt x="4918" y="609"/>
                    <a:pt x="5692" y="478"/>
                  </a:cubicBezTo>
                  <a:close/>
                  <a:moveTo>
                    <a:pt x="6347" y="324"/>
                  </a:moveTo>
                  <a:cubicBezTo>
                    <a:pt x="6311" y="335"/>
                    <a:pt x="6311" y="335"/>
                    <a:pt x="6311" y="359"/>
                  </a:cubicBezTo>
                  <a:cubicBezTo>
                    <a:pt x="6121" y="1050"/>
                    <a:pt x="5716" y="1681"/>
                    <a:pt x="5180" y="2121"/>
                  </a:cubicBezTo>
                  <a:cubicBezTo>
                    <a:pt x="4644" y="2574"/>
                    <a:pt x="3989" y="2812"/>
                    <a:pt x="3323" y="2812"/>
                  </a:cubicBezTo>
                  <a:cubicBezTo>
                    <a:pt x="2656" y="2812"/>
                    <a:pt x="2001" y="2574"/>
                    <a:pt x="1465" y="2121"/>
                  </a:cubicBezTo>
                  <a:cubicBezTo>
                    <a:pt x="941" y="1693"/>
                    <a:pt x="537" y="1050"/>
                    <a:pt x="334" y="359"/>
                  </a:cubicBezTo>
                  <a:lnTo>
                    <a:pt x="334" y="335"/>
                  </a:lnTo>
                  <a:cubicBezTo>
                    <a:pt x="406" y="359"/>
                    <a:pt x="477" y="371"/>
                    <a:pt x="572" y="395"/>
                  </a:cubicBezTo>
                  <a:cubicBezTo>
                    <a:pt x="644" y="574"/>
                    <a:pt x="739" y="752"/>
                    <a:pt x="834" y="907"/>
                  </a:cubicBezTo>
                  <a:cubicBezTo>
                    <a:pt x="965" y="1109"/>
                    <a:pt x="1203" y="1264"/>
                    <a:pt x="1465" y="1276"/>
                  </a:cubicBezTo>
                  <a:cubicBezTo>
                    <a:pt x="2084" y="1347"/>
                    <a:pt x="2715" y="1383"/>
                    <a:pt x="3335" y="1383"/>
                  </a:cubicBezTo>
                  <a:cubicBezTo>
                    <a:pt x="3954" y="1383"/>
                    <a:pt x="4585" y="1347"/>
                    <a:pt x="5216" y="1276"/>
                  </a:cubicBezTo>
                  <a:cubicBezTo>
                    <a:pt x="5466" y="1240"/>
                    <a:pt x="5704" y="1109"/>
                    <a:pt x="5835" y="883"/>
                  </a:cubicBezTo>
                  <a:cubicBezTo>
                    <a:pt x="5942" y="728"/>
                    <a:pt x="6037" y="562"/>
                    <a:pt x="6109" y="383"/>
                  </a:cubicBezTo>
                  <a:cubicBezTo>
                    <a:pt x="6180" y="371"/>
                    <a:pt x="6252" y="347"/>
                    <a:pt x="6347" y="324"/>
                  </a:cubicBezTo>
                  <a:close/>
                  <a:moveTo>
                    <a:pt x="334" y="0"/>
                  </a:moveTo>
                  <a:cubicBezTo>
                    <a:pt x="256" y="0"/>
                    <a:pt x="181" y="36"/>
                    <a:pt x="120" y="97"/>
                  </a:cubicBezTo>
                  <a:cubicBezTo>
                    <a:pt x="37" y="193"/>
                    <a:pt x="1" y="324"/>
                    <a:pt x="37" y="443"/>
                  </a:cubicBezTo>
                  <a:cubicBezTo>
                    <a:pt x="251" y="1217"/>
                    <a:pt x="668" y="1883"/>
                    <a:pt x="1263" y="2360"/>
                  </a:cubicBezTo>
                  <a:cubicBezTo>
                    <a:pt x="1858" y="2871"/>
                    <a:pt x="2596" y="3122"/>
                    <a:pt x="3335" y="3122"/>
                  </a:cubicBezTo>
                  <a:cubicBezTo>
                    <a:pt x="4097" y="3122"/>
                    <a:pt x="4811" y="2860"/>
                    <a:pt x="5406" y="2360"/>
                  </a:cubicBezTo>
                  <a:cubicBezTo>
                    <a:pt x="5990" y="1871"/>
                    <a:pt x="6418" y="1205"/>
                    <a:pt x="6645" y="443"/>
                  </a:cubicBezTo>
                  <a:cubicBezTo>
                    <a:pt x="6656" y="324"/>
                    <a:pt x="6633" y="193"/>
                    <a:pt x="6549" y="97"/>
                  </a:cubicBezTo>
                  <a:cubicBezTo>
                    <a:pt x="6495" y="43"/>
                    <a:pt x="6412" y="2"/>
                    <a:pt x="6328" y="2"/>
                  </a:cubicBezTo>
                  <a:cubicBezTo>
                    <a:pt x="6302" y="2"/>
                    <a:pt x="6277" y="6"/>
                    <a:pt x="6252" y="14"/>
                  </a:cubicBezTo>
                  <a:cubicBezTo>
                    <a:pt x="5323" y="240"/>
                    <a:pt x="4335" y="359"/>
                    <a:pt x="3335" y="359"/>
                  </a:cubicBezTo>
                  <a:cubicBezTo>
                    <a:pt x="2334" y="359"/>
                    <a:pt x="1346" y="240"/>
                    <a:pt x="418" y="14"/>
                  </a:cubicBezTo>
                  <a:cubicBezTo>
                    <a:pt x="390" y="5"/>
                    <a:pt x="362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4" name="Google Shape;11084;p78"/>
          <p:cNvGrpSpPr/>
          <p:nvPr/>
        </p:nvGrpSpPr>
        <p:grpSpPr>
          <a:xfrm>
            <a:off x="3094772" y="3358330"/>
            <a:ext cx="356164" cy="355815"/>
            <a:chOff x="3040984" y="3681059"/>
            <a:chExt cx="356164" cy="355815"/>
          </a:xfrm>
          <a:solidFill>
            <a:schemeClr val="tx1"/>
          </a:solidFill>
        </p:grpSpPr>
        <p:sp>
          <p:nvSpPr>
            <p:cNvPr id="11085" name="Google Shape;11085;p78"/>
            <p:cNvSpPr/>
            <p:nvPr/>
          </p:nvSpPr>
          <p:spPr>
            <a:xfrm>
              <a:off x="3040984" y="3681059"/>
              <a:ext cx="356164" cy="355815"/>
            </a:xfrm>
            <a:custGeom>
              <a:avLst/>
              <a:gdLst/>
              <a:ahLst/>
              <a:cxnLst/>
              <a:rect l="l" t="t" r="r" b="b"/>
              <a:pathLst>
                <a:path w="11216" h="11205" extrusionOk="0">
                  <a:moveTo>
                    <a:pt x="5620" y="0"/>
                  </a:moveTo>
                  <a:cubicBezTo>
                    <a:pt x="4274" y="0"/>
                    <a:pt x="2965" y="488"/>
                    <a:pt x="1953" y="1369"/>
                  </a:cubicBezTo>
                  <a:cubicBezTo>
                    <a:pt x="1881" y="1429"/>
                    <a:pt x="1881" y="1536"/>
                    <a:pt x="1941" y="1608"/>
                  </a:cubicBezTo>
                  <a:cubicBezTo>
                    <a:pt x="1972" y="1645"/>
                    <a:pt x="2016" y="1663"/>
                    <a:pt x="2061" y="1663"/>
                  </a:cubicBezTo>
                  <a:cubicBezTo>
                    <a:pt x="2103" y="1663"/>
                    <a:pt x="2145" y="1648"/>
                    <a:pt x="2179" y="1620"/>
                  </a:cubicBezTo>
                  <a:cubicBezTo>
                    <a:pt x="3131" y="786"/>
                    <a:pt x="4358" y="346"/>
                    <a:pt x="5620" y="346"/>
                  </a:cubicBezTo>
                  <a:cubicBezTo>
                    <a:pt x="7013" y="346"/>
                    <a:pt x="8346" y="893"/>
                    <a:pt x="9335" y="1893"/>
                  </a:cubicBezTo>
                  <a:cubicBezTo>
                    <a:pt x="10335" y="2882"/>
                    <a:pt x="10882" y="4215"/>
                    <a:pt x="10882" y="5608"/>
                  </a:cubicBezTo>
                  <a:cubicBezTo>
                    <a:pt x="10882" y="7013"/>
                    <a:pt x="10335" y="8335"/>
                    <a:pt x="9335" y="9335"/>
                  </a:cubicBezTo>
                  <a:cubicBezTo>
                    <a:pt x="8346" y="10323"/>
                    <a:pt x="7013" y="10883"/>
                    <a:pt x="5620" y="10883"/>
                  </a:cubicBezTo>
                  <a:cubicBezTo>
                    <a:pt x="4215" y="10883"/>
                    <a:pt x="2893" y="10323"/>
                    <a:pt x="1893" y="9335"/>
                  </a:cubicBezTo>
                  <a:cubicBezTo>
                    <a:pt x="893" y="8335"/>
                    <a:pt x="345" y="7013"/>
                    <a:pt x="345" y="5608"/>
                  </a:cubicBezTo>
                  <a:cubicBezTo>
                    <a:pt x="345" y="4298"/>
                    <a:pt x="822" y="3048"/>
                    <a:pt x="1703" y="2084"/>
                  </a:cubicBezTo>
                  <a:cubicBezTo>
                    <a:pt x="1762" y="2012"/>
                    <a:pt x="1762" y="1905"/>
                    <a:pt x="1691" y="1846"/>
                  </a:cubicBezTo>
                  <a:cubicBezTo>
                    <a:pt x="1657" y="1817"/>
                    <a:pt x="1614" y="1802"/>
                    <a:pt x="1573" y="1802"/>
                  </a:cubicBezTo>
                  <a:cubicBezTo>
                    <a:pt x="1528" y="1802"/>
                    <a:pt x="1484" y="1820"/>
                    <a:pt x="1453" y="1858"/>
                  </a:cubicBezTo>
                  <a:cubicBezTo>
                    <a:pt x="512" y="2882"/>
                    <a:pt x="0" y="4227"/>
                    <a:pt x="0" y="5608"/>
                  </a:cubicBezTo>
                  <a:cubicBezTo>
                    <a:pt x="0" y="7096"/>
                    <a:pt x="583" y="8513"/>
                    <a:pt x="1643" y="9573"/>
                  </a:cubicBezTo>
                  <a:cubicBezTo>
                    <a:pt x="2703" y="10621"/>
                    <a:pt x="4096" y="11204"/>
                    <a:pt x="5608" y="11204"/>
                  </a:cubicBezTo>
                  <a:cubicBezTo>
                    <a:pt x="7108" y="11204"/>
                    <a:pt x="8501" y="10621"/>
                    <a:pt x="9561" y="9573"/>
                  </a:cubicBezTo>
                  <a:cubicBezTo>
                    <a:pt x="10620" y="8513"/>
                    <a:pt x="11204" y="7108"/>
                    <a:pt x="11204" y="5608"/>
                  </a:cubicBezTo>
                  <a:cubicBezTo>
                    <a:pt x="11216" y="4096"/>
                    <a:pt x="10632" y="2691"/>
                    <a:pt x="9573" y="1631"/>
                  </a:cubicBezTo>
                  <a:cubicBezTo>
                    <a:pt x="8525" y="572"/>
                    <a:pt x="7120" y="0"/>
                    <a:pt x="5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78"/>
            <p:cNvSpPr/>
            <p:nvPr/>
          </p:nvSpPr>
          <p:spPr>
            <a:xfrm>
              <a:off x="3183120" y="3921508"/>
              <a:ext cx="59414" cy="59382"/>
            </a:xfrm>
            <a:custGeom>
              <a:avLst/>
              <a:gdLst/>
              <a:ahLst/>
              <a:cxnLst/>
              <a:rect l="l" t="t" r="r" b="b"/>
              <a:pathLst>
                <a:path w="1871" h="1870" extrusionOk="0">
                  <a:moveTo>
                    <a:pt x="929" y="334"/>
                  </a:moveTo>
                  <a:cubicBezTo>
                    <a:pt x="1263" y="334"/>
                    <a:pt x="1549" y="608"/>
                    <a:pt x="1549" y="941"/>
                  </a:cubicBezTo>
                  <a:cubicBezTo>
                    <a:pt x="1549" y="1263"/>
                    <a:pt x="1263" y="1548"/>
                    <a:pt x="929" y="1548"/>
                  </a:cubicBezTo>
                  <a:cubicBezTo>
                    <a:pt x="608" y="1548"/>
                    <a:pt x="334" y="1287"/>
                    <a:pt x="334" y="941"/>
                  </a:cubicBezTo>
                  <a:cubicBezTo>
                    <a:pt x="334" y="596"/>
                    <a:pt x="608" y="334"/>
                    <a:pt x="929" y="334"/>
                  </a:cubicBezTo>
                  <a:close/>
                  <a:moveTo>
                    <a:pt x="929" y="1"/>
                  </a:moveTo>
                  <a:cubicBezTo>
                    <a:pt x="429" y="1"/>
                    <a:pt x="1" y="417"/>
                    <a:pt x="1" y="941"/>
                  </a:cubicBezTo>
                  <a:cubicBezTo>
                    <a:pt x="1" y="1453"/>
                    <a:pt x="417" y="1870"/>
                    <a:pt x="929" y="1870"/>
                  </a:cubicBezTo>
                  <a:cubicBezTo>
                    <a:pt x="1191" y="1870"/>
                    <a:pt x="1430" y="1775"/>
                    <a:pt x="1608" y="1596"/>
                  </a:cubicBezTo>
                  <a:cubicBezTo>
                    <a:pt x="1787" y="1417"/>
                    <a:pt x="1870" y="1179"/>
                    <a:pt x="1870" y="941"/>
                  </a:cubicBezTo>
                  <a:cubicBezTo>
                    <a:pt x="1870" y="679"/>
                    <a:pt x="1763" y="453"/>
                    <a:pt x="1584" y="263"/>
                  </a:cubicBezTo>
                  <a:cubicBezTo>
                    <a:pt x="1406" y="108"/>
                    <a:pt x="1191" y="1"/>
                    <a:pt x="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78"/>
            <p:cNvSpPr/>
            <p:nvPr/>
          </p:nvSpPr>
          <p:spPr>
            <a:xfrm>
              <a:off x="3149110" y="3735868"/>
              <a:ext cx="141056" cy="174716"/>
            </a:xfrm>
            <a:custGeom>
              <a:avLst/>
              <a:gdLst/>
              <a:ahLst/>
              <a:cxnLst/>
              <a:rect l="l" t="t" r="r" b="b"/>
              <a:pathLst>
                <a:path w="4442" h="5502" extrusionOk="0">
                  <a:moveTo>
                    <a:pt x="2143" y="1"/>
                  </a:moveTo>
                  <a:cubicBezTo>
                    <a:pt x="1322" y="1"/>
                    <a:pt x="810" y="286"/>
                    <a:pt x="536" y="501"/>
                  </a:cubicBezTo>
                  <a:cubicBezTo>
                    <a:pt x="191" y="786"/>
                    <a:pt x="0" y="1156"/>
                    <a:pt x="0" y="1513"/>
                  </a:cubicBezTo>
                  <a:cubicBezTo>
                    <a:pt x="0" y="1739"/>
                    <a:pt x="84" y="1941"/>
                    <a:pt x="262" y="2084"/>
                  </a:cubicBezTo>
                  <a:cubicBezTo>
                    <a:pt x="393" y="2203"/>
                    <a:pt x="596" y="2263"/>
                    <a:pt x="774" y="2263"/>
                  </a:cubicBezTo>
                  <a:cubicBezTo>
                    <a:pt x="1084" y="2263"/>
                    <a:pt x="1227" y="2049"/>
                    <a:pt x="1334" y="1894"/>
                  </a:cubicBezTo>
                  <a:cubicBezTo>
                    <a:pt x="1465" y="1679"/>
                    <a:pt x="1596" y="1489"/>
                    <a:pt x="2108" y="1489"/>
                  </a:cubicBezTo>
                  <a:cubicBezTo>
                    <a:pt x="2286" y="1489"/>
                    <a:pt x="2858" y="1525"/>
                    <a:pt x="2858" y="2001"/>
                  </a:cubicBezTo>
                  <a:cubicBezTo>
                    <a:pt x="2858" y="2358"/>
                    <a:pt x="2512" y="2632"/>
                    <a:pt x="2227" y="2858"/>
                  </a:cubicBezTo>
                  <a:cubicBezTo>
                    <a:pt x="2155" y="2918"/>
                    <a:pt x="2072" y="2965"/>
                    <a:pt x="2024" y="3025"/>
                  </a:cubicBezTo>
                  <a:cubicBezTo>
                    <a:pt x="1679" y="3323"/>
                    <a:pt x="1286" y="3763"/>
                    <a:pt x="1286" y="4668"/>
                  </a:cubicBezTo>
                  <a:cubicBezTo>
                    <a:pt x="1286" y="5180"/>
                    <a:pt x="1405" y="5501"/>
                    <a:pt x="2000" y="5501"/>
                  </a:cubicBezTo>
                  <a:cubicBezTo>
                    <a:pt x="2274" y="5501"/>
                    <a:pt x="2465" y="5442"/>
                    <a:pt x="2596" y="5323"/>
                  </a:cubicBezTo>
                  <a:cubicBezTo>
                    <a:pt x="2703" y="5216"/>
                    <a:pt x="2762" y="5085"/>
                    <a:pt x="2762" y="4918"/>
                  </a:cubicBezTo>
                  <a:cubicBezTo>
                    <a:pt x="2762" y="4430"/>
                    <a:pt x="2762" y="4192"/>
                    <a:pt x="3263" y="3787"/>
                  </a:cubicBezTo>
                  <a:lnTo>
                    <a:pt x="3286" y="3787"/>
                  </a:lnTo>
                  <a:cubicBezTo>
                    <a:pt x="3298" y="3775"/>
                    <a:pt x="3322" y="3763"/>
                    <a:pt x="3358" y="3727"/>
                  </a:cubicBezTo>
                  <a:cubicBezTo>
                    <a:pt x="3429" y="3680"/>
                    <a:pt x="3453" y="3573"/>
                    <a:pt x="3393" y="3489"/>
                  </a:cubicBezTo>
                  <a:cubicBezTo>
                    <a:pt x="3360" y="3449"/>
                    <a:pt x="3311" y="3427"/>
                    <a:pt x="3261" y="3427"/>
                  </a:cubicBezTo>
                  <a:cubicBezTo>
                    <a:pt x="3224" y="3427"/>
                    <a:pt x="3186" y="3440"/>
                    <a:pt x="3155" y="3465"/>
                  </a:cubicBezTo>
                  <a:cubicBezTo>
                    <a:pt x="3120" y="3477"/>
                    <a:pt x="3108" y="3513"/>
                    <a:pt x="3072" y="3525"/>
                  </a:cubicBezTo>
                  <a:lnTo>
                    <a:pt x="3060" y="3525"/>
                  </a:lnTo>
                  <a:cubicBezTo>
                    <a:pt x="2465" y="3989"/>
                    <a:pt x="2429" y="4346"/>
                    <a:pt x="2429" y="4906"/>
                  </a:cubicBezTo>
                  <a:cubicBezTo>
                    <a:pt x="2429" y="4977"/>
                    <a:pt x="2429" y="5156"/>
                    <a:pt x="2000" y="5156"/>
                  </a:cubicBezTo>
                  <a:cubicBezTo>
                    <a:pt x="1798" y="5156"/>
                    <a:pt x="1739" y="5120"/>
                    <a:pt x="1703" y="5085"/>
                  </a:cubicBezTo>
                  <a:cubicBezTo>
                    <a:pt x="1643" y="5025"/>
                    <a:pt x="1619" y="4882"/>
                    <a:pt x="1619" y="4656"/>
                  </a:cubicBezTo>
                  <a:cubicBezTo>
                    <a:pt x="1619" y="3882"/>
                    <a:pt x="1929" y="3513"/>
                    <a:pt x="2227" y="3251"/>
                  </a:cubicBezTo>
                  <a:cubicBezTo>
                    <a:pt x="2286" y="3215"/>
                    <a:pt x="2346" y="3156"/>
                    <a:pt x="2417" y="3108"/>
                  </a:cubicBezTo>
                  <a:cubicBezTo>
                    <a:pt x="2762" y="2858"/>
                    <a:pt x="3179" y="2525"/>
                    <a:pt x="3179" y="1989"/>
                  </a:cubicBezTo>
                  <a:cubicBezTo>
                    <a:pt x="3179" y="1465"/>
                    <a:pt x="2762" y="1144"/>
                    <a:pt x="2108" y="1144"/>
                  </a:cubicBezTo>
                  <a:cubicBezTo>
                    <a:pt x="1417" y="1144"/>
                    <a:pt x="1215" y="1453"/>
                    <a:pt x="1048" y="1691"/>
                  </a:cubicBezTo>
                  <a:cubicBezTo>
                    <a:pt x="941" y="1858"/>
                    <a:pt x="881" y="1918"/>
                    <a:pt x="750" y="1918"/>
                  </a:cubicBezTo>
                  <a:cubicBezTo>
                    <a:pt x="572" y="1918"/>
                    <a:pt x="322" y="1810"/>
                    <a:pt x="322" y="1513"/>
                  </a:cubicBezTo>
                  <a:cubicBezTo>
                    <a:pt x="322" y="1322"/>
                    <a:pt x="429" y="1025"/>
                    <a:pt x="738" y="775"/>
                  </a:cubicBezTo>
                  <a:cubicBezTo>
                    <a:pt x="977" y="572"/>
                    <a:pt x="1405" y="334"/>
                    <a:pt x="2131" y="334"/>
                  </a:cubicBezTo>
                  <a:cubicBezTo>
                    <a:pt x="3298" y="334"/>
                    <a:pt x="4120" y="953"/>
                    <a:pt x="4120" y="1822"/>
                  </a:cubicBezTo>
                  <a:cubicBezTo>
                    <a:pt x="4120" y="2227"/>
                    <a:pt x="3941" y="2644"/>
                    <a:pt x="3596" y="3037"/>
                  </a:cubicBezTo>
                  <a:cubicBezTo>
                    <a:pt x="3524" y="3096"/>
                    <a:pt x="3536" y="3203"/>
                    <a:pt x="3596" y="3263"/>
                  </a:cubicBezTo>
                  <a:cubicBezTo>
                    <a:pt x="3629" y="3290"/>
                    <a:pt x="3669" y="3305"/>
                    <a:pt x="3709" y="3305"/>
                  </a:cubicBezTo>
                  <a:cubicBezTo>
                    <a:pt x="3755" y="3305"/>
                    <a:pt x="3802" y="3284"/>
                    <a:pt x="3834" y="3239"/>
                  </a:cubicBezTo>
                  <a:cubicBezTo>
                    <a:pt x="4239" y="2787"/>
                    <a:pt x="4441" y="2310"/>
                    <a:pt x="4441" y="1810"/>
                  </a:cubicBezTo>
                  <a:cubicBezTo>
                    <a:pt x="4441" y="1287"/>
                    <a:pt x="4203" y="834"/>
                    <a:pt x="3786" y="501"/>
                  </a:cubicBezTo>
                  <a:cubicBezTo>
                    <a:pt x="3370" y="179"/>
                    <a:pt x="2798" y="1"/>
                    <a:pt x="21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8" name="Google Shape;11088;p78"/>
          <p:cNvGrpSpPr/>
          <p:nvPr/>
        </p:nvGrpSpPr>
        <p:grpSpPr>
          <a:xfrm>
            <a:off x="3638068" y="3376462"/>
            <a:ext cx="358069" cy="317995"/>
            <a:chOff x="3584280" y="3699191"/>
            <a:chExt cx="358069" cy="317995"/>
          </a:xfrm>
          <a:solidFill>
            <a:schemeClr val="tx1"/>
          </a:solidFill>
        </p:grpSpPr>
        <p:sp>
          <p:nvSpPr>
            <p:cNvPr id="11089" name="Google Shape;11089;p78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78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78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78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3" name="Google Shape;11093;p78"/>
          <p:cNvGrpSpPr/>
          <p:nvPr/>
        </p:nvGrpSpPr>
        <p:grpSpPr>
          <a:xfrm>
            <a:off x="4183270" y="3358330"/>
            <a:ext cx="355402" cy="354291"/>
            <a:chOff x="4129482" y="3681059"/>
            <a:chExt cx="355402" cy="354291"/>
          </a:xfrm>
          <a:solidFill>
            <a:schemeClr val="tx1"/>
          </a:solidFill>
        </p:grpSpPr>
        <p:sp>
          <p:nvSpPr>
            <p:cNvPr id="11094" name="Google Shape;11094;p78"/>
            <p:cNvSpPr/>
            <p:nvPr/>
          </p:nvSpPr>
          <p:spPr>
            <a:xfrm>
              <a:off x="4313979" y="3719578"/>
              <a:ext cx="133117" cy="225016"/>
            </a:xfrm>
            <a:custGeom>
              <a:avLst/>
              <a:gdLst/>
              <a:ahLst/>
              <a:cxnLst/>
              <a:rect l="l" t="t" r="r" b="b"/>
              <a:pathLst>
                <a:path w="4192" h="7086" extrusionOk="0">
                  <a:moveTo>
                    <a:pt x="173" y="0"/>
                  </a:moveTo>
                  <a:cubicBezTo>
                    <a:pt x="96" y="0"/>
                    <a:pt x="23" y="68"/>
                    <a:pt x="12" y="156"/>
                  </a:cubicBezTo>
                  <a:cubicBezTo>
                    <a:pt x="0" y="240"/>
                    <a:pt x="72" y="323"/>
                    <a:pt x="167" y="335"/>
                  </a:cubicBezTo>
                  <a:cubicBezTo>
                    <a:pt x="1167" y="418"/>
                    <a:pt x="2108" y="883"/>
                    <a:pt x="2798" y="1633"/>
                  </a:cubicBezTo>
                  <a:cubicBezTo>
                    <a:pt x="3501" y="2383"/>
                    <a:pt x="3870" y="3359"/>
                    <a:pt x="3870" y="4383"/>
                  </a:cubicBezTo>
                  <a:cubicBezTo>
                    <a:pt x="3870" y="5217"/>
                    <a:pt x="3620" y="6002"/>
                    <a:pt x="3156" y="6693"/>
                  </a:cubicBezTo>
                  <a:lnTo>
                    <a:pt x="893" y="4407"/>
                  </a:lnTo>
                  <a:cubicBezTo>
                    <a:pt x="864" y="4377"/>
                    <a:pt x="822" y="4362"/>
                    <a:pt x="779" y="4362"/>
                  </a:cubicBezTo>
                  <a:cubicBezTo>
                    <a:pt x="736" y="4362"/>
                    <a:pt x="691" y="4377"/>
                    <a:pt x="655" y="4407"/>
                  </a:cubicBezTo>
                  <a:cubicBezTo>
                    <a:pt x="596" y="4467"/>
                    <a:pt x="596" y="4574"/>
                    <a:pt x="655" y="4645"/>
                  </a:cubicBezTo>
                  <a:lnTo>
                    <a:pt x="3048" y="7050"/>
                  </a:lnTo>
                  <a:cubicBezTo>
                    <a:pt x="3084" y="7074"/>
                    <a:pt x="3120" y="7086"/>
                    <a:pt x="3167" y="7086"/>
                  </a:cubicBezTo>
                  <a:lnTo>
                    <a:pt x="3179" y="7086"/>
                  </a:lnTo>
                  <a:cubicBezTo>
                    <a:pt x="3227" y="7086"/>
                    <a:pt x="3275" y="7062"/>
                    <a:pt x="3298" y="7026"/>
                  </a:cubicBezTo>
                  <a:cubicBezTo>
                    <a:pt x="3882" y="6252"/>
                    <a:pt x="4191" y="5348"/>
                    <a:pt x="4191" y="4383"/>
                  </a:cubicBezTo>
                  <a:cubicBezTo>
                    <a:pt x="4191" y="3276"/>
                    <a:pt x="3775" y="2228"/>
                    <a:pt x="3036" y="1407"/>
                  </a:cubicBezTo>
                  <a:cubicBezTo>
                    <a:pt x="2286" y="597"/>
                    <a:pt x="1274" y="97"/>
                    <a:pt x="191" y="2"/>
                  </a:cubicBezTo>
                  <a:cubicBezTo>
                    <a:pt x="185" y="1"/>
                    <a:pt x="17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78"/>
            <p:cNvSpPr/>
            <p:nvPr/>
          </p:nvSpPr>
          <p:spPr>
            <a:xfrm>
              <a:off x="4220968" y="3719197"/>
              <a:ext cx="106284" cy="132387"/>
            </a:xfrm>
            <a:custGeom>
              <a:avLst/>
              <a:gdLst/>
              <a:ahLst/>
              <a:cxnLst/>
              <a:rect l="l" t="t" r="r" b="b"/>
              <a:pathLst>
                <a:path w="3347" h="4169" extrusionOk="0">
                  <a:moveTo>
                    <a:pt x="2340" y="1"/>
                  </a:moveTo>
                  <a:cubicBezTo>
                    <a:pt x="2334" y="1"/>
                    <a:pt x="2328" y="1"/>
                    <a:pt x="2322" y="2"/>
                  </a:cubicBezTo>
                  <a:cubicBezTo>
                    <a:pt x="1501" y="73"/>
                    <a:pt x="715" y="371"/>
                    <a:pt x="60" y="883"/>
                  </a:cubicBezTo>
                  <a:cubicBezTo>
                    <a:pt x="12" y="907"/>
                    <a:pt x="0" y="954"/>
                    <a:pt x="0" y="1002"/>
                  </a:cubicBezTo>
                  <a:cubicBezTo>
                    <a:pt x="0" y="1038"/>
                    <a:pt x="12" y="1085"/>
                    <a:pt x="36" y="1133"/>
                  </a:cubicBezTo>
                  <a:lnTo>
                    <a:pt x="3048" y="4121"/>
                  </a:lnTo>
                  <a:cubicBezTo>
                    <a:pt x="3072" y="4157"/>
                    <a:pt x="3120" y="4169"/>
                    <a:pt x="3167" y="4169"/>
                  </a:cubicBezTo>
                  <a:cubicBezTo>
                    <a:pt x="3203" y="4169"/>
                    <a:pt x="3251" y="4157"/>
                    <a:pt x="3287" y="4121"/>
                  </a:cubicBezTo>
                  <a:cubicBezTo>
                    <a:pt x="3346" y="4062"/>
                    <a:pt x="3346" y="3955"/>
                    <a:pt x="3287" y="3883"/>
                  </a:cubicBezTo>
                  <a:lnTo>
                    <a:pt x="429" y="1026"/>
                  </a:lnTo>
                  <a:cubicBezTo>
                    <a:pt x="1001" y="645"/>
                    <a:pt x="1655" y="383"/>
                    <a:pt x="2358" y="323"/>
                  </a:cubicBezTo>
                  <a:cubicBezTo>
                    <a:pt x="2363" y="324"/>
                    <a:pt x="2367" y="324"/>
                    <a:pt x="2372" y="324"/>
                  </a:cubicBezTo>
                  <a:cubicBezTo>
                    <a:pt x="2449" y="324"/>
                    <a:pt x="2512" y="235"/>
                    <a:pt x="2501" y="157"/>
                  </a:cubicBezTo>
                  <a:cubicBezTo>
                    <a:pt x="2479" y="68"/>
                    <a:pt x="2416" y="1"/>
                    <a:pt x="23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78"/>
            <p:cNvSpPr/>
            <p:nvPr/>
          </p:nvSpPr>
          <p:spPr>
            <a:xfrm>
              <a:off x="4167270" y="3772545"/>
              <a:ext cx="226127" cy="225746"/>
            </a:xfrm>
            <a:custGeom>
              <a:avLst/>
              <a:gdLst/>
              <a:ahLst/>
              <a:cxnLst/>
              <a:rect l="l" t="t" r="r" b="b"/>
              <a:pathLst>
                <a:path w="7121" h="7109" extrusionOk="0">
                  <a:moveTo>
                    <a:pt x="1037" y="405"/>
                  </a:moveTo>
                  <a:lnTo>
                    <a:pt x="6704" y="6061"/>
                  </a:lnTo>
                  <a:cubicBezTo>
                    <a:pt x="6013" y="6537"/>
                    <a:pt x="5228" y="6775"/>
                    <a:pt x="4406" y="6775"/>
                  </a:cubicBezTo>
                  <a:cubicBezTo>
                    <a:pt x="2168" y="6775"/>
                    <a:pt x="334" y="4942"/>
                    <a:pt x="334" y="2703"/>
                  </a:cubicBezTo>
                  <a:cubicBezTo>
                    <a:pt x="334" y="1882"/>
                    <a:pt x="572" y="1096"/>
                    <a:pt x="1037" y="405"/>
                  </a:cubicBezTo>
                  <a:close/>
                  <a:moveTo>
                    <a:pt x="1001" y="1"/>
                  </a:moveTo>
                  <a:cubicBezTo>
                    <a:pt x="953" y="1"/>
                    <a:pt x="918" y="36"/>
                    <a:pt x="882" y="60"/>
                  </a:cubicBezTo>
                  <a:cubicBezTo>
                    <a:pt x="298" y="822"/>
                    <a:pt x="1" y="1739"/>
                    <a:pt x="1" y="2703"/>
                  </a:cubicBezTo>
                  <a:cubicBezTo>
                    <a:pt x="1" y="5120"/>
                    <a:pt x="1989" y="7109"/>
                    <a:pt x="4406" y="7109"/>
                  </a:cubicBezTo>
                  <a:cubicBezTo>
                    <a:pt x="5382" y="7109"/>
                    <a:pt x="6287" y="6811"/>
                    <a:pt x="7061" y="6228"/>
                  </a:cubicBezTo>
                  <a:cubicBezTo>
                    <a:pt x="7109" y="6192"/>
                    <a:pt x="7121" y="6156"/>
                    <a:pt x="7121" y="6108"/>
                  </a:cubicBezTo>
                  <a:cubicBezTo>
                    <a:pt x="7121" y="6061"/>
                    <a:pt x="7109" y="6013"/>
                    <a:pt x="7073" y="5978"/>
                  </a:cubicBezTo>
                  <a:lnTo>
                    <a:pt x="1132" y="36"/>
                  </a:lnTo>
                  <a:cubicBezTo>
                    <a:pt x="1096" y="24"/>
                    <a:pt x="1048" y="1"/>
                    <a:pt x="1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78"/>
            <p:cNvSpPr/>
            <p:nvPr/>
          </p:nvSpPr>
          <p:spPr>
            <a:xfrm>
              <a:off x="4129482" y="3681059"/>
              <a:ext cx="355402" cy="354291"/>
            </a:xfrm>
            <a:custGeom>
              <a:avLst/>
              <a:gdLst/>
              <a:ahLst/>
              <a:cxnLst/>
              <a:rect l="l" t="t" r="r" b="b"/>
              <a:pathLst>
                <a:path w="11192" h="11157" extrusionOk="0">
                  <a:moveTo>
                    <a:pt x="5596" y="0"/>
                  </a:moveTo>
                  <a:cubicBezTo>
                    <a:pt x="4096" y="0"/>
                    <a:pt x="2703" y="572"/>
                    <a:pt x="1643" y="1631"/>
                  </a:cubicBezTo>
                  <a:cubicBezTo>
                    <a:pt x="584" y="2691"/>
                    <a:pt x="0" y="4096"/>
                    <a:pt x="0" y="5584"/>
                  </a:cubicBezTo>
                  <a:cubicBezTo>
                    <a:pt x="0" y="7013"/>
                    <a:pt x="536" y="8358"/>
                    <a:pt x="1512" y="9406"/>
                  </a:cubicBezTo>
                  <a:cubicBezTo>
                    <a:pt x="2477" y="10430"/>
                    <a:pt x="3786" y="11061"/>
                    <a:pt x="5191" y="11156"/>
                  </a:cubicBezTo>
                  <a:cubicBezTo>
                    <a:pt x="5286" y="11156"/>
                    <a:pt x="5358" y="11097"/>
                    <a:pt x="5382" y="11014"/>
                  </a:cubicBezTo>
                  <a:cubicBezTo>
                    <a:pt x="5382" y="10918"/>
                    <a:pt x="5322" y="10847"/>
                    <a:pt x="5227" y="10835"/>
                  </a:cubicBezTo>
                  <a:cubicBezTo>
                    <a:pt x="3905" y="10740"/>
                    <a:pt x="2667" y="10144"/>
                    <a:pt x="1762" y="9180"/>
                  </a:cubicBezTo>
                  <a:cubicBezTo>
                    <a:pt x="834" y="8192"/>
                    <a:pt x="333" y="6930"/>
                    <a:pt x="333" y="5572"/>
                  </a:cubicBezTo>
                  <a:cubicBezTo>
                    <a:pt x="333" y="4179"/>
                    <a:pt x="881" y="2858"/>
                    <a:pt x="1881" y="1858"/>
                  </a:cubicBezTo>
                  <a:cubicBezTo>
                    <a:pt x="2881" y="858"/>
                    <a:pt x="4203" y="310"/>
                    <a:pt x="5596" y="310"/>
                  </a:cubicBezTo>
                  <a:cubicBezTo>
                    <a:pt x="7001" y="310"/>
                    <a:pt x="8323" y="858"/>
                    <a:pt x="9323" y="1858"/>
                  </a:cubicBezTo>
                  <a:cubicBezTo>
                    <a:pt x="10323" y="2858"/>
                    <a:pt x="10871" y="4179"/>
                    <a:pt x="10871" y="5572"/>
                  </a:cubicBezTo>
                  <a:cubicBezTo>
                    <a:pt x="10871" y="6918"/>
                    <a:pt x="10359" y="8192"/>
                    <a:pt x="9442" y="9180"/>
                  </a:cubicBezTo>
                  <a:cubicBezTo>
                    <a:pt x="8525" y="10144"/>
                    <a:pt x="7299" y="10740"/>
                    <a:pt x="5977" y="10835"/>
                  </a:cubicBezTo>
                  <a:cubicBezTo>
                    <a:pt x="5882" y="10835"/>
                    <a:pt x="5810" y="10918"/>
                    <a:pt x="5822" y="11014"/>
                  </a:cubicBezTo>
                  <a:cubicBezTo>
                    <a:pt x="5822" y="11097"/>
                    <a:pt x="5894" y="11156"/>
                    <a:pt x="5989" y="11156"/>
                  </a:cubicBezTo>
                  <a:lnTo>
                    <a:pt x="6001" y="11156"/>
                  </a:lnTo>
                  <a:cubicBezTo>
                    <a:pt x="7418" y="11061"/>
                    <a:pt x="8727" y="10442"/>
                    <a:pt x="9692" y="9406"/>
                  </a:cubicBezTo>
                  <a:cubicBezTo>
                    <a:pt x="10656" y="8358"/>
                    <a:pt x="11192" y="7013"/>
                    <a:pt x="11192" y="5584"/>
                  </a:cubicBezTo>
                  <a:cubicBezTo>
                    <a:pt x="11192" y="4096"/>
                    <a:pt x="10597" y="2691"/>
                    <a:pt x="9561" y="1631"/>
                  </a:cubicBezTo>
                  <a:cubicBezTo>
                    <a:pt x="8501" y="572"/>
                    <a:pt x="7108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8" name="Google Shape;11098;p78"/>
          <p:cNvGrpSpPr/>
          <p:nvPr/>
        </p:nvGrpSpPr>
        <p:grpSpPr>
          <a:xfrm>
            <a:off x="4727328" y="3357568"/>
            <a:ext cx="355434" cy="355815"/>
            <a:chOff x="4673540" y="3680297"/>
            <a:chExt cx="355434" cy="355815"/>
          </a:xfrm>
          <a:solidFill>
            <a:schemeClr val="tx1"/>
          </a:solidFill>
        </p:grpSpPr>
        <p:sp>
          <p:nvSpPr>
            <p:cNvPr id="11099" name="Google Shape;11099;p78"/>
            <p:cNvSpPr/>
            <p:nvPr/>
          </p:nvSpPr>
          <p:spPr>
            <a:xfrm>
              <a:off x="4673540" y="3680297"/>
              <a:ext cx="355434" cy="355815"/>
            </a:xfrm>
            <a:custGeom>
              <a:avLst/>
              <a:gdLst/>
              <a:ahLst/>
              <a:cxnLst/>
              <a:rect l="l" t="t" r="r" b="b"/>
              <a:pathLst>
                <a:path w="11193" h="11205" extrusionOk="0">
                  <a:moveTo>
                    <a:pt x="2012" y="0"/>
                  </a:moveTo>
                  <a:cubicBezTo>
                    <a:pt x="905" y="0"/>
                    <a:pt x="0" y="893"/>
                    <a:pt x="0" y="2013"/>
                  </a:cubicBezTo>
                  <a:lnTo>
                    <a:pt x="0" y="9192"/>
                  </a:lnTo>
                  <a:cubicBezTo>
                    <a:pt x="0" y="10287"/>
                    <a:pt x="893" y="11204"/>
                    <a:pt x="2012" y="11204"/>
                  </a:cubicBezTo>
                  <a:lnTo>
                    <a:pt x="9180" y="11204"/>
                  </a:lnTo>
                  <a:cubicBezTo>
                    <a:pt x="10287" y="11204"/>
                    <a:pt x="11192" y="10311"/>
                    <a:pt x="11192" y="9192"/>
                  </a:cubicBezTo>
                  <a:lnTo>
                    <a:pt x="11192" y="2013"/>
                  </a:lnTo>
                  <a:cubicBezTo>
                    <a:pt x="11180" y="917"/>
                    <a:pt x="10287" y="0"/>
                    <a:pt x="9180" y="0"/>
                  </a:cubicBezTo>
                  <a:lnTo>
                    <a:pt x="8085" y="0"/>
                  </a:lnTo>
                  <a:cubicBezTo>
                    <a:pt x="7989" y="0"/>
                    <a:pt x="7918" y="84"/>
                    <a:pt x="7918" y="167"/>
                  </a:cubicBezTo>
                  <a:cubicBezTo>
                    <a:pt x="7918" y="262"/>
                    <a:pt x="7989" y="334"/>
                    <a:pt x="8085" y="334"/>
                  </a:cubicBezTo>
                  <a:lnTo>
                    <a:pt x="9180" y="334"/>
                  </a:lnTo>
                  <a:cubicBezTo>
                    <a:pt x="10109" y="334"/>
                    <a:pt x="10847" y="1084"/>
                    <a:pt x="10847" y="2001"/>
                  </a:cubicBezTo>
                  <a:lnTo>
                    <a:pt x="10847" y="9180"/>
                  </a:lnTo>
                  <a:cubicBezTo>
                    <a:pt x="10847" y="10097"/>
                    <a:pt x="10109" y="10847"/>
                    <a:pt x="9180" y="10847"/>
                  </a:cubicBezTo>
                  <a:lnTo>
                    <a:pt x="2012" y="10847"/>
                  </a:lnTo>
                  <a:cubicBezTo>
                    <a:pt x="1084" y="10847"/>
                    <a:pt x="345" y="10097"/>
                    <a:pt x="345" y="9180"/>
                  </a:cubicBezTo>
                  <a:lnTo>
                    <a:pt x="345" y="2001"/>
                  </a:lnTo>
                  <a:cubicBezTo>
                    <a:pt x="345" y="1084"/>
                    <a:pt x="1084" y="334"/>
                    <a:pt x="2012" y="334"/>
                  </a:cubicBezTo>
                  <a:lnTo>
                    <a:pt x="7418" y="334"/>
                  </a:lnTo>
                  <a:cubicBezTo>
                    <a:pt x="7501" y="334"/>
                    <a:pt x="7573" y="262"/>
                    <a:pt x="7573" y="167"/>
                  </a:cubicBezTo>
                  <a:cubicBezTo>
                    <a:pt x="7573" y="84"/>
                    <a:pt x="7501" y="0"/>
                    <a:pt x="7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78"/>
            <p:cNvSpPr/>
            <p:nvPr/>
          </p:nvSpPr>
          <p:spPr>
            <a:xfrm>
              <a:off x="4805864" y="3736630"/>
              <a:ext cx="93042" cy="92661"/>
            </a:xfrm>
            <a:custGeom>
              <a:avLst/>
              <a:gdLst/>
              <a:ahLst/>
              <a:cxnLst/>
              <a:rect l="l" t="t" r="r" b="b"/>
              <a:pathLst>
                <a:path w="2930" h="2918" extrusionOk="0">
                  <a:moveTo>
                    <a:pt x="1477" y="334"/>
                  </a:moveTo>
                  <a:cubicBezTo>
                    <a:pt x="2096" y="334"/>
                    <a:pt x="2608" y="834"/>
                    <a:pt x="2608" y="1465"/>
                  </a:cubicBezTo>
                  <a:cubicBezTo>
                    <a:pt x="2608" y="2084"/>
                    <a:pt x="2096" y="2596"/>
                    <a:pt x="1477" y="2596"/>
                  </a:cubicBezTo>
                  <a:cubicBezTo>
                    <a:pt x="846" y="2596"/>
                    <a:pt x="346" y="2084"/>
                    <a:pt x="346" y="1465"/>
                  </a:cubicBezTo>
                  <a:cubicBezTo>
                    <a:pt x="346" y="834"/>
                    <a:pt x="846" y="334"/>
                    <a:pt x="1477" y="334"/>
                  </a:cubicBezTo>
                  <a:close/>
                  <a:moveTo>
                    <a:pt x="1477" y="0"/>
                  </a:moveTo>
                  <a:cubicBezTo>
                    <a:pt x="667" y="0"/>
                    <a:pt x="12" y="655"/>
                    <a:pt x="12" y="1465"/>
                  </a:cubicBezTo>
                  <a:cubicBezTo>
                    <a:pt x="0" y="2263"/>
                    <a:pt x="655" y="2918"/>
                    <a:pt x="1477" y="2918"/>
                  </a:cubicBezTo>
                  <a:cubicBezTo>
                    <a:pt x="2274" y="2918"/>
                    <a:pt x="2929" y="2263"/>
                    <a:pt x="2929" y="1465"/>
                  </a:cubicBezTo>
                  <a:cubicBezTo>
                    <a:pt x="2929" y="655"/>
                    <a:pt x="2274" y="0"/>
                    <a:pt x="1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78"/>
            <p:cNvSpPr/>
            <p:nvPr/>
          </p:nvSpPr>
          <p:spPr>
            <a:xfrm>
              <a:off x="4779380" y="3841358"/>
              <a:ext cx="143723" cy="138801"/>
            </a:xfrm>
            <a:custGeom>
              <a:avLst/>
              <a:gdLst/>
              <a:ahLst/>
              <a:cxnLst/>
              <a:rect l="l" t="t" r="r" b="b"/>
              <a:pathLst>
                <a:path w="4526" h="4371" extrusionOk="0">
                  <a:moveTo>
                    <a:pt x="477" y="1"/>
                  </a:moveTo>
                  <a:cubicBezTo>
                    <a:pt x="215" y="1"/>
                    <a:pt x="1" y="203"/>
                    <a:pt x="1" y="477"/>
                  </a:cubicBezTo>
                  <a:lnTo>
                    <a:pt x="1" y="893"/>
                  </a:lnTo>
                  <a:cubicBezTo>
                    <a:pt x="1" y="1155"/>
                    <a:pt x="203" y="1370"/>
                    <a:pt x="477" y="1370"/>
                  </a:cubicBezTo>
                  <a:lnTo>
                    <a:pt x="763" y="1370"/>
                  </a:lnTo>
                  <a:cubicBezTo>
                    <a:pt x="834" y="1370"/>
                    <a:pt x="906" y="1429"/>
                    <a:pt x="906" y="1513"/>
                  </a:cubicBezTo>
                  <a:lnTo>
                    <a:pt x="906" y="2858"/>
                  </a:lnTo>
                  <a:cubicBezTo>
                    <a:pt x="906" y="2929"/>
                    <a:pt x="846" y="3001"/>
                    <a:pt x="763" y="3001"/>
                  </a:cubicBezTo>
                  <a:lnTo>
                    <a:pt x="572" y="3001"/>
                  </a:lnTo>
                  <a:cubicBezTo>
                    <a:pt x="299" y="3001"/>
                    <a:pt x="96" y="3215"/>
                    <a:pt x="96" y="3477"/>
                  </a:cubicBezTo>
                  <a:lnTo>
                    <a:pt x="96" y="3894"/>
                  </a:lnTo>
                  <a:cubicBezTo>
                    <a:pt x="96" y="4168"/>
                    <a:pt x="299" y="4370"/>
                    <a:pt x="572" y="4370"/>
                  </a:cubicBezTo>
                  <a:lnTo>
                    <a:pt x="4049" y="4370"/>
                  </a:lnTo>
                  <a:cubicBezTo>
                    <a:pt x="4311" y="4370"/>
                    <a:pt x="4525" y="4168"/>
                    <a:pt x="4525" y="3894"/>
                  </a:cubicBezTo>
                  <a:lnTo>
                    <a:pt x="4525" y="3477"/>
                  </a:lnTo>
                  <a:cubicBezTo>
                    <a:pt x="4525" y="3215"/>
                    <a:pt x="4311" y="3001"/>
                    <a:pt x="4049" y="3001"/>
                  </a:cubicBezTo>
                  <a:lnTo>
                    <a:pt x="3859" y="3001"/>
                  </a:lnTo>
                  <a:cubicBezTo>
                    <a:pt x="3787" y="3001"/>
                    <a:pt x="3704" y="2941"/>
                    <a:pt x="3704" y="2858"/>
                  </a:cubicBezTo>
                  <a:lnTo>
                    <a:pt x="3704" y="477"/>
                  </a:lnTo>
                  <a:cubicBezTo>
                    <a:pt x="3704" y="203"/>
                    <a:pt x="3501" y="1"/>
                    <a:pt x="3228" y="1"/>
                  </a:cubicBezTo>
                  <a:lnTo>
                    <a:pt x="1442" y="1"/>
                  </a:lnTo>
                  <a:cubicBezTo>
                    <a:pt x="1358" y="1"/>
                    <a:pt x="1287" y="72"/>
                    <a:pt x="1287" y="155"/>
                  </a:cubicBezTo>
                  <a:cubicBezTo>
                    <a:pt x="1287" y="251"/>
                    <a:pt x="1358" y="322"/>
                    <a:pt x="1442" y="322"/>
                  </a:cubicBezTo>
                  <a:lnTo>
                    <a:pt x="3228" y="322"/>
                  </a:lnTo>
                  <a:cubicBezTo>
                    <a:pt x="3311" y="322"/>
                    <a:pt x="3382" y="382"/>
                    <a:pt x="3382" y="477"/>
                  </a:cubicBezTo>
                  <a:lnTo>
                    <a:pt x="3382" y="2858"/>
                  </a:lnTo>
                  <a:cubicBezTo>
                    <a:pt x="3382" y="3120"/>
                    <a:pt x="3585" y="3334"/>
                    <a:pt x="3859" y="3334"/>
                  </a:cubicBezTo>
                  <a:lnTo>
                    <a:pt x="4049" y="3334"/>
                  </a:lnTo>
                  <a:cubicBezTo>
                    <a:pt x="4121" y="3334"/>
                    <a:pt x="4204" y="3394"/>
                    <a:pt x="4204" y="3477"/>
                  </a:cubicBezTo>
                  <a:lnTo>
                    <a:pt x="4204" y="3894"/>
                  </a:lnTo>
                  <a:cubicBezTo>
                    <a:pt x="4204" y="3965"/>
                    <a:pt x="4132" y="4049"/>
                    <a:pt x="4049" y="4049"/>
                  </a:cubicBezTo>
                  <a:lnTo>
                    <a:pt x="572" y="4049"/>
                  </a:lnTo>
                  <a:cubicBezTo>
                    <a:pt x="489" y="4049"/>
                    <a:pt x="418" y="3989"/>
                    <a:pt x="418" y="3894"/>
                  </a:cubicBezTo>
                  <a:lnTo>
                    <a:pt x="418" y="3477"/>
                  </a:lnTo>
                  <a:cubicBezTo>
                    <a:pt x="418" y="3406"/>
                    <a:pt x="477" y="3334"/>
                    <a:pt x="572" y="3334"/>
                  </a:cubicBezTo>
                  <a:lnTo>
                    <a:pt x="763" y="3334"/>
                  </a:lnTo>
                  <a:cubicBezTo>
                    <a:pt x="1025" y="3334"/>
                    <a:pt x="1239" y="3120"/>
                    <a:pt x="1239" y="2858"/>
                  </a:cubicBezTo>
                  <a:lnTo>
                    <a:pt x="1239" y="1513"/>
                  </a:lnTo>
                  <a:cubicBezTo>
                    <a:pt x="1239" y="1251"/>
                    <a:pt x="1025" y="1036"/>
                    <a:pt x="763" y="1036"/>
                  </a:cubicBezTo>
                  <a:lnTo>
                    <a:pt x="477" y="1036"/>
                  </a:lnTo>
                  <a:cubicBezTo>
                    <a:pt x="406" y="1036"/>
                    <a:pt x="334" y="977"/>
                    <a:pt x="334" y="893"/>
                  </a:cubicBezTo>
                  <a:lnTo>
                    <a:pt x="334" y="477"/>
                  </a:lnTo>
                  <a:cubicBezTo>
                    <a:pt x="334" y="393"/>
                    <a:pt x="394" y="322"/>
                    <a:pt x="477" y="322"/>
                  </a:cubicBezTo>
                  <a:lnTo>
                    <a:pt x="787" y="322"/>
                  </a:lnTo>
                  <a:cubicBezTo>
                    <a:pt x="882" y="322"/>
                    <a:pt x="953" y="251"/>
                    <a:pt x="953" y="155"/>
                  </a:cubicBezTo>
                  <a:cubicBezTo>
                    <a:pt x="953" y="72"/>
                    <a:pt x="882" y="1"/>
                    <a:pt x="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2" name="Google Shape;11102;p78"/>
          <p:cNvGrpSpPr/>
          <p:nvPr/>
        </p:nvGrpSpPr>
        <p:grpSpPr>
          <a:xfrm>
            <a:off x="5833196" y="3376462"/>
            <a:ext cx="317645" cy="318757"/>
            <a:chOff x="5779408" y="3699191"/>
            <a:chExt cx="317645" cy="318757"/>
          </a:xfrm>
          <a:solidFill>
            <a:schemeClr val="tx1"/>
          </a:solidFill>
        </p:grpSpPr>
        <p:sp>
          <p:nvSpPr>
            <p:cNvPr id="11103" name="Google Shape;11103;p78"/>
            <p:cNvSpPr/>
            <p:nvPr/>
          </p:nvSpPr>
          <p:spPr>
            <a:xfrm>
              <a:off x="5892837" y="3700334"/>
              <a:ext cx="204216" cy="317614"/>
            </a:xfrm>
            <a:custGeom>
              <a:avLst/>
              <a:gdLst/>
              <a:ahLst/>
              <a:cxnLst/>
              <a:rect l="l" t="t" r="r" b="b"/>
              <a:pathLst>
                <a:path w="6431" h="10002" extrusionOk="0">
                  <a:moveTo>
                    <a:pt x="4025" y="0"/>
                  </a:moveTo>
                  <a:cubicBezTo>
                    <a:pt x="3870" y="0"/>
                    <a:pt x="3704" y="60"/>
                    <a:pt x="3608" y="179"/>
                  </a:cubicBezTo>
                  <a:lnTo>
                    <a:pt x="1465" y="2322"/>
                  </a:lnTo>
                  <a:lnTo>
                    <a:pt x="299" y="1167"/>
                  </a:lnTo>
                  <a:cubicBezTo>
                    <a:pt x="269" y="1138"/>
                    <a:pt x="227" y="1123"/>
                    <a:pt x="184" y="1123"/>
                  </a:cubicBezTo>
                  <a:cubicBezTo>
                    <a:pt x="141" y="1123"/>
                    <a:pt x="96" y="1138"/>
                    <a:pt x="60" y="1167"/>
                  </a:cubicBezTo>
                  <a:cubicBezTo>
                    <a:pt x="1" y="1227"/>
                    <a:pt x="1" y="1322"/>
                    <a:pt x="60" y="1405"/>
                  </a:cubicBezTo>
                  <a:lnTo>
                    <a:pt x="1346" y="2679"/>
                  </a:lnTo>
                  <a:cubicBezTo>
                    <a:pt x="1370" y="2715"/>
                    <a:pt x="1418" y="2727"/>
                    <a:pt x="1465" y="2727"/>
                  </a:cubicBezTo>
                  <a:cubicBezTo>
                    <a:pt x="1501" y="2727"/>
                    <a:pt x="1549" y="2715"/>
                    <a:pt x="1584" y="2679"/>
                  </a:cubicBezTo>
                  <a:lnTo>
                    <a:pt x="3847" y="417"/>
                  </a:lnTo>
                  <a:cubicBezTo>
                    <a:pt x="3882" y="370"/>
                    <a:pt x="3966" y="346"/>
                    <a:pt x="4037" y="346"/>
                  </a:cubicBezTo>
                  <a:cubicBezTo>
                    <a:pt x="4109" y="346"/>
                    <a:pt x="4168" y="370"/>
                    <a:pt x="4228" y="417"/>
                  </a:cubicBezTo>
                  <a:lnTo>
                    <a:pt x="6049" y="2239"/>
                  </a:lnTo>
                  <a:cubicBezTo>
                    <a:pt x="6085" y="2275"/>
                    <a:pt x="6121" y="2358"/>
                    <a:pt x="6121" y="2429"/>
                  </a:cubicBezTo>
                  <a:cubicBezTo>
                    <a:pt x="6121" y="2501"/>
                    <a:pt x="6085" y="2560"/>
                    <a:pt x="6049" y="2620"/>
                  </a:cubicBezTo>
                  <a:lnTo>
                    <a:pt x="3775" y="4882"/>
                  </a:lnTo>
                  <a:cubicBezTo>
                    <a:pt x="3716" y="4942"/>
                    <a:pt x="3716" y="5049"/>
                    <a:pt x="3775" y="5120"/>
                  </a:cubicBezTo>
                  <a:lnTo>
                    <a:pt x="6049" y="7382"/>
                  </a:lnTo>
                  <a:cubicBezTo>
                    <a:pt x="6085" y="7430"/>
                    <a:pt x="6121" y="7501"/>
                    <a:pt x="6121" y="7573"/>
                  </a:cubicBezTo>
                  <a:cubicBezTo>
                    <a:pt x="6121" y="7656"/>
                    <a:pt x="6085" y="7716"/>
                    <a:pt x="6049" y="7775"/>
                  </a:cubicBezTo>
                  <a:lnTo>
                    <a:pt x="4228" y="9585"/>
                  </a:lnTo>
                  <a:cubicBezTo>
                    <a:pt x="4174" y="9639"/>
                    <a:pt x="4103" y="9665"/>
                    <a:pt x="4033" y="9665"/>
                  </a:cubicBezTo>
                  <a:cubicBezTo>
                    <a:pt x="3963" y="9665"/>
                    <a:pt x="3894" y="9639"/>
                    <a:pt x="3847" y="9585"/>
                  </a:cubicBezTo>
                  <a:lnTo>
                    <a:pt x="2989" y="8740"/>
                  </a:lnTo>
                  <a:cubicBezTo>
                    <a:pt x="2960" y="8710"/>
                    <a:pt x="2921" y="8695"/>
                    <a:pt x="2879" y="8695"/>
                  </a:cubicBezTo>
                  <a:cubicBezTo>
                    <a:pt x="2838" y="8695"/>
                    <a:pt x="2793" y="8710"/>
                    <a:pt x="2751" y="8740"/>
                  </a:cubicBezTo>
                  <a:cubicBezTo>
                    <a:pt x="2692" y="8799"/>
                    <a:pt x="2692" y="8906"/>
                    <a:pt x="2751" y="8978"/>
                  </a:cubicBezTo>
                  <a:lnTo>
                    <a:pt x="3608" y="9823"/>
                  </a:lnTo>
                  <a:cubicBezTo>
                    <a:pt x="3728" y="9942"/>
                    <a:pt x="3870" y="10002"/>
                    <a:pt x="4025" y="10002"/>
                  </a:cubicBezTo>
                  <a:cubicBezTo>
                    <a:pt x="4168" y="10002"/>
                    <a:pt x="4335" y="9942"/>
                    <a:pt x="4442" y="9823"/>
                  </a:cubicBezTo>
                  <a:lnTo>
                    <a:pt x="6252" y="8013"/>
                  </a:lnTo>
                  <a:cubicBezTo>
                    <a:pt x="6371" y="7894"/>
                    <a:pt x="6430" y="7740"/>
                    <a:pt x="6430" y="7597"/>
                  </a:cubicBezTo>
                  <a:cubicBezTo>
                    <a:pt x="6430" y="7430"/>
                    <a:pt x="6371" y="7275"/>
                    <a:pt x="6252" y="7180"/>
                  </a:cubicBezTo>
                  <a:lnTo>
                    <a:pt x="4109" y="4977"/>
                  </a:lnTo>
                  <a:lnTo>
                    <a:pt x="6252" y="2834"/>
                  </a:lnTo>
                  <a:cubicBezTo>
                    <a:pt x="6371" y="2715"/>
                    <a:pt x="6430" y="2560"/>
                    <a:pt x="6430" y="2417"/>
                  </a:cubicBezTo>
                  <a:cubicBezTo>
                    <a:pt x="6430" y="2251"/>
                    <a:pt x="6371" y="2096"/>
                    <a:pt x="6252" y="2001"/>
                  </a:cubicBezTo>
                  <a:lnTo>
                    <a:pt x="4442" y="179"/>
                  </a:lnTo>
                  <a:cubicBezTo>
                    <a:pt x="4323" y="60"/>
                    <a:pt x="4168" y="0"/>
                    <a:pt x="4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78"/>
            <p:cNvSpPr/>
            <p:nvPr/>
          </p:nvSpPr>
          <p:spPr>
            <a:xfrm>
              <a:off x="5779408" y="3699191"/>
              <a:ext cx="195134" cy="316883"/>
            </a:xfrm>
            <a:custGeom>
              <a:avLst/>
              <a:gdLst/>
              <a:ahLst/>
              <a:cxnLst/>
              <a:rect l="l" t="t" r="r" b="b"/>
              <a:pathLst>
                <a:path w="6145" h="9979" extrusionOk="0">
                  <a:moveTo>
                    <a:pt x="2477" y="1"/>
                  </a:moveTo>
                  <a:cubicBezTo>
                    <a:pt x="2311" y="1"/>
                    <a:pt x="2156" y="60"/>
                    <a:pt x="2061" y="179"/>
                  </a:cubicBezTo>
                  <a:lnTo>
                    <a:pt x="239" y="2001"/>
                  </a:lnTo>
                  <a:cubicBezTo>
                    <a:pt x="1" y="2239"/>
                    <a:pt x="1" y="2608"/>
                    <a:pt x="239" y="2846"/>
                  </a:cubicBezTo>
                  <a:lnTo>
                    <a:pt x="2382" y="4989"/>
                  </a:lnTo>
                  <a:lnTo>
                    <a:pt x="239" y="7133"/>
                  </a:lnTo>
                  <a:cubicBezTo>
                    <a:pt x="1" y="7371"/>
                    <a:pt x="1" y="7752"/>
                    <a:pt x="239" y="7990"/>
                  </a:cubicBezTo>
                  <a:lnTo>
                    <a:pt x="2061" y="9800"/>
                  </a:lnTo>
                  <a:cubicBezTo>
                    <a:pt x="2180" y="9919"/>
                    <a:pt x="2323" y="9978"/>
                    <a:pt x="2477" y="9978"/>
                  </a:cubicBezTo>
                  <a:cubicBezTo>
                    <a:pt x="2620" y="9978"/>
                    <a:pt x="2787" y="9919"/>
                    <a:pt x="2882" y="9800"/>
                  </a:cubicBezTo>
                  <a:lnTo>
                    <a:pt x="5037" y="7656"/>
                  </a:lnTo>
                  <a:lnTo>
                    <a:pt x="5859" y="8490"/>
                  </a:lnTo>
                  <a:cubicBezTo>
                    <a:pt x="5895" y="8520"/>
                    <a:pt x="5936" y="8535"/>
                    <a:pt x="5978" y="8535"/>
                  </a:cubicBezTo>
                  <a:cubicBezTo>
                    <a:pt x="6020" y="8535"/>
                    <a:pt x="6061" y="8520"/>
                    <a:pt x="6097" y="8490"/>
                  </a:cubicBezTo>
                  <a:cubicBezTo>
                    <a:pt x="6145" y="8430"/>
                    <a:pt x="6145" y="8323"/>
                    <a:pt x="6085" y="8264"/>
                  </a:cubicBezTo>
                  <a:lnTo>
                    <a:pt x="5156" y="7335"/>
                  </a:lnTo>
                  <a:cubicBezTo>
                    <a:pt x="5121" y="7299"/>
                    <a:pt x="5073" y="7287"/>
                    <a:pt x="5037" y="7287"/>
                  </a:cubicBezTo>
                  <a:cubicBezTo>
                    <a:pt x="4990" y="7287"/>
                    <a:pt x="4942" y="7299"/>
                    <a:pt x="4918" y="7335"/>
                  </a:cubicBezTo>
                  <a:lnTo>
                    <a:pt x="2656" y="9597"/>
                  </a:lnTo>
                  <a:cubicBezTo>
                    <a:pt x="2608" y="9633"/>
                    <a:pt x="2537" y="9669"/>
                    <a:pt x="2454" y="9669"/>
                  </a:cubicBezTo>
                  <a:cubicBezTo>
                    <a:pt x="2382" y="9669"/>
                    <a:pt x="2323" y="9633"/>
                    <a:pt x="2263" y="9597"/>
                  </a:cubicBezTo>
                  <a:lnTo>
                    <a:pt x="453" y="7776"/>
                  </a:lnTo>
                  <a:cubicBezTo>
                    <a:pt x="346" y="7668"/>
                    <a:pt x="346" y="7490"/>
                    <a:pt x="453" y="7395"/>
                  </a:cubicBezTo>
                  <a:lnTo>
                    <a:pt x="2716" y="5132"/>
                  </a:lnTo>
                  <a:cubicBezTo>
                    <a:pt x="2739" y="5097"/>
                    <a:pt x="2751" y="5049"/>
                    <a:pt x="2751" y="5013"/>
                  </a:cubicBezTo>
                  <a:cubicBezTo>
                    <a:pt x="2751" y="4966"/>
                    <a:pt x="2739" y="4918"/>
                    <a:pt x="2716" y="4894"/>
                  </a:cubicBezTo>
                  <a:lnTo>
                    <a:pt x="453" y="2632"/>
                  </a:lnTo>
                  <a:cubicBezTo>
                    <a:pt x="346" y="2525"/>
                    <a:pt x="346" y="2346"/>
                    <a:pt x="453" y="2239"/>
                  </a:cubicBezTo>
                  <a:lnTo>
                    <a:pt x="2263" y="417"/>
                  </a:lnTo>
                  <a:cubicBezTo>
                    <a:pt x="2311" y="382"/>
                    <a:pt x="2382" y="346"/>
                    <a:pt x="2454" y="346"/>
                  </a:cubicBezTo>
                  <a:cubicBezTo>
                    <a:pt x="2537" y="346"/>
                    <a:pt x="2597" y="382"/>
                    <a:pt x="2656" y="417"/>
                  </a:cubicBezTo>
                  <a:lnTo>
                    <a:pt x="3168" y="941"/>
                  </a:lnTo>
                  <a:cubicBezTo>
                    <a:pt x="3198" y="971"/>
                    <a:pt x="3239" y="986"/>
                    <a:pt x="3283" y="986"/>
                  </a:cubicBezTo>
                  <a:cubicBezTo>
                    <a:pt x="3326" y="986"/>
                    <a:pt x="3370" y="971"/>
                    <a:pt x="3406" y="941"/>
                  </a:cubicBezTo>
                  <a:cubicBezTo>
                    <a:pt x="3466" y="882"/>
                    <a:pt x="3466" y="775"/>
                    <a:pt x="3406" y="703"/>
                  </a:cubicBezTo>
                  <a:lnTo>
                    <a:pt x="2882" y="179"/>
                  </a:lnTo>
                  <a:cubicBezTo>
                    <a:pt x="2775" y="60"/>
                    <a:pt x="262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05" name="Google Shape;11105;p78"/>
          <p:cNvSpPr/>
          <p:nvPr/>
        </p:nvSpPr>
        <p:spPr>
          <a:xfrm>
            <a:off x="6358361" y="3371730"/>
            <a:ext cx="356196" cy="328410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06" name="Google Shape;11106;p78"/>
          <p:cNvGrpSpPr/>
          <p:nvPr/>
        </p:nvGrpSpPr>
        <p:grpSpPr>
          <a:xfrm>
            <a:off x="7444223" y="3358139"/>
            <a:ext cx="372073" cy="355243"/>
            <a:chOff x="7390435" y="3680868"/>
            <a:chExt cx="372073" cy="355243"/>
          </a:xfrm>
          <a:solidFill>
            <a:schemeClr val="tx1"/>
          </a:solidFill>
        </p:grpSpPr>
        <p:sp>
          <p:nvSpPr>
            <p:cNvPr id="11107" name="Google Shape;11107;p78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78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78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78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78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78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3" name="Google Shape;11113;p78"/>
          <p:cNvGrpSpPr/>
          <p:nvPr/>
        </p:nvGrpSpPr>
        <p:grpSpPr>
          <a:xfrm>
            <a:off x="1475426" y="3802900"/>
            <a:ext cx="374709" cy="374010"/>
            <a:chOff x="1421638" y="4125629"/>
            <a:chExt cx="374709" cy="374010"/>
          </a:xfrm>
          <a:solidFill>
            <a:schemeClr val="tx1"/>
          </a:solidFill>
        </p:grpSpPr>
        <p:sp>
          <p:nvSpPr>
            <p:cNvPr id="11114" name="Google Shape;11114;p78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78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6" name="Google Shape;11116;p78"/>
          <p:cNvGrpSpPr/>
          <p:nvPr/>
        </p:nvGrpSpPr>
        <p:grpSpPr>
          <a:xfrm>
            <a:off x="2027042" y="3833575"/>
            <a:ext cx="357720" cy="342192"/>
            <a:chOff x="1973254" y="4156304"/>
            <a:chExt cx="357720" cy="342192"/>
          </a:xfrm>
          <a:solidFill>
            <a:schemeClr val="tx1"/>
          </a:solidFill>
        </p:grpSpPr>
        <p:sp>
          <p:nvSpPr>
            <p:cNvPr id="11117" name="Google Shape;11117;p78"/>
            <p:cNvSpPr/>
            <p:nvPr/>
          </p:nvSpPr>
          <p:spPr>
            <a:xfrm>
              <a:off x="2129044" y="4156304"/>
              <a:ext cx="18926" cy="97964"/>
            </a:xfrm>
            <a:custGeom>
              <a:avLst/>
              <a:gdLst/>
              <a:ahLst/>
              <a:cxnLst/>
              <a:rect l="l" t="t" r="r" b="b"/>
              <a:pathLst>
                <a:path w="596" h="3085" extrusionOk="0">
                  <a:moveTo>
                    <a:pt x="417" y="0"/>
                  </a:moveTo>
                  <a:cubicBezTo>
                    <a:pt x="310" y="0"/>
                    <a:pt x="238" y="72"/>
                    <a:pt x="238" y="179"/>
                  </a:cubicBezTo>
                  <a:cubicBezTo>
                    <a:pt x="238" y="358"/>
                    <a:pt x="191" y="453"/>
                    <a:pt x="131" y="560"/>
                  </a:cubicBezTo>
                  <a:cubicBezTo>
                    <a:pt x="72" y="667"/>
                    <a:pt x="0" y="822"/>
                    <a:pt x="0" y="1096"/>
                  </a:cubicBezTo>
                  <a:cubicBezTo>
                    <a:pt x="0" y="1358"/>
                    <a:pt x="72" y="1501"/>
                    <a:pt x="131" y="1632"/>
                  </a:cubicBezTo>
                  <a:cubicBezTo>
                    <a:pt x="191" y="1727"/>
                    <a:pt x="238" y="1822"/>
                    <a:pt x="238" y="2001"/>
                  </a:cubicBezTo>
                  <a:cubicBezTo>
                    <a:pt x="238" y="2179"/>
                    <a:pt x="191" y="2263"/>
                    <a:pt x="131" y="2370"/>
                  </a:cubicBezTo>
                  <a:cubicBezTo>
                    <a:pt x="72" y="2501"/>
                    <a:pt x="0" y="2644"/>
                    <a:pt x="0" y="2906"/>
                  </a:cubicBezTo>
                  <a:cubicBezTo>
                    <a:pt x="0" y="3013"/>
                    <a:pt x="72" y="3084"/>
                    <a:pt x="179" y="3084"/>
                  </a:cubicBezTo>
                  <a:cubicBezTo>
                    <a:pt x="286" y="3084"/>
                    <a:pt x="357" y="3013"/>
                    <a:pt x="357" y="2906"/>
                  </a:cubicBezTo>
                  <a:cubicBezTo>
                    <a:pt x="357" y="2727"/>
                    <a:pt x="405" y="2644"/>
                    <a:pt x="464" y="2536"/>
                  </a:cubicBezTo>
                  <a:cubicBezTo>
                    <a:pt x="524" y="2417"/>
                    <a:pt x="595" y="2263"/>
                    <a:pt x="595" y="2001"/>
                  </a:cubicBezTo>
                  <a:cubicBezTo>
                    <a:pt x="595" y="1727"/>
                    <a:pt x="524" y="1584"/>
                    <a:pt x="464" y="1465"/>
                  </a:cubicBezTo>
                  <a:cubicBezTo>
                    <a:pt x="405" y="1358"/>
                    <a:pt x="357" y="1274"/>
                    <a:pt x="357" y="1096"/>
                  </a:cubicBezTo>
                  <a:cubicBezTo>
                    <a:pt x="357" y="905"/>
                    <a:pt x="405" y="822"/>
                    <a:pt x="464" y="715"/>
                  </a:cubicBezTo>
                  <a:cubicBezTo>
                    <a:pt x="524" y="596"/>
                    <a:pt x="595" y="453"/>
                    <a:pt x="595" y="179"/>
                  </a:cubicBezTo>
                  <a:cubicBezTo>
                    <a:pt x="595" y="72"/>
                    <a:pt x="524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78"/>
            <p:cNvSpPr/>
            <p:nvPr/>
          </p:nvSpPr>
          <p:spPr>
            <a:xfrm>
              <a:off x="2174771" y="4156304"/>
              <a:ext cx="18958" cy="97964"/>
            </a:xfrm>
            <a:custGeom>
              <a:avLst/>
              <a:gdLst/>
              <a:ahLst/>
              <a:cxnLst/>
              <a:rect l="l" t="t" r="r" b="b"/>
              <a:pathLst>
                <a:path w="597" h="3085" extrusionOk="0">
                  <a:moveTo>
                    <a:pt x="418" y="0"/>
                  </a:moveTo>
                  <a:cubicBezTo>
                    <a:pt x="322" y="0"/>
                    <a:pt x="239" y="72"/>
                    <a:pt x="239" y="179"/>
                  </a:cubicBezTo>
                  <a:cubicBezTo>
                    <a:pt x="239" y="358"/>
                    <a:pt x="191" y="453"/>
                    <a:pt x="144" y="560"/>
                  </a:cubicBezTo>
                  <a:cubicBezTo>
                    <a:pt x="84" y="667"/>
                    <a:pt x="1" y="822"/>
                    <a:pt x="1" y="1096"/>
                  </a:cubicBezTo>
                  <a:cubicBezTo>
                    <a:pt x="1" y="1358"/>
                    <a:pt x="84" y="1501"/>
                    <a:pt x="144" y="1632"/>
                  </a:cubicBezTo>
                  <a:cubicBezTo>
                    <a:pt x="191" y="1727"/>
                    <a:pt x="239" y="1822"/>
                    <a:pt x="239" y="2001"/>
                  </a:cubicBezTo>
                  <a:cubicBezTo>
                    <a:pt x="239" y="2179"/>
                    <a:pt x="191" y="2263"/>
                    <a:pt x="144" y="2370"/>
                  </a:cubicBezTo>
                  <a:cubicBezTo>
                    <a:pt x="84" y="2501"/>
                    <a:pt x="1" y="2644"/>
                    <a:pt x="1" y="2906"/>
                  </a:cubicBezTo>
                  <a:cubicBezTo>
                    <a:pt x="1" y="3013"/>
                    <a:pt x="84" y="3084"/>
                    <a:pt x="179" y="3084"/>
                  </a:cubicBezTo>
                  <a:cubicBezTo>
                    <a:pt x="287" y="3084"/>
                    <a:pt x="358" y="3013"/>
                    <a:pt x="358" y="2906"/>
                  </a:cubicBezTo>
                  <a:cubicBezTo>
                    <a:pt x="358" y="2727"/>
                    <a:pt x="406" y="2644"/>
                    <a:pt x="465" y="2536"/>
                  </a:cubicBezTo>
                  <a:cubicBezTo>
                    <a:pt x="525" y="2417"/>
                    <a:pt x="596" y="2263"/>
                    <a:pt x="596" y="2001"/>
                  </a:cubicBezTo>
                  <a:cubicBezTo>
                    <a:pt x="596" y="1727"/>
                    <a:pt x="525" y="1584"/>
                    <a:pt x="465" y="1465"/>
                  </a:cubicBezTo>
                  <a:cubicBezTo>
                    <a:pt x="406" y="1358"/>
                    <a:pt x="358" y="1274"/>
                    <a:pt x="358" y="1096"/>
                  </a:cubicBezTo>
                  <a:cubicBezTo>
                    <a:pt x="358" y="905"/>
                    <a:pt x="406" y="822"/>
                    <a:pt x="465" y="715"/>
                  </a:cubicBezTo>
                  <a:cubicBezTo>
                    <a:pt x="525" y="596"/>
                    <a:pt x="596" y="453"/>
                    <a:pt x="596" y="179"/>
                  </a:cubicBezTo>
                  <a:cubicBezTo>
                    <a:pt x="596" y="72"/>
                    <a:pt x="525" y="0"/>
                    <a:pt x="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78"/>
            <p:cNvSpPr/>
            <p:nvPr/>
          </p:nvSpPr>
          <p:spPr>
            <a:xfrm>
              <a:off x="1992529" y="4460644"/>
              <a:ext cx="338445" cy="37852"/>
            </a:xfrm>
            <a:custGeom>
              <a:avLst/>
              <a:gdLst/>
              <a:ahLst/>
              <a:cxnLst/>
              <a:rect l="l" t="t" r="r" b="b"/>
              <a:pathLst>
                <a:path w="10658" h="1192" extrusionOk="0">
                  <a:moveTo>
                    <a:pt x="10002" y="358"/>
                  </a:moveTo>
                  <a:lnTo>
                    <a:pt x="9931" y="632"/>
                  </a:lnTo>
                  <a:cubicBezTo>
                    <a:pt x="9895" y="751"/>
                    <a:pt x="9764" y="834"/>
                    <a:pt x="9645" y="834"/>
                  </a:cubicBezTo>
                  <a:lnTo>
                    <a:pt x="1013" y="834"/>
                  </a:lnTo>
                  <a:cubicBezTo>
                    <a:pt x="894" y="834"/>
                    <a:pt x="763" y="739"/>
                    <a:pt x="727" y="632"/>
                  </a:cubicBezTo>
                  <a:lnTo>
                    <a:pt x="656" y="358"/>
                  </a:lnTo>
                  <a:close/>
                  <a:moveTo>
                    <a:pt x="180" y="1"/>
                  </a:moveTo>
                  <a:cubicBezTo>
                    <a:pt x="72" y="1"/>
                    <a:pt x="1" y="84"/>
                    <a:pt x="1" y="180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287" y="358"/>
                  </a:lnTo>
                  <a:lnTo>
                    <a:pt x="382" y="715"/>
                  </a:lnTo>
                  <a:cubicBezTo>
                    <a:pt x="465" y="989"/>
                    <a:pt x="739" y="1192"/>
                    <a:pt x="1013" y="1192"/>
                  </a:cubicBezTo>
                  <a:lnTo>
                    <a:pt x="9645" y="1192"/>
                  </a:lnTo>
                  <a:cubicBezTo>
                    <a:pt x="9931" y="1192"/>
                    <a:pt x="10193" y="989"/>
                    <a:pt x="10264" y="715"/>
                  </a:cubicBezTo>
                  <a:lnTo>
                    <a:pt x="10371" y="358"/>
                  </a:lnTo>
                  <a:lnTo>
                    <a:pt x="10478" y="358"/>
                  </a:lnTo>
                  <a:cubicBezTo>
                    <a:pt x="10574" y="358"/>
                    <a:pt x="10657" y="287"/>
                    <a:pt x="10657" y="180"/>
                  </a:cubicBezTo>
                  <a:cubicBezTo>
                    <a:pt x="10657" y="96"/>
                    <a:pt x="10586" y="1"/>
                    <a:pt x="104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78"/>
            <p:cNvSpPr/>
            <p:nvPr/>
          </p:nvSpPr>
          <p:spPr>
            <a:xfrm>
              <a:off x="1996340" y="4288627"/>
              <a:ext cx="60525" cy="69226"/>
            </a:xfrm>
            <a:custGeom>
              <a:avLst/>
              <a:gdLst/>
              <a:ahLst/>
              <a:cxnLst/>
              <a:rect l="l" t="t" r="r" b="b"/>
              <a:pathLst>
                <a:path w="1906" h="2180" extrusionOk="0">
                  <a:moveTo>
                    <a:pt x="1500" y="358"/>
                  </a:moveTo>
                  <a:lnTo>
                    <a:pt x="1500" y="1346"/>
                  </a:lnTo>
                  <a:cubicBezTo>
                    <a:pt x="1500" y="1513"/>
                    <a:pt x="1512" y="1656"/>
                    <a:pt x="1524" y="1822"/>
                  </a:cubicBezTo>
                  <a:lnTo>
                    <a:pt x="1512" y="1822"/>
                  </a:lnTo>
                  <a:cubicBezTo>
                    <a:pt x="869" y="1822"/>
                    <a:pt x="369" y="1298"/>
                    <a:pt x="369" y="679"/>
                  </a:cubicBezTo>
                  <a:cubicBezTo>
                    <a:pt x="357" y="572"/>
                    <a:pt x="369" y="465"/>
                    <a:pt x="405" y="358"/>
                  </a:cubicBezTo>
                  <a:close/>
                  <a:moveTo>
                    <a:pt x="262" y="1"/>
                  </a:moveTo>
                  <a:cubicBezTo>
                    <a:pt x="191" y="1"/>
                    <a:pt x="131" y="48"/>
                    <a:pt x="107" y="120"/>
                  </a:cubicBezTo>
                  <a:cubicBezTo>
                    <a:pt x="24" y="298"/>
                    <a:pt x="0" y="477"/>
                    <a:pt x="0" y="679"/>
                  </a:cubicBezTo>
                  <a:cubicBezTo>
                    <a:pt x="0" y="1513"/>
                    <a:pt x="667" y="2179"/>
                    <a:pt x="1500" y="2179"/>
                  </a:cubicBezTo>
                  <a:lnTo>
                    <a:pt x="1726" y="2179"/>
                  </a:lnTo>
                  <a:cubicBezTo>
                    <a:pt x="1786" y="2179"/>
                    <a:pt x="1834" y="2144"/>
                    <a:pt x="1857" y="2120"/>
                  </a:cubicBezTo>
                  <a:cubicBezTo>
                    <a:pt x="1893" y="2084"/>
                    <a:pt x="1905" y="2025"/>
                    <a:pt x="1905" y="1965"/>
                  </a:cubicBezTo>
                  <a:cubicBezTo>
                    <a:pt x="1857" y="1763"/>
                    <a:pt x="1846" y="1548"/>
                    <a:pt x="1846" y="1358"/>
                  </a:cubicBezTo>
                  <a:lnTo>
                    <a:pt x="1846" y="179"/>
                  </a:lnTo>
                  <a:cubicBezTo>
                    <a:pt x="1846" y="84"/>
                    <a:pt x="1774" y="1"/>
                    <a:pt x="16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78"/>
            <p:cNvSpPr/>
            <p:nvPr/>
          </p:nvSpPr>
          <p:spPr>
            <a:xfrm>
              <a:off x="1973254" y="4265954"/>
              <a:ext cx="306658" cy="184147"/>
            </a:xfrm>
            <a:custGeom>
              <a:avLst/>
              <a:gdLst/>
              <a:ahLst/>
              <a:cxnLst/>
              <a:rect l="l" t="t" r="r" b="b"/>
              <a:pathLst>
                <a:path w="9657" h="5799" extrusionOk="0">
                  <a:moveTo>
                    <a:pt x="9288" y="357"/>
                  </a:moveTo>
                  <a:lnTo>
                    <a:pt x="9288" y="2072"/>
                  </a:lnTo>
                  <a:cubicBezTo>
                    <a:pt x="9288" y="3917"/>
                    <a:pt x="7776" y="5418"/>
                    <a:pt x="5930" y="5418"/>
                  </a:cubicBezTo>
                  <a:cubicBezTo>
                    <a:pt x="4585" y="5418"/>
                    <a:pt x="3358" y="4620"/>
                    <a:pt x="2834" y="3370"/>
                  </a:cubicBezTo>
                  <a:cubicBezTo>
                    <a:pt x="2811" y="3310"/>
                    <a:pt x="2751" y="3263"/>
                    <a:pt x="2668" y="3263"/>
                  </a:cubicBezTo>
                  <a:lnTo>
                    <a:pt x="2227" y="3263"/>
                  </a:lnTo>
                  <a:cubicBezTo>
                    <a:pt x="1203" y="3263"/>
                    <a:pt x="346" y="2429"/>
                    <a:pt x="346" y="1393"/>
                  </a:cubicBezTo>
                  <a:cubicBezTo>
                    <a:pt x="358" y="1012"/>
                    <a:pt x="477" y="655"/>
                    <a:pt x="668" y="357"/>
                  </a:cubicBezTo>
                  <a:lnTo>
                    <a:pt x="8335" y="357"/>
                  </a:lnTo>
                  <a:lnTo>
                    <a:pt x="8335" y="1131"/>
                  </a:lnTo>
                  <a:cubicBezTo>
                    <a:pt x="8335" y="1238"/>
                    <a:pt x="8407" y="1310"/>
                    <a:pt x="8514" y="1310"/>
                  </a:cubicBezTo>
                  <a:cubicBezTo>
                    <a:pt x="8609" y="1310"/>
                    <a:pt x="8692" y="1238"/>
                    <a:pt x="8692" y="1131"/>
                  </a:cubicBezTo>
                  <a:lnTo>
                    <a:pt x="8692" y="357"/>
                  </a:lnTo>
                  <a:close/>
                  <a:moveTo>
                    <a:pt x="572" y="0"/>
                  </a:moveTo>
                  <a:cubicBezTo>
                    <a:pt x="513" y="0"/>
                    <a:pt x="477" y="36"/>
                    <a:pt x="429" y="84"/>
                  </a:cubicBezTo>
                  <a:cubicBezTo>
                    <a:pt x="144" y="465"/>
                    <a:pt x="1" y="917"/>
                    <a:pt x="1" y="1381"/>
                  </a:cubicBezTo>
                  <a:cubicBezTo>
                    <a:pt x="1" y="2620"/>
                    <a:pt x="1013" y="3620"/>
                    <a:pt x="2227" y="3620"/>
                  </a:cubicBezTo>
                  <a:lnTo>
                    <a:pt x="2561" y="3620"/>
                  </a:lnTo>
                  <a:cubicBezTo>
                    <a:pt x="3168" y="4941"/>
                    <a:pt x="4478" y="5799"/>
                    <a:pt x="5930" y="5799"/>
                  </a:cubicBezTo>
                  <a:cubicBezTo>
                    <a:pt x="7990" y="5799"/>
                    <a:pt x="9657" y="4132"/>
                    <a:pt x="9657" y="2072"/>
                  </a:cubicBezTo>
                  <a:lnTo>
                    <a:pt x="9657" y="179"/>
                  </a:lnTo>
                  <a:cubicBezTo>
                    <a:pt x="9657" y="84"/>
                    <a:pt x="9585" y="0"/>
                    <a:pt x="94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78"/>
            <p:cNvSpPr/>
            <p:nvPr/>
          </p:nvSpPr>
          <p:spPr>
            <a:xfrm>
              <a:off x="2155877" y="4319620"/>
              <a:ext cx="93423" cy="99488"/>
            </a:xfrm>
            <a:custGeom>
              <a:avLst/>
              <a:gdLst/>
              <a:ahLst/>
              <a:cxnLst/>
              <a:rect l="l" t="t" r="r" b="b"/>
              <a:pathLst>
                <a:path w="2942" h="3133" extrusionOk="0">
                  <a:moveTo>
                    <a:pt x="2763" y="1"/>
                  </a:moveTo>
                  <a:cubicBezTo>
                    <a:pt x="2656" y="1"/>
                    <a:pt x="2584" y="72"/>
                    <a:pt x="2584" y="179"/>
                  </a:cubicBezTo>
                  <a:lnTo>
                    <a:pt x="2584" y="382"/>
                  </a:lnTo>
                  <a:cubicBezTo>
                    <a:pt x="2584" y="1703"/>
                    <a:pt x="1513" y="2775"/>
                    <a:pt x="179" y="2775"/>
                  </a:cubicBezTo>
                  <a:cubicBezTo>
                    <a:pt x="84" y="2775"/>
                    <a:pt x="0" y="2858"/>
                    <a:pt x="0" y="2954"/>
                  </a:cubicBezTo>
                  <a:cubicBezTo>
                    <a:pt x="0" y="3061"/>
                    <a:pt x="84" y="3132"/>
                    <a:pt x="179" y="3132"/>
                  </a:cubicBezTo>
                  <a:cubicBezTo>
                    <a:pt x="1703" y="3132"/>
                    <a:pt x="2941" y="1906"/>
                    <a:pt x="2941" y="382"/>
                  </a:cubicBezTo>
                  <a:lnTo>
                    <a:pt x="2941" y="179"/>
                  </a:lnTo>
                  <a:cubicBezTo>
                    <a:pt x="2941" y="72"/>
                    <a:pt x="2858" y="1"/>
                    <a:pt x="2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3" name="Google Shape;11123;p78"/>
          <p:cNvGrpSpPr/>
          <p:nvPr/>
        </p:nvGrpSpPr>
        <p:grpSpPr>
          <a:xfrm>
            <a:off x="2577547" y="3812776"/>
            <a:ext cx="341049" cy="340318"/>
            <a:chOff x="2523759" y="4135505"/>
            <a:chExt cx="341049" cy="340318"/>
          </a:xfrm>
          <a:solidFill>
            <a:schemeClr val="tx1"/>
          </a:solidFill>
        </p:grpSpPr>
        <p:sp>
          <p:nvSpPr>
            <p:cNvPr id="11124" name="Google Shape;11124;p78"/>
            <p:cNvSpPr/>
            <p:nvPr/>
          </p:nvSpPr>
          <p:spPr>
            <a:xfrm>
              <a:off x="2523759" y="4135505"/>
              <a:ext cx="341049" cy="340318"/>
            </a:xfrm>
            <a:custGeom>
              <a:avLst/>
              <a:gdLst/>
              <a:ahLst/>
              <a:cxnLst/>
              <a:rect l="l" t="t" r="r" b="b"/>
              <a:pathLst>
                <a:path w="10740" h="10717" extrusionOk="0">
                  <a:moveTo>
                    <a:pt x="7882" y="358"/>
                  </a:moveTo>
                  <a:cubicBezTo>
                    <a:pt x="7501" y="703"/>
                    <a:pt x="6965" y="1286"/>
                    <a:pt x="6751" y="1906"/>
                  </a:cubicBezTo>
                  <a:cubicBezTo>
                    <a:pt x="6215" y="1644"/>
                    <a:pt x="5620" y="1489"/>
                    <a:pt x="5013" y="1489"/>
                  </a:cubicBezTo>
                  <a:cubicBezTo>
                    <a:pt x="4739" y="1489"/>
                    <a:pt x="4489" y="1513"/>
                    <a:pt x="4251" y="1536"/>
                  </a:cubicBezTo>
                  <a:cubicBezTo>
                    <a:pt x="5132" y="1060"/>
                    <a:pt x="6061" y="763"/>
                    <a:pt x="6727" y="584"/>
                  </a:cubicBezTo>
                  <a:cubicBezTo>
                    <a:pt x="7192" y="465"/>
                    <a:pt x="7585" y="405"/>
                    <a:pt x="7882" y="358"/>
                  </a:cubicBezTo>
                  <a:close/>
                  <a:moveTo>
                    <a:pt x="8013" y="3453"/>
                  </a:moveTo>
                  <a:cubicBezTo>
                    <a:pt x="8180" y="3727"/>
                    <a:pt x="8335" y="4025"/>
                    <a:pt x="8418" y="4323"/>
                  </a:cubicBezTo>
                  <a:cubicBezTo>
                    <a:pt x="8466" y="4453"/>
                    <a:pt x="8549" y="4561"/>
                    <a:pt x="8668" y="4620"/>
                  </a:cubicBezTo>
                  <a:cubicBezTo>
                    <a:pt x="8739" y="4650"/>
                    <a:pt x="8811" y="4665"/>
                    <a:pt x="8879" y="4665"/>
                  </a:cubicBezTo>
                  <a:cubicBezTo>
                    <a:pt x="8948" y="4665"/>
                    <a:pt x="9013" y="4650"/>
                    <a:pt x="9073" y="4620"/>
                  </a:cubicBezTo>
                  <a:lnTo>
                    <a:pt x="10299" y="4096"/>
                  </a:lnTo>
                  <a:lnTo>
                    <a:pt x="10002" y="5001"/>
                  </a:lnTo>
                  <a:cubicBezTo>
                    <a:pt x="9930" y="5215"/>
                    <a:pt x="9930" y="5430"/>
                    <a:pt x="10002" y="5632"/>
                  </a:cubicBezTo>
                  <a:lnTo>
                    <a:pt x="10299" y="6537"/>
                  </a:lnTo>
                  <a:lnTo>
                    <a:pt x="9073" y="6049"/>
                  </a:lnTo>
                  <a:cubicBezTo>
                    <a:pt x="9007" y="6019"/>
                    <a:pt x="8939" y="6004"/>
                    <a:pt x="8870" y="6004"/>
                  </a:cubicBezTo>
                  <a:cubicBezTo>
                    <a:pt x="8802" y="6004"/>
                    <a:pt x="8733" y="6019"/>
                    <a:pt x="8668" y="6049"/>
                  </a:cubicBezTo>
                  <a:cubicBezTo>
                    <a:pt x="8549" y="6108"/>
                    <a:pt x="8454" y="6216"/>
                    <a:pt x="8418" y="6347"/>
                  </a:cubicBezTo>
                  <a:cubicBezTo>
                    <a:pt x="8335" y="6656"/>
                    <a:pt x="8192" y="6942"/>
                    <a:pt x="8013" y="7204"/>
                  </a:cubicBezTo>
                  <a:cubicBezTo>
                    <a:pt x="7894" y="6644"/>
                    <a:pt x="7835" y="6001"/>
                    <a:pt x="7835" y="5335"/>
                  </a:cubicBezTo>
                  <a:cubicBezTo>
                    <a:pt x="7835" y="4668"/>
                    <a:pt x="7894" y="4025"/>
                    <a:pt x="8013" y="3453"/>
                  </a:cubicBezTo>
                  <a:close/>
                  <a:moveTo>
                    <a:pt x="3001" y="2298"/>
                  </a:moveTo>
                  <a:lnTo>
                    <a:pt x="3001" y="2298"/>
                  </a:lnTo>
                  <a:cubicBezTo>
                    <a:pt x="2691" y="3203"/>
                    <a:pt x="2548" y="4263"/>
                    <a:pt x="2548" y="5358"/>
                  </a:cubicBezTo>
                  <a:cubicBezTo>
                    <a:pt x="2548" y="6466"/>
                    <a:pt x="2703" y="7501"/>
                    <a:pt x="3001" y="8430"/>
                  </a:cubicBezTo>
                  <a:cubicBezTo>
                    <a:pt x="2858" y="8323"/>
                    <a:pt x="2703" y="8216"/>
                    <a:pt x="2572" y="8121"/>
                  </a:cubicBezTo>
                  <a:cubicBezTo>
                    <a:pt x="1989" y="7656"/>
                    <a:pt x="1572" y="7025"/>
                    <a:pt x="1179" y="6430"/>
                  </a:cubicBezTo>
                  <a:cubicBezTo>
                    <a:pt x="941" y="6061"/>
                    <a:pt x="679" y="5692"/>
                    <a:pt x="381" y="5346"/>
                  </a:cubicBezTo>
                  <a:cubicBezTo>
                    <a:pt x="667" y="5001"/>
                    <a:pt x="917" y="4632"/>
                    <a:pt x="1179" y="4263"/>
                  </a:cubicBezTo>
                  <a:cubicBezTo>
                    <a:pt x="1572" y="3656"/>
                    <a:pt x="1989" y="3025"/>
                    <a:pt x="2572" y="2584"/>
                  </a:cubicBezTo>
                  <a:cubicBezTo>
                    <a:pt x="2703" y="2477"/>
                    <a:pt x="2858" y="2370"/>
                    <a:pt x="3001" y="2298"/>
                  </a:cubicBezTo>
                  <a:close/>
                  <a:moveTo>
                    <a:pt x="6168" y="2013"/>
                  </a:moveTo>
                  <a:cubicBezTo>
                    <a:pt x="6465" y="2120"/>
                    <a:pt x="6751" y="2251"/>
                    <a:pt x="7001" y="2429"/>
                  </a:cubicBezTo>
                  <a:cubicBezTo>
                    <a:pt x="6942" y="2596"/>
                    <a:pt x="6906" y="2775"/>
                    <a:pt x="6858" y="2965"/>
                  </a:cubicBezTo>
                  <a:cubicBezTo>
                    <a:pt x="6846" y="3049"/>
                    <a:pt x="6882" y="3132"/>
                    <a:pt x="6977" y="3156"/>
                  </a:cubicBezTo>
                  <a:lnTo>
                    <a:pt x="7001" y="3156"/>
                  </a:lnTo>
                  <a:cubicBezTo>
                    <a:pt x="7084" y="3156"/>
                    <a:pt x="7144" y="3108"/>
                    <a:pt x="7156" y="3037"/>
                  </a:cubicBezTo>
                  <a:cubicBezTo>
                    <a:pt x="7180" y="2906"/>
                    <a:pt x="7227" y="2775"/>
                    <a:pt x="7263" y="2632"/>
                  </a:cubicBezTo>
                  <a:cubicBezTo>
                    <a:pt x="7442" y="2787"/>
                    <a:pt x="7596" y="2953"/>
                    <a:pt x="7751" y="3132"/>
                  </a:cubicBezTo>
                  <a:cubicBezTo>
                    <a:pt x="7585" y="3787"/>
                    <a:pt x="7513" y="4537"/>
                    <a:pt x="7513" y="5346"/>
                  </a:cubicBezTo>
                  <a:cubicBezTo>
                    <a:pt x="7513" y="6144"/>
                    <a:pt x="7596" y="6906"/>
                    <a:pt x="7751" y="7561"/>
                  </a:cubicBezTo>
                  <a:cubicBezTo>
                    <a:pt x="7632" y="7740"/>
                    <a:pt x="7465" y="7906"/>
                    <a:pt x="7287" y="8061"/>
                  </a:cubicBezTo>
                  <a:cubicBezTo>
                    <a:pt x="7049" y="7287"/>
                    <a:pt x="6918" y="6335"/>
                    <a:pt x="6918" y="5346"/>
                  </a:cubicBezTo>
                  <a:cubicBezTo>
                    <a:pt x="6918" y="4787"/>
                    <a:pt x="6965" y="4215"/>
                    <a:pt x="7037" y="3691"/>
                  </a:cubicBezTo>
                  <a:cubicBezTo>
                    <a:pt x="7049" y="3608"/>
                    <a:pt x="6989" y="3537"/>
                    <a:pt x="6906" y="3513"/>
                  </a:cubicBezTo>
                  <a:cubicBezTo>
                    <a:pt x="6898" y="3512"/>
                    <a:pt x="6890" y="3511"/>
                    <a:pt x="6882" y="3511"/>
                  </a:cubicBezTo>
                  <a:cubicBezTo>
                    <a:pt x="6799" y="3511"/>
                    <a:pt x="6738" y="3568"/>
                    <a:pt x="6727" y="3644"/>
                  </a:cubicBezTo>
                  <a:cubicBezTo>
                    <a:pt x="6632" y="4192"/>
                    <a:pt x="6584" y="4763"/>
                    <a:pt x="6584" y="5346"/>
                  </a:cubicBezTo>
                  <a:cubicBezTo>
                    <a:pt x="6584" y="6406"/>
                    <a:pt x="6739" y="7430"/>
                    <a:pt x="7001" y="8263"/>
                  </a:cubicBezTo>
                  <a:cubicBezTo>
                    <a:pt x="6739" y="8442"/>
                    <a:pt x="6465" y="8573"/>
                    <a:pt x="6168" y="8680"/>
                  </a:cubicBezTo>
                  <a:cubicBezTo>
                    <a:pt x="5977" y="7740"/>
                    <a:pt x="5870" y="6561"/>
                    <a:pt x="5870" y="5346"/>
                  </a:cubicBezTo>
                  <a:cubicBezTo>
                    <a:pt x="5870" y="4120"/>
                    <a:pt x="5977" y="2953"/>
                    <a:pt x="6168" y="2013"/>
                  </a:cubicBezTo>
                  <a:close/>
                  <a:moveTo>
                    <a:pt x="5263" y="1834"/>
                  </a:moveTo>
                  <a:cubicBezTo>
                    <a:pt x="5477" y="1846"/>
                    <a:pt x="5680" y="1882"/>
                    <a:pt x="5870" y="1929"/>
                  </a:cubicBezTo>
                  <a:cubicBezTo>
                    <a:pt x="5668" y="2894"/>
                    <a:pt x="5560" y="4096"/>
                    <a:pt x="5560" y="5346"/>
                  </a:cubicBezTo>
                  <a:cubicBezTo>
                    <a:pt x="5560" y="6597"/>
                    <a:pt x="5680" y="7799"/>
                    <a:pt x="5870" y="8775"/>
                  </a:cubicBezTo>
                  <a:cubicBezTo>
                    <a:pt x="5680" y="8811"/>
                    <a:pt x="5477" y="8847"/>
                    <a:pt x="5263" y="8859"/>
                  </a:cubicBezTo>
                  <a:cubicBezTo>
                    <a:pt x="5025" y="7882"/>
                    <a:pt x="4894" y="6632"/>
                    <a:pt x="4894" y="5346"/>
                  </a:cubicBezTo>
                  <a:cubicBezTo>
                    <a:pt x="4894" y="4049"/>
                    <a:pt x="5025" y="2822"/>
                    <a:pt x="5263" y="1834"/>
                  </a:cubicBezTo>
                  <a:close/>
                  <a:moveTo>
                    <a:pt x="4941" y="1822"/>
                  </a:moveTo>
                  <a:cubicBezTo>
                    <a:pt x="4703" y="2822"/>
                    <a:pt x="4584" y="4072"/>
                    <a:pt x="4584" y="5346"/>
                  </a:cubicBezTo>
                  <a:cubicBezTo>
                    <a:pt x="4584" y="6632"/>
                    <a:pt x="4715" y="7882"/>
                    <a:pt x="4941" y="8871"/>
                  </a:cubicBezTo>
                  <a:cubicBezTo>
                    <a:pt x="4668" y="8871"/>
                    <a:pt x="4429" y="8847"/>
                    <a:pt x="4191" y="8811"/>
                  </a:cubicBezTo>
                  <a:cubicBezTo>
                    <a:pt x="3977" y="7847"/>
                    <a:pt x="3834" y="6609"/>
                    <a:pt x="3834" y="5346"/>
                  </a:cubicBezTo>
                  <a:cubicBezTo>
                    <a:pt x="3834" y="4525"/>
                    <a:pt x="3882" y="3751"/>
                    <a:pt x="3989" y="3025"/>
                  </a:cubicBezTo>
                  <a:cubicBezTo>
                    <a:pt x="4013" y="2941"/>
                    <a:pt x="3953" y="2858"/>
                    <a:pt x="3870" y="2846"/>
                  </a:cubicBezTo>
                  <a:cubicBezTo>
                    <a:pt x="3862" y="2845"/>
                    <a:pt x="3854" y="2845"/>
                    <a:pt x="3846" y="2845"/>
                  </a:cubicBezTo>
                  <a:cubicBezTo>
                    <a:pt x="3763" y="2845"/>
                    <a:pt x="3702" y="2901"/>
                    <a:pt x="3691" y="2977"/>
                  </a:cubicBezTo>
                  <a:cubicBezTo>
                    <a:pt x="3584" y="3727"/>
                    <a:pt x="3536" y="4513"/>
                    <a:pt x="3536" y="5346"/>
                  </a:cubicBezTo>
                  <a:cubicBezTo>
                    <a:pt x="3536" y="6585"/>
                    <a:pt x="3655" y="7775"/>
                    <a:pt x="3870" y="8740"/>
                  </a:cubicBezTo>
                  <a:cubicBezTo>
                    <a:pt x="3703" y="8692"/>
                    <a:pt x="3548" y="8656"/>
                    <a:pt x="3394" y="8597"/>
                  </a:cubicBezTo>
                  <a:cubicBezTo>
                    <a:pt x="3036" y="7656"/>
                    <a:pt x="2834" y="6525"/>
                    <a:pt x="2834" y="5346"/>
                  </a:cubicBezTo>
                  <a:cubicBezTo>
                    <a:pt x="2834" y="4156"/>
                    <a:pt x="3036" y="3037"/>
                    <a:pt x="3394" y="2108"/>
                  </a:cubicBezTo>
                  <a:cubicBezTo>
                    <a:pt x="3536" y="2048"/>
                    <a:pt x="3703" y="2001"/>
                    <a:pt x="3870" y="1953"/>
                  </a:cubicBezTo>
                  <a:lnTo>
                    <a:pt x="3870" y="1953"/>
                  </a:lnTo>
                  <a:cubicBezTo>
                    <a:pt x="3834" y="2072"/>
                    <a:pt x="3822" y="2191"/>
                    <a:pt x="3786" y="2310"/>
                  </a:cubicBezTo>
                  <a:cubicBezTo>
                    <a:pt x="3775" y="2406"/>
                    <a:pt x="3834" y="2477"/>
                    <a:pt x="3906" y="2489"/>
                  </a:cubicBezTo>
                  <a:lnTo>
                    <a:pt x="3941" y="2489"/>
                  </a:lnTo>
                  <a:cubicBezTo>
                    <a:pt x="4013" y="2489"/>
                    <a:pt x="4072" y="2429"/>
                    <a:pt x="4084" y="2358"/>
                  </a:cubicBezTo>
                  <a:cubicBezTo>
                    <a:pt x="4120" y="2191"/>
                    <a:pt x="4144" y="2025"/>
                    <a:pt x="4191" y="1882"/>
                  </a:cubicBezTo>
                  <a:cubicBezTo>
                    <a:pt x="4429" y="1834"/>
                    <a:pt x="4679" y="1822"/>
                    <a:pt x="4941" y="1822"/>
                  </a:cubicBezTo>
                  <a:close/>
                  <a:moveTo>
                    <a:pt x="6751" y="8775"/>
                  </a:moveTo>
                  <a:cubicBezTo>
                    <a:pt x="6965" y="9406"/>
                    <a:pt x="7501" y="9978"/>
                    <a:pt x="7882" y="10335"/>
                  </a:cubicBezTo>
                  <a:cubicBezTo>
                    <a:pt x="7585" y="10288"/>
                    <a:pt x="7180" y="10228"/>
                    <a:pt x="6727" y="10109"/>
                  </a:cubicBezTo>
                  <a:cubicBezTo>
                    <a:pt x="6061" y="9942"/>
                    <a:pt x="5132" y="9645"/>
                    <a:pt x="4251" y="9145"/>
                  </a:cubicBezTo>
                  <a:lnTo>
                    <a:pt x="4251" y="9145"/>
                  </a:lnTo>
                  <a:cubicBezTo>
                    <a:pt x="4489" y="9168"/>
                    <a:pt x="4739" y="9192"/>
                    <a:pt x="5013" y="9192"/>
                  </a:cubicBezTo>
                  <a:cubicBezTo>
                    <a:pt x="5620" y="9192"/>
                    <a:pt x="6215" y="9049"/>
                    <a:pt x="6751" y="8775"/>
                  </a:cubicBezTo>
                  <a:close/>
                  <a:moveTo>
                    <a:pt x="8370" y="1"/>
                  </a:moveTo>
                  <a:cubicBezTo>
                    <a:pt x="8347" y="1"/>
                    <a:pt x="7632" y="48"/>
                    <a:pt x="6644" y="286"/>
                  </a:cubicBezTo>
                  <a:cubicBezTo>
                    <a:pt x="5739" y="513"/>
                    <a:pt x="4429" y="953"/>
                    <a:pt x="3298" y="1798"/>
                  </a:cubicBezTo>
                  <a:cubicBezTo>
                    <a:pt x="2953" y="1941"/>
                    <a:pt x="2655" y="2120"/>
                    <a:pt x="2382" y="2334"/>
                  </a:cubicBezTo>
                  <a:cubicBezTo>
                    <a:pt x="1750" y="2834"/>
                    <a:pt x="1322" y="3465"/>
                    <a:pt x="905" y="4096"/>
                  </a:cubicBezTo>
                  <a:cubicBezTo>
                    <a:pt x="631" y="4513"/>
                    <a:pt x="369" y="4894"/>
                    <a:pt x="60" y="5251"/>
                  </a:cubicBezTo>
                  <a:cubicBezTo>
                    <a:pt x="0" y="5311"/>
                    <a:pt x="0" y="5406"/>
                    <a:pt x="60" y="5466"/>
                  </a:cubicBezTo>
                  <a:cubicBezTo>
                    <a:pt x="369" y="5811"/>
                    <a:pt x="619" y="6204"/>
                    <a:pt x="905" y="6620"/>
                  </a:cubicBezTo>
                  <a:cubicBezTo>
                    <a:pt x="1322" y="7251"/>
                    <a:pt x="1750" y="7894"/>
                    <a:pt x="2382" y="8383"/>
                  </a:cubicBezTo>
                  <a:cubicBezTo>
                    <a:pt x="2655" y="8609"/>
                    <a:pt x="2977" y="8787"/>
                    <a:pt x="3298" y="8918"/>
                  </a:cubicBezTo>
                  <a:cubicBezTo>
                    <a:pt x="4429" y="9752"/>
                    <a:pt x="5751" y="10216"/>
                    <a:pt x="6668" y="10430"/>
                  </a:cubicBezTo>
                  <a:cubicBezTo>
                    <a:pt x="7644" y="10669"/>
                    <a:pt x="8358" y="10716"/>
                    <a:pt x="8394" y="10716"/>
                  </a:cubicBezTo>
                  <a:lnTo>
                    <a:pt x="8406" y="10716"/>
                  </a:lnTo>
                  <a:cubicBezTo>
                    <a:pt x="8466" y="10716"/>
                    <a:pt x="8525" y="10669"/>
                    <a:pt x="8549" y="10609"/>
                  </a:cubicBezTo>
                  <a:cubicBezTo>
                    <a:pt x="8585" y="10549"/>
                    <a:pt x="8549" y="10478"/>
                    <a:pt x="8501" y="10430"/>
                  </a:cubicBezTo>
                  <a:cubicBezTo>
                    <a:pt x="8478" y="10419"/>
                    <a:pt x="7323" y="9573"/>
                    <a:pt x="7049" y="8644"/>
                  </a:cubicBezTo>
                  <a:cubicBezTo>
                    <a:pt x="7156" y="8585"/>
                    <a:pt x="7263" y="8514"/>
                    <a:pt x="7358" y="8442"/>
                  </a:cubicBezTo>
                  <a:cubicBezTo>
                    <a:pt x="8013" y="7954"/>
                    <a:pt x="8513" y="7251"/>
                    <a:pt x="8739" y="6478"/>
                  </a:cubicBezTo>
                  <a:cubicBezTo>
                    <a:pt x="8751" y="6430"/>
                    <a:pt x="8775" y="6406"/>
                    <a:pt x="8823" y="6370"/>
                  </a:cubicBezTo>
                  <a:cubicBezTo>
                    <a:pt x="8850" y="6364"/>
                    <a:pt x="8882" y="6357"/>
                    <a:pt x="8913" y="6357"/>
                  </a:cubicBezTo>
                  <a:cubicBezTo>
                    <a:pt x="8935" y="6357"/>
                    <a:pt x="8957" y="6360"/>
                    <a:pt x="8978" y="6370"/>
                  </a:cubicBezTo>
                  <a:lnTo>
                    <a:pt x="10525" y="7037"/>
                  </a:lnTo>
                  <a:cubicBezTo>
                    <a:pt x="10549" y="7051"/>
                    <a:pt x="10570" y="7058"/>
                    <a:pt x="10591" y="7058"/>
                  </a:cubicBezTo>
                  <a:cubicBezTo>
                    <a:pt x="10622" y="7058"/>
                    <a:pt x="10651" y="7042"/>
                    <a:pt x="10680" y="7013"/>
                  </a:cubicBezTo>
                  <a:cubicBezTo>
                    <a:pt x="10728" y="6966"/>
                    <a:pt x="10740" y="6906"/>
                    <a:pt x="10728" y="6847"/>
                  </a:cubicBezTo>
                  <a:lnTo>
                    <a:pt x="10299" y="5561"/>
                  </a:lnTo>
                  <a:cubicBezTo>
                    <a:pt x="10252" y="5418"/>
                    <a:pt x="10252" y="5263"/>
                    <a:pt x="10299" y="5120"/>
                  </a:cubicBezTo>
                  <a:lnTo>
                    <a:pt x="10716" y="3870"/>
                  </a:lnTo>
                  <a:cubicBezTo>
                    <a:pt x="10728" y="3811"/>
                    <a:pt x="10716" y="3751"/>
                    <a:pt x="10668" y="3715"/>
                  </a:cubicBezTo>
                  <a:cubicBezTo>
                    <a:pt x="10637" y="3684"/>
                    <a:pt x="10599" y="3668"/>
                    <a:pt x="10561" y="3668"/>
                  </a:cubicBezTo>
                  <a:cubicBezTo>
                    <a:pt x="10541" y="3668"/>
                    <a:pt x="10521" y="3672"/>
                    <a:pt x="10502" y="3680"/>
                  </a:cubicBezTo>
                  <a:lnTo>
                    <a:pt x="8954" y="4346"/>
                  </a:lnTo>
                  <a:cubicBezTo>
                    <a:pt x="8936" y="4358"/>
                    <a:pt x="8909" y="4364"/>
                    <a:pt x="8882" y="4364"/>
                  </a:cubicBezTo>
                  <a:cubicBezTo>
                    <a:pt x="8856" y="4364"/>
                    <a:pt x="8829" y="4358"/>
                    <a:pt x="8811" y="4346"/>
                  </a:cubicBezTo>
                  <a:cubicBezTo>
                    <a:pt x="8763" y="4334"/>
                    <a:pt x="8739" y="4287"/>
                    <a:pt x="8716" y="4239"/>
                  </a:cubicBezTo>
                  <a:cubicBezTo>
                    <a:pt x="8478" y="3465"/>
                    <a:pt x="8001" y="2775"/>
                    <a:pt x="7346" y="2275"/>
                  </a:cubicBezTo>
                  <a:cubicBezTo>
                    <a:pt x="7239" y="2203"/>
                    <a:pt x="7144" y="2132"/>
                    <a:pt x="7037" y="2072"/>
                  </a:cubicBezTo>
                  <a:cubicBezTo>
                    <a:pt x="7299" y="1144"/>
                    <a:pt x="8466" y="286"/>
                    <a:pt x="8478" y="286"/>
                  </a:cubicBezTo>
                  <a:cubicBezTo>
                    <a:pt x="8537" y="239"/>
                    <a:pt x="8549" y="167"/>
                    <a:pt x="8537" y="108"/>
                  </a:cubicBezTo>
                  <a:cubicBezTo>
                    <a:pt x="8513" y="48"/>
                    <a:pt x="8454" y="1"/>
                    <a:pt x="8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78"/>
            <p:cNvSpPr/>
            <p:nvPr/>
          </p:nvSpPr>
          <p:spPr>
            <a:xfrm>
              <a:off x="2561547" y="4278815"/>
              <a:ext cx="36709" cy="37058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84" y="310"/>
                  </a:moveTo>
                  <a:cubicBezTo>
                    <a:pt x="727" y="310"/>
                    <a:pt x="846" y="429"/>
                    <a:pt x="846" y="583"/>
                  </a:cubicBezTo>
                  <a:cubicBezTo>
                    <a:pt x="846" y="726"/>
                    <a:pt x="727" y="845"/>
                    <a:pt x="584" y="845"/>
                  </a:cubicBezTo>
                  <a:cubicBezTo>
                    <a:pt x="430" y="845"/>
                    <a:pt x="310" y="726"/>
                    <a:pt x="310" y="583"/>
                  </a:cubicBezTo>
                  <a:cubicBezTo>
                    <a:pt x="310" y="429"/>
                    <a:pt x="430" y="310"/>
                    <a:pt x="584" y="310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3"/>
                  </a:cubicBezTo>
                  <a:cubicBezTo>
                    <a:pt x="1" y="893"/>
                    <a:pt x="251" y="1167"/>
                    <a:pt x="584" y="1167"/>
                  </a:cubicBezTo>
                  <a:cubicBezTo>
                    <a:pt x="894" y="1167"/>
                    <a:pt x="1156" y="905"/>
                    <a:pt x="1156" y="583"/>
                  </a:cubicBezTo>
                  <a:cubicBezTo>
                    <a:pt x="1156" y="274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6" name="Google Shape;11126;p78"/>
          <p:cNvGrpSpPr/>
          <p:nvPr/>
        </p:nvGrpSpPr>
        <p:grpSpPr>
          <a:xfrm>
            <a:off x="3094391" y="3807631"/>
            <a:ext cx="392079" cy="350353"/>
            <a:chOff x="3040603" y="4130360"/>
            <a:chExt cx="392079" cy="350353"/>
          </a:xfrm>
          <a:solidFill>
            <a:schemeClr val="tx1"/>
          </a:solidFill>
        </p:grpSpPr>
        <p:sp>
          <p:nvSpPr>
            <p:cNvPr id="11127" name="Google Shape;11127;p78"/>
            <p:cNvSpPr/>
            <p:nvPr/>
          </p:nvSpPr>
          <p:spPr>
            <a:xfrm>
              <a:off x="3081059" y="4144523"/>
              <a:ext cx="62780" cy="66241"/>
            </a:xfrm>
            <a:custGeom>
              <a:avLst/>
              <a:gdLst/>
              <a:ahLst/>
              <a:cxnLst/>
              <a:rect l="l" t="t" r="r" b="b"/>
              <a:pathLst>
                <a:path w="1977" h="2086" extrusionOk="0">
                  <a:moveTo>
                    <a:pt x="857" y="348"/>
                  </a:moveTo>
                  <a:cubicBezTo>
                    <a:pt x="1048" y="348"/>
                    <a:pt x="1250" y="467"/>
                    <a:pt x="1381" y="669"/>
                  </a:cubicBezTo>
                  <a:cubicBezTo>
                    <a:pt x="1524" y="931"/>
                    <a:pt x="1607" y="1264"/>
                    <a:pt x="1548" y="1491"/>
                  </a:cubicBezTo>
                  <a:cubicBezTo>
                    <a:pt x="1524" y="1550"/>
                    <a:pt x="1500" y="1645"/>
                    <a:pt x="1429" y="1681"/>
                  </a:cubicBezTo>
                  <a:cubicBezTo>
                    <a:pt x="1393" y="1705"/>
                    <a:pt x="1345" y="1717"/>
                    <a:pt x="1310" y="1717"/>
                  </a:cubicBezTo>
                  <a:cubicBezTo>
                    <a:pt x="1072" y="1717"/>
                    <a:pt x="714" y="1491"/>
                    <a:pt x="512" y="1193"/>
                  </a:cubicBezTo>
                  <a:cubicBezTo>
                    <a:pt x="417" y="1026"/>
                    <a:pt x="369" y="848"/>
                    <a:pt x="417" y="705"/>
                  </a:cubicBezTo>
                  <a:cubicBezTo>
                    <a:pt x="441" y="586"/>
                    <a:pt x="512" y="479"/>
                    <a:pt x="619" y="419"/>
                  </a:cubicBezTo>
                  <a:cubicBezTo>
                    <a:pt x="691" y="371"/>
                    <a:pt x="786" y="348"/>
                    <a:pt x="857" y="348"/>
                  </a:cubicBezTo>
                  <a:close/>
                  <a:moveTo>
                    <a:pt x="862" y="0"/>
                  </a:moveTo>
                  <a:cubicBezTo>
                    <a:pt x="713" y="0"/>
                    <a:pt x="565" y="40"/>
                    <a:pt x="429" y="121"/>
                  </a:cubicBezTo>
                  <a:cubicBezTo>
                    <a:pt x="238" y="240"/>
                    <a:pt x="119" y="419"/>
                    <a:pt x="60" y="633"/>
                  </a:cubicBezTo>
                  <a:cubicBezTo>
                    <a:pt x="0" y="883"/>
                    <a:pt x="60" y="1145"/>
                    <a:pt x="202" y="1407"/>
                  </a:cubicBezTo>
                  <a:cubicBezTo>
                    <a:pt x="357" y="1622"/>
                    <a:pt x="572" y="1836"/>
                    <a:pt x="834" y="1967"/>
                  </a:cubicBezTo>
                  <a:cubicBezTo>
                    <a:pt x="988" y="2062"/>
                    <a:pt x="1155" y="2086"/>
                    <a:pt x="1286" y="2086"/>
                  </a:cubicBezTo>
                  <a:cubicBezTo>
                    <a:pt x="1405" y="2086"/>
                    <a:pt x="1512" y="2050"/>
                    <a:pt x="1607" y="1991"/>
                  </a:cubicBezTo>
                  <a:cubicBezTo>
                    <a:pt x="1738" y="1907"/>
                    <a:pt x="1846" y="1776"/>
                    <a:pt x="1881" y="1574"/>
                  </a:cubicBezTo>
                  <a:cubicBezTo>
                    <a:pt x="1977" y="1252"/>
                    <a:pt x="1881" y="824"/>
                    <a:pt x="1679" y="490"/>
                  </a:cubicBezTo>
                  <a:cubicBezTo>
                    <a:pt x="1478" y="170"/>
                    <a:pt x="1170" y="0"/>
                    <a:pt x="8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78"/>
            <p:cNvSpPr/>
            <p:nvPr/>
          </p:nvSpPr>
          <p:spPr>
            <a:xfrm>
              <a:off x="3040603" y="4192981"/>
              <a:ext cx="58620" cy="55222"/>
            </a:xfrm>
            <a:custGeom>
              <a:avLst/>
              <a:gdLst/>
              <a:ahLst/>
              <a:cxnLst/>
              <a:rect l="l" t="t" r="r" b="b"/>
              <a:pathLst>
                <a:path w="1846" h="1739" extrusionOk="0">
                  <a:moveTo>
                    <a:pt x="750" y="369"/>
                  </a:moveTo>
                  <a:cubicBezTo>
                    <a:pt x="869" y="369"/>
                    <a:pt x="1000" y="429"/>
                    <a:pt x="1119" y="536"/>
                  </a:cubicBezTo>
                  <a:cubicBezTo>
                    <a:pt x="1357" y="727"/>
                    <a:pt x="1548" y="1155"/>
                    <a:pt x="1417" y="1310"/>
                  </a:cubicBezTo>
                  <a:cubicBezTo>
                    <a:pt x="1387" y="1347"/>
                    <a:pt x="1325" y="1366"/>
                    <a:pt x="1247" y="1366"/>
                  </a:cubicBezTo>
                  <a:cubicBezTo>
                    <a:pt x="1201" y="1366"/>
                    <a:pt x="1149" y="1359"/>
                    <a:pt x="1095" y="1346"/>
                  </a:cubicBezTo>
                  <a:cubicBezTo>
                    <a:pt x="905" y="1322"/>
                    <a:pt x="738" y="1227"/>
                    <a:pt x="595" y="1108"/>
                  </a:cubicBezTo>
                  <a:cubicBezTo>
                    <a:pt x="476" y="1000"/>
                    <a:pt x="405" y="893"/>
                    <a:pt x="393" y="774"/>
                  </a:cubicBezTo>
                  <a:cubicBezTo>
                    <a:pt x="381" y="667"/>
                    <a:pt x="405" y="560"/>
                    <a:pt x="476" y="488"/>
                  </a:cubicBezTo>
                  <a:cubicBezTo>
                    <a:pt x="560" y="417"/>
                    <a:pt x="643" y="369"/>
                    <a:pt x="750" y="369"/>
                  </a:cubicBezTo>
                  <a:close/>
                  <a:moveTo>
                    <a:pt x="753" y="0"/>
                  </a:moveTo>
                  <a:cubicBezTo>
                    <a:pt x="548" y="0"/>
                    <a:pt x="351" y="84"/>
                    <a:pt x="203" y="250"/>
                  </a:cubicBezTo>
                  <a:cubicBezTo>
                    <a:pt x="60" y="417"/>
                    <a:pt x="0" y="608"/>
                    <a:pt x="36" y="834"/>
                  </a:cubicBezTo>
                  <a:cubicBezTo>
                    <a:pt x="60" y="1036"/>
                    <a:pt x="179" y="1227"/>
                    <a:pt x="357" y="1393"/>
                  </a:cubicBezTo>
                  <a:cubicBezTo>
                    <a:pt x="536" y="1536"/>
                    <a:pt x="774" y="1655"/>
                    <a:pt x="1012" y="1727"/>
                  </a:cubicBezTo>
                  <a:cubicBezTo>
                    <a:pt x="1095" y="1739"/>
                    <a:pt x="1155" y="1739"/>
                    <a:pt x="1226" y="1739"/>
                  </a:cubicBezTo>
                  <a:cubicBezTo>
                    <a:pt x="1417" y="1739"/>
                    <a:pt x="1584" y="1679"/>
                    <a:pt x="1691" y="1560"/>
                  </a:cubicBezTo>
                  <a:cubicBezTo>
                    <a:pt x="1834" y="1381"/>
                    <a:pt x="1846" y="1143"/>
                    <a:pt x="1762" y="858"/>
                  </a:cubicBezTo>
                  <a:cubicBezTo>
                    <a:pt x="1691" y="631"/>
                    <a:pt x="1536" y="393"/>
                    <a:pt x="1357" y="250"/>
                  </a:cubicBezTo>
                  <a:cubicBezTo>
                    <a:pt x="1173" y="84"/>
                    <a:pt x="959" y="0"/>
                    <a:pt x="7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78"/>
            <p:cNvSpPr/>
            <p:nvPr/>
          </p:nvSpPr>
          <p:spPr>
            <a:xfrm>
              <a:off x="3147967" y="4130360"/>
              <a:ext cx="55984" cy="69067"/>
            </a:xfrm>
            <a:custGeom>
              <a:avLst/>
              <a:gdLst/>
              <a:ahLst/>
              <a:cxnLst/>
              <a:rect l="l" t="t" r="r" b="b"/>
              <a:pathLst>
                <a:path w="1763" h="2175" extrusionOk="0">
                  <a:moveTo>
                    <a:pt x="899" y="0"/>
                  </a:moveTo>
                  <a:cubicBezTo>
                    <a:pt x="581" y="0"/>
                    <a:pt x="279" y="177"/>
                    <a:pt x="120" y="496"/>
                  </a:cubicBezTo>
                  <a:cubicBezTo>
                    <a:pt x="72" y="579"/>
                    <a:pt x="108" y="686"/>
                    <a:pt x="191" y="734"/>
                  </a:cubicBezTo>
                  <a:cubicBezTo>
                    <a:pt x="220" y="749"/>
                    <a:pt x="249" y="755"/>
                    <a:pt x="277" y="755"/>
                  </a:cubicBezTo>
                  <a:cubicBezTo>
                    <a:pt x="340" y="755"/>
                    <a:pt x="396" y="720"/>
                    <a:pt x="429" y="663"/>
                  </a:cubicBezTo>
                  <a:cubicBezTo>
                    <a:pt x="524" y="474"/>
                    <a:pt x="701" y="359"/>
                    <a:pt x="881" y="359"/>
                  </a:cubicBezTo>
                  <a:cubicBezTo>
                    <a:pt x="905" y="359"/>
                    <a:pt x="929" y="361"/>
                    <a:pt x="953" y="365"/>
                  </a:cubicBezTo>
                  <a:cubicBezTo>
                    <a:pt x="1072" y="377"/>
                    <a:pt x="1179" y="436"/>
                    <a:pt x="1251" y="544"/>
                  </a:cubicBezTo>
                  <a:cubicBezTo>
                    <a:pt x="1346" y="675"/>
                    <a:pt x="1382" y="841"/>
                    <a:pt x="1358" y="1032"/>
                  </a:cubicBezTo>
                  <a:cubicBezTo>
                    <a:pt x="1301" y="1432"/>
                    <a:pt x="980" y="1832"/>
                    <a:pt x="744" y="1832"/>
                  </a:cubicBezTo>
                  <a:cubicBezTo>
                    <a:pt x="734" y="1832"/>
                    <a:pt x="724" y="1831"/>
                    <a:pt x="715" y="1829"/>
                  </a:cubicBezTo>
                  <a:cubicBezTo>
                    <a:pt x="548" y="1806"/>
                    <a:pt x="405" y="1556"/>
                    <a:pt x="358" y="1210"/>
                  </a:cubicBezTo>
                  <a:cubicBezTo>
                    <a:pt x="346" y="1103"/>
                    <a:pt x="251" y="1044"/>
                    <a:pt x="167" y="1044"/>
                  </a:cubicBezTo>
                  <a:cubicBezTo>
                    <a:pt x="60" y="1056"/>
                    <a:pt x="0" y="1151"/>
                    <a:pt x="0" y="1234"/>
                  </a:cubicBezTo>
                  <a:cubicBezTo>
                    <a:pt x="48" y="1663"/>
                    <a:pt x="274" y="2115"/>
                    <a:pt x="667" y="2175"/>
                  </a:cubicBezTo>
                  <a:lnTo>
                    <a:pt x="751" y="2175"/>
                  </a:lnTo>
                  <a:cubicBezTo>
                    <a:pt x="953" y="2175"/>
                    <a:pt x="1179" y="2056"/>
                    <a:pt x="1370" y="1818"/>
                  </a:cubicBezTo>
                  <a:cubicBezTo>
                    <a:pt x="1548" y="1603"/>
                    <a:pt x="1679" y="1329"/>
                    <a:pt x="1727" y="1056"/>
                  </a:cubicBezTo>
                  <a:cubicBezTo>
                    <a:pt x="1763" y="805"/>
                    <a:pt x="1703" y="544"/>
                    <a:pt x="1548" y="329"/>
                  </a:cubicBezTo>
                  <a:cubicBezTo>
                    <a:pt x="1417" y="151"/>
                    <a:pt x="1215" y="43"/>
                    <a:pt x="1013" y="8"/>
                  </a:cubicBezTo>
                  <a:cubicBezTo>
                    <a:pt x="974" y="3"/>
                    <a:pt x="936" y="0"/>
                    <a:pt x="8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78"/>
            <p:cNvSpPr/>
            <p:nvPr/>
          </p:nvSpPr>
          <p:spPr>
            <a:xfrm>
              <a:off x="3205443" y="4158082"/>
              <a:ext cx="52586" cy="59890"/>
            </a:xfrm>
            <a:custGeom>
              <a:avLst/>
              <a:gdLst/>
              <a:ahLst/>
              <a:cxnLst/>
              <a:rect l="l" t="t" r="r" b="b"/>
              <a:pathLst>
                <a:path w="1656" h="1886" extrusionOk="0">
                  <a:moveTo>
                    <a:pt x="905" y="349"/>
                  </a:moveTo>
                  <a:cubicBezTo>
                    <a:pt x="941" y="349"/>
                    <a:pt x="1000" y="361"/>
                    <a:pt x="1048" y="385"/>
                  </a:cubicBezTo>
                  <a:cubicBezTo>
                    <a:pt x="1143" y="421"/>
                    <a:pt x="1215" y="516"/>
                    <a:pt x="1238" y="623"/>
                  </a:cubicBezTo>
                  <a:cubicBezTo>
                    <a:pt x="1286" y="742"/>
                    <a:pt x="1274" y="885"/>
                    <a:pt x="1203" y="1016"/>
                  </a:cubicBezTo>
                  <a:cubicBezTo>
                    <a:pt x="1077" y="1268"/>
                    <a:pt x="774" y="1530"/>
                    <a:pt x="582" y="1530"/>
                  </a:cubicBezTo>
                  <a:cubicBezTo>
                    <a:pt x="556" y="1530"/>
                    <a:pt x="533" y="1526"/>
                    <a:pt x="512" y="1516"/>
                  </a:cubicBezTo>
                  <a:cubicBezTo>
                    <a:pt x="334" y="1421"/>
                    <a:pt x="346" y="945"/>
                    <a:pt x="465" y="683"/>
                  </a:cubicBezTo>
                  <a:cubicBezTo>
                    <a:pt x="524" y="540"/>
                    <a:pt x="631" y="444"/>
                    <a:pt x="750" y="385"/>
                  </a:cubicBezTo>
                  <a:cubicBezTo>
                    <a:pt x="798" y="361"/>
                    <a:pt x="857" y="349"/>
                    <a:pt x="905" y="349"/>
                  </a:cubicBezTo>
                  <a:close/>
                  <a:moveTo>
                    <a:pt x="917" y="1"/>
                  </a:moveTo>
                  <a:cubicBezTo>
                    <a:pt x="816" y="1"/>
                    <a:pt x="715" y="22"/>
                    <a:pt x="619" y="63"/>
                  </a:cubicBezTo>
                  <a:cubicBezTo>
                    <a:pt x="429" y="159"/>
                    <a:pt x="262" y="325"/>
                    <a:pt x="155" y="528"/>
                  </a:cubicBezTo>
                  <a:cubicBezTo>
                    <a:pt x="48" y="742"/>
                    <a:pt x="0" y="1004"/>
                    <a:pt x="24" y="1242"/>
                  </a:cubicBezTo>
                  <a:cubicBezTo>
                    <a:pt x="48" y="1540"/>
                    <a:pt x="167" y="1742"/>
                    <a:pt x="357" y="1837"/>
                  </a:cubicBezTo>
                  <a:cubicBezTo>
                    <a:pt x="441" y="1873"/>
                    <a:pt x="512" y="1885"/>
                    <a:pt x="584" y="1885"/>
                  </a:cubicBezTo>
                  <a:cubicBezTo>
                    <a:pt x="953" y="1885"/>
                    <a:pt x="1358" y="1504"/>
                    <a:pt x="1524" y="1171"/>
                  </a:cubicBezTo>
                  <a:cubicBezTo>
                    <a:pt x="1631" y="956"/>
                    <a:pt x="1655" y="742"/>
                    <a:pt x="1596" y="528"/>
                  </a:cubicBezTo>
                  <a:cubicBezTo>
                    <a:pt x="1536" y="325"/>
                    <a:pt x="1405" y="159"/>
                    <a:pt x="1215" y="63"/>
                  </a:cubicBezTo>
                  <a:cubicBezTo>
                    <a:pt x="1119" y="22"/>
                    <a:pt x="1018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78"/>
            <p:cNvSpPr/>
            <p:nvPr/>
          </p:nvSpPr>
          <p:spPr>
            <a:xfrm>
              <a:off x="3092777" y="4212002"/>
              <a:ext cx="144453" cy="102759"/>
            </a:xfrm>
            <a:custGeom>
              <a:avLst/>
              <a:gdLst/>
              <a:ahLst/>
              <a:cxnLst/>
              <a:rect l="l" t="t" r="r" b="b"/>
              <a:pathLst>
                <a:path w="4549" h="3236" extrusionOk="0">
                  <a:moveTo>
                    <a:pt x="2386" y="0"/>
                  </a:moveTo>
                  <a:cubicBezTo>
                    <a:pt x="2223" y="0"/>
                    <a:pt x="2061" y="17"/>
                    <a:pt x="1905" y="56"/>
                  </a:cubicBezTo>
                  <a:cubicBezTo>
                    <a:pt x="1334" y="175"/>
                    <a:pt x="834" y="485"/>
                    <a:pt x="476" y="949"/>
                  </a:cubicBezTo>
                  <a:cubicBezTo>
                    <a:pt x="131" y="1390"/>
                    <a:pt x="0" y="1914"/>
                    <a:pt x="84" y="2378"/>
                  </a:cubicBezTo>
                  <a:cubicBezTo>
                    <a:pt x="179" y="2830"/>
                    <a:pt x="488" y="3116"/>
                    <a:pt x="1000" y="3211"/>
                  </a:cubicBezTo>
                  <a:cubicBezTo>
                    <a:pt x="1119" y="3235"/>
                    <a:pt x="1262" y="3235"/>
                    <a:pt x="1417" y="3235"/>
                  </a:cubicBezTo>
                  <a:cubicBezTo>
                    <a:pt x="1715" y="3235"/>
                    <a:pt x="2084" y="3187"/>
                    <a:pt x="2524" y="3104"/>
                  </a:cubicBezTo>
                  <a:cubicBezTo>
                    <a:pt x="3203" y="2973"/>
                    <a:pt x="3679" y="2806"/>
                    <a:pt x="3989" y="2592"/>
                  </a:cubicBezTo>
                  <a:cubicBezTo>
                    <a:pt x="4394" y="2283"/>
                    <a:pt x="4548" y="1902"/>
                    <a:pt x="4465" y="1437"/>
                  </a:cubicBezTo>
                  <a:cubicBezTo>
                    <a:pt x="4394" y="1044"/>
                    <a:pt x="4132" y="687"/>
                    <a:pt x="3774" y="425"/>
                  </a:cubicBezTo>
                  <a:cubicBezTo>
                    <a:pt x="3746" y="401"/>
                    <a:pt x="3709" y="389"/>
                    <a:pt x="3672" y="389"/>
                  </a:cubicBezTo>
                  <a:cubicBezTo>
                    <a:pt x="3617" y="389"/>
                    <a:pt x="3560" y="416"/>
                    <a:pt x="3524" y="473"/>
                  </a:cubicBezTo>
                  <a:cubicBezTo>
                    <a:pt x="3465" y="544"/>
                    <a:pt x="3477" y="663"/>
                    <a:pt x="3572" y="723"/>
                  </a:cubicBezTo>
                  <a:cubicBezTo>
                    <a:pt x="3870" y="949"/>
                    <a:pt x="4060" y="1211"/>
                    <a:pt x="4120" y="1509"/>
                  </a:cubicBezTo>
                  <a:cubicBezTo>
                    <a:pt x="4179" y="1818"/>
                    <a:pt x="4072" y="2056"/>
                    <a:pt x="3774" y="2271"/>
                  </a:cubicBezTo>
                  <a:cubicBezTo>
                    <a:pt x="3501" y="2449"/>
                    <a:pt x="3084" y="2592"/>
                    <a:pt x="2453" y="2735"/>
                  </a:cubicBezTo>
                  <a:cubicBezTo>
                    <a:pt x="2024" y="2818"/>
                    <a:pt x="1679" y="2866"/>
                    <a:pt x="1417" y="2866"/>
                  </a:cubicBezTo>
                  <a:cubicBezTo>
                    <a:pt x="679" y="2866"/>
                    <a:pt x="500" y="2580"/>
                    <a:pt x="441" y="2283"/>
                  </a:cubicBezTo>
                  <a:cubicBezTo>
                    <a:pt x="298" y="1568"/>
                    <a:pt x="917" y="616"/>
                    <a:pt x="1977" y="390"/>
                  </a:cubicBezTo>
                  <a:cubicBezTo>
                    <a:pt x="2115" y="360"/>
                    <a:pt x="2254" y="344"/>
                    <a:pt x="2393" y="344"/>
                  </a:cubicBezTo>
                  <a:cubicBezTo>
                    <a:pt x="2587" y="344"/>
                    <a:pt x="2782" y="375"/>
                    <a:pt x="2977" y="437"/>
                  </a:cubicBezTo>
                  <a:cubicBezTo>
                    <a:pt x="2992" y="444"/>
                    <a:pt x="3008" y="447"/>
                    <a:pt x="3024" y="447"/>
                  </a:cubicBezTo>
                  <a:cubicBezTo>
                    <a:pt x="3097" y="447"/>
                    <a:pt x="3174" y="386"/>
                    <a:pt x="3203" y="318"/>
                  </a:cubicBezTo>
                  <a:cubicBezTo>
                    <a:pt x="3227" y="235"/>
                    <a:pt x="3167" y="128"/>
                    <a:pt x="3084" y="92"/>
                  </a:cubicBezTo>
                  <a:cubicBezTo>
                    <a:pt x="2859" y="36"/>
                    <a:pt x="2621" y="0"/>
                    <a:pt x="2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78"/>
            <p:cNvSpPr/>
            <p:nvPr/>
          </p:nvSpPr>
          <p:spPr>
            <a:xfrm>
              <a:off x="3283307" y="4290469"/>
              <a:ext cx="55254" cy="70782"/>
            </a:xfrm>
            <a:custGeom>
              <a:avLst/>
              <a:gdLst/>
              <a:ahLst/>
              <a:cxnLst/>
              <a:rect l="l" t="t" r="r" b="b"/>
              <a:pathLst>
                <a:path w="1740" h="2229" extrusionOk="0">
                  <a:moveTo>
                    <a:pt x="858" y="347"/>
                  </a:moveTo>
                  <a:cubicBezTo>
                    <a:pt x="1144" y="383"/>
                    <a:pt x="1346" y="645"/>
                    <a:pt x="1334" y="1002"/>
                  </a:cubicBezTo>
                  <a:cubicBezTo>
                    <a:pt x="1334" y="1288"/>
                    <a:pt x="1203" y="1598"/>
                    <a:pt x="1025" y="1764"/>
                  </a:cubicBezTo>
                  <a:cubicBezTo>
                    <a:pt x="985" y="1804"/>
                    <a:pt x="928" y="1853"/>
                    <a:pt x="854" y="1853"/>
                  </a:cubicBezTo>
                  <a:cubicBezTo>
                    <a:pt x="840" y="1853"/>
                    <a:pt x="825" y="1851"/>
                    <a:pt x="811" y="1848"/>
                  </a:cubicBezTo>
                  <a:cubicBezTo>
                    <a:pt x="572" y="1836"/>
                    <a:pt x="322" y="1359"/>
                    <a:pt x="334" y="943"/>
                  </a:cubicBezTo>
                  <a:cubicBezTo>
                    <a:pt x="334" y="752"/>
                    <a:pt x="418" y="586"/>
                    <a:pt x="525" y="466"/>
                  </a:cubicBezTo>
                  <a:cubicBezTo>
                    <a:pt x="620" y="395"/>
                    <a:pt x="727" y="347"/>
                    <a:pt x="822" y="347"/>
                  </a:cubicBezTo>
                  <a:close/>
                  <a:moveTo>
                    <a:pt x="824" y="1"/>
                  </a:moveTo>
                  <a:cubicBezTo>
                    <a:pt x="626" y="1"/>
                    <a:pt x="431" y="73"/>
                    <a:pt x="299" y="216"/>
                  </a:cubicBezTo>
                  <a:cubicBezTo>
                    <a:pt x="96" y="395"/>
                    <a:pt x="1" y="645"/>
                    <a:pt x="1" y="943"/>
                  </a:cubicBezTo>
                  <a:cubicBezTo>
                    <a:pt x="1" y="1205"/>
                    <a:pt x="72" y="1502"/>
                    <a:pt x="203" y="1764"/>
                  </a:cubicBezTo>
                  <a:cubicBezTo>
                    <a:pt x="370" y="2062"/>
                    <a:pt x="596" y="2229"/>
                    <a:pt x="834" y="2229"/>
                  </a:cubicBezTo>
                  <a:lnTo>
                    <a:pt x="858" y="2229"/>
                  </a:lnTo>
                  <a:cubicBezTo>
                    <a:pt x="1013" y="2229"/>
                    <a:pt x="1168" y="2169"/>
                    <a:pt x="1311" y="2026"/>
                  </a:cubicBezTo>
                  <a:cubicBezTo>
                    <a:pt x="1561" y="1812"/>
                    <a:pt x="1727" y="1395"/>
                    <a:pt x="1739" y="1014"/>
                  </a:cubicBezTo>
                  <a:cubicBezTo>
                    <a:pt x="1704" y="466"/>
                    <a:pt x="1346" y="26"/>
                    <a:pt x="870" y="2"/>
                  </a:cubicBezTo>
                  <a:cubicBezTo>
                    <a:pt x="855" y="1"/>
                    <a:pt x="839" y="1"/>
                    <a:pt x="8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78"/>
            <p:cNvSpPr/>
            <p:nvPr/>
          </p:nvSpPr>
          <p:spPr>
            <a:xfrm>
              <a:off x="3221702" y="4306728"/>
              <a:ext cx="54460" cy="62462"/>
            </a:xfrm>
            <a:custGeom>
              <a:avLst/>
              <a:gdLst/>
              <a:ahLst/>
              <a:cxnLst/>
              <a:rect l="l" t="t" r="r" b="b"/>
              <a:pathLst>
                <a:path w="1715" h="1967" extrusionOk="0">
                  <a:moveTo>
                    <a:pt x="834" y="359"/>
                  </a:moveTo>
                  <a:cubicBezTo>
                    <a:pt x="905" y="359"/>
                    <a:pt x="988" y="371"/>
                    <a:pt x="1048" y="419"/>
                  </a:cubicBezTo>
                  <a:cubicBezTo>
                    <a:pt x="1143" y="490"/>
                    <a:pt x="1227" y="609"/>
                    <a:pt x="1262" y="752"/>
                  </a:cubicBezTo>
                  <a:cubicBezTo>
                    <a:pt x="1322" y="1074"/>
                    <a:pt x="1250" y="1538"/>
                    <a:pt x="1060" y="1598"/>
                  </a:cubicBezTo>
                  <a:cubicBezTo>
                    <a:pt x="1053" y="1599"/>
                    <a:pt x="1045" y="1599"/>
                    <a:pt x="1037" y="1599"/>
                  </a:cubicBezTo>
                  <a:cubicBezTo>
                    <a:pt x="965" y="1599"/>
                    <a:pt x="859" y="1550"/>
                    <a:pt x="762" y="1443"/>
                  </a:cubicBezTo>
                  <a:cubicBezTo>
                    <a:pt x="643" y="1324"/>
                    <a:pt x="536" y="1145"/>
                    <a:pt x="488" y="966"/>
                  </a:cubicBezTo>
                  <a:cubicBezTo>
                    <a:pt x="417" y="681"/>
                    <a:pt x="524" y="431"/>
                    <a:pt x="750" y="371"/>
                  </a:cubicBezTo>
                  <a:cubicBezTo>
                    <a:pt x="774" y="359"/>
                    <a:pt x="810" y="359"/>
                    <a:pt x="834" y="359"/>
                  </a:cubicBezTo>
                  <a:close/>
                  <a:moveTo>
                    <a:pt x="822" y="0"/>
                  </a:moveTo>
                  <a:cubicBezTo>
                    <a:pt x="762" y="0"/>
                    <a:pt x="702" y="9"/>
                    <a:pt x="643" y="26"/>
                  </a:cubicBezTo>
                  <a:cubicBezTo>
                    <a:pt x="226" y="133"/>
                    <a:pt x="0" y="585"/>
                    <a:pt x="131" y="1074"/>
                  </a:cubicBezTo>
                  <a:cubicBezTo>
                    <a:pt x="191" y="1288"/>
                    <a:pt x="334" y="1526"/>
                    <a:pt x="512" y="1705"/>
                  </a:cubicBezTo>
                  <a:cubicBezTo>
                    <a:pt x="667" y="1871"/>
                    <a:pt x="846" y="1967"/>
                    <a:pt x="1024" y="1967"/>
                  </a:cubicBezTo>
                  <a:cubicBezTo>
                    <a:pt x="1072" y="1967"/>
                    <a:pt x="1119" y="1967"/>
                    <a:pt x="1167" y="1943"/>
                  </a:cubicBezTo>
                  <a:cubicBezTo>
                    <a:pt x="1608" y="1812"/>
                    <a:pt x="1715" y="1121"/>
                    <a:pt x="1596" y="669"/>
                  </a:cubicBezTo>
                  <a:cubicBezTo>
                    <a:pt x="1536" y="431"/>
                    <a:pt x="1405" y="240"/>
                    <a:pt x="1238" y="133"/>
                  </a:cubicBezTo>
                  <a:cubicBezTo>
                    <a:pt x="1112" y="49"/>
                    <a:pt x="968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78"/>
            <p:cNvSpPr/>
            <p:nvPr/>
          </p:nvSpPr>
          <p:spPr>
            <a:xfrm>
              <a:off x="3333606" y="4316667"/>
              <a:ext cx="66940" cy="62748"/>
            </a:xfrm>
            <a:custGeom>
              <a:avLst/>
              <a:gdLst/>
              <a:ahLst/>
              <a:cxnLst/>
              <a:rect l="l" t="t" r="r" b="b"/>
              <a:pathLst>
                <a:path w="2108" h="1976" extrusionOk="0">
                  <a:moveTo>
                    <a:pt x="1255" y="0"/>
                  </a:moveTo>
                  <a:cubicBezTo>
                    <a:pt x="1107" y="0"/>
                    <a:pt x="954" y="38"/>
                    <a:pt x="810" y="118"/>
                  </a:cubicBezTo>
                  <a:cubicBezTo>
                    <a:pt x="715" y="165"/>
                    <a:pt x="691" y="284"/>
                    <a:pt x="739" y="356"/>
                  </a:cubicBezTo>
                  <a:cubicBezTo>
                    <a:pt x="762" y="419"/>
                    <a:pt x="823" y="451"/>
                    <a:pt x="886" y="451"/>
                  </a:cubicBezTo>
                  <a:cubicBezTo>
                    <a:pt x="917" y="451"/>
                    <a:pt x="949" y="443"/>
                    <a:pt x="977" y="427"/>
                  </a:cubicBezTo>
                  <a:cubicBezTo>
                    <a:pt x="1064" y="376"/>
                    <a:pt x="1156" y="351"/>
                    <a:pt x="1246" y="351"/>
                  </a:cubicBezTo>
                  <a:cubicBezTo>
                    <a:pt x="1364" y="351"/>
                    <a:pt x="1477" y="394"/>
                    <a:pt x="1572" y="475"/>
                  </a:cubicBezTo>
                  <a:cubicBezTo>
                    <a:pt x="1655" y="570"/>
                    <a:pt x="1715" y="665"/>
                    <a:pt x="1715" y="784"/>
                  </a:cubicBezTo>
                  <a:cubicBezTo>
                    <a:pt x="1715" y="951"/>
                    <a:pt x="1655" y="1118"/>
                    <a:pt x="1524" y="1249"/>
                  </a:cubicBezTo>
                  <a:cubicBezTo>
                    <a:pt x="1314" y="1468"/>
                    <a:pt x="975" y="1622"/>
                    <a:pt x="739" y="1622"/>
                  </a:cubicBezTo>
                  <a:cubicBezTo>
                    <a:pt x="655" y="1622"/>
                    <a:pt x="583" y="1602"/>
                    <a:pt x="536" y="1558"/>
                  </a:cubicBezTo>
                  <a:cubicBezTo>
                    <a:pt x="417" y="1463"/>
                    <a:pt x="441" y="1142"/>
                    <a:pt x="584" y="844"/>
                  </a:cubicBezTo>
                  <a:cubicBezTo>
                    <a:pt x="631" y="761"/>
                    <a:pt x="596" y="653"/>
                    <a:pt x="512" y="606"/>
                  </a:cubicBezTo>
                  <a:cubicBezTo>
                    <a:pt x="485" y="595"/>
                    <a:pt x="457" y="590"/>
                    <a:pt x="430" y="590"/>
                  </a:cubicBezTo>
                  <a:cubicBezTo>
                    <a:pt x="366" y="590"/>
                    <a:pt x="308" y="622"/>
                    <a:pt x="274" y="689"/>
                  </a:cubicBezTo>
                  <a:cubicBezTo>
                    <a:pt x="84" y="1070"/>
                    <a:pt x="0" y="1558"/>
                    <a:pt x="298" y="1832"/>
                  </a:cubicBezTo>
                  <a:cubicBezTo>
                    <a:pt x="417" y="1939"/>
                    <a:pt x="572" y="1975"/>
                    <a:pt x="751" y="1975"/>
                  </a:cubicBezTo>
                  <a:cubicBezTo>
                    <a:pt x="858" y="1975"/>
                    <a:pt x="953" y="1963"/>
                    <a:pt x="1072" y="1939"/>
                  </a:cubicBezTo>
                  <a:cubicBezTo>
                    <a:pt x="1346" y="1856"/>
                    <a:pt x="1608" y="1701"/>
                    <a:pt x="1786" y="1499"/>
                  </a:cubicBezTo>
                  <a:cubicBezTo>
                    <a:pt x="2001" y="1296"/>
                    <a:pt x="2108" y="1046"/>
                    <a:pt x="2084" y="773"/>
                  </a:cubicBezTo>
                  <a:cubicBezTo>
                    <a:pt x="2072" y="546"/>
                    <a:pt x="1989" y="356"/>
                    <a:pt x="1822" y="213"/>
                  </a:cubicBezTo>
                  <a:cubicBezTo>
                    <a:pt x="1663" y="74"/>
                    <a:pt x="1463" y="0"/>
                    <a:pt x="12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78"/>
            <p:cNvSpPr/>
            <p:nvPr/>
          </p:nvSpPr>
          <p:spPr>
            <a:xfrm>
              <a:off x="3371046" y="4372587"/>
              <a:ext cx="61636" cy="51792"/>
            </a:xfrm>
            <a:custGeom>
              <a:avLst/>
              <a:gdLst/>
              <a:ahLst/>
              <a:cxnLst/>
              <a:rect l="l" t="t" r="r" b="b"/>
              <a:pathLst>
                <a:path w="1941" h="1631" extrusionOk="0">
                  <a:moveTo>
                    <a:pt x="1181" y="373"/>
                  </a:moveTo>
                  <a:cubicBezTo>
                    <a:pt x="1315" y="373"/>
                    <a:pt x="1432" y="430"/>
                    <a:pt x="1500" y="547"/>
                  </a:cubicBezTo>
                  <a:cubicBezTo>
                    <a:pt x="1548" y="631"/>
                    <a:pt x="1560" y="738"/>
                    <a:pt x="1536" y="845"/>
                  </a:cubicBezTo>
                  <a:cubicBezTo>
                    <a:pt x="1488" y="964"/>
                    <a:pt x="1405" y="1071"/>
                    <a:pt x="1262" y="1143"/>
                  </a:cubicBezTo>
                  <a:cubicBezTo>
                    <a:pt x="1119" y="1226"/>
                    <a:pt x="929" y="1286"/>
                    <a:pt x="750" y="1286"/>
                  </a:cubicBezTo>
                  <a:cubicBezTo>
                    <a:pt x="595" y="1286"/>
                    <a:pt x="476" y="1250"/>
                    <a:pt x="429" y="1190"/>
                  </a:cubicBezTo>
                  <a:cubicBezTo>
                    <a:pt x="393" y="1131"/>
                    <a:pt x="417" y="988"/>
                    <a:pt x="488" y="857"/>
                  </a:cubicBezTo>
                  <a:cubicBezTo>
                    <a:pt x="584" y="702"/>
                    <a:pt x="726" y="559"/>
                    <a:pt x="869" y="464"/>
                  </a:cubicBezTo>
                  <a:cubicBezTo>
                    <a:pt x="975" y="404"/>
                    <a:pt x="1083" y="373"/>
                    <a:pt x="1181" y="373"/>
                  </a:cubicBezTo>
                  <a:close/>
                  <a:moveTo>
                    <a:pt x="1161" y="0"/>
                  </a:moveTo>
                  <a:cubicBezTo>
                    <a:pt x="998" y="0"/>
                    <a:pt x="826" y="47"/>
                    <a:pt x="667" y="143"/>
                  </a:cubicBezTo>
                  <a:cubicBezTo>
                    <a:pt x="465" y="262"/>
                    <a:pt x="286" y="452"/>
                    <a:pt x="167" y="667"/>
                  </a:cubicBezTo>
                  <a:cubicBezTo>
                    <a:pt x="12" y="917"/>
                    <a:pt x="0" y="1167"/>
                    <a:pt x="107" y="1345"/>
                  </a:cubicBezTo>
                  <a:cubicBezTo>
                    <a:pt x="214" y="1524"/>
                    <a:pt x="429" y="1631"/>
                    <a:pt x="726" y="1631"/>
                  </a:cubicBezTo>
                  <a:cubicBezTo>
                    <a:pt x="965" y="1631"/>
                    <a:pt x="1238" y="1559"/>
                    <a:pt x="1429" y="1440"/>
                  </a:cubicBezTo>
                  <a:cubicBezTo>
                    <a:pt x="1643" y="1321"/>
                    <a:pt x="1786" y="1143"/>
                    <a:pt x="1858" y="952"/>
                  </a:cubicBezTo>
                  <a:cubicBezTo>
                    <a:pt x="1941" y="750"/>
                    <a:pt x="1917" y="536"/>
                    <a:pt x="1798" y="357"/>
                  </a:cubicBezTo>
                  <a:cubicBezTo>
                    <a:pt x="1666" y="122"/>
                    <a:pt x="1425" y="0"/>
                    <a:pt x="1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78"/>
            <p:cNvSpPr/>
            <p:nvPr/>
          </p:nvSpPr>
          <p:spPr>
            <a:xfrm>
              <a:off x="3227735" y="4370904"/>
              <a:ext cx="142961" cy="109809"/>
            </a:xfrm>
            <a:custGeom>
              <a:avLst/>
              <a:gdLst/>
              <a:ahLst/>
              <a:cxnLst/>
              <a:rect l="l" t="t" r="r" b="b"/>
              <a:pathLst>
                <a:path w="4502" h="3458" extrusionOk="0">
                  <a:moveTo>
                    <a:pt x="2067" y="1"/>
                  </a:moveTo>
                  <a:cubicBezTo>
                    <a:pt x="1808" y="1"/>
                    <a:pt x="1548" y="43"/>
                    <a:pt x="1298" y="124"/>
                  </a:cubicBezTo>
                  <a:cubicBezTo>
                    <a:pt x="763" y="303"/>
                    <a:pt x="358" y="660"/>
                    <a:pt x="179" y="1089"/>
                  </a:cubicBezTo>
                  <a:cubicBezTo>
                    <a:pt x="1" y="1517"/>
                    <a:pt x="96" y="1934"/>
                    <a:pt x="465" y="2291"/>
                  </a:cubicBezTo>
                  <a:cubicBezTo>
                    <a:pt x="739" y="2565"/>
                    <a:pt x="1168" y="2803"/>
                    <a:pt x="1810" y="3065"/>
                  </a:cubicBezTo>
                  <a:cubicBezTo>
                    <a:pt x="2441" y="3339"/>
                    <a:pt x="2918" y="3458"/>
                    <a:pt x="3299" y="3458"/>
                  </a:cubicBezTo>
                  <a:cubicBezTo>
                    <a:pt x="3799" y="3458"/>
                    <a:pt x="4156" y="3232"/>
                    <a:pt x="4335" y="2803"/>
                  </a:cubicBezTo>
                  <a:cubicBezTo>
                    <a:pt x="4501" y="2434"/>
                    <a:pt x="4501" y="1982"/>
                    <a:pt x="4335" y="1565"/>
                  </a:cubicBezTo>
                  <a:cubicBezTo>
                    <a:pt x="4316" y="1498"/>
                    <a:pt x="4244" y="1447"/>
                    <a:pt x="4167" y="1447"/>
                  </a:cubicBezTo>
                  <a:cubicBezTo>
                    <a:pt x="4147" y="1447"/>
                    <a:pt x="4128" y="1450"/>
                    <a:pt x="4108" y="1458"/>
                  </a:cubicBezTo>
                  <a:cubicBezTo>
                    <a:pt x="4025" y="1493"/>
                    <a:pt x="3965" y="1589"/>
                    <a:pt x="4013" y="1684"/>
                  </a:cubicBezTo>
                  <a:cubicBezTo>
                    <a:pt x="4120" y="2029"/>
                    <a:pt x="4144" y="2374"/>
                    <a:pt x="4025" y="2648"/>
                  </a:cubicBezTo>
                  <a:cubicBezTo>
                    <a:pt x="3927" y="2880"/>
                    <a:pt x="3758" y="3083"/>
                    <a:pt x="3320" y="3083"/>
                  </a:cubicBezTo>
                  <a:cubicBezTo>
                    <a:pt x="3016" y="3083"/>
                    <a:pt x="2583" y="2985"/>
                    <a:pt x="1953" y="2732"/>
                  </a:cubicBezTo>
                  <a:cubicBezTo>
                    <a:pt x="1358" y="2482"/>
                    <a:pt x="977" y="2267"/>
                    <a:pt x="739" y="2029"/>
                  </a:cubicBezTo>
                  <a:cubicBezTo>
                    <a:pt x="477" y="1767"/>
                    <a:pt x="406" y="1517"/>
                    <a:pt x="525" y="1220"/>
                  </a:cubicBezTo>
                  <a:cubicBezTo>
                    <a:pt x="656" y="886"/>
                    <a:pt x="989" y="612"/>
                    <a:pt x="1418" y="458"/>
                  </a:cubicBezTo>
                  <a:cubicBezTo>
                    <a:pt x="1628" y="393"/>
                    <a:pt x="1846" y="360"/>
                    <a:pt x="2065" y="360"/>
                  </a:cubicBezTo>
                  <a:cubicBezTo>
                    <a:pt x="2328" y="360"/>
                    <a:pt x="2593" y="408"/>
                    <a:pt x="2846" y="505"/>
                  </a:cubicBezTo>
                  <a:cubicBezTo>
                    <a:pt x="3156" y="636"/>
                    <a:pt x="3442" y="839"/>
                    <a:pt x="3656" y="1101"/>
                  </a:cubicBezTo>
                  <a:cubicBezTo>
                    <a:pt x="3692" y="1144"/>
                    <a:pt x="3751" y="1170"/>
                    <a:pt x="3807" y="1170"/>
                  </a:cubicBezTo>
                  <a:cubicBezTo>
                    <a:pt x="3843" y="1170"/>
                    <a:pt x="3878" y="1159"/>
                    <a:pt x="3906" y="1136"/>
                  </a:cubicBezTo>
                  <a:cubicBezTo>
                    <a:pt x="3977" y="1077"/>
                    <a:pt x="3989" y="958"/>
                    <a:pt x="3930" y="874"/>
                  </a:cubicBezTo>
                  <a:cubicBezTo>
                    <a:pt x="3680" y="577"/>
                    <a:pt x="3358" y="339"/>
                    <a:pt x="2977" y="184"/>
                  </a:cubicBezTo>
                  <a:cubicBezTo>
                    <a:pt x="2686" y="61"/>
                    <a:pt x="2376" y="1"/>
                    <a:pt x="2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37" name="Google Shape;11137;p78"/>
          <p:cNvGrpSpPr/>
          <p:nvPr/>
        </p:nvGrpSpPr>
        <p:grpSpPr>
          <a:xfrm>
            <a:off x="3715932" y="3812776"/>
            <a:ext cx="232955" cy="340318"/>
            <a:chOff x="3662144" y="4135505"/>
            <a:chExt cx="232955" cy="340318"/>
          </a:xfrm>
          <a:solidFill>
            <a:schemeClr val="tx1"/>
          </a:solidFill>
        </p:grpSpPr>
        <p:sp>
          <p:nvSpPr>
            <p:cNvPr id="11138" name="Google Shape;11138;p78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78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78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78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2" name="Google Shape;11142;p78"/>
          <p:cNvGrpSpPr/>
          <p:nvPr/>
        </p:nvGrpSpPr>
        <p:grpSpPr>
          <a:xfrm>
            <a:off x="4202926" y="3798422"/>
            <a:ext cx="344065" cy="368644"/>
            <a:chOff x="4149138" y="4121151"/>
            <a:chExt cx="344065" cy="368644"/>
          </a:xfrm>
          <a:solidFill>
            <a:schemeClr val="tx1"/>
          </a:solidFill>
        </p:grpSpPr>
        <p:sp>
          <p:nvSpPr>
            <p:cNvPr id="11143" name="Google Shape;11143;p78"/>
            <p:cNvSpPr/>
            <p:nvPr/>
          </p:nvSpPr>
          <p:spPr>
            <a:xfrm>
              <a:off x="4205853" y="4182724"/>
              <a:ext cx="225746" cy="307071"/>
            </a:xfrm>
            <a:custGeom>
              <a:avLst/>
              <a:gdLst/>
              <a:ahLst/>
              <a:cxnLst/>
              <a:rect l="l" t="t" r="r" b="b"/>
              <a:pathLst>
                <a:path w="7109" h="9670" extrusionOk="0">
                  <a:moveTo>
                    <a:pt x="3643" y="359"/>
                  </a:moveTo>
                  <a:cubicBezTo>
                    <a:pt x="4417" y="359"/>
                    <a:pt x="5132" y="645"/>
                    <a:pt x="5703" y="1157"/>
                  </a:cubicBezTo>
                  <a:cubicBezTo>
                    <a:pt x="6358" y="1752"/>
                    <a:pt x="6751" y="2597"/>
                    <a:pt x="6751" y="3478"/>
                  </a:cubicBezTo>
                  <a:cubicBezTo>
                    <a:pt x="6739" y="4074"/>
                    <a:pt x="6572" y="4669"/>
                    <a:pt x="6251" y="5157"/>
                  </a:cubicBezTo>
                  <a:cubicBezTo>
                    <a:pt x="5929" y="5645"/>
                    <a:pt x="5489" y="6038"/>
                    <a:pt x="4953" y="6288"/>
                  </a:cubicBezTo>
                  <a:cubicBezTo>
                    <a:pt x="4620" y="6431"/>
                    <a:pt x="4417" y="6776"/>
                    <a:pt x="4417" y="7146"/>
                  </a:cubicBezTo>
                  <a:lnTo>
                    <a:pt x="4417" y="7360"/>
                  </a:lnTo>
                  <a:lnTo>
                    <a:pt x="2834" y="7360"/>
                  </a:lnTo>
                  <a:lnTo>
                    <a:pt x="2834" y="7146"/>
                  </a:lnTo>
                  <a:cubicBezTo>
                    <a:pt x="2834" y="6776"/>
                    <a:pt x="2631" y="6455"/>
                    <a:pt x="2298" y="6288"/>
                  </a:cubicBezTo>
                  <a:cubicBezTo>
                    <a:pt x="1084" y="5705"/>
                    <a:pt x="381" y="4407"/>
                    <a:pt x="548" y="3074"/>
                  </a:cubicBezTo>
                  <a:cubicBezTo>
                    <a:pt x="726" y="1669"/>
                    <a:pt x="1869" y="526"/>
                    <a:pt x="3286" y="383"/>
                  </a:cubicBezTo>
                  <a:cubicBezTo>
                    <a:pt x="3405" y="359"/>
                    <a:pt x="3524" y="359"/>
                    <a:pt x="3643" y="359"/>
                  </a:cubicBezTo>
                  <a:close/>
                  <a:moveTo>
                    <a:pt x="4417" y="7729"/>
                  </a:moveTo>
                  <a:lnTo>
                    <a:pt x="4417" y="8324"/>
                  </a:lnTo>
                  <a:cubicBezTo>
                    <a:pt x="4417" y="8443"/>
                    <a:pt x="4322" y="8539"/>
                    <a:pt x="4203" y="8539"/>
                  </a:cubicBezTo>
                  <a:lnTo>
                    <a:pt x="3048" y="8539"/>
                  </a:lnTo>
                  <a:cubicBezTo>
                    <a:pt x="2929" y="8539"/>
                    <a:pt x="2834" y="8443"/>
                    <a:pt x="2834" y="8324"/>
                  </a:cubicBezTo>
                  <a:lnTo>
                    <a:pt x="2834" y="7729"/>
                  </a:lnTo>
                  <a:close/>
                  <a:moveTo>
                    <a:pt x="4024" y="8896"/>
                  </a:moveTo>
                  <a:lnTo>
                    <a:pt x="4024" y="9098"/>
                  </a:lnTo>
                  <a:cubicBezTo>
                    <a:pt x="4024" y="9217"/>
                    <a:pt x="3941" y="9313"/>
                    <a:pt x="3822" y="9313"/>
                  </a:cubicBezTo>
                  <a:lnTo>
                    <a:pt x="3429" y="9313"/>
                  </a:lnTo>
                  <a:cubicBezTo>
                    <a:pt x="3310" y="9313"/>
                    <a:pt x="3227" y="9217"/>
                    <a:pt x="3227" y="9098"/>
                  </a:cubicBezTo>
                  <a:lnTo>
                    <a:pt x="3227" y="8896"/>
                  </a:lnTo>
                  <a:close/>
                  <a:moveTo>
                    <a:pt x="3658" y="1"/>
                  </a:moveTo>
                  <a:cubicBezTo>
                    <a:pt x="3519" y="1"/>
                    <a:pt x="3379" y="9"/>
                    <a:pt x="3239" y="26"/>
                  </a:cubicBezTo>
                  <a:cubicBezTo>
                    <a:pt x="1667" y="204"/>
                    <a:pt x="381" y="1466"/>
                    <a:pt x="191" y="3026"/>
                  </a:cubicBezTo>
                  <a:cubicBezTo>
                    <a:pt x="0" y="4526"/>
                    <a:pt x="786" y="5979"/>
                    <a:pt x="2155" y="6610"/>
                  </a:cubicBezTo>
                  <a:cubicBezTo>
                    <a:pt x="2358" y="6705"/>
                    <a:pt x="2477" y="6931"/>
                    <a:pt x="2477" y="7146"/>
                  </a:cubicBezTo>
                  <a:lnTo>
                    <a:pt x="2477" y="8324"/>
                  </a:lnTo>
                  <a:cubicBezTo>
                    <a:pt x="2477" y="8574"/>
                    <a:pt x="2643" y="8789"/>
                    <a:pt x="2870" y="8860"/>
                  </a:cubicBezTo>
                  <a:lnTo>
                    <a:pt x="2870" y="9098"/>
                  </a:lnTo>
                  <a:cubicBezTo>
                    <a:pt x="2870" y="9408"/>
                    <a:pt x="3120" y="9670"/>
                    <a:pt x="3429" y="9670"/>
                  </a:cubicBezTo>
                  <a:lnTo>
                    <a:pt x="3822" y="9670"/>
                  </a:lnTo>
                  <a:cubicBezTo>
                    <a:pt x="4132" y="9670"/>
                    <a:pt x="4382" y="9408"/>
                    <a:pt x="4382" y="9098"/>
                  </a:cubicBezTo>
                  <a:lnTo>
                    <a:pt x="4382" y="8860"/>
                  </a:lnTo>
                  <a:cubicBezTo>
                    <a:pt x="4608" y="8789"/>
                    <a:pt x="4775" y="8574"/>
                    <a:pt x="4775" y="8324"/>
                  </a:cubicBezTo>
                  <a:lnTo>
                    <a:pt x="4775" y="7146"/>
                  </a:lnTo>
                  <a:cubicBezTo>
                    <a:pt x="4775" y="6931"/>
                    <a:pt x="4906" y="6717"/>
                    <a:pt x="5096" y="6610"/>
                  </a:cubicBezTo>
                  <a:cubicBezTo>
                    <a:pt x="5691" y="6336"/>
                    <a:pt x="6191" y="5895"/>
                    <a:pt x="6549" y="5348"/>
                  </a:cubicBezTo>
                  <a:cubicBezTo>
                    <a:pt x="6906" y="4788"/>
                    <a:pt x="7096" y="4133"/>
                    <a:pt x="7096" y="3455"/>
                  </a:cubicBezTo>
                  <a:cubicBezTo>
                    <a:pt x="7108" y="2490"/>
                    <a:pt x="6680" y="1538"/>
                    <a:pt x="5953" y="883"/>
                  </a:cubicBezTo>
                  <a:cubicBezTo>
                    <a:pt x="5309" y="310"/>
                    <a:pt x="4506" y="1"/>
                    <a:pt x="36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78"/>
            <p:cNvSpPr/>
            <p:nvPr/>
          </p:nvSpPr>
          <p:spPr>
            <a:xfrm>
              <a:off x="4444777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80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5"/>
                    <a:pt x="72" y="358"/>
                    <a:pt x="180" y="358"/>
                  </a:cubicBezTo>
                  <a:lnTo>
                    <a:pt x="1346" y="358"/>
                  </a:lnTo>
                  <a:cubicBezTo>
                    <a:pt x="1442" y="358"/>
                    <a:pt x="1525" y="275"/>
                    <a:pt x="1525" y="179"/>
                  </a:cubicBezTo>
                  <a:cubicBezTo>
                    <a:pt x="1525" y="72"/>
                    <a:pt x="1430" y="1"/>
                    <a:pt x="13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78"/>
            <p:cNvSpPr/>
            <p:nvPr/>
          </p:nvSpPr>
          <p:spPr>
            <a:xfrm>
              <a:off x="4149138" y="4287484"/>
              <a:ext cx="48426" cy="11400"/>
            </a:xfrm>
            <a:custGeom>
              <a:avLst/>
              <a:gdLst/>
              <a:ahLst/>
              <a:cxnLst/>
              <a:rect l="l" t="t" r="r" b="b"/>
              <a:pathLst>
                <a:path w="1525" h="359" extrusionOk="0">
                  <a:moveTo>
                    <a:pt x="179" y="1"/>
                  </a:moveTo>
                  <a:cubicBezTo>
                    <a:pt x="72" y="1"/>
                    <a:pt x="0" y="72"/>
                    <a:pt x="0" y="179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334" y="358"/>
                  </a:lnTo>
                  <a:cubicBezTo>
                    <a:pt x="1441" y="358"/>
                    <a:pt x="1512" y="275"/>
                    <a:pt x="1512" y="179"/>
                  </a:cubicBezTo>
                  <a:cubicBezTo>
                    <a:pt x="1524" y="72"/>
                    <a:pt x="144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78"/>
            <p:cNvSpPr/>
            <p:nvPr/>
          </p:nvSpPr>
          <p:spPr>
            <a:xfrm>
              <a:off x="4315471" y="4121151"/>
              <a:ext cx="11400" cy="48045"/>
            </a:xfrm>
            <a:custGeom>
              <a:avLst/>
              <a:gdLst/>
              <a:ahLst/>
              <a:cxnLst/>
              <a:rect l="l" t="t" r="r" b="b"/>
              <a:pathLst>
                <a:path w="359" h="1513" extrusionOk="0">
                  <a:moveTo>
                    <a:pt x="180" y="0"/>
                  </a:moveTo>
                  <a:cubicBezTo>
                    <a:pt x="72" y="0"/>
                    <a:pt x="1" y="72"/>
                    <a:pt x="1" y="179"/>
                  </a:cubicBezTo>
                  <a:lnTo>
                    <a:pt x="1" y="1334"/>
                  </a:lnTo>
                  <a:cubicBezTo>
                    <a:pt x="1" y="1441"/>
                    <a:pt x="72" y="1512"/>
                    <a:pt x="180" y="1512"/>
                  </a:cubicBezTo>
                  <a:cubicBezTo>
                    <a:pt x="275" y="1512"/>
                    <a:pt x="358" y="1441"/>
                    <a:pt x="358" y="1334"/>
                  </a:cubicBezTo>
                  <a:lnTo>
                    <a:pt x="358" y="179"/>
                  </a:lnTo>
                  <a:cubicBezTo>
                    <a:pt x="358" y="72"/>
                    <a:pt x="275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78"/>
            <p:cNvSpPr/>
            <p:nvPr/>
          </p:nvSpPr>
          <p:spPr>
            <a:xfrm>
              <a:off x="4378632" y="4159575"/>
              <a:ext cx="22705" cy="27754"/>
            </a:xfrm>
            <a:custGeom>
              <a:avLst/>
              <a:gdLst/>
              <a:ahLst/>
              <a:cxnLst/>
              <a:rect l="l" t="t" r="r" b="b"/>
              <a:pathLst>
                <a:path w="715" h="874" extrusionOk="0">
                  <a:moveTo>
                    <a:pt x="513" y="0"/>
                  </a:moveTo>
                  <a:cubicBezTo>
                    <a:pt x="451" y="0"/>
                    <a:pt x="387" y="27"/>
                    <a:pt x="346" y="76"/>
                  </a:cubicBezTo>
                  <a:lnTo>
                    <a:pt x="48" y="588"/>
                  </a:lnTo>
                  <a:cubicBezTo>
                    <a:pt x="0" y="671"/>
                    <a:pt x="24" y="778"/>
                    <a:pt x="107" y="838"/>
                  </a:cubicBezTo>
                  <a:cubicBezTo>
                    <a:pt x="131" y="850"/>
                    <a:pt x="167" y="874"/>
                    <a:pt x="191" y="874"/>
                  </a:cubicBezTo>
                  <a:cubicBezTo>
                    <a:pt x="250" y="874"/>
                    <a:pt x="310" y="838"/>
                    <a:pt x="358" y="778"/>
                  </a:cubicBezTo>
                  <a:lnTo>
                    <a:pt x="655" y="278"/>
                  </a:lnTo>
                  <a:cubicBezTo>
                    <a:pt x="715" y="171"/>
                    <a:pt x="691" y="64"/>
                    <a:pt x="596" y="16"/>
                  </a:cubicBezTo>
                  <a:cubicBezTo>
                    <a:pt x="570" y="5"/>
                    <a:pt x="542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78"/>
            <p:cNvSpPr/>
            <p:nvPr/>
          </p:nvSpPr>
          <p:spPr>
            <a:xfrm>
              <a:off x="4240243" y="4399103"/>
              <a:ext cx="22705" cy="27563"/>
            </a:xfrm>
            <a:custGeom>
              <a:avLst/>
              <a:gdLst/>
              <a:ahLst/>
              <a:cxnLst/>
              <a:rect l="l" t="t" r="r" b="b"/>
              <a:pathLst>
                <a:path w="715" h="868" extrusionOk="0">
                  <a:moveTo>
                    <a:pt x="507" y="0"/>
                  </a:moveTo>
                  <a:cubicBezTo>
                    <a:pt x="444" y="0"/>
                    <a:pt x="387" y="33"/>
                    <a:pt x="346" y="82"/>
                  </a:cubicBezTo>
                  <a:lnTo>
                    <a:pt x="48" y="594"/>
                  </a:lnTo>
                  <a:cubicBezTo>
                    <a:pt x="1" y="677"/>
                    <a:pt x="24" y="784"/>
                    <a:pt x="108" y="844"/>
                  </a:cubicBezTo>
                  <a:cubicBezTo>
                    <a:pt x="132" y="855"/>
                    <a:pt x="155" y="867"/>
                    <a:pt x="191" y="867"/>
                  </a:cubicBezTo>
                  <a:cubicBezTo>
                    <a:pt x="251" y="867"/>
                    <a:pt x="310" y="844"/>
                    <a:pt x="358" y="784"/>
                  </a:cubicBezTo>
                  <a:lnTo>
                    <a:pt x="655" y="272"/>
                  </a:lnTo>
                  <a:cubicBezTo>
                    <a:pt x="715" y="189"/>
                    <a:pt x="679" y="82"/>
                    <a:pt x="596" y="22"/>
                  </a:cubicBezTo>
                  <a:cubicBezTo>
                    <a:pt x="566" y="7"/>
                    <a:pt x="536" y="0"/>
                    <a:pt x="5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78"/>
            <p:cNvSpPr/>
            <p:nvPr/>
          </p:nvSpPr>
          <p:spPr>
            <a:xfrm>
              <a:off x="4240243" y="41591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13" y="1"/>
                  </a:moveTo>
                  <a:cubicBezTo>
                    <a:pt x="181" y="1"/>
                    <a:pt x="148" y="10"/>
                    <a:pt x="120" y="30"/>
                  </a:cubicBezTo>
                  <a:cubicBezTo>
                    <a:pt x="24" y="78"/>
                    <a:pt x="1" y="197"/>
                    <a:pt x="60" y="292"/>
                  </a:cubicBezTo>
                  <a:lnTo>
                    <a:pt x="358" y="792"/>
                  </a:lnTo>
                  <a:cubicBezTo>
                    <a:pt x="382" y="852"/>
                    <a:pt x="441" y="888"/>
                    <a:pt x="525" y="888"/>
                  </a:cubicBezTo>
                  <a:cubicBezTo>
                    <a:pt x="548" y="888"/>
                    <a:pt x="584" y="864"/>
                    <a:pt x="608" y="852"/>
                  </a:cubicBezTo>
                  <a:cubicBezTo>
                    <a:pt x="679" y="792"/>
                    <a:pt x="715" y="685"/>
                    <a:pt x="667" y="602"/>
                  </a:cubicBezTo>
                  <a:lnTo>
                    <a:pt x="370" y="90"/>
                  </a:lnTo>
                  <a:cubicBezTo>
                    <a:pt x="338" y="35"/>
                    <a:pt x="276" y="1"/>
                    <a:pt x="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78"/>
            <p:cNvSpPr/>
            <p:nvPr/>
          </p:nvSpPr>
          <p:spPr>
            <a:xfrm>
              <a:off x="4378632" y="4399230"/>
              <a:ext cx="22705" cy="28198"/>
            </a:xfrm>
            <a:custGeom>
              <a:avLst/>
              <a:gdLst/>
              <a:ahLst/>
              <a:cxnLst/>
              <a:rect l="l" t="t" r="r" b="b"/>
              <a:pathLst>
                <a:path w="715" h="888" extrusionOk="0">
                  <a:moveTo>
                    <a:pt x="221" y="0"/>
                  </a:moveTo>
                  <a:cubicBezTo>
                    <a:pt x="187" y="0"/>
                    <a:pt x="152" y="10"/>
                    <a:pt x="119" y="30"/>
                  </a:cubicBezTo>
                  <a:cubicBezTo>
                    <a:pt x="24" y="78"/>
                    <a:pt x="0" y="197"/>
                    <a:pt x="60" y="292"/>
                  </a:cubicBezTo>
                  <a:lnTo>
                    <a:pt x="358" y="792"/>
                  </a:lnTo>
                  <a:cubicBezTo>
                    <a:pt x="393" y="851"/>
                    <a:pt x="453" y="887"/>
                    <a:pt x="524" y="887"/>
                  </a:cubicBezTo>
                  <a:cubicBezTo>
                    <a:pt x="548" y="887"/>
                    <a:pt x="584" y="863"/>
                    <a:pt x="608" y="851"/>
                  </a:cubicBezTo>
                  <a:cubicBezTo>
                    <a:pt x="691" y="792"/>
                    <a:pt x="715" y="673"/>
                    <a:pt x="667" y="601"/>
                  </a:cubicBezTo>
                  <a:lnTo>
                    <a:pt x="369" y="89"/>
                  </a:lnTo>
                  <a:cubicBezTo>
                    <a:pt x="346" y="35"/>
                    <a:pt x="286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78"/>
            <p:cNvSpPr/>
            <p:nvPr/>
          </p:nvSpPr>
          <p:spPr>
            <a:xfrm>
              <a:off x="4426264" y="4351851"/>
              <a:ext cx="29532" cy="21117"/>
            </a:xfrm>
            <a:custGeom>
              <a:avLst/>
              <a:gdLst/>
              <a:ahLst/>
              <a:cxnLst/>
              <a:rect l="l" t="t" r="r" b="b"/>
              <a:pathLst>
                <a:path w="930" h="665" extrusionOk="0">
                  <a:moveTo>
                    <a:pt x="215" y="0"/>
                  </a:moveTo>
                  <a:cubicBezTo>
                    <a:pt x="152" y="0"/>
                    <a:pt x="89" y="32"/>
                    <a:pt x="48" y="81"/>
                  </a:cubicBezTo>
                  <a:cubicBezTo>
                    <a:pt x="1" y="177"/>
                    <a:pt x="36" y="272"/>
                    <a:pt x="108" y="331"/>
                  </a:cubicBezTo>
                  <a:lnTo>
                    <a:pt x="608" y="629"/>
                  </a:lnTo>
                  <a:cubicBezTo>
                    <a:pt x="643" y="653"/>
                    <a:pt x="667" y="665"/>
                    <a:pt x="703" y="665"/>
                  </a:cubicBezTo>
                  <a:cubicBezTo>
                    <a:pt x="763" y="665"/>
                    <a:pt x="822" y="629"/>
                    <a:pt x="870" y="569"/>
                  </a:cubicBezTo>
                  <a:cubicBezTo>
                    <a:pt x="929" y="486"/>
                    <a:pt x="893" y="367"/>
                    <a:pt x="810" y="319"/>
                  </a:cubicBezTo>
                  <a:lnTo>
                    <a:pt x="298" y="22"/>
                  </a:lnTo>
                  <a:cubicBezTo>
                    <a:pt x="272" y="7"/>
                    <a:pt x="24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78"/>
            <p:cNvSpPr/>
            <p:nvPr/>
          </p:nvSpPr>
          <p:spPr>
            <a:xfrm>
              <a:off x="4186196" y="4213463"/>
              <a:ext cx="29500" cy="21117"/>
            </a:xfrm>
            <a:custGeom>
              <a:avLst/>
              <a:gdLst/>
              <a:ahLst/>
              <a:cxnLst/>
              <a:rect l="l" t="t" r="r" b="b"/>
              <a:pathLst>
                <a:path w="929" h="665" extrusionOk="0">
                  <a:moveTo>
                    <a:pt x="214" y="0"/>
                  </a:moveTo>
                  <a:cubicBezTo>
                    <a:pt x="152" y="0"/>
                    <a:pt x="89" y="33"/>
                    <a:pt x="48" y="82"/>
                  </a:cubicBezTo>
                  <a:cubicBezTo>
                    <a:pt x="0" y="165"/>
                    <a:pt x="36" y="272"/>
                    <a:pt x="107" y="332"/>
                  </a:cubicBezTo>
                  <a:lnTo>
                    <a:pt x="619" y="629"/>
                  </a:lnTo>
                  <a:cubicBezTo>
                    <a:pt x="643" y="641"/>
                    <a:pt x="667" y="665"/>
                    <a:pt x="703" y="665"/>
                  </a:cubicBezTo>
                  <a:cubicBezTo>
                    <a:pt x="762" y="665"/>
                    <a:pt x="822" y="629"/>
                    <a:pt x="869" y="570"/>
                  </a:cubicBezTo>
                  <a:cubicBezTo>
                    <a:pt x="929" y="463"/>
                    <a:pt x="893" y="367"/>
                    <a:pt x="810" y="320"/>
                  </a:cubicBezTo>
                  <a:lnTo>
                    <a:pt x="298" y="22"/>
                  </a:lnTo>
                  <a:cubicBezTo>
                    <a:pt x="272" y="7"/>
                    <a:pt x="243" y="0"/>
                    <a:pt x="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78"/>
            <p:cNvSpPr/>
            <p:nvPr/>
          </p:nvSpPr>
          <p:spPr>
            <a:xfrm>
              <a:off x="4425883" y="4213590"/>
              <a:ext cx="29913" cy="21371"/>
            </a:xfrm>
            <a:custGeom>
              <a:avLst/>
              <a:gdLst/>
              <a:ahLst/>
              <a:cxnLst/>
              <a:rect l="l" t="t" r="r" b="b"/>
              <a:pathLst>
                <a:path w="942" h="673" extrusionOk="0">
                  <a:moveTo>
                    <a:pt x="725" y="0"/>
                  </a:moveTo>
                  <a:cubicBezTo>
                    <a:pt x="693" y="0"/>
                    <a:pt x="660" y="10"/>
                    <a:pt x="632" y="30"/>
                  </a:cubicBezTo>
                  <a:lnTo>
                    <a:pt x="120" y="328"/>
                  </a:lnTo>
                  <a:cubicBezTo>
                    <a:pt x="36" y="375"/>
                    <a:pt x="1" y="494"/>
                    <a:pt x="60" y="578"/>
                  </a:cubicBezTo>
                  <a:cubicBezTo>
                    <a:pt x="96" y="637"/>
                    <a:pt x="155" y="673"/>
                    <a:pt x="227" y="673"/>
                  </a:cubicBezTo>
                  <a:cubicBezTo>
                    <a:pt x="251" y="673"/>
                    <a:pt x="286" y="661"/>
                    <a:pt x="310" y="637"/>
                  </a:cubicBezTo>
                  <a:lnTo>
                    <a:pt x="822" y="340"/>
                  </a:lnTo>
                  <a:cubicBezTo>
                    <a:pt x="905" y="280"/>
                    <a:pt x="941" y="161"/>
                    <a:pt x="882" y="89"/>
                  </a:cubicBezTo>
                  <a:cubicBezTo>
                    <a:pt x="850" y="35"/>
                    <a:pt x="788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78"/>
            <p:cNvSpPr/>
            <p:nvPr/>
          </p:nvSpPr>
          <p:spPr>
            <a:xfrm>
              <a:off x="4186196" y="4351978"/>
              <a:ext cx="29500" cy="21371"/>
            </a:xfrm>
            <a:custGeom>
              <a:avLst/>
              <a:gdLst/>
              <a:ahLst/>
              <a:cxnLst/>
              <a:rect l="l" t="t" r="r" b="b"/>
              <a:pathLst>
                <a:path w="929" h="673" extrusionOk="0">
                  <a:moveTo>
                    <a:pt x="725" y="0"/>
                  </a:moveTo>
                  <a:cubicBezTo>
                    <a:pt x="692" y="0"/>
                    <a:pt x="660" y="9"/>
                    <a:pt x="631" y="30"/>
                  </a:cubicBezTo>
                  <a:lnTo>
                    <a:pt x="119" y="327"/>
                  </a:lnTo>
                  <a:cubicBezTo>
                    <a:pt x="36" y="375"/>
                    <a:pt x="0" y="494"/>
                    <a:pt x="60" y="589"/>
                  </a:cubicBezTo>
                  <a:cubicBezTo>
                    <a:pt x="95" y="649"/>
                    <a:pt x="155" y="673"/>
                    <a:pt x="226" y="673"/>
                  </a:cubicBezTo>
                  <a:cubicBezTo>
                    <a:pt x="262" y="673"/>
                    <a:pt x="286" y="661"/>
                    <a:pt x="322" y="649"/>
                  </a:cubicBezTo>
                  <a:lnTo>
                    <a:pt x="822" y="351"/>
                  </a:lnTo>
                  <a:cubicBezTo>
                    <a:pt x="893" y="292"/>
                    <a:pt x="929" y="173"/>
                    <a:pt x="881" y="89"/>
                  </a:cubicBezTo>
                  <a:cubicBezTo>
                    <a:pt x="850" y="34"/>
                    <a:pt x="787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5" name="Google Shape;11155;p78"/>
          <p:cNvSpPr/>
          <p:nvPr/>
        </p:nvSpPr>
        <p:spPr>
          <a:xfrm>
            <a:off x="4745842" y="3812680"/>
            <a:ext cx="344097" cy="340033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56" name="Google Shape;11156;p78"/>
          <p:cNvGrpSpPr/>
          <p:nvPr/>
        </p:nvGrpSpPr>
        <p:grpSpPr>
          <a:xfrm>
            <a:off x="5260050" y="3852088"/>
            <a:ext cx="397763" cy="262804"/>
            <a:chOff x="5206262" y="4174817"/>
            <a:chExt cx="397763" cy="262804"/>
          </a:xfrm>
          <a:solidFill>
            <a:schemeClr val="tx1"/>
          </a:solidFill>
        </p:grpSpPr>
        <p:sp>
          <p:nvSpPr>
            <p:cNvPr id="11157" name="Google Shape;11157;p78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78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78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78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78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78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78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4" name="Google Shape;11164;p78"/>
          <p:cNvGrpSpPr/>
          <p:nvPr/>
        </p:nvGrpSpPr>
        <p:grpSpPr>
          <a:xfrm>
            <a:off x="5781404" y="3881970"/>
            <a:ext cx="440505" cy="290018"/>
            <a:chOff x="5727616" y="4204699"/>
            <a:chExt cx="440505" cy="290018"/>
          </a:xfrm>
          <a:solidFill>
            <a:schemeClr val="tx1"/>
          </a:solidFill>
        </p:grpSpPr>
        <p:sp>
          <p:nvSpPr>
            <p:cNvPr id="11165" name="Google Shape;11165;p78"/>
            <p:cNvSpPr/>
            <p:nvPr/>
          </p:nvSpPr>
          <p:spPr>
            <a:xfrm>
              <a:off x="5727616" y="4204699"/>
              <a:ext cx="440505" cy="290018"/>
            </a:xfrm>
            <a:custGeom>
              <a:avLst/>
              <a:gdLst/>
              <a:ahLst/>
              <a:cxnLst/>
              <a:rect l="l" t="t" r="r" b="b"/>
              <a:pathLst>
                <a:path w="13872" h="9133" extrusionOk="0">
                  <a:moveTo>
                    <a:pt x="13145" y="4465"/>
                  </a:moveTo>
                  <a:lnTo>
                    <a:pt x="13145" y="4870"/>
                  </a:lnTo>
                  <a:lnTo>
                    <a:pt x="12752" y="4870"/>
                  </a:lnTo>
                  <a:lnTo>
                    <a:pt x="12752" y="4465"/>
                  </a:lnTo>
                  <a:close/>
                  <a:moveTo>
                    <a:pt x="1275" y="3941"/>
                  </a:moveTo>
                  <a:lnTo>
                    <a:pt x="1275" y="4430"/>
                  </a:lnTo>
                  <a:cubicBezTo>
                    <a:pt x="1275" y="4775"/>
                    <a:pt x="1013" y="5049"/>
                    <a:pt x="668" y="5049"/>
                  </a:cubicBezTo>
                  <a:lnTo>
                    <a:pt x="418" y="5049"/>
                  </a:lnTo>
                  <a:cubicBezTo>
                    <a:pt x="501" y="4549"/>
                    <a:pt x="810" y="4120"/>
                    <a:pt x="1275" y="3941"/>
                  </a:cubicBezTo>
                  <a:close/>
                  <a:moveTo>
                    <a:pt x="9121" y="417"/>
                  </a:moveTo>
                  <a:cubicBezTo>
                    <a:pt x="9562" y="417"/>
                    <a:pt x="9978" y="620"/>
                    <a:pt x="10252" y="977"/>
                  </a:cubicBezTo>
                  <a:lnTo>
                    <a:pt x="12205" y="3584"/>
                  </a:lnTo>
                  <a:cubicBezTo>
                    <a:pt x="12240" y="3632"/>
                    <a:pt x="12300" y="3656"/>
                    <a:pt x="12360" y="3656"/>
                  </a:cubicBezTo>
                  <a:lnTo>
                    <a:pt x="13312" y="3656"/>
                  </a:lnTo>
                  <a:cubicBezTo>
                    <a:pt x="13431" y="3656"/>
                    <a:pt x="13514" y="3775"/>
                    <a:pt x="13467" y="3882"/>
                  </a:cubicBezTo>
                  <a:lnTo>
                    <a:pt x="13372" y="4060"/>
                  </a:lnTo>
                  <a:lnTo>
                    <a:pt x="12574" y="4060"/>
                  </a:lnTo>
                  <a:cubicBezTo>
                    <a:pt x="12455" y="4060"/>
                    <a:pt x="12360" y="4156"/>
                    <a:pt x="12360" y="4275"/>
                  </a:cubicBezTo>
                  <a:lnTo>
                    <a:pt x="12360" y="5084"/>
                  </a:lnTo>
                  <a:cubicBezTo>
                    <a:pt x="12360" y="5203"/>
                    <a:pt x="12455" y="5299"/>
                    <a:pt x="12574" y="5299"/>
                  </a:cubicBezTo>
                  <a:lnTo>
                    <a:pt x="13181" y="5299"/>
                  </a:lnTo>
                  <a:lnTo>
                    <a:pt x="13181" y="5596"/>
                  </a:lnTo>
                  <a:cubicBezTo>
                    <a:pt x="13181" y="5787"/>
                    <a:pt x="13252" y="5977"/>
                    <a:pt x="13395" y="6096"/>
                  </a:cubicBezTo>
                  <a:cubicBezTo>
                    <a:pt x="13455" y="6156"/>
                    <a:pt x="13479" y="6227"/>
                    <a:pt x="13479" y="6323"/>
                  </a:cubicBezTo>
                  <a:lnTo>
                    <a:pt x="13479" y="6692"/>
                  </a:lnTo>
                  <a:lnTo>
                    <a:pt x="13443" y="6692"/>
                  </a:lnTo>
                  <a:cubicBezTo>
                    <a:pt x="13443" y="7037"/>
                    <a:pt x="13181" y="7311"/>
                    <a:pt x="12836" y="7311"/>
                  </a:cubicBezTo>
                  <a:lnTo>
                    <a:pt x="12526" y="7311"/>
                  </a:lnTo>
                  <a:cubicBezTo>
                    <a:pt x="12419" y="6501"/>
                    <a:pt x="11740" y="5894"/>
                    <a:pt x="10919" y="5894"/>
                  </a:cubicBezTo>
                  <a:cubicBezTo>
                    <a:pt x="10097" y="5894"/>
                    <a:pt x="9419" y="6513"/>
                    <a:pt x="9312" y="7311"/>
                  </a:cubicBezTo>
                  <a:lnTo>
                    <a:pt x="4061" y="7311"/>
                  </a:lnTo>
                  <a:cubicBezTo>
                    <a:pt x="3954" y="6501"/>
                    <a:pt x="3275" y="5894"/>
                    <a:pt x="2454" y="5894"/>
                  </a:cubicBezTo>
                  <a:cubicBezTo>
                    <a:pt x="1632" y="5894"/>
                    <a:pt x="965" y="6501"/>
                    <a:pt x="846" y="7275"/>
                  </a:cubicBezTo>
                  <a:cubicBezTo>
                    <a:pt x="608" y="7204"/>
                    <a:pt x="429" y="6966"/>
                    <a:pt x="429" y="6692"/>
                  </a:cubicBezTo>
                  <a:lnTo>
                    <a:pt x="429" y="5465"/>
                  </a:lnTo>
                  <a:lnTo>
                    <a:pt x="691" y="5465"/>
                  </a:lnTo>
                  <a:cubicBezTo>
                    <a:pt x="1263" y="5465"/>
                    <a:pt x="1703" y="5001"/>
                    <a:pt x="1703" y="4453"/>
                  </a:cubicBezTo>
                  <a:lnTo>
                    <a:pt x="1703" y="3822"/>
                  </a:lnTo>
                  <a:lnTo>
                    <a:pt x="2406" y="3644"/>
                  </a:lnTo>
                  <a:cubicBezTo>
                    <a:pt x="2465" y="3632"/>
                    <a:pt x="2513" y="3596"/>
                    <a:pt x="2525" y="3560"/>
                  </a:cubicBezTo>
                  <a:lnTo>
                    <a:pt x="3954" y="1120"/>
                  </a:lnTo>
                  <a:cubicBezTo>
                    <a:pt x="4204" y="679"/>
                    <a:pt x="4680" y="417"/>
                    <a:pt x="5180" y="417"/>
                  </a:cubicBezTo>
                  <a:close/>
                  <a:moveTo>
                    <a:pt x="2430" y="6275"/>
                  </a:moveTo>
                  <a:cubicBezTo>
                    <a:pt x="3108" y="6275"/>
                    <a:pt x="3656" y="6823"/>
                    <a:pt x="3656" y="7501"/>
                  </a:cubicBezTo>
                  <a:cubicBezTo>
                    <a:pt x="3656" y="8168"/>
                    <a:pt x="3108" y="8716"/>
                    <a:pt x="2430" y="8716"/>
                  </a:cubicBezTo>
                  <a:cubicBezTo>
                    <a:pt x="1763" y="8716"/>
                    <a:pt x="1215" y="8168"/>
                    <a:pt x="1215" y="7501"/>
                  </a:cubicBezTo>
                  <a:cubicBezTo>
                    <a:pt x="1215" y="6823"/>
                    <a:pt x="1763" y="6275"/>
                    <a:pt x="2430" y="6275"/>
                  </a:cubicBezTo>
                  <a:close/>
                  <a:moveTo>
                    <a:pt x="10919" y="6275"/>
                  </a:moveTo>
                  <a:cubicBezTo>
                    <a:pt x="11586" y="6275"/>
                    <a:pt x="12145" y="6823"/>
                    <a:pt x="12145" y="7501"/>
                  </a:cubicBezTo>
                  <a:cubicBezTo>
                    <a:pt x="12145" y="8168"/>
                    <a:pt x="11586" y="8716"/>
                    <a:pt x="10919" y="8716"/>
                  </a:cubicBezTo>
                  <a:cubicBezTo>
                    <a:pt x="10252" y="8716"/>
                    <a:pt x="9693" y="8168"/>
                    <a:pt x="9693" y="7501"/>
                  </a:cubicBezTo>
                  <a:cubicBezTo>
                    <a:pt x="9693" y="6823"/>
                    <a:pt x="10252" y="6275"/>
                    <a:pt x="10919" y="6275"/>
                  </a:cubicBezTo>
                  <a:close/>
                  <a:moveTo>
                    <a:pt x="5144" y="0"/>
                  </a:moveTo>
                  <a:cubicBezTo>
                    <a:pt x="4501" y="0"/>
                    <a:pt x="3894" y="334"/>
                    <a:pt x="3573" y="905"/>
                  </a:cubicBezTo>
                  <a:lnTo>
                    <a:pt x="2180" y="3275"/>
                  </a:lnTo>
                  <a:lnTo>
                    <a:pt x="1430" y="3465"/>
                  </a:lnTo>
                  <a:cubicBezTo>
                    <a:pt x="489" y="3703"/>
                    <a:pt x="1" y="4477"/>
                    <a:pt x="1" y="5251"/>
                  </a:cubicBezTo>
                  <a:lnTo>
                    <a:pt x="1" y="6692"/>
                  </a:lnTo>
                  <a:cubicBezTo>
                    <a:pt x="1" y="7180"/>
                    <a:pt x="358" y="7608"/>
                    <a:pt x="810" y="7692"/>
                  </a:cubicBezTo>
                  <a:cubicBezTo>
                    <a:pt x="906" y="8501"/>
                    <a:pt x="1584" y="9132"/>
                    <a:pt x="2418" y="9132"/>
                  </a:cubicBezTo>
                  <a:cubicBezTo>
                    <a:pt x="3251" y="9132"/>
                    <a:pt x="3930" y="8513"/>
                    <a:pt x="4025" y="7728"/>
                  </a:cubicBezTo>
                  <a:lnTo>
                    <a:pt x="9300" y="7728"/>
                  </a:lnTo>
                  <a:cubicBezTo>
                    <a:pt x="9407" y="8525"/>
                    <a:pt x="10085" y="9132"/>
                    <a:pt x="10907" y="9132"/>
                  </a:cubicBezTo>
                  <a:cubicBezTo>
                    <a:pt x="11740" y="9132"/>
                    <a:pt x="12407" y="8513"/>
                    <a:pt x="12514" y="7728"/>
                  </a:cubicBezTo>
                  <a:lnTo>
                    <a:pt x="12824" y="7728"/>
                  </a:lnTo>
                  <a:cubicBezTo>
                    <a:pt x="13395" y="7728"/>
                    <a:pt x="13836" y="7263"/>
                    <a:pt x="13836" y="6716"/>
                  </a:cubicBezTo>
                  <a:lnTo>
                    <a:pt x="13836" y="6299"/>
                  </a:lnTo>
                  <a:cubicBezTo>
                    <a:pt x="13848" y="6096"/>
                    <a:pt x="13776" y="5918"/>
                    <a:pt x="13645" y="5787"/>
                  </a:cubicBezTo>
                  <a:cubicBezTo>
                    <a:pt x="13586" y="5727"/>
                    <a:pt x="13550" y="5656"/>
                    <a:pt x="13550" y="5561"/>
                  </a:cubicBezTo>
                  <a:lnTo>
                    <a:pt x="13550" y="4572"/>
                  </a:lnTo>
                  <a:lnTo>
                    <a:pt x="13788" y="4037"/>
                  </a:lnTo>
                  <a:cubicBezTo>
                    <a:pt x="13872" y="3846"/>
                    <a:pt x="13872" y="3656"/>
                    <a:pt x="13764" y="3501"/>
                  </a:cubicBezTo>
                  <a:cubicBezTo>
                    <a:pt x="13657" y="3334"/>
                    <a:pt x="13479" y="3239"/>
                    <a:pt x="13288" y="3239"/>
                  </a:cubicBezTo>
                  <a:lnTo>
                    <a:pt x="12443" y="3239"/>
                  </a:lnTo>
                  <a:lnTo>
                    <a:pt x="10550" y="727"/>
                  </a:lnTo>
                  <a:cubicBezTo>
                    <a:pt x="10204" y="262"/>
                    <a:pt x="9657" y="0"/>
                    <a:pt x="90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78"/>
            <p:cNvSpPr/>
            <p:nvPr/>
          </p:nvSpPr>
          <p:spPr>
            <a:xfrm>
              <a:off x="5779789" y="4416409"/>
              <a:ext cx="52205" cy="51475"/>
            </a:xfrm>
            <a:custGeom>
              <a:avLst/>
              <a:gdLst/>
              <a:ahLst/>
              <a:cxnLst/>
              <a:rect l="l" t="t" r="r" b="b"/>
              <a:pathLst>
                <a:path w="1644" h="1621" extrusionOk="0">
                  <a:moveTo>
                    <a:pt x="811" y="1"/>
                  </a:moveTo>
                  <a:cubicBezTo>
                    <a:pt x="584" y="1"/>
                    <a:pt x="394" y="84"/>
                    <a:pt x="239" y="239"/>
                  </a:cubicBezTo>
                  <a:cubicBezTo>
                    <a:pt x="96" y="382"/>
                    <a:pt x="1" y="596"/>
                    <a:pt x="1" y="799"/>
                  </a:cubicBezTo>
                  <a:cubicBezTo>
                    <a:pt x="1" y="1263"/>
                    <a:pt x="382" y="1620"/>
                    <a:pt x="822" y="1620"/>
                  </a:cubicBezTo>
                  <a:cubicBezTo>
                    <a:pt x="1275" y="1620"/>
                    <a:pt x="1644" y="1263"/>
                    <a:pt x="1644" y="799"/>
                  </a:cubicBezTo>
                  <a:cubicBezTo>
                    <a:pt x="1644" y="739"/>
                    <a:pt x="1632" y="668"/>
                    <a:pt x="1608" y="608"/>
                  </a:cubicBezTo>
                  <a:cubicBezTo>
                    <a:pt x="1557" y="546"/>
                    <a:pt x="1478" y="484"/>
                    <a:pt x="1389" y="484"/>
                  </a:cubicBezTo>
                  <a:cubicBezTo>
                    <a:pt x="1375" y="484"/>
                    <a:pt x="1361" y="486"/>
                    <a:pt x="1346" y="489"/>
                  </a:cubicBezTo>
                  <a:cubicBezTo>
                    <a:pt x="1239" y="525"/>
                    <a:pt x="1168" y="620"/>
                    <a:pt x="1192" y="727"/>
                  </a:cubicBezTo>
                  <a:cubicBezTo>
                    <a:pt x="1203" y="763"/>
                    <a:pt x="1203" y="787"/>
                    <a:pt x="1203" y="822"/>
                  </a:cubicBezTo>
                  <a:cubicBezTo>
                    <a:pt x="1203" y="1037"/>
                    <a:pt x="1025" y="1215"/>
                    <a:pt x="811" y="1215"/>
                  </a:cubicBezTo>
                  <a:cubicBezTo>
                    <a:pt x="584" y="1215"/>
                    <a:pt x="406" y="1037"/>
                    <a:pt x="406" y="822"/>
                  </a:cubicBezTo>
                  <a:cubicBezTo>
                    <a:pt x="406" y="596"/>
                    <a:pt x="584" y="418"/>
                    <a:pt x="811" y="418"/>
                  </a:cubicBezTo>
                  <a:cubicBezTo>
                    <a:pt x="930" y="418"/>
                    <a:pt x="1013" y="322"/>
                    <a:pt x="1013" y="203"/>
                  </a:cubicBezTo>
                  <a:cubicBezTo>
                    <a:pt x="1013" y="84"/>
                    <a:pt x="930" y="1"/>
                    <a:pt x="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78"/>
            <p:cNvSpPr/>
            <p:nvPr/>
          </p:nvSpPr>
          <p:spPr>
            <a:xfrm>
              <a:off x="6048627" y="4416409"/>
              <a:ext cx="52205" cy="51856"/>
            </a:xfrm>
            <a:custGeom>
              <a:avLst/>
              <a:gdLst/>
              <a:ahLst/>
              <a:cxnLst/>
              <a:rect l="l" t="t" r="r" b="b"/>
              <a:pathLst>
                <a:path w="1644" h="1633" extrusionOk="0">
                  <a:moveTo>
                    <a:pt x="822" y="1"/>
                  </a:moveTo>
                  <a:cubicBezTo>
                    <a:pt x="596" y="1"/>
                    <a:pt x="405" y="84"/>
                    <a:pt x="238" y="239"/>
                  </a:cubicBezTo>
                  <a:cubicBezTo>
                    <a:pt x="95" y="382"/>
                    <a:pt x="0" y="596"/>
                    <a:pt x="0" y="822"/>
                  </a:cubicBezTo>
                  <a:cubicBezTo>
                    <a:pt x="0" y="1263"/>
                    <a:pt x="381" y="1632"/>
                    <a:pt x="822" y="1632"/>
                  </a:cubicBezTo>
                  <a:cubicBezTo>
                    <a:pt x="1274" y="1632"/>
                    <a:pt x="1643" y="1275"/>
                    <a:pt x="1643" y="822"/>
                  </a:cubicBezTo>
                  <a:cubicBezTo>
                    <a:pt x="1643" y="763"/>
                    <a:pt x="1631" y="680"/>
                    <a:pt x="1608" y="620"/>
                  </a:cubicBezTo>
                  <a:cubicBezTo>
                    <a:pt x="1577" y="548"/>
                    <a:pt x="1492" y="484"/>
                    <a:pt x="1400" y="484"/>
                  </a:cubicBezTo>
                  <a:cubicBezTo>
                    <a:pt x="1386" y="484"/>
                    <a:pt x="1372" y="486"/>
                    <a:pt x="1358" y="489"/>
                  </a:cubicBezTo>
                  <a:cubicBezTo>
                    <a:pt x="1250" y="525"/>
                    <a:pt x="1179" y="620"/>
                    <a:pt x="1215" y="727"/>
                  </a:cubicBezTo>
                  <a:cubicBezTo>
                    <a:pt x="1227" y="763"/>
                    <a:pt x="1227" y="787"/>
                    <a:pt x="1227" y="822"/>
                  </a:cubicBezTo>
                  <a:cubicBezTo>
                    <a:pt x="1227" y="1037"/>
                    <a:pt x="1048" y="1215"/>
                    <a:pt x="822" y="1215"/>
                  </a:cubicBezTo>
                  <a:cubicBezTo>
                    <a:pt x="596" y="1215"/>
                    <a:pt x="417" y="1037"/>
                    <a:pt x="417" y="822"/>
                  </a:cubicBezTo>
                  <a:cubicBezTo>
                    <a:pt x="417" y="596"/>
                    <a:pt x="596" y="418"/>
                    <a:pt x="822" y="418"/>
                  </a:cubicBezTo>
                  <a:cubicBezTo>
                    <a:pt x="941" y="418"/>
                    <a:pt x="1036" y="322"/>
                    <a:pt x="1036" y="203"/>
                  </a:cubicBezTo>
                  <a:cubicBezTo>
                    <a:pt x="1036" y="84"/>
                    <a:pt x="941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78"/>
            <p:cNvSpPr/>
            <p:nvPr/>
          </p:nvSpPr>
          <p:spPr>
            <a:xfrm>
              <a:off x="6000995" y="4365379"/>
              <a:ext cx="122892" cy="58016"/>
            </a:xfrm>
            <a:custGeom>
              <a:avLst/>
              <a:gdLst/>
              <a:ahLst/>
              <a:cxnLst/>
              <a:rect l="l" t="t" r="r" b="b"/>
              <a:pathLst>
                <a:path w="3870" h="1827" extrusionOk="0">
                  <a:moveTo>
                    <a:pt x="2310" y="1"/>
                  </a:moveTo>
                  <a:cubicBezTo>
                    <a:pt x="1810" y="1"/>
                    <a:pt x="1334" y="143"/>
                    <a:pt x="929" y="429"/>
                  </a:cubicBezTo>
                  <a:cubicBezTo>
                    <a:pt x="524" y="715"/>
                    <a:pt x="226" y="1096"/>
                    <a:pt x="48" y="1548"/>
                  </a:cubicBezTo>
                  <a:cubicBezTo>
                    <a:pt x="0" y="1656"/>
                    <a:pt x="60" y="1775"/>
                    <a:pt x="167" y="1810"/>
                  </a:cubicBezTo>
                  <a:cubicBezTo>
                    <a:pt x="192" y="1822"/>
                    <a:pt x="218" y="1827"/>
                    <a:pt x="244" y="1827"/>
                  </a:cubicBezTo>
                  <a:cubicBezTo>
                    <a:pt x="326" y="1827"/>
                    <a:pt x="404" y="1773"/>
                    <a:pt x="441" y="1691"/>
                  </a:cubicBezTo>
                  <a:cubicBezTo>
                    <a:pt x="738" y="917"/>
                    <a:pt x="1488" y="405"/>
                    <a:pt x="2322" y="405"/>
                  </a:cubicBezTo>
                  <a:cubicBezTo>
                    <a:pt x="2774" y="405"/>
                    <a:pt x="3191" y="536"/>
                    <a:pt x="3548" y="798"/>
                  </a:cubicBezTo>
                  <a:cubicBezTo>
                    <a:pt x="3581" y="831"/>
                    <a:pt x="3624" y="846"/>
                    <a:pt x="3667" y="846"/>
                  </a:cubicBezTo>
                  <a:cubicBezTo>
                    <a:pt x="3732" y="846"/>
                    <a:pt x="3798" y="813"/>
                    <a:pt x="3834" y="763"/>
                  </a:cubicBezTo>
                  <a:cubicBezTo>
                    <a:pt x="3870" y="679"/>
                    <a:pt x="3858" y="560"/>
                    <a:pt x="3774" y="489"/>
                  </a:cubicBezTo>
                  <a:cubicBezTo>
                    <a:pt x="3334" y="179"/>
                    <a:pt x="2846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78"/>
            <p:cNvSpPr/>
            <p:nvPr/>
          </p:nvSpPr>
          <p:spPr>
            <a:xfrm>
              <a:off x="5816847" y="4230039"/>
              <a:ext cx="124797" cy="193610"/>
            </a:xfrm>
            <a:custGeom>
              <a:avLst/>
              <a:gdLst/>
              <a:ahLst/>
              <a:cxnLst/>
              <a:rect l="l" t="t" r="r" b="b"/>
              <a:pathLst>
                <a:path w="3930" h="6097" extrusionOk="0">
                  <a:moveTo>
                    <a:pt x="3513" y="417"/>
                  </a:moveTo>
                  <a:lnTo>
                    <a:pt x="3513" y="2441"/>
                  </a:lnTo>
                  <a:lnTo>
                    <a:pt x="822" y="2441"/>
                  </a:lnTo>
                  <a:lnTo>
                    <a:pt x="1834" y="714"/>
                  </a:lnTo>
                  <a:cubicBezTo>
                    <a:pt x="1930" y="524"/>
                    <a:pt x="2144" y="417"/>
                    <a:pt x="2346" y="417"/>
                  </a:cubicBezTo>
                  <a:close/>
                  <a:moveTo>
                    <a:pt x="2346" y="0"/>
                  </a:moveTo>
                  <a:cubicBezTo>
                    <a:pt x="1989" y="0"/>
                    <a:pt x="1644" y="203"/>
                    <a:pt x="1465" y="512"/>
                  </a:cubicBezTo>
                  <a:lnTo>
                    <a:pt x="60" y="2917"/>
                  </a:lnTo>
                  <a:cubicBezTo>
                    <a:pt x="1" y="3024"/>
                    <a:pt x="25" y="3143"/>
                    <a:pt x="132" y="3203"/>
                  </a:cubicBezTo>
                  <a:cubicBezTo>
                    <a:pt x="155" y="3215"/>
                    <a:pt x="203" y="3239"/>
                    <a:pt x="239" y="3239"/>
                  </a:cubicBezTo>
                  <a:cubicBezTo>
                    <a:pt x="310" y="3239"/>
                    <a:pt x="370" y="3203"/>
                    <a:pt x="417" y="3131"/>
                  </a:cubicBezTo>
                  <a:lnTo>
                    <a:pt x="572" y="2846"/>
                  </a:lnTo>
                  <a:lnTo>
                    <a:pt x="3513" y="2846"/>
                  </a:lnTo>
                  <a:lnTo>
                    <a:pt x="3513" y="5882"/>
                  </a:lnTo>
                  <a:cubicBezTo>
                    <a:pt x="3513" y="6001"/>
                    <a:pt x="3596" y="6096"/>
                    <a:pt x="3715" y="6096"/>
                  </a:cubicBezTo>
                  <a:cubicBezTo>
                    <a:pt x="3835" y="6096"/>
                    <a:pt x="3930" y="6001"/>
                    <a:pt x="3930" y="5882"/>
                  </a:cubicBezTo>
                  <a:lnTo>
                    <a:pt x="3930" y="203"/>
                  </a:lnTo>
                  <a:cubicBezTo>
                    <a:pt x="3918" y="95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78"/>
            <p:cNvSpPr/>
            <p:nvPr/>
          </p:nvSpPr>
          <p:spPr>
            <a:xfrm>
              <a:off x="5954474" y="4230039"/>
              <a:ext cx="120256" cy="102854"/>
            </a:xfrm>
            <a:custGeom>
              <a:avLst/>
              <a:gdLst/>
              <a:ahLst/>
              <a:cxnLst/>
              <a:rect l="l" t="t" r="r" b="b"/>
              <a:pathLst>
                <a:path w="3787" h="3239" extrusionOk="0"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3024"/>
                  </a:lnTo>
                  <a:cubicBezTo>
                    <a:pt x="1" y="3143"/>
                    <a:pt x="84" y="3239"/>
                    <a:pt x="203" y="3239"/>
                  </a:cubicBezTo>
                  <a:cubicBezTo>
                    <a:pt x="322" y="3239"/>
                    <a:pt x="417" y="3143"/>
                    <a:pt x="417" y="3024"/>
                  </a:cubicBezTo>
                  <a:lnTo>
                    <a:pt x="417" y="405"/>
                  </a:lnTo>
                  <a:lnTo>
                    <a:pt x="1977" y="405"/>
                  </a:lnTo>
                  <a:cubicBezTo>
                    <a:pt x="2132" y="405"/>
                    <a:pt x="2322" y="512"/>
                    <a:pt x="2429" y="655"/>
                  </a:cubicBezTo>
                  <a:lnTo>
                    <a:pt x="3287" y="1786"/>
                  </a:lnTo>
                  <a:cubicBezTo>
                    <a:pt x="3346" y="1869"/>
                    <a:pt x="3358" y="1941"/>
                    <a:pt x="3358" y="2024"/>
                  </a:cubicBezTo>
                  <a:cubicBezTo>
                    <a:pt x="3358" y="2250"/>
                    <a:pt x="3180" y="2429"/>
                    <a:pt x="2953" y="2429"/>
                  </a:cubicBezTo>
                  <a:lnTo>
                    <a:pt x="1013" y="2429"/>
                  </a:lnTo>
                  <a:cubicBezTo>
                    <a:pt x="894" y="2429"/>
                    <a:pt x="798" y="2524"/>
                    <a:pt x="798" y="2643"/>
                  </a:cubicBezTo>
                  <a:cubicBezTo>
                    <a:pt x="798" y="2762"/>
                    <a:pt x="882" y="2846"/>
                    <a:pt x="1013" y="2846"/>
                  </a:cubicBezTo>
                  <a:lnTo>
                    <a:pt x="2977" y="2846"/>
                  </a:lnTo>
                  <a:cubicBezTo>
                    <a:pt x="3418" y="2846"/>
                    <a:pt x="3787" y="2489"/>
                    <a:pt x="3787" y="2024"/>
                  </a:cubicBezTo>
                  <a:cubicBezTo>
                    <a:pt x="3787" y="1846"/>
                    <a:pt x="3727" y="1691"/>
                    <a:pt x="3632" y="1536"/>
                  </a:cubicBezTo>
                  <a:lnTo>
                    <a:pt x="2775" y="405"/>
                  </a:lnTo>
                  <a:cubicBezTo>
                    <a:pt x="2584" y="155"/>
                    <a:pt x="2287" y="0"/>
                    <a:pt x="1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78"/>
            <p:cNvSpPr/>
            <p:nvPr/>
          </p:nvSpPr>
          <p:spPr>
            <a:xfrm>
              <a:off x="5876198" y="4333243"/>
              <a:ext cx="39376" cy="13274"/>
            </a:xfrm>
            <a:custGeom>
              <a:avLst/>
              <a:gdLst/>
              <a:ahLst/>
              <a:cxnLst/>
              <a:rect l="l" t="t" r="r" b="b"/>
              <a:pathLst>
                <a:path w="1240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lnTo>
                    <a:pt x="1025" y="417"/>
                  </a:lnTo>
                  <a:cubicBezTo>
                    <a:pt x="1144" y="417"/>
                    <a:pt x="1239" y="322"/>
                    <a:pt x="1239" y="203"/>
                  </a:cubicBezTo>
                  <a:cubicBezTo>
                    <a:pt x="1239" y="84"/>
                    <a:pt x="1156" y="1"/>
                    <a:pt x="1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78"/>
            <p:cNvSpPr/>
            <p:nvPr/>
          </p:nvSpPr>
          <p:spPr>
            <a:xfrm>
              <a:off x="5979433" y="4333243"/>
              <a:ext cx="39344" cy="13274"/>
            </a:xfrm>
            <a:custGeom>
              <a:avLst/>
              <a:gdLst/>
              <a:ahLst/>
              <a:cxnLst/>
              <a:rect l="l" t="t" r="r" b="b"/>
              <a:pathLst>
                <a:path w="1239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lnTo>
                    <a:pt x="1024" y="417"/>
                  </a:lnTo>
                  <a:cubicBezTo>
                    <a:pt x="1143" y="417"/>
                    <a:pt x="1239" y="322"/>
                    <a:pt x="1239" y="203"/>
                  </a:cubicBezTo>
                  <a:cubicBezTo>
                    <a:pt x="1239" y="84"/>
                    <a:pt x="1143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3" name="Google Shape;11173;p78"/>
          <p:cNvGrpSpPr/>
          <p:nvPr/>
        </p:nvGrpSpPr>
        <p:grpSpPr>
          <a:xfrm>
            <a:off x="6463851" y="3812395"/>
            <a:ext cx="159950" cy="364516"/>
            <a:chOff x="6410063" y="4135124"/>
            <a:chExt cx="159950" cy="364516"/>
          </a:xfrm>
          <a:solidFill>
            <a:schemeClr val="tx1"/>
          </a:solidFill>
        </p:grpSpPr>
        <p:sp>
          <p:nvSpPr>
            <p:cNvPr id="11174" name="Google Shape;11174;p78"/>
            <p:cNvSpPr/>
            <p:nvPr/>
          </p:nvSpPr>
          <p:spPr>
            <a:xfrm>
              <a:off x="6493991" y="4299202"/>
              <a:ext cx="36328" cy="200438"/>
            </a:xfrm>
            <a:custGeom>
              <a:avLst/>
              <a:gdLst/>
              <a:ahLst/>
              <a:cxnLst/>
              <a:rect l="l" t="t" r="r" b="b"/>
              <a:pathLst>
                <a:path w="1144" h="6312" extrusionOk="0">
                  <a:moveTo>
                    <a:pt x="965" y="1"/>
                  </a:moveTo>
                  <a:cubicBezTo>
                    <a:pt x="882" y="1"/>
                    <a:pt x="810" y="72"/>
                    <a:pt x="810" y="168"/>
                  </a:cubicBezTo>
                  <a:lnTo>
                    <a:pt x="810" y="5716"/>
                  </a:lnTo>
                  <a:cubicBezTo>
                    <a:pt x="810" y="5847"/>
                    <a:pt x="703" y="5954"/>
                    <a:pt x="584" y="5966"/>
                  </a:cubicBezTo>
                  <a:cubicBezTo>
                    <a:pt x="453" y="5966"/>
                    <a:pt x="334" y="5859"/>
                    <a:pt x="334" y="5728"/>
                  </a:cubicBezTo>
                  <a:lnTo>
                    <a:pt x="334" y="4656"/>
                  </a:lnTo>
                  <a:cubicBezTo>
                    <a:pt x="334" y="4573"/>
                    <a:pt x="251" y="4490"/>
                    <a:pt x="167" y="4490"/>
                  </a:cubicBezTo>
                  <a:cubicBezTo>
                    <a:pt x="72" y="4490"/>
                    <a:pt x="1" y="4573"/>
                    <a:pt x="1" y="4656"/>
                  </a:cubicBezTo>
                  <a:lnTo>
                    <a:pt x="1" y="5728"/>
                  </a:lnTo>
                  <a:cubicBezTo>
                    <a:pt x="1" y="5966"/>
                    <a:pt x="167" y="6192"/>
                    <a:pt x="394" y="6276"/>
                  </a:cubicBezTo>
                  <a:cubicBezTo>
                    <a:pt x="453" y="6299"/>
                    <a:pt x="525" y="6311"/>
                    <a:pt x="596" y="6311"/>
                  </a:cubicBezTo>
                  <a:cubicBezTo>
                    <a:pt x="906" y="6299"/>
                    <a:pt x="1144" y="6037"/>
                    <a:pt x="1144" y="5728"/>
                  </a:cubicBezTo>
                  <a:lnTo>
                    <a:pt x="1144" y="180"/>
                  </a:lnTo>
                  <a:cubicBezTo>
                    <a:pt x="1144" y="72"/>
                    <a:pt x="1072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78"/>
            <p:cNvSpPr/>
            <p:nvPr/>
          </p:nvSpPr>
          <p:spPr>
            <a:xfrm>
              <a:off x="6454297" y="4135124"/>
              <a:ext cx="71099" cy="71131"/>
            </a:xfrm>
            <a:custGeom>
              <a:avLst/>
              <a:gdLst/>
              <a:ahLst/>
              <a:cxnLst/>
              <a:rect l="l" t="t" r="r" b="b"/>
              <a:pathLst>
                <a:path w="2239" h="2240" extrusionOk="0">
                  <a:moveTo>
                    <a:pt x="1120" y="346"/>
                  </a:moveTo>
                  <a:cubicBezTo>
                    <a:pt x="1548" y="346"/>
                    <a:pt x="1894" y="679"/>
                    <a:pt x="1894" y="1120"/>
                  </a:cubicBezTo>
                  <a:cubicBezTo>
                    <a:pt x="1894" y="1548"/>
                    <a:pt x="1548" y="1894"/>
                    <a:pt x="1120" y="1894"/>
                  </a:cubicBezTo>
                  <a:cubicBezTo>
                    <a:pt x="691" y="1894"/>
                    <a:pt x="346" y="1548"/>
                    <a:pt x="346" y="1120"/>
                  </a:cubicBezTo>
                  <a:cubicBezTo>
                    <a:pt x="346" y="679"/>
                    <a:pt x="691" y="346"/>
                    <a:pt x="1120" y="346"/>
                  </a:cubicBezTo>
                  <a:close/>
                  <a:moveTo>
                    <a:pt x="1120" y="1"/>
                  </a:moveTo>
                  <a:cubicBezTo>
                    <a:pt x="513" y="1"/>
                    <a:pt x="1" y="513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27" y="2239"/>
                    <a:pt x="2239" y="1727"/>
                    <a:pt x="2239" y="1120"/>
                  </a:cubicBezTo>
                  <a:cubicBezTo>
                    <a:pt x="2239" y="513"/>
                    <a:pt x="1727" y="1"/>
                    <a:pt x="1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78"/>
            <p:cNvSpPr/>
            <p:nvPr/>
          </p:nvSpPr>
          <p:spPr>
            <a:xfrm>
              <a:off x="6410063" y="4252712"/>
              <a:ext cx="94566" cy="246927"/>
            </a:xfrm>
            <a:custGeom>
              <a:avLst/>
              <a:gdLst/>
              <a:ahLst/>
              <a:cxnLst/>
              <a:rect l="l" t="t" r="r" b="b"/>
              <a:pathLst>
                <a:path w="2978" h="7776" extrusionOk="0">
                  <a:moveTo>
                    <a:pt x="1191" y="0"/>
                  </a:moveTo>
                  <a:cubicBezTo>
                    <a:pt x="977" y="0"/>
                    <a:pt x="798" y="179"/>
                    <a:pt x="798" y="393"/>
                  </a:cubicBezTo>
                  <a:lnTo>
                    <a:pt x="798" y="2894"/>
                  </a:lnTo>
                  <a:cubicBezTo>
                    <a:pt x="798" y="3025"/>
                    <a:pt x="691" y="3132"/>
                    <a:pt x="560" y="3132"/>
                  </a:cubicBezTo>
                  <a:cubicBezTo>
                    <a:pt x="429" y="3132"/>
                    <a:pt x="322" y="3025"/>
                    <a:pt x="322" y="2894"/>
                  </a:cubicBezTo>
                  <a:lnTo>
                    <a:pt x="322" y="2275"/>
                  </a:lnTo>
                  <a:cubicBezTo>
                    <a:pt x="322" y="2191"/>
                    <a:pt x="251" y="2120"/>
                    <a:pt x="155" y="2120"/>
                  </a:cubicBezTo>
                  <a:cubicBezTo>
                    <a:pt x="72" y="2120"/>
                    <a:pt x="1" y="2191"/>
                    <a:pt x="1" y="2275"/>
                  </a:cubicBezTo>
                  <a:lnTo>
                    <a:pt x="1" y="2894"/>
                  </a:lnTo>
                  <a:cubicBezTo>
                    <a:pt x="1" y="3203"/>
                    <a:pt x="251" y="3465"/>
                    <a:pt x="572" y="3465"/>
                  </a:cubicBezTo>
                  <a:cubicBezTo>
                    <a:pt x="894" y="3465"/>
                    <a:pt x="1156" y="3215"/>
                    <a:pt x="1156" y="2894"/>
                  </a:cubicBezTo>
                  <a:lnTo>
                    <a:pt x="1156" y="393"/>
                  </a:lnTo>
                  <a:cubicBezTo>
                    <a:pt x="1156" y="358"/>
                    <a:pt x="1191" y="334"/>
                    <a:pt x="1215" y="334"/>
                  </a:cubicBezTo>
                  <a:cubicBezTo>
                    <a:pt x="1251" y="334"/>
                    <a:pt x="1275" y="358"/>
                    <a:pt x="1275" y="393"/>
                  </a:cubicBezTo>
                  <a:lnTo>
                    <a:pt x="1275" y="7192"/>
                  </a:lnTo>
                  <a:cubicBezTo>
                    <a:pt x="1275" y="7501"/>
                    <a:pt x="1525" y="7775"/>
                    <a:pt x="1858" y="7775"/>
                  </a:cubicBezTo>
                  <a:cubicBezTo>
                    <a:pt x="2168" y="7775"/>
                    <a:pt x="2441" y="7513"/>
                    <a:pt x="2441" y="7192"/>
                  </a:cubicBezTo>
                  <a:lnTo>
                    <a:pt x="2441" y="4251"/>
                  </a:lnTo>
                  <a:cubicBezTo>
                    <a:pt x="2441" y="4168"/>
                    <a:pt x="2501" y="4132"/>
                    <a:pt x="2560" y="4132"/>
                  </a:cubicBezTo>
                  <a:cubicBezTo>
                    <a:pt x="2632" y="4132"/>
                    <a:pt x="2680" y="4191"/>
                    <a:pt x="2680" y="4251"/>
                  </a:cubicBezTo>
                  <a:lnTo>
                    <a:pt x="2644" y="5442"/>
                  </a:lnTo>
                  <a:cubicBezTo>
                    <a:pt x="2644" y="5525"/>
                    <a:pt x="2715" y="5596"/>
                    <a:pt x="2810" y="5596"/>
                  </a:cubicBezTo>
                  <a:cubicBezTo>
                    <a:pt x="2894" y="5596"/>
                    <a:pt x="2977" y="5525"/>
                    <a:pt x="2977" y="5442"/>
                  </a:cubicBezTo>
                  <a:lnTo>
                    <a:pt x="2977" y="4251"/>
                  </a:lnTo>
                  <a:cubicBezTo>
                    <a:pt x="2977" y="3989"/>
                    <a:pt x="2763" y="3787"/>
                    <a:pt x="2513" y="3787"/>
                  </a:cubicBezTo>
                  <a:cubicBezTo>
                    <a:pt x="2263" y="3787"/>
                    <a:pt x="2048" y="3989"/>
                    <a:pt x="2048" y="4251"/>
                  </a:cubicBezTo>
                  <a:lnTo>
                    <a:pt x="2048" y="7192"/>
                  </a:lnTo>
                  <a:cubicBezTo>
                    <a:pt x="2048" y="7323"/>
                    <a:pt x="1941" y="7430"/>
                    <a:pt x="1810" y="7430"/>
                  </a:cubicBezTo>
                  <a:cubicBezTo>
                    <a:pt x="1679" y="7430"/>
                    <a:pt x="1572" y="7323"/>
                    <a:pt x="1572" y="7192"/>
                  </a:cubicBezTo>
                  <a:lnTo>
                    <a:pt x="1572" y="393"/>
                  </a:lnTo>
                  <a:cubicBezTo>
                    <a:pt x="1572" y="179"/>
                    <a:pt x="1394" y="0"/>
                    <a:pt x="1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78"/>
            <p:cNvSpPr/>
            <p:nvPr/>
          </p:nvSpPr>
          <p:spPr>
            <a:xfrm>
              <a:off x="6410063" y="4212638"/>
              <a:ext cx="159950" cy="150519"/>
            </a:xfrm>
            <a:custGeom>
              <a:avLst/>
              <a:gdLst/>
              <a:ahLst/>
              <a:cxnLst/>
              <a:rect l="l" t="t" r="r" b="b"/>
              <a:pathLst>
                <a:path w="5037" h="4740" extrusionOk="0">
                  <a:moveTo>
                    <a:pt x="1429" y="0"/>
                  </a:moveTo>
                  <a:cubicBezTo>
                    <a:pt x="632" y="0"/>
                    <a:pt x="1" y="643"/>
                    <a:pt x="1" y="1429"/>
                  </a:cubicBezTo>
                  <a:lnTo>
                    <a:pt x="1" y="2858"/>
                  </a:lnTo>
                  <a:cubicBezTo>
                    <a:pt x="1" y="2953"/>
                    <a:pt x="72" y="3025"/>
                    <a:pt x="155" y="3025"/>
                  </a:cubicBezTo>
                  <a:cubicBezTo>
                    <a:pt x="251" y="3025"/>
                    <a:pt x="322" y="2953"/>
                    <a:pt x="322" y="2858"/>
                  </a:cubicBezTo>
                  <a:lnTo>
                    <a:pt x="322" y="1429"/>
                  </a:lnTo>
                  <a:cubicBezTo>
                    <a:pt x="322" y="822"/>
                    <a:pt x="810" y="334"/>
                    <a:pt x="1429" y="334"/>
                  </a:cubicBezTo>
                  <a:lnTo>
                    <a:pt x="3608" y="334"/>
                  </a:lnTo>
                  <a:cubicBezTo>
                    <a:pt x="4227" y="334"/>
                    <a:pt x="4715" y="822"/>
                    <a:pt x="4715" y="1429"/>
                  </a:cubicBezTo>
                  <a:lnTo>
                    <a:pt x="4715" y="4144"/>
                  </a:lnTo>
                  <a:cubicBezTo>
                    <a:pt x="4715" y="4275"/>
                    <a:pt x="4608" y="4382"/>
                    <a:pt x="4489" y="4394"/>
                  </a:cubicBezTo>
                  <a:cubicBezTo>
                    <a:pt x="4358" y="4394"/>
                    <a:pt x="4239" y="4287"/>
                    <a:pt x="4239" y="4156"/>
                  </a:cubicBezTo>
                  <a:lnTo>
                    <a:pt x="4239" y="1655"/>
                  </a:lnTo>
                  <a:cubicBezTo>
                    <a:pt x="4239" y="1441"/>
                    <a:pt x="4061" y="1262"/>
                    <a:pt x="3846" y="1262"/>
                  </a:cubicBezTo>
                  <a:cubicBezTo>
                    <a:pt x="3644" y="1262"/>
                    <a:pt x="3465" y="1441"/>
                    <a:pt x="3465" y="1655"/>
                  </a:cubicBezTo>
                  <a:lnTo>
                    <a:pt x="3465" y="2239"/>
                  </a:lnTo>
                  <a:cubicBezTo>
                    <a:pt x="3465" y="2322"/>
                    <a:pt x="3537" y="2394"/>
                    <a:pt x="3632" y="2394"/>
                  </a:cubicBezTo>
                  <a:cubicBezTo>
                    <a:pt x="3715" y="2394"/>
                    <a:pt x="3787" y="2322"/>
                    <a:pt x="3787" y="2239"/>
                  </a:cubicBezTo>
                  <a:lnTo>
                    <a:pt x="3787" y="1655"/>
                  </a:lnTo>
                  <a:cubicBezTo>
                    <a:pt x="3787" y="1620"/>
                    <a:pt x="3814" y="1602"/>
                    <a:pt x="3840" y="1602"/>
                  </a:cubicBezTo>
                  <a:cubicBezTo>
                    <a:pt x="3867" y="1602"/>
                    <a:pt x="3894" y="1620"/>
                    <a:pt x="3894" y="1655"/>
                  </a:cubicBezTo>
                  <a:lnTo>
                    <a:pt x="3894" y="4156"/>
                  </a:lnTo>
                  <a:cubicBezTo>
                    <a:pt x="3894" y="4382"/>
                    <a:pt x="4049" y="4596"/>
                    <a:pt x="4251" y="4691"/>
                  </a:cubicBezTo>
                  <a:cubicBezTo>
                    <a:pt x="4323" y="4715"/>
                    <a:pt x="4406" y="4739"/>
                    <a:pt x="4489" y="4739"/>
                  </a:cubicBezTo>
                  <a:cubicBezTo>
                    <a:pt x="4799" y="4715"/>
                    <a:pt x="5037" y="4465"/>
                    <a:pt x="5037" y="4156"/>
                  </a:cubicBezTo>
                  <a:lnTo>
                    <a:pt x="5037" y="1429"/>
                  </a:lnTo>
                  <a:cubicBezTo>
                    <a:pt x="5037" y="643"/>
                    <a:pt x="4406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8" name="Google Shape;11178;p78"/>
          <p:cNvGrpSpPr/>
          <p:nvPr/>
        </p:nvGrpSpPr>
        <p:grpSpPr>
          <a:xfrm>
            <a:off x="6978440" y="3812776"/>
            <a:ext cx="214378" cy="364135"/>
            <a:chOff x="6924652" y="4135505"/>
            <a:chExt cx="214378" cy="364135"/>
          </a:xfrm>
          <a:solidFill>
            <a:schemeClr val="tx1"/>
          </a:solidFill>
        </p:grpSpPr>
        <p:sp>
          <p:nvSpPr>
            <p:cNvPr id="11179" name="Google Shape;11179;p78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78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78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78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83" name="Google Shape;11183;p78"/>
          <p:cNvGrpSpPr/>
          <p:nvPr/>
        </p:nvGrpSpPr>
        <p:grpSpPr>
          <a:xfrm>
            <a:off x="7438539" y="3825255"/>
            <a:ext cx="380012" cy="351274"/>
            <a:chOff x="7384751" y="4147984"/>
            <a:chExt cx="380012" cy="351274"/>
          </a:xfrm>
          <a:solidFill>
            <a:schemeClr val="tx1"/>
          </a:solidFill>
        </p:grpSpPr>
        <p:sp>
          <p:nvSpPr>
            <p:cNvPr id="11184" name="Google Shape;11184;p78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78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78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78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78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90" name="Google Shape;11190;p78"/>
          <p:cNvSpPr txBox="1"/>
          <p:nvPr/>
        </p:nvSpPr>
        <p:spPr>
          <a:xfrm>
            <a:off x="1210259" y="877262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...and our sets of editable icons</a:t>
            </a:r>
            <a:endParaRPr sz="2400" dirty="0"/>
          </a:p>
        </p:txBody>
      </p:sp>
      <p:grpSp>
        <p:nvGrpSpPr>
          <p:cNvPr id="375" name="Grupo 374"/>
          <p:cNvGrpSpPr/>
          <p:nvPr/>
        </p:nvGrpSpPr>
        <p:grpSpPr>
          <a:xfrm rot="10800000">
            <a:off x="0" y="-1898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376" name="Grupo 375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378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79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377" name="Rectángulo 376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380" name="Grupo 379"/>
          <p:cNvGrpSpPr/>
          <p:nvPr/>
        </p:nvGrpSpPr>
        <p:grpSpPr>
          <a:xfrm>
            <a:off x="612866" y="423112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381" name="Grupo 380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383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84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382" name="Rectángulo 381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5" name="Google Shape;11195;p79"/>
          <p:cNvGrpSpPr/>
          <p:nvPr/>
        </p:nvGrpSpPr>
        <p:grpSpPr>
          <a:xfrm>
            <a:off x="1989449" y="4101269"/>
            <a:ext cx="374774" cy="346073"/>
            <a:chOff x="1989449" y="4282269"/>
            <a:chExt cx="374774" cy="346073"/>
          </a:xfrm>
          <a:solidFill>
            <a:schemeClr val="tx1"/>
          </a:solidFill>
        </p:grpSpPr>
        <p:sp>
          <p:nvSpPr>
            <p:cNvPr id="11196" name="Google Shape;11196;p79"/>
            <p:cNvSpPr/>
            <p:nvPr/>
          </p:nvSpPr>
          <p:spPr>
            <a:xfrm>
              <a:off x="2067590" y="4506432"/>
              <a:ext cx="78172" cy="70941"/>
            </a:xfrm>
            <a:custGeom>
              <a:avLst/>
              <a:gdLst/>
              <a:ahLst/>
              <a:cxnLst/>
              <a:rect l="l" t="t" r="r" b="b"/>
              <a:pathLst>
                <a:path w="2454" h="2227" extrusionOk="0">
                  <a:moveTo>
                    <a:pt x="1231" y="325"/>
                  </a:moveTo>
                  <a:cubicBezTo>
                    <a:pt x="1435" y="325"/>
                    <a:pt x="1638" y="399"/>
                    <a:pt x="1786" y="548"/>
                  </a:cubicBezTo>
                  <a:cubicBezTo>
                    <a:pt x="2096" y="857"/>
                    <a:pt x="2096" y="1369"/>
                    <a:pt x="1786" y="1667"/>
                  </a:cubicBezTo>
                  <a:cubicBezTo>
                    <a:pt x="1626" y="1822"/>
                    <a:pt x="1420" y="1899"/>
                    <a:pt x="1218" y="1899"/>
                  </a:cubicBezTo>
                  <a:cubicBezTo>
                    <a:pt x="1016" y="1899"/>
                    <a:pt x="816" y="1822"/>
                    <a:pt x="667" y="1667"/>
                  </a:cubicBezTo>
                  <a:cubicBezTo>
                    <a:pt x="358" y="1357"/>
                    <a:pt x="358" y="845"/>
                    <a:pt x="667" y="548"/>
                  </a:cubicBezTo>
                  <a:cubicBezTo>
                    <a:pt x="822" y="399"/>
                    <a:pt x="1027" y="325"/>
                    <a:pt x="1231" y="325"/>
                  </a:cubicBezTo>
                  <a:close/>
                  <a:moveTo>
                    <a:pt x="1237" y="0"/>
                  </a:moveTo>
                  <a:cubicBezTo>
                    <a:pt x="950" y="0"/>
                    <a:pt x="661" y="107"/>
                    <a:pt x="441" y="322"/>
                  </a:cubicBezTo>
                  <a:cubicBezTo>
                    <a:pt x="1" y="762"/>
                    <a:pt x="1" y="1476"/>
                    <a:pt x="441" y="1905"/>
                  </a:cubicBezTo>
                  <a:cubicBezTo>
                    <a:pt x="655" y="2119"/>
                    <a:pt x="944" y="2227"/>
                    <a:pt x="1233" y="2227"/>
                  </a:cubicBezTo>
                  <a:cubicBezTo>
                    <a:pt x="1522" y="2227"/>
                    <a:pt x="1810" y="2119"/>
                    <a:pt x="2025" y="1905"/>
                  </a:cubicBezTo>
                  <a:cubicBezTo>
                    <a:pt x="2453" y="1476"/>
                    <a:pt x="2453" y="762"/>
                    <a:pt x="2025" y="322"/>
                  </a:cubicBezTo>
                  <a:cubicBezTo>
                    <a:pt x="1810" y="107"/>
                    <a:pt x="1525" y="0"/>
                    <a:pt x="12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79"/>
            <p:cNvSpPr/>
            <p:nvPr/>
          </p:nvSpPr>
          <p:spPr>
            <a:xfrm>
              <a:off x="2036117" y="4422972"/>
              <a:ext cx="77790" cy="70973"/>
            </a:xfrm>
            <a:custGeom>
              <a:avLst/>
              <a:gdLst/>
              <a:ahLst/>
              <a:cxnLst/>
              <a:rect l="l" t="t" r="r" b="b"/>
              <a:pathLst>
                <a:path w="2442" h="2228" extrusionOk="0">
                  <a:moveTo>
                    <a:pt x="1224" y="328"/>
                  </a:moveTo>
                  <a:cubicBezTo>
                    <a:pt x="1426" y="328"/>
                    <a:pt x="1626" y="406"/>
                    <a:pt x="1774" y="560"/>
                  </a:cubicBezTo>
                  <a:cubicBezTo>
                    <a:pt x="2084" y="882"/>
                    <a:pt x="2084" y="1382"/>
                    <a:pt x="1774" y="1680"/>
                  </a:cubicBezTo>
                  <a:cubicBezTo>
                    <a:pt x="1620" y="1834"/>
                    <a:pt x="1420" y="1912"/>
                    <a:pt x="1219" y="1912"/>
                  </a:cubicBezTo>
                  <a:cubicBezTo>
                    <a:pt x="1018" y="1912"/>
                    <a:pt x="816" y="1834"/>
                    <a:pt x="655" y="1680"/>
                  </a:cubicBezTo>
                  <a:cubicBezTo>
                    <a:pt x="346" y="1370"/>
                    <a:pt x="346" y="858"/>
                    <a:pt x="655" y="560"/>
                  </a:cubicBezTo>
                  <a:cubicBezTo>
                    <a:pt x="816" y="406"/>
                    <a:pt x="1021" y="328"/>
                    <a:pt x="1224" y="328"/>
                  </a:cubicBezTo>
                  <a:close/>
                  <a:moveTo>
                    <a:pt x="1227" y="1"/>
                  </a:moveTo>
                  <a:cubicBezTo>
                    <a:pt x="941" y="1"/>
                    <a:pt x="655" y="108"/>
                    <a:pt x="441" y="322"/>
                  </a:cubicBezTo>
                  <a:cubicBezTo>
                    <a:pt x="0" y="763"/>
                    <a:pt x="0" y="1477"/>
                    <a:pt x="441" y="1906"/>
                  </a:cubicBezTo>
                  <a:cubicBezTo>
                    <a:pt x="655" y="2120"/>
                    <a:pt x="941" y="2227"/>
                    <a:pt x="1227" y="2227"/>
                  </a:cubicBezTo>
                  <a:cubicBezTo>
                    <a:pt x="1512" y="2227"/>
                    <a:pt x="1798" y="2120"/>
                    <a:pt x="2012" y="1906"/>
                  </a:cubicBezTo>
                  <a:cubicBezTo>
                    <a:pt x="2441" y="1477"/>
                    <a:pt x="2441" y="775"/>
                    <a:pt x="2012" y="322"/>
                  </a:cubicBezTo>
                  <a:cubicBezTo>
                    <a:pt x="1798" y="108"/>
                    <a:pt x="1512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79"/>
            <p:cNvSpPr/>
            <p:nvPr/>
          </p:nvSpPr>
          <p:spPr>
            <a:xfrm>
              <a:off x="2073292" y="4336327"/>
              <a:ext cx="77758" cy="71419"/>
            </a:xfrm>
            <a:custGeom>
              <a:avLst/>
              <a:gdLst/>
              <a:ahLst/>
              <a:cxnLst/>
              <a:rect l="l" t="t" r="r" b="b"/>
              <a:pathLst>
                <a:path w="2441" h="2242" extrusionOk="0">
                  <a:moveTo>
                    <a:pt x="1231" y="345"/>
                  </a:moveTo>
                  <a:cubicBezTo>
                    <a:pt x="1435" y="345"/>
                    <a:pt x="1637" y="423"/>
                    <a:pt x="1786" y="578"/>
                  </a:cubicBezTo>
                  <a:cubicBezTo>
                    <a:pt x="2084" y="875"/>
                    <a:pt x="2084" y="1375"/>
                    <a:pt x="1786" y="1697"/>
                  </a:cubicBezTo>
                  <a:cubicBezTo>
                    <a:pt x="1631" y="1852"/>
                    <a:pt x="1426" y="1929"/>
                    <a:pt x="1222" y="1929"/>
                  </a:cubicBezTo>
                  <a:cubicBezTo>
                    <a:pt x="1018" y="1929"/>
                    <a:pt x="816" y="1852"/>
                    <a:pt x="667" y="1697"/>
                  </a:cubicBezTo>
                  <a:cubicBezTo>
                    <a:pt x="357" y="1375"/>
                    <a:pt x="357" y="875"/>
                    <a:pt x="667" y="578"/>
                  </a:cubicBezTo>
                  <a:cubicBezTo>
                    <a:pt x="822" y="423"/>
                    <a:pt x="1027" y="345"/>
                    <a:pt x="1231" y="345"/>
                  </a:cubicBezTo>
                  <a:close/>
                  <a:moveTo>
                    <a:pt x="1216" y="0"/>
                  </a:moveTo>
                  <a:cubicBezTo>
                    <a:pt x="929" y="0"/>
                    <a:pt x="643" y="113"/>
                    <a:pt x="429" y="339"/>
                  </a:cubicBezTo>
                  <a:cubicBezTo>
                    <a:pt x="0" y="768"/>
                    <a:pt x="0" y="1482"/>
                    <a:pt x="429" y="1911"/>
                  </a:cubicBezTo>
                  <a:cubicBezTo>
                    <a:pt x="643" y="2131"/>
                    <a:pt x="929" y="2242"/>
                    <a:pt x="1216" y="2242"/>
                  </a:cubicBezTo>
                  <a:cubicBezTo>
                    <a:pt x="1503" y="2242"/>
                    <a:pt x="1792" y="2131"/>
                    <a:pt x="2012" y="1911"/>
                  </a:cubicBezTo>
                  <a:cubicBezTo>
                    <a:pt x="2441" y="1482"/>
                    <a:pt x="2441" y="768"/>
                    <a:pt x="2012" y="339"/>
                  </a:cubicBezTo>
                  <a:cubicBezTo>
                    <a:pt x="1792" y="113"/>
                    <a:pt x="1503" y="0"/>
                    <a:pt x="12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79"/>
            <p:cNvSpPr/>
            <p:nvPr/>
          </p:nvSpPr>
          <p:spPr>
            <a:xfrm>
              <a:off x="2181376" y="4334606"/>
              <a:ext cx="126719" cy="117449"/>
            </a:xfrm>
            <a:custGeom>
              <a:avLst/>
              <a:gdLst/>
              <a:ahLst/>
              <a:cxnLst/>
              <a:rect l="l" t="t" r="r" b="b"/>
              <a:pathLst>
                <a:path w="3978" h="3687" extrusionOk="0">
                  <a:moveTo>
                    <a:pt x="2013" y="1"/>
                  </a:moveTo>
                  <a:cubicBezTo>
                    <a:pt x="1542" y="1"/>
                    <a:pt x="1072" y="179"/>
                    <a:pt x="715" y="536"/>
                  </a:cubicBezTo>
                  <a:cubicBezTo>
                    <a:pt x="0" y="1251"/>
                    <a:pt x="0" y="2429"/>
                    <a:pt x="715" y="3144"/>
                  </a:cubicBezTo>
                  <a:cubicBezTo>
                    <a:pt x="1078" y="3507"/>
                    <a:pt x="1551" y="3686"/>
                    <a:pt x="2023" y="3686"/>
                  </a:cubicBezTo>
                  <a:cubicBezTo>
                    <a:pt x="2558" y="3686"/>
                    <a:pt x="3092" y="3456"/>
                    <a:pt x="3465" y="3001"/>
                  </a:cubicBezTo>
                  <a:cubicBezTo>
                    <a:pt x="3525" y="2918"/>
                    <a:pt x="3513" y="2810"/>
                    <a:pt x="3429" y="2751"/>
                  </a:cubicBezTo>
                  <a:cubicBezTo>
                    <a:pt x="3401" y="2732"/>
                    <a:pt x="3367" y="2722"/>
                    <a:pt x="3332" y="2722"/>
                  </a:cubicBezTo>
                  <a:cubicBezTo>
                    <a:pt x="3280" y="2722"/>
                    <a:pt x="3227" y="2744"/>
                    <a:pt x="3191" y="2787"/>
                  </a:cubicBezTo>
                  <a:cubicBezTo>
                    <a:pt x="2893" y="3168"/>
                    <a:pt x="2452" y="3359"/>
                    <a:pt x="2009" y="3359"/>
                  </a:cubicBezTo>
                  <a:cubicBezTo>
                    <a:pt x="1620" y="3359"/>
                    <a:pt x="1229" y="3212"/>
                    <a:pt x="929" y="2918"/>
                  </a:cubicBezTo>
                  <a:cubicBezTo>
                    <a:pt x="334" y="2322"/>
                    <a:pt x="334" y="1370"/>
                    <a:pt x="929" y="774"/>
                  </a:cubicBezTo>
                  <a:cubicBezTo>
                    <a:pt x="1227" y="477"/>
                    <a:pt x="1614" y="328"/>
                    <a:pt x="2001" y="328"/>
                  </a:cubicBezTo>
                  <a:cubicBezTo>
                    <a:pt x="2388" y="328"/>
                    <a:pt x="2775" y="477"/>
                    <a:pt x="3072" y="774"/>
                  </a:cubicBezTo>
                  <a:cubicBezTo>
                    <a:pt x="3465" y="1155"/>
                    <a:pt x="3620" y="1727"/>
                    <a:pt x="3465" y="2263"/>
                  </a:cubicBezTo>
                  <a:cubicBezTo>
                    <a:pt x="3441" y="2358"/>
                    <a:pt x="3501" y="2441"/>
                    <a:pt x="3572" y="2477"/>
                  </a:cubicBezTo>
                  <a:cubicBezTo>
                    <a:pt x="3585" y="2481"/>
                    <a:pt x="3598" y="2482"/>
                    <a:pt x="3611" y="2482"/>
                  </a:cubicBezTo>
                  <a:cubicBezTo>
                    <a:pt x="3683" y="2482"/>
                    <a:pt x="3755" y="2430"/>
                    <a:pt x="3775" y="2370"/>
                  </a:cubicBezTo>
                  <a:cubicBezTo>
                    <a:pt x="3977" y="1715"/>
                    <a:pt x="3799" y="1013"/>
                    <a:pt x="3310" y="536"/>
                  </a:cubicBezTo>
                  <a:cubicBezTo>
                    <a:pt x="2953" y="179"/>
                    <a:pt x="2483" y="1"/>
                    <a:pt x="2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79"/>
            <p:cNvSpPr/>
            <p:nvPr/>
          </p:nvSpPr>
          <p:spPr>
            <a:xfrm>
              <a:off x="1989449" y="4282269"/>
              <a:ext cx="374774" cy="346073"/>
            </a:xfrm>
            <a:custGeom>
              <a:avLst/>
              <a:gdLst/>
              <a:ahLst/>
              <a:cxnLst/>
              <a:rect l="l" t="t" r="r" b="b"/>
              <a:pathLst>
                <a:path w="11765" h="10864" extrusionOk="0">
                  <a:moveTo>
                    <a:pt x="6254" y="0"/>
                  </a:moveTo>
                  <a:cubicBezTo>
                    <a:pt x="6237" y="0"/>
                    <a:pt x="6221" y="0"/>
                    <a:pt x="6204" y="1"/>
                  </a:cubicBezTo>
                  <a:cubicBezTo>
                    <a:pt x="4001" y="12"/>
                    <a:pt x="2144" y="1310"/>
                    <a:pt x="1263" y="3108"/>
                  </a:cubicBezTo>
                  <a:cubicBezTo>
                    <a:pt x="1215" y="3179"/>
                    <a:pt x="1263" y="3287"/>
                    <a:pt x="1334" y="3334"/>
                  </a:cubicBezTo>
                  <a:cubicBezTo>
                    <a:pt x="1353" y="3344"/>
                    <a:pt x="1374" y="3348"/>
                    <a:pt x="1396" y="3348"/>
                  </a:cubicBezTo>
                  <a:cubicBezTo>
                    <a:pt x="1458" y="3348"/>
                    <a:pt x="1525" y="3312"/>
                    <a:pt x="1561" y="3251"/>
                  </a:cubicBezTo>
                  <a:cubicBezTo>
                    <a:pt x="1811" y="2739"/>
                    <a:pt x="2144" y="2275"/>
                    <a:pt x="2561" y="1858"/>
                  </a:cubicBezTo>
                  <a:cubicBezTo>
                    <a:pt x="3567" y="846"/>
                    <a:pt x="4895" y="340"/>
                    <a:pt x="6228" y="340"/>
                  </a:cubicBezTo>
                  <a:cubicBezTo>
                    <a:pt x="7544" y="340"/>
                    <a:pt x="8865" y="834"/>
                    <a:pt x="9883" y="1822"/>
                  </a:cubicBezTo>
                  <a:cubicBezTo>
                    <a:pt x="10621" y="2560"/>
                    <a:pt x="11109" y="3477"/>
                    <a:pt x="11324" y="4477"/>
                  </a:cubicBezTo>
                  <a:cubicBezTo>
                    <a:pt x="11492" y="5318"/>
                    <a:pt x="10844" y="6029"/>
                    <a:pt x="10051" y="6029"/>
                  </a:cubicBezTo>
                  <a:cubicBezTo>
                    <a:pt x="9946" y="6029"/>
                    <a:pt x="9837" y="6016"/>
                    <a:pt x="9728" y="5989"/>
                  </a:cubicBezTo>
                  <a:cubicBezTo>
                    <a:pt x="9511" y="5939"/>
                    <a:pt x="9295" y="5915"/>
                    <a:pt x="9085" y="5915"/>
                  </a:cubicBezTo>
                  <a:cubicBezTo>
                    <a:pt x="7462" y="5915"/>
                    <a:pt x="6126" y="7342"/>
                    <a:pt x="6347" y="9049"/>
                  </a:cubicBezTo>
                  <a:cubicBezTo>
                    <a:pt x="6469" y="9867"/>
                    <a:pt x="5812" y="10535"/>
                    <a:pt x="5051" y="10535"/>
                  </a:cubicBezTo>
                  <a:cubicBezTo>
                    <a:pt x="4925" y="10535"/>
                    <a:pt x="4796" y="10517"/>
                    <a:pt x="4668" y="10478"/>
                  </a:cubicBezTo>
                  <a:cubicBezTo>
                    <a:pt x="1989" y="9645"/>
                    <a:pt x="334" y="6704"/>
                    <a:pt x="1322" y="3834"/>
                  </a:cubicBezTo>
                  <a:cubicBezTo>
                    <a:pt x="1346" y="3751"/>
                    <a:pt x="1311" y="3656"/>
                    <a:pt x="1215" y="3632"/>
                  </a:cubicBezTo>
                  <a:cubicBezTo>
                    <a:pt x="1196" y="3624"/>
                    <a:pt x="1176" y="3620"/>
                    <a:pt x="1157" y="3620"/>
                  </a:cubicBezTo>
                  <a:cubicBezTo>
                    <a:pt x="1092" y="3620"/>
                    <a:pt x="1031" y="3663"/>
                    <a:pt x="1013" y="3727"/>
                  </a:cubicBezTo>
                  <a:cubicBezTo>
                    <a:pt x="1" y="6704"/>
                    <a:pt x="1668" y="9859"/>
                    <a:pt x="4585" y="10788"/>
                  </a:cubicBezTo>
                  <a:cubicBezTo>
                    <a:pt x="4749" y="10839"/>
                    <a:pt x="4915" y="10864"/>
                    <a:pt x="5079" y="10864"/>
                  </a:cubicBezTo>
                  <a:cubicBezTo>
                    <a:pt x="5451" y="10864"/>
                    <a:pt x="5811" y="10734"/>
                    <a:pt x="6109" y="10478"/>
                  </a:cubicBezTo>
                  <a:cubicBezTo>
                    <a:pt x="6549" y="10121"/>
                    <a:pt x="6752" y="9549"/>
                    <a:pt x="6680" y="9002"/>
                  </a:cubicBezTo>
                  <a:cubicBezTo>
                    <a:pt x="6481" y="7520"/>
                    <a:pt x="7653" y="6252"/>
                    <a:pt x="9076" y="6252"/>
                  </a:cubicBezTo>
                  <a:cubicBezTo>
                    <a:pt x="9266" y="6252"/>
                    <a:pt x="9461" y="6275"/>
                    <a:pt x="9657" y="6323"/>
                  </a:cubicBezTo>
                  <a:cubicBezTo>
                    <a:pt x="9781" y="6352"/>
                    <a:pt x="9908" y="6367"/>
                    <a:pt x="10033" y="6367"/>
                  </a:cubicBezTo>
                  <a:cubicBezTo>
                    <a:pt x="10460" y="6367"/>
                    <a:pt x="10880" y="6200"/>
                    <a:pt x="11193" y="5906"/>
                  </a:cubicBezTo>
                  <a:cubicBezTo>
                    <a:pt x="11574" y="5513"/>
                    <a:pt x="11764" y="4965"/>
                    <a:pt x="11645" y="4418"/>
                  </a:cubicBezTo>
                  <a:cubicBezTo>
                    <a:pt x="11113" y="1897"/>
                    <a:pt x="8910" y="0"/>
                    <a:pt x="62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1" name="Google Shape;11201;p79"/>
          <p:cNvGrpSpPr/>
          <p:nvPr/>
        </p:nvGrpSpPr>
        <p:grpSpPr>
          <a:xfrm>
            <a:off x="2487439" y="4099740"/>
            <a:ext cx="198775" cy="348972"/>
            <a:chOff x="2487439" y="4280740"/>
            <a:chExt cx="198775" cy="348972"/>
          </a:xfrm>
          <a:solidFill>
            <a:schemeClr val="tx1"/>
          </a:solidFill>
        </p:grpSpPr>
        <p:sp>
          <p:nvSpPr>
            <p:cNvPr id="11202" name="Google Shape;11202;p79"/>
            <p:cNvSpPr/>
            <p:nvPr/>
          </p:nvSpPr>
          <p:spPr>
            <a:xfrm>
              <a:off x="2487439" y="4280740"/>
              <a:ext cx="198775" cy="348972"/>
            </a:xfrm>
            <a:custGeom>
              <a:avLst/>
              <a:gdLst/>
              <a:ahLst/>
              <a:cxnLst/>
              <a:rect l="l" t="t" r="r" b="b"/>
              <a:pathLst>
                <a:path w="6240" h="10955" extrusionOk="0">
                  <a:moveTo>
                    <a:pt x="5644" y="358"/>
                  </a:moveTo>
                  <a:lnTo>
                    <a:pt x="5644" y="2870"/>
                  </a:lnTo>
                  <a:cubicBezTo>
                    <a:pt x="5644" y="4001"/>
                    <a:pt x="4882" y="5013"/>
                    <a:pt x="3787" y="5311"/>
                  </a:cubicBezTo>
                  <a:cubicBezTo>
                    <a:pt x="3716" y="5323"/>
                    <a:pt x="3656" y="5406"/>
                    <a:pt x="3656" y="5478"/>
                  </a:cubicBezTo>
                  <a:cubicBezTo>
                    <a:pt x="3656" y="5549"/>
                    <a:pt x="3716" y="5621"/>
                    <a:pt x="3787" y="5644"/>
                  </a:cubicBezTo>
                  <a:cubicBezTo>
                    <a:pt x="4882" y="5942"/>
                    <a:pt x="5644" y="6954"/>
                    <a:pt x="5644" y="8085"/>
                  </a:cubicBezTo>
                  <a:lnTo>
                    <a:pt x="5644" y="10597"/>
                  </a:lnTo>
                  <a:lnTo>
                    <a:pt x="584" y="10597"/>
                  </a:lnTo>
                  <a:lnTo>
                    <a:pt x="584" y="8085"/>
                  </a:lnTo>
                  <a:cubicBezTo>
                    <a:pt x="584" y="6954"/>
                    <a:pt x="1346" y="5942"/>
                    <a:pt x="2442" y="5644"/>
                  </a:cubicBezTo>
                  <a:cubicBezTo>
                    <a:pt x="2525" y="5621"/>
                    <a:pt x="2573" y="5549"/>
                    <a:pt x="2573" y="5478"/>
                  </a:cubicBezTo>
                  <a:cubicBezTo>
                    <a:pt x="2573" y="5406"/>
                    <a:pt x="2525" y="5323"/>
                    <a:pt x="2442" y="5311"/>
                  </a:cubicBezTo>
                  <a:cubicBezTo>
                    <a:pt x="1346" y="5013"/>
                    <a:pt x="584" y="4001"/>
                    <a:pt x="584" y="2870"/>
                  </a:cubicBezTo>
                  <a:lnTo>
                    <a:pt x="584" y="358"/>
                  </a:lnTo>
                  <a:close/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239" y="358"/>
                  </a:lnTo>
                  <a:lnTo>
                    <a:pt x="239" y="2870"/>
                  </a:lnTo>
                  <a:cubicBezTo>
                    <a:pt x="239" y="4001"/>
                    <a:pt x="894" y="5013"/>
                    <a:pt x="1894" y="5478"/>
                  </a:cubicBezTo>
                  <a:cubicBezTo>
                    <a:pt x="894" y="5942"/>
                    <a:pt x="239" y="6966"/>
                    <a:pt x="239" y="8085"/>
                  </a:cubicBezTo>
                  <a:lnTo>
                    <a:pt x="239" y="10597"/>
                  </a:lnTo>
                  <a:lnTo>
                    <a:pt x="179" y="10597"/>
                  </a:lnTo>
                  <a:cubicBezTo>
                    <a:pt x="84" y="10597"/>
                    <a:pt x="1" y="10669"/>
                    <a:pt x="1" y="10776"/>
                  </a:cubicBezTo>
                  <a:cubicBezTo>
                    <a:pt x="1" y="10883"/>
                    <a:pt x="84" y="10955"/>
                    <a:pt x="179" y="10955"/>
                  </a:cubicBezTo>
                  <a:lnTo>
                    <a:pt x="6061" y="10955"/>
                  </a:lnTo>
                  <a:cubicBezTo>
                    <a:pt x="6168" y="10955"/>
                    <a:pt x="6240" y="10883"/>
                    <a:pt x="6240" y="10776"/>
                  </a:cubicBezTo>
                  <a:cubicBezTo>
                    <a:pt x="6240" y="10669"/>
                    <a:pt x="6144" y="10597"/>
                    <a:pt x="6061" y="10597"/>
                  </a:cubicBezTo>
                  <a:lnTo>
                    <a:pt x="6002" y="10597"/>
                  </a:lnTo>
                  <a:lnTo>
                    <a:pt x="6002" y="8085"/>
                  </a:lnTo>
                  <a:cubicBezTo>
                    <a:pt x="6002" y="6954"/>
                    <a:pt x="5347" y="5942"/>
                    <a:pt x="4347" y="5478"/>
                  </a:cubicBezTo>
                  <a:cubicBezTo>
                    <a:pt x="5347" y="5013"/>
                    <a:pt x="6002" y="3989"/>
                    <a:pt x="6002" y="2870"/>
                  </a:cubicBezTo>
                  <a:lnTo>
                    <a:pt x="6002" y="358"/>
                  </a:lnTo>
                  <a:lnTo>
                    <a:pt x="6061" y="358"/>
                  </a:lnTo>
                  <a:cubicBezTo>
                    <a:pt x="6168" y="358"/>
                    <a:pt x="6240" y="287"/>
                    <a:pt x="6240" y="179"/>
                  </a:cubicBezTo>
                  <a:cubicBezTo>
                    <a:pt x="6240" y="72"/>
                    <a:pt x="6168" y="1"/>
                    <a:pt x="6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79"/>
            <p:cNvSpPr/>
            <p:nvPr/>
          </p:nvSpPr>
          <p:spPr>
            <a:xfrm>
              <a:off x="2516267" y="4511784"/>
              <a:ext cx="139620" cy="95565"/>
            </a:xfrm>
            <a:custGeom>
              <a:avLst/>
              <a:gdLst/>
              <a:ahLst/>
              <a:cxnLst/>
              <a:rect l="l" t="t" r="r" b="b"/>
              <a:pathLst>
                <a:path w="4383" h="3000" extrusionOk="0">
                  <a:moveTo>
                    <a:pt x="1670" y="0"/>
                  </a:moveTo>
                  <a:cubicBezTo>
                    <a:pt x="1650" y="0"/>
                    <a:pt x="1629" y="4"/>
                    <a:pt x="1608" y="11"/>
                  </a:cubicBezTo>
                  <a:cubicBezTo>
                    <a:pt x="679" y="261"/>
                    <a:pt x="1" y="1130"/>
                    <a:pt x="1" y="2106"/>
                  </a:cubicBezTo>
                  <a:lnTo>
                    <a:pt x="1" y="2821"/>
                  </a:lnTo>
                  <a:cubicBezTo>
                    <a:pt x="1" y="2928"/>
                    <a:pt x="84" y="2999"/>
                    <a:pt x="179" y="2999"/>
                  </a:cubicBezTo>
                  <a:lnTo>
                    <a:pt x="4192" y="2999"/>
                  </a:lnTo>
                  <a:cubicBezTo>
                    <a:pt x="4299" y="2999"/>
                    <a:pt x="4370" y="2928"/>
                    <a:pt x="4370" y="2821"/>
                  </a:cubicBezTo>
                  <a:lnTo>
                    <a:pt x="4370" y="2106"/>
                  </a:lnTo>
                  <a:cubicBezTo>
                    <a:pt x="4382" y="1130"/>
                    <a:pt x="3727" y="261"/>
                    <a:pt x="2787" y="11"/>
                  </a:cubicBezTo>
                  <a:cubicBezTo>
                    <a:pt x="2770" y="4"/>
                    <a:pt x="2752" y="0"/>
                    <a:pt x="2735" y="0"/>
                  </a:cubicBezTo>
                  <a:cubicBezTo>
                    <a:pt x="2663" y="0"/>
                    <a:pt x="2589" y="54"/>
                    <a:pt x="2560" y="130"/>
                  </a:cubicBezTo>
                  <a:cubicBezTo>
                    <a:pt x="2537" y="213"/>
                    <a:pt x="2596" y="320"/>
                    <a:pt x="2680" y="356"/>
                  </a:cubicBezTo>
                  <a:cubicBezTo>
                    <a:pt x="3477" y="570"/>
                    <a:pt x="4025" y="1285"/>
                    <a:pt x="4025" y="2106"/>
                  </a:cubicBezTo>
                  <a:lnTo>
                    <a:pt x="4025" y="2642"/>
                  </a:lnTo>
                  <a:lnTo>
                    <a:pt x="382" y="2642"/>
                  </a:lnTo>
                  <a:lnTo>
                    <a:pt x="382" y="2106"/>
                  </a:lnTo>
                  <a:cubicBezTo>
                    <a:pt x="382" y="1285"/>
                    <a:pt x="929" y="558"/>
                    <a:pt x="1715" y="356"/>
                  </a:cubicBezTo>
                  <a:cubicBezTo>
                    <a:pt x="1810" y="320"/>
                    <a:pt x="1870" y="237"/>
                    <a:pt x="1834" y="130"/>
                  </a:cubicBezTo>
                  <a:cubicBezTo>
                    <a:pt x="1815" y="54"/>
                    <a:pt x="1750" y="0"/>
                    <a:pt x="16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79"/>
            <p:cNvSpPr/>
            <p:nvPr/>
          </p:nvSpPr>
          <p:spPr>
            <a:xfrm>
              <a:off x="2518911" y="4385065"/>
              <a:ext cx="134683" cy="105090"/>
            </a:xfrm>
            <a:custGeom>
              <a:avLst/>
              <a:gdLst/>
              <a:ahLst/>
              <a:cxnLst/>
              <a:rect l="l" t="t" r="r" b="b"/>
              <a:pathLst>
                <a:path w="4228" h="3299" extrusionOk="0">
                  <a:moveTo>
                    <a:pt x="191" y="0"/>
                  </a:moveTo>
                  <a:cubicBezTo>
                    <a:pt x="132" y="0"/>
                    <a:pt x="84" y="24"/>
                    <a:pt x="49" y="72"/>
                  </a:cubicBezTo>
                  <a:cubicBezTo>
                    <a:pt x="13" y="119"/>
                    <a:pt x="1" y="179"/>
                    <a:pt x="13" y="238"/>
                  </a:cubicBezTo>
                  <a:cubicBezTo>
                    <a:pt x="239" y="953"/>
                    <a:pt x="799" y="1512"/>
                    <a:pt x="1513" y="1691"/>
                  </a:cubicBezTo>
                  <a:cubicBezTo>
                    <a:pt x="1632" y="1727"/>
                    <a:pt x="1751" y="1750"/>
                    <a:pt x="1918" y="1774"/>
                  </a:cubicBezTo>
                  <a:lnTo>
                    <a:pt x="1954" y="3120"/>
                  </a:lnTo>
                  <a:cubicBezTo>
                    <a:pt x="1954" y="3227"/>
                    <a:pt x="2025" y="3298"/>
                    <a:pt x="2132" y="3298"/>
                  </a:cubicBezTo>
                  <a:cubicBezTo>
                    <a:pt x="2227" y="3298"/>
                    <a:pt x="2311" y="3227"/>
                    <a:pt x="2311" y="3120"/>
                  </a:cubicBezTo>
                  <a:lnTo>
                    <a:pt x="2311" y="1774"/>
                  </a:lnTo>
                  <a:cubicBezTo>
                    <a:pt x="2466" y="1750"/>
                    <a:pt x="2585" y="1727"/>
                    <a:pt x="2704" y="1691"/>
                  </a:cubicBezTo>
                  <a:cubicBezTo>
                    <a:pt x="3418" y="1512"/>
                    <a:pt x="4001" y="953"/>
                    <a:pt x="4216" y="238"/>
                  </a:cubicBezTo>
                  <a:cubicBezTo>
                    <a:pt x="4228" y="179"/>
                    <a:pt x="4216" y="119"/>
                    <a:pt x="4180" y="72"/>
                  </a:cubicBezTo>
                  <a:cubicBezTo>
                    <a:pt x="4156" y="24"/>
                    <a:pt x="4097" y="0"/>
                    <a:pt x="4037" y="0"/>
                  </a:cubicBezTo>
                  <a:lnTo>
                    <a:pt x="2454" y="0"/>
                  </a:lnTo>
                  <a:cubicBezTo>
                    <a:pt x="2347" y="0"/>
                    <a:pt x="2275" y="72"/>
                    <a:pt x="2275" y="179"/>
                  </a:cubicBezTo>
                  <a:cubicBezTo>
                    <a:pt x="2275" y="286"/>
                    <a:pt x="2347" y="357"/>
                    <a:pt x="2454" y="357"/>
                  </a:cubicBezTo>
                  <a:lnTo>
                    <a:pt x="3775" y="357"/>
                  </a:lnTo>
                  <a:cubicBezTo>
                    <a:pt x="3561" y="845"/>
                    <a:pt x="3120" y="1215"/>
                    <a:pt x="2608" y="1357"/>
                  </a:cubicBezTo>
                  <a:cubicBezTo>
                    <a:pt x="2501" y="1381"/>
                    <a:pt x="2335" y="1429"/>
                    <a:pt x="2108" y="1429"/>
                  </a:cubicBezTo>
                  <a:cubicBezTo>
                    <a:pt x="1894" y="1429"/>
                    <a:pt x="1739" y="1381"/>
                    <a:pt x="1620" y="1357"/>
                  </a:cubicBezTo>
                  <a:cubicBezTo>
                    <a:pt x="1096" y="1215"/>
                    <a:pt x="668" y="845"/>
                    <a:pt x="442" y="357"/>
                  </a:cubicBezTo>
                  <a:lnTo>
                    <a:pt x="1775" y="357"/>
                  </a:lnTo>
                  <a:cubicBezTo>
                    <a:pt x="1870" y="357"/>
                    <a:pt x="1954" y="286"/>
                    <a:pt x="1954" y="179"/>
                  </a:cubicBezTo>
                  <a:cubicBezTo>
                    <a:pt x="1954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79"/>
            <p:cNvSpPr/>
            <p:nvPr/>
          </p:nvSpPr>
          <p:spPr>
            <a:xfrm>
              <a:off x="2580742" y="4501113"/>
              <a:ext cx="11786" cy="13315"/>
            </a:xfrm>
            <a:custGeom>
              <a:avLst/>
              <a:gdLst/>
              <a:ahLst/>
              <a:cxnLst/>
              <a:rect l="l" t="t" r="r" b="b"/>
              <a:pathLst>
                <a:path w="370" h="418" extrusionOk="0">
                  <a:moveTo>
                    <a:pt x="191" y="0"/>
                  </a:moveTo>
                  <a:cubicBezTo>
                    <a:pt x="84" y="0"/>
                    <a:pt x="1" y="72"/>
                    <a:pt x="1" y="179"/>
                  </a:cubicBezTo>
                  <a:lnTo>
                    <a:pt x="1" y="239"/>
                  </a:lnTo>
                  <a:cubicBezTo>
                    <a:pt x="1" y="346"/>
                    <a:pt x="84" y="417"/>
                    <a:pt x="191" y="417"/>
                  </a:cubicBezTo>
                  <a:cubicBezTo>
                    <a:pt x="286" y="417"/>
                    <a:pt x="370" y="346"/>
                    <a:pt x="370" y="239"/>
                  </a:cubicBezTo>
                  <a:lnTo>
                    <a:pt x="370" y="179"/>
                  </a:lnTo>
                  <a:cubicBezTo>
                    <a:pt x="370" y="96"/>
                    <a:pt x="286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6" name="Google Shape;11206;p79"/>
          <p:cNvGrpSpPr/>
          <p:nvPr/>
        </p:nvGrpSpPr>
        <p:grpSpPr>
          <a:xfrm>
            <a:off x="2810958" y="4092923"/>
            <a:ext cx="353145" cy="361873"/>
            <a:chOff x="2810958" y="4273923"/>
            <a:chExt cx="353145" cy="361873"/>
          </a:xfrm>
          <a:solidFill>
            <a:schemeClr val="tx1"/>
          </a:solidFill>
        </p:grpSpPr>
        <p:sp>
          <p:nvSpPr>
            <p:cNvPr id="11207" name="Google Shape;11207;p79"/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79"/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79"/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79"/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79"/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79"/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79"/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4" name="Google Shape;11214;p79"/>
          <p:cNvGrpSpPr/>
          <p:nvPr/>
        </p:nvGrpSpPr>
        <p:grpSpPr>
          <a:xfrm>
            <a:off x="6275635" y="4101651"/>
            <a:ext cx="209383" cy="366778"/>
            <a:chOff x="6275635" y="4282651"/>
            <a:chExt cx="209383" cy="366778"/>
          </a:xfrm>
          <a:solidFill>
            <a:schemeClr val="tx1"/>
          </a:solidFill>
        </p:grpSpPr>
        <p:sp>
          <p:nvSpPr>
            <p:cNvPr id="11215" name="Google Shape;11215;p79"/>
            <p:cNvSpPr/>
            <p:nvPr/>
          </p:nvSpPr>
          <p:spPr>
            <a:xfrm>
              <a:off x="6275635" y="4282651"/>
              <a:ext cx="89162" cy="366778"/>
            </a:xfrm>
            <a:custGeom>
              <a:avLst/>
              <a:gdLst/>
              <a:ahLst/>
              <a:cxnLst/>
              <a:rect l="l" t="t" r="r" b="b"/>
              <a:pathLst>
                <a:path w="2799" h="11514" extrusionOk="0">
                  <a:moveTo>
                    <a:pt x="1382" y="1751"/>
                  </a:moveTo>
                  <a:cubicBezTo>
                    <a:pt x="1667" y="1917"/>
                    <a:pt x="1929" y="2084"/>
                    <a:pt x="2132" y="2275"/>
                  </a:cubicBezTo>
                  <a:lnTo>
                    <a:pt x="620" y="2275"/>
                  </a:lnTo>
                  <a:cubicBezTo>
                    <a:pt x="822" y="2084"/>
                    <a:pt x="1084" y="1917"/>
                    <a:pt x="1382" y="1751"/>
                  </a:cubicBezTo>
                  <a:close/>
                  <a:moveTo>
                    <a:pt x="2370" y="2620"/>
                  </a:moveTo>
                  <a:cubicBezTo>
                    <a:pt x="2465" y="2822"/>
                    <a:pt x="2489" y="3048"/>
                    <a:pt x="2382" y="3298"/>
                  </a:cubicBezTo>
                  <a:lnTo>
                    <a:pt x="381" y="3298"/>
                  </a:lnTo>
                  <a:cubicBezTo>
                    <a:pt x="298" y="3084"/>
                    <a:pt x="286" y="2858"/>
                    <a:pt x="381" y="2620"/>
                  </a:cubicBezTo>
                  <a:close/>
                  <a:moveTo>
                    <a:pt x="2144" y="3644"/>
                  </a:moveTo>
                  <a:cubicBezTo>
                    <a:pt x="1953" y="3834"/>
                    <a:pt x="1679" y="4001"/>
                    <a:pt x="1382" y="4168"/>
                  </a:cubicBezTo>
                  <a:cubicBezTo>
                    <a:pt x="1096" y="4001"/>
                    <a:pt x="822" y="3834"/>
                    <a:pt x="620" y="3644"/>
                  </a:cubicBezTo>
                  <a:close/>
                  <a:moveTo>
                    <a:pt x="2441" y="5918"/>
                  </a:moveTo>
                  <a:cubicBezTo>
                    <a:pt x="2334" y="6394"/>
                    <a:pt x="1893" y="6680"/>
                    <a:pt x="1382" y="6966"/>
                  </a:cubicBezTo>
                  <a:cubicBezTo>
                    <a:pt x="881" y="6680"/>
                    <a:pt x="429" y="6394"/>
                    <a:pt x="346" y="5918"/>
                  </a:cubicBezTo>
                  <a:close/>
                  <a:moveTo>
                    <a:pt x="1382" y="7347"/>
                  </a:moveTo>
                  <a:cubicBezTo>
                    <a:pt x="1679" y="7513"/>
                    <a:pt x="1953" y="7680"/>
                    <a:pt x="2144" y="7870"/>
                  </a:cubicBezTo>
                  <a:lnTo>
                    <a:pt x="620" y="7870"/>
                  </a:lnTo>
                  <a:cubicBezTo>
                    <a:pt x="822" y="7680"/>
                    <a:pt x="1096" y="7513"/>
                    <a:pt x="1382" y="7347"/>
                  </a:cubicBezTo>
                  <a:close/>
                  <a:moveTo>
                    <a:pt x="2394" y="8216"/>
                  </a:moveTo>
                  <a:cubicBezTo>
                    <a:pt x="2489" y="8454"/>
                    <a:pt x="2489" y="8680"/>
                    <a:pt x="2382" y="8894"/>
                  </a:cubicBezTo>
                  <a:lnTo>
                    <a:pt x="405" y="8894"/>
                  </a:lnTo>
                  <a:cubicBezTo>
                    <a:pt x="298" y="8656"/>
                    <a:pt x="298" y="8442"/>
                    <a:pt x="405" y="8216"/>
                  </a:cubicBezTo>
                  <a:close/>
                  <a:moveTo>
                    <a:pt x="2132" y="9240"/>
                  </a:moveTo>
                  <a:cubicBezTo>
                    <a:pt x="1929" y="9430"/>
                    <a:pt x="1667" y="9597"/>
                    <a:pt x="1382" y="9764"/>
                  </a:cubicBezTo>
                  <a:cubicBezTo>
                    <a:pt x="1096" y="9597"/>
                    <a:pt x="834" y="9430"/>
                    <a:pt x="620" y="9240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846"/>
                    <a:pt x="524" y="1251"/>
                    <a:pt x="1072" y="1560"/>
                  </a:cubicBezTo>
                  <a:cubicBezTo>
                    <a:pt x="500" y="1894"/>
                    <a:pt x="0" y="2310"/>
                    <a:pt x="0" y="2965"/>
                  </a:cubicBezTo>
                  <a:cubicBezTo>
                    <a:pt x="0" y="3644"/>
                    <a:pt x="524" y="4049"/>
                    <a:pt x="1072" y="4358"/>
                  </a:cubicBezTo>
                  <a:cubicBezTo>
                    <a:pt x="524" y="4668"/>
                    <a:pt x="0" y="5072"/>
                    <a:pt x="0" y="5763"/>
                  </a:cubicBezTo>
                  <a:cubicBezTo>
                    <a:pt x="0" y="6442"/>
                    <a:pt x="524" y="6847"/>
                    <a:pt x="1072" y="7156"/>
                  </a:cubicBezTo>
                  <a:cubicBezTo>
                    <a:pt x="524" y="7466"/>
                    <a:pt x="0" y="7870"/>
                    <a:pt x="0" y="8549"/>
                  </a:cubicBezTo>
                  <a:cubicBezTo>
                    <a:pt x="0" y="8799"/>
                    <a:pt x="72" y="9002"/>
                    <a:pt x="179" y="9180"/>
                  </a:cubicBezTo>
                  <a:cubicBezTo>
                    <a:pt x="227" y="9240"/>
                    <a:pt x="322" y="9525"/>
                    <a:pt x="1072" y="9954"/>
                  </a:cubicBezTo>
                  <a:cubicBezTo>
                    <a:pt x="524" y="10264"/>
                    <a:pt x="0" y="10668"/>
                    <a:pt x="0" y="11359"/>
                  </a:cubicBezTo>
                  <a:cubicBezTo>
                    <a:pt x="0" y="11442"/>
                    <a:pt x="72" y="11514"/>
                    <a:pt x="167" y="11514"/>
                  </a:cubicBezTo>
                  <a:cubicBezTo>
                    <a:pt x="250" y="11514"/>
                    <a:pt x="322" y="11442"/>
                    <a:pt x="322" y="11359"/>
                  </a:cubicBezTo>
                  <a:cubicBezTo>
                    <a:pt x="322" y="10776"/>
                    <a:pt x="834" y="10466"/>
                    <a:pt x="1393" y="10145"/>
                  </a:cubicBezTo>
                  <a:cubicBezTo>
                    <a:pt x="1965" y="10466"/>
                    <a:pt x="2465" y="10776"/>
                    <a:pt x="2465" y="11359"/>
                  </a:cubicBezTo>
                  <a:cubicBezTo>
                    <a:pt x="2465" y="11442"/>
                    <a:pt x="2548" y="11514"/>
                    <a:pt x="2632" y="11514"/>
                  </a:cubicBezTo>
                  <a:cubicBezTo>
                    <a:pt x="2727" y="11514"/>
                    <a:pt x="2798" y="11442"/>
                    <a:pt x="2798" y="11359"/>
                  </a:cubicBezTo>
                  <a:cubicBezTo>
                    <a:pt x="2798" y="10668"/>
                    <a:pt x="2274" y="10264"/>
                    <a:pt x="1727" y="9954"/>
                  </a:cubicBezTo>
                  <a:cubicBezTo>
                    <a:pt x="2286" y="9633"/>
                    <a:pt x="2798" y="9216"/>
                    <a:pt x="2798" y="8561"/>
                  </a:cubicBezTo>
                  <a:cubicBezTo>
                    <a:pt x="2798" y="7870"/>
                    <a:pt x="2274" y="7466"/>
                    <a:pt x="1727" y="7156"/>
                  </a:cubicBezTo>
                  <a:cubicBezTo>
                    <a:pt x="2274" y="6847"/>
                    <a:pt x="2798" y="6442"/>
                    <a:pt x="2798" y="5763"/>
                  </a:cubicBezTo>
                  <a:cubicBezTo>
                    <a:pt x="2798" y="5608"/>
                    <a:pt x="2763" y="5465"/>
                    <a:pt x="2727" y="5346"/>
                  </a:cubicBezTo>
                  <a:cubicBezTo>
                    <a:pt x="2699" y="5273"/>
                    <a:pt x="2629" y="5227"/>
                    <a:pt x="2560" y="5227"/>
                  </a:cubicBezTo>
                  <a:cubicBezTo>
                    <a:pt x="2539" y="5227"/>
                    <a:pt x="2519" y="5231"/>
                    <a:pt x="2501" y="5239"/>
                  </a:cubicBezTo>
                  <a:cubicBezTo>
                    <a:pt x="2405" y="5263"/>
                    <a:pt x="2370" y="5370"/>
                    <a:pt x="2394" y="5465"/>
                  </a:cubicBezTo>
                  <a:cubicBezTo>
                    <a:pt x="2405" y="5501"/>
                    <a:pt x="2405" y="5549"/>
                    <a:pt x="2405" y="5596"/>
                  </a:cubicBezTo>
                  <a:lnTo>
                    <a:pt x="322" y="5596"/>
                  </a:lnTo>
                  <a:cubicBezTo>
                    <a:pt x="417" y="5132"/>
                    <a:pt x="881" y="4834"/>
                    <a:pt x="1370" y="4549"/>
                  </a:cubicBezTo>
                  <a:cubicBezTo>
                    <a:pt x="1560" y="4656"/>
                    <a:pt x="1774" y="4775"/>
                    <a:pt x="1929" y="4906"/>
                  </a:cubicBezTo>
                  <a:cubicBezTo>
                    <a:pt x="1960" y="4932"/>
                    <a:pt x="1998" y="4944"/>
                    <a:pt x="2035" y="4944"/>
                  </a:cubicBezTo>
                  <a:cubicBezTo>
                    <a:pt x="2084" y="4944"/>
                    <a:pt x="2134" y="4923"/>
                    <a:pt x="2167" y="4882"/>
                  </a:cubicBezTo>
                  <a:cubicBezTo>
                    <a:pt x="2227" y="4811"/>
                    <a:pt x="2215" y="4703"/>
                    <a:pt x="2144" y="4644"/>
                  </a:cubicBezTo>
                  <a:cubicBezTo>
                    <a:pt x="2001" y="4537"/>
                    <a:pt x="1858" y="4453"/>
                    <a:pt x="1703" y="4358"/>
                  </a:cubicBezTo>
                  <a:cubicBezTo>
                    <a:pt x="2263" y="4049"/>
                    <a:pt x="2775" y="3644"/>
                    <a:pt x="2775" y="2965"/>
                  </a:cubicBezTo>
                  <a:cubicBezTo>
                    <a:pt x="2775" y="2727"/>
                    <a:pt x="2703" y="2513"/>
                    <a:pt x="2596" y="2334"/>
                  </a:cubicBezTo>
                  <a:cubicBezTo>
                    <a:pt x="2560" y="2275"/>
                    <a:pt x="2441" y="1989"/>
                    <a:pt x="1703" y="1560"/>
                  </a:cubicBezTo>
                  <a:cubicBezTo>
                    <a:pt x="2263" y="1239"/>
                    <a:pt x="2798" y="846"/>
                    <a:pt x="2798" y="167"/>
                  </a:cubicBezTo>
                  <a:cubicBezTo>
                    <a:pt x="2798" y="72"/>
                    <a:pt x="2727" y="0"/>
                    <a:pt x="2632" y="0"/>
                  </a:cubicBezTo>
                  <a:cubicBezTo>
                    <a:pt x="2548" y="0"/>
                    <a:pt x="2465" y="72"/>
                    <a:pt x="2465" y="167"/>
                  </a:cubicBezTo>
                  <a:cubicBezTo>
                    <a:pt x="2465" y="739"/>
                    <a:pt x="1965" y="1060"/>
                    <a:pt x="1393" y="1370"/>
                  </a:cubicBezTo>
                  <a:cubicBezTo>
                    <a:pt x="834" y="1060"/>
                    <a:pt x="322" y="727"/>
                    <a:pt x="322" y="167"/>
                  </a:cubicBez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79"/>
            <p:cNvSpPr/>
            <p:nvPr/>
          </p:nvSpPr>
          <p:spPr>
            <a:xfrm>
              <a:off x="6395474" y="4282651"/>
              <a:ext cx="89544" cy="366778"/>
            </a:xfrm>
            <a:custGeom>
              <a:avLst/>
              <a:gdLst/>
              <a:ahLst/>
              <a:cxnLst/>
              <a:rect l="l" t="t" r="r" b="b"/>
              <a:pathLst>
                <a:path w="2811" h="11514" extrusionOk="0">
                  <a:moveTo>
                    <a:pt x="2799" y="2906"/>
                  </a:moveTo>
                  <a:cubicBezTo>
                    <a:pt x="2799" y="2912"/>
                    <a:pt x="2802" y="2914"/>
                    <a:pt x="2803" y="2914"/>
                  </a:cubicBezTo>
                  <a:cubicBezTo>
                    <a:pt x="2805" y="2914"/>
                    <a:pt x="2805" y="2912"/>
                    <a:pt x="2799" y="2906"/>
                  </a:cubicBezTo>
                  <a:close/>
                  <a:moveTo>
                    <a:pt x="2453" y="3096"/>
                  </a:moveTo>
                  <a:cubicBezTo>
                    <a:pt x="2382" y="3584"/>
                    <a:pt x="1918" y="3870"/>
                    <a:pt x="1406" y="4168"/>
                  </a:cubicBezTo>
                  <a:cubicBezTo>
                    <a:pt x="882" y="3870"/>
                    <a:pt x="417" y="3584"/>
                    <a:pt x="346" y="3096"/>
                  </a:cubicBezTo>
                  <a:close/>
                  <a:moveTo>
                    <a:pt x="1394" y="4549"/>
                  </a:moveTo>
                  <a:cubicBezTo>
                    <a:pt x="1680" y="4715"/>
                    <a:pt x="1965" y="4882"/>
                    <a:pt x="2156" y="5072"/>
                  </a:cubicBezTo>
                  <a:lnTo>
                    <a:pt x="644" y="5072"/>
                  </a:lnTo>
                  <a:cubicBezTo>
                    <a:pt x="834" y="4882"/>
                    <a:pt x="1120" y="4715"/>
                    <a:pt x="1394" y="4549"/>
                  </a:cubicBezTo>
                  <a:close/>
                  <a:moveTo>
                    <a:pt x="2394" y="5418"/>
                  </a:moveTo>
                  <a:cubicBezTo>
                    <a:pt x="2501" y="5644"/>
                    <a:pt x="2501" y="5858"/>
                    <a:pt x="2394" y="6096"/>
                  </a:cubicBezTo>
                  <a:lnTo>
                    <a:pt x="406" y="6096"/>
                  </a:lnTo>
                  <a:cubicBezTo>
                    <a:pt x="298" y="5858"/>
                    <a:pt x="298" y="5644"/>
                    <a:pt x="406" y="5418"/>
                  </a:cubicBezTo>
                  <a:close/>
                  <a:moveTo>
                    <a:pt x="2156" y="6442"/>
                  </a:moveTo>
                  <a:cubicBezTo>
                    <a:pt x="1965" y="6632"/>
                    <a:pt x="1680" y="6799"/>
                    <a:pt x="1406" y="6966"/>
                  </a:cubicBezTo>
                  <a:cubicBezTo>
                    <a:pt x="1120" y="6799"/>
                    <a:pt x="846" y="6632"/>
                    <a:pt x="644" y="6442"/>
                  </a:cubicBezTo>
                  <a:close/>
                  <a:moveTo>
                    <a:pt x="1406" y="7347"/>
                  </a:moveTo>
                  <a:cubicBezTo>
                    <a:pt x="1906" y="7632"/>
                    <a:pt x="2358" y="7918"/>
                    <a:pt x="2453" y="8382"/>
                  </a:cubicBezTo>
                  <a:lnTo>
                    <a:pt x="358" y="8382"/>
                  </a:lnTo>
                  <a:cubicBezTo>
                    <a:pt x="453" y="7918"/>
                    <a:pt x="906" y="7632"/>
                    <a:pt x="1406" y="7347"/>
                  </a:cubicBezTo>
                  <a:close/>
                  <a:moveTo>
                    <a:pt x="2442" y="8716"/>
                  </a:moveTo>
                  <a:cubicBezTo>
                    <a:pt x="2370" y="9180"/>
                    <a:pt x="1906" y="9478"/>
                    <a:pt x="1406" y="9764"/>
                  </a:cubicBezTo>
                  <a:cubicBezTo>
                    <a:pt x="894" y="9478"/>
                    <a:pt x="429" y="9192"/>
                    <a:pt x="346" y="8716"/>
                  </a:cubicBezTo>
                  <a:close/>
                  <a:moveTo>
                    <a:pt x="179" y="0"/>
                  </a:moveTo>
                  <a:cubicBezTo>
                    <a:pt x="96" y="0"/>
                    <a:pt x="13" y="72"/>
                    <a:pt x="13" y="167"/>
                  </a:cubicBezTo>
                  <a:cubicBezTo>
                    <a:pt x="13" y="858"/>
                    <a:pt x="548" y="1251"/>
                    <a:pt x="1084" y="1560"/>
                  </a:cubicBezTo>
                  <a:cubicBezTo>
                    <a:pt x="953" y="1632"/>
                    <a:pt x="834" y="1715"/>
                    <a:pt x="715" y="1786"/>
                  </a:cubicBezTo>
                  <a:cubicBezTo>
                    <a:pt x="584" y="1870"/>
                    <a:pt x="656" y="2096"/>
                    <a:pt x="822" y="2096"/>
                  </a:cubicBezTo>
                  <a:cubicBezTo>
                    <a:pt x="906" y="2096"/>
                    <a:pt x="870" y="2072"/>
                    <a:pt x="1430" y="1751"/>
                  </a:cubicBezTo>
                  <a:cubicBezTo>
                    <a:pt x="1918" y="2036"/>
                    <a:pt x="2370" y="2310"/>
                    <a:pt x="2477" y="2751"/>
                  </a:cubicBezTo>
                  <a:lnTo>
                    <a:pt x="406" y="2751"/>
                  </a:lnTo>
                  <a:cubicBezTo>
                    <a:pt x="417" y="2703"/>
                    <a:pt x="417" y="2644"/>
                    <a:pt x="429" y="2608"/>
                  </a:cubicBezTo>
                  <a:cubicBezTo>
                    <a:pt x="477" y="2513"/>
                    <a:pt x="429" y="2429"/>
                    <a:pt x="346" y="2382"/>
                  </a:cubicBezTo>
                  <a:cubicBezTo>
                    <a:pt x="320" y="2369"/>
                    <a:pt x="295" y="2363"/>
                    <a:pt x="271" y="2363"/>
                  </a:cubicBezTo>
                  <a:cubicBezTo>
                    <a:pt x="208" y="2363"/>
                    <a:pt x="154" y="2404"/>
                    <a:pt x="120" y="2465"/>
                  </a:cubicBezTo>
                  <a:cubicBezTo>
                    <a:pt x="60" y="2608"/>
                    <a:pt x="36" y="2751"/>
                    <a:pt x="13" y="2917"/>
                  </a:cubicBezTo>
                  <a:lnTo>
                    <a:pt x="13" y="2929"/>
                  </a:lnTo>
                  <a:cubicBezTo>
                    <a:pt x="1" y="3620"/>
                    <a:pt x="489" y="4013"/>
                    <a:pt x="1084" y="4358"/>
                  </a:cubicBezTo>
                  <a:cubicBezTo>
                    <a:pt x="537" y="4668"/>
                    <a:pt x="13" y="5072"/>
                    <a:pt x="13" y="5763"/>
                  </a:cubicBezTo>
                  <a:cubicBezTo>
                    <a:pt x="13" y="6442"/>
                    <a:pt x="537" y="6847"/>
                    <a:pt x="1084" y="7156"/>
                  </a:cubicBezTo>
                  <a:cubicBezTo>
                    <a:pt x="513" y="7501"/>
                    <a:pt x="13" y="7882"/>
                    <a:pt x="13" y="8561"/>
                  </a:cubicBezTo>
                  <a:cubicBezTo>
                    <a:pt x="13" y="9240"/>
                    <a:pt x="537" y="9644"/>
                    <a:pt x="1084" y="9954"/>
                  </a:cubicBezTo>
                  <a:cubicBezTo>
                    <a:pt x="537" y="10264"/>
                    <a:pt x="13" y="10668"/>
                    <a:pt x="13" y="11359"/>
                  </a:cubicBezTo>
                  <a:cubicBezTo>
                    <a:pt x="13" y="11442"/>
                    <a:pt x="96" y="11514"/>
                    <a:pt x="179" y="11514"/>
                  </a:cubicBezTo>
                  <a:cubicBezTo>
                    <a:pt x="275" y="11514"/>
                    <a:pt x="346" y="11442"/>
                    <a:pt x="346" y="11359"/>
                  </a:cubicBezTo>
                  <a:cubicBezTo>
                    <a:pt x="346" y="10776"/>
                    <a:pt x="846" y="10466"/>
                    <a:pt x="1418" y="10145"/>
                  </a:cubicBezTo>
                  <a:cubicBezTo>
                    <a:pt x="1977" y="10466"/>
                    <a:pt x="2489" y="10776"/>
                    <a:pt x="2489" y="11359"/>
                  </a:cubicBezTo>
                  <a:cubicBezTo>
                    <a:pt x="2489" y="11442"/>
                    <a:pt x="2561" y="11514"/>
                    <a:pt x="2656" y="11514"/>
                  </a:cubicBezTo>
                  <a:cubicBezTo>
                    <a:pt x="2739" y="11514"/>
                    <a:pt x="2811" y="11442"/>
                    <a:pt x="2811" y="11359"/>
                  </a:cubicBezTo>
                  <a:cubicBezTo>
                    <a:pt x="2811" y="10668"/>
                    <a:pt x="2299" y="10264"/>
                    <a:pt x="1739" y="9954"/>
                  </a:cubicBezTo>
                  <a:cubicBezTo>
                    <a:pt x="2322" y="9609"/>
                    <a:pt x="2811" y="9228"/>
                    <a:pt x="2811" y="8537"/>
                  </a:cubicBezTo>
                  <a:cubicBezTo>
                    <a:pt x="2811" y="7859"/>
                    <a:pt x="2299" y="7466"/>
                    <a:pt x="1739" y="7144"/>
                  </a:cubicBezTo>
                  <a:cubicBezTo>
                    <a:pt x="2299" y="6835"/>
                    <a:pt x="2811" y="6430"/>
                    <a:pt x="2811" y="5739"/>
                  </a:cubicBezTo>
                  <a:cubicBezTo>
                    <a:pt x="2811" y="5061"/>
                    <a:pt x="2299" y="4656"/>
                    <a:pt x="1739" y="4346"/>
                  </a:cubicBezTo>
                  <a:cubicBezTo>
                    <a:pt x="2358" y="4001"/>
                    <a:pt x="2799" y="3632"/>
                    <a:pt x="2799" y="2906"/>
                  </a:cubicBezTo>
                  <a:cubicBezTo>
                    <a:pt x="2775" y="2251"/>
                    <a:pt x="2263" y="1870"/>
                    <a:pt x="1739" y="1560"/>
                  </a:cubicBezTo>
                  <a:cubicBezTo>
                    <a:pt x="2299" y="1251"/>
                    <a:pt x="2811" y="846"/>
                    <a:pt x="2811" y="167"/>
                  </a:cubicBezTo>
                  <a:cubicBezTo>
                    <a:pt x="2811" y="72"/>
                    <a:pt x="2739" y="0"/>
                    <a:pt x="2656" y="0"/>
                  </a:cubicBezTo>
                  <a:cubicBezTo>
                    <a:pt x="2561" y="0"/>
                    <a:pt x="2489" y="72"/>
                    <a:pt x="2489" y="167"/>
                  </a:cubicBezTo>
                  <a:cubicBezTo>
                    <a:pt x="2489" y="739"/>
                    <a:pt x="1977" y="1060"/>
                    <a:pt x="1418" y="1370"/>
                  </a:cubicBezTo>
                  <a:cubicBezTo>
                    <a:pt x="846" y="1060"/>
                    <a:pt x="346" y="727"/>
                    <a:pt x="346" y="167"/>
                  </a:cubicBezTo>
                  <a:cubicBezTo>
                    <a:pt x="346" y="72"/>
                    <a:pt x="275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7" name="Google Shape;11217;p79"/>
          <p:cNvGrpSpPr/>
          <p:nvPr/>
        </p:nvGrpSpPr>
        <p:grpSpPr>
          <a:xfrm>
            <a:off x="6701186" y="4102033"/>
            <a:ext cx="280292" cy="366396"/>
            <a:chOff x="6701186" y="4283033"/>
            <a:chExt cx="280292" cy="366396"/>
          </a:xfrm>
          <a:solidFill>
            <a:schemeClr val="tx1"/>
          </a:solidFill>
        </p:grpSpPr>
        <p:sp>
          <p:nvSpPr>
            <p:cNvPr id="11218" name="Google Shape;11218;p79"/>
            <p:cNvSpPr/>
            <p:nvPr/>
          </p:nvSpPr>
          <p:spPr>
            <a:xfrm>
              <a:off x="6772095" y="4345979"/>
              <a:ext cx="209383" cy="302686"/>
            </a:xfrm>
            <a:custGeom>
              <a:avLst/>
              <a:gdLst/>
              <a:ahLst/>
              <a:cxnLst/>
              <a:rect l="l" t="t" r="r" b="b"/>
              <a:pathLst>
                <a:path w="6573" h="9502" extrusionOk="0">
                  <a:moveTo>
                    <a:pt x="5751" y="894"/>
                  </a:moveTo>
                  <a:cubicBezTo>
                    <a:pt x="6013" y="894"/>
                    <a:pt x="6216" y="1120"/>
                    <a:pt x="6204" y="1394"/>
                  </a:cubicBezTo>
                  <a:lnTo>
                    <a:pt x="6156" y="1799"/>
                  </a:lnTo>
                  <a:lnTo>
                    <a:pt x="5501" y="1799"/>
                  </a:lnTo>
                  <a:cubicBezTo>
                    <a:pt x="5418" y="1799"/>
                    <a:pt x="5335" y="1882"/>
                    <a:pt x="5335" y="1965"/>
                  </a:cubicBezTo>
                  <a:cubicBezTo>
                    <a:pt x="5335" y="2061"/>
                    <a:pt x="5418" y="2132"/>
                    <a:pt x="5501" y="2132"/>
                  </a:cubicBezTo>
                  <a:lnTo>
                    <a:pt x="6132" y="2132"/>
                  </a:lnTo>
                  <a:lnTo>
                    <a:pt x="6085" y="2596"/>
                  </a:lnTo>
                  <a:lnTo>
                    <a:pt x="489" y="2596"/>
                  </a:lnTo>
                  <a:lnTo>
                    <a:pt x="370" y="1394"/>
                  </a:lnTo>
                  <a:cubicBezTo>
                    <a:pt x="334" y="1132"/>
                    <a:pt x="548" y="894"/>
                    <a:pt x="810" y="894"/>
                  </a:cubicBezTo>
                  <a:close/>
                  <a:moveTo>
                    <a:pt x="4561" y="7025"/>
                  </a:moveTo>
                  <a:lnTo>
                    <a:pt x="4549" y="7311"/>
                  </a:lnTo>
                  <a:cubicBezTo>
                    <a:pt x="4549" y="7490"/>
                    <a:pt x="4406" y="7621"/>
                    <a:pt x="4239" y="7621"/>
                  </a:cubicBezTo>
                  <a:lnTo>
                    <a:pt x="2334" y="7621"/>
                  </a:lnTo>
                  <a:cubicBezTo>
                    <a:pt x="2156" y="7621"/>
                    <a:pt x="2025" y="7478"/>
                    <a:pt x="2025" y="7311"/>
                  </a:cubicBezTo>
                  <a:lnTo>
                    <a:pt x="2025" y="7025"/>
                  </a:lnTo>
                  <a:close/>
                  <a:moveTo>
                    <a:pt x="3287" y="1"/>
                  </a:moveTo>
                  <a:cubicBezTo>
                    <a:pt x="3192" y="1"/>
                    <a:pt x="3120" y="84"/>
                    <a:pt x="3120" y="167"/>
                  </a:cubicBezTo>
                  <a:lnTo>
                    <a:pt x="3120" y="560"/>
                  </a:lnTo>
                  <a:lnTo>
                    <a:pt x="810" y="560"/>
                  </a:lnTo>
                  <a:cubicBezTo>
                    <a:pt x="358" y="560"/>
                    <a:pt x="1" y="953"/>
                    <a:pt x="36" y="1418"/>
                  </a:cubicBezTo>
                  <a:cubicBezTo>
                    <a:pt x="60" y="1596"/>
                    <a:pt x="215" y="3215"/>
                    <a:pt x="251" y="3501"/>
                  </a:cubicBezTo>
                  <a:cubicBezTo>
                    <a:pt x="262" y="3589"/>
                    <a:pt x="324" y="3657"/>
                    <a:pt x="409" y="3657"/>
                  </a:cubicBezTo>
                  <a:cubicBezTo>
                    <a:pt x="415" y="3657"/>
                    <a:pt x="422" y="3657"/>
                    <a:pt x="429" y="3656"/>
                  </a:cubicBezTo>
                  <a:cubicBezTo>
                    <a:pt x="513" y="3632"/>
                    <a:pt x="596" y="3561"/>
                    <a:pt x="572" y="3477"/>
                  </a:cubicBezTo>
                  <a:lnTo>
                    <a:pt x="513" y="2942"/>
                  </a:lnTo>
                  <a:lnTo>
                    <a:pt x="6025" y="2942"/>
                  </a:lnTo>
                  <a:lnTo>
                    <a:pt x="5978" y="3394"/>
                  </a:lnTo>
                  <a:lnTo>
                    <a:pt x="4799" y="3394"/>
                  </a:lnTo>
                  <a:cubicBezTo>
                    <a:pt x="4716" y="3394"/>
                    <a:pt x="4644" y="3477"/>
                    <a:pt x="4644" y="3561"/>
                  </a:cubicBezTo>
                  <a:cubicBezTo>
                    <a:pt x="4644" y="3656"/>
                    <a:pt x="4716" y="3727"/>
                    <a:pt x="4799" y="3727"/>
                  </a:cubicBezTo>
                  <a:lnTo>
                    <a:pt x="5954" y="3727"/>
                  </a:lnTo>
                  <a:lnTo>
                    <a:pt x="5906" y="4192"/>
                  </a:lnTo>
                  <a:lnTo>
                    <a:pt x="5489" y="4192"/>
                  </a:lnTo>
                  <a:cubicBezTo>
                    <a:pt x="5394" y="4192"/>
                    <a:pt x="5323" y="4263"/>
                    <a:pt x="5323" y="4347"/>
                  </a:cubicBezTo>
                  <a:cubicBezTo>
                    <a:pt x="5323" y="4442"/>
                    <a:pt x="5394" y="4513"/>
                    <a:pt x="5489" y="4513"/>
                  </a:cubicBezTo>
                  <a:lnTo>
                    <a:pt x="5870" y="4513"/>
                  </a:lnTo>
                  <a:lnTo>
                    <a:pt x="5835" y="4978"/>
                  </a:lnTo>
                  <a:lnTo>
                    <a:pt x="4799" y="4978"/>
                  </a:lnTo>
                  <a:cubicBezTo>
                    <a:pt x="4716" y="4978"/>
                    <a:pt x="4644" y="5049"/>
                    <a:pt x="4644" y="5144"/>
                  </a:cubicBezTo>
                  <a:cubicBezTo>
                    <a:pt x="4644" y="5228"/>
                    <a:pt x="4716" y="5299"/>
                    <a:pt x="4799" y="5299"/>
                  </a:cubicBezTo>
                  <a:lnTo>
                    <a:pt x="5787" y="5299"/>
                  </a:lnTo>
                  <a:lnTo>
                    <a:pt x="5728" y="5990"/>
                  </a:lnTo>
                  <a:cubicBezTo>
                    <a:pt x="5692" y="6275"/>
                    <a:pt x="5561" y="6656"/>
                    <a:pt x="4668" y="6656"/>
                  </a:cubicBezTo>
                  <a:lnTo>
                    <a:pt x="1882" y="6656"/>
                  </a:lnTo>
                  <a:cubicBezTo>
                    <a:pt x="989" y="6656"/>
                    <a:pt x="858" y="6287"/>
                    <a:pt x="834" y="5990"/>
                  </a:cubicBezTo>
                  <a:lnTo>
                    <a:pt x="632" y="4085"/>
                  </a:lnTo>
                  <a:cubicBezTo>
                    <a:pt x="621" y="3996"/>
                    <a:pt x="559" y="3929"/>
                    <a:pt x="474" y="3929"/>
                  </a:cubicBezTo>
                  <a:cubicBezTo>
                    <a:pt x="467" y="3929"/>
                    <a:pt x="460" y="3929"/>
                    <a:pt x="453" y="3930"/>
                  </a:cubicBezTo>
                  <a:cubicBezTo>
                    <a:pt x="370" y="3954"/>
                    <a:pt x="298" y="4025"/>
                    <a:pt x="310" y="4108"/>
                  </a:cubicBezTo>
                  <a:lnTo>
                    <a:pt x="501" y="6013"/>
                  </a:lnTo>
                  <a:cubicBezTo>
                    <a:pt x="548" y="6430"/>
                    <a:pt x="786" y="6906"/>
                    <a:pt x="1679" y="6990"/>
                  </a:cubicBezTo>
                  <a:lnTo>
                    <a:pt x="1679" y="7287"/>
                  </a:lnTo>
                  <a:cubicBezTo>
                    <a:pt x="1679" y="7645"/>
                    <a:pt x="1977" y="7942"/>
                    <a:pt x="2334" y="7942"/>
                  </a:cubicBezTo>
                  <a:lnTo>
                    <a:pt x="3120" y="7942"/>
                  </a:lnTo>
                  <a:lnTo>
                    <a:pt x="3120" y="9335"/>
                  </a:lnTo>
                  <a:cubicBezTo>
                    <a:pt x="3120" y="9430"/>
                    <a:pt x="3192" y="9502"/>
                    <a:pt x="3287" y="9502"/>
                  </a:cubicBezTo>
                  <a:cubicBezTo>
                    <a:pt x="3370" y="9502"/>
                    <a:pt x="3453" y="9430"/>
                    <a:pt x="3453" y="9335"/>
                  </a:cubicBezTo>
                  <a:lnTo>
                    <a:pt x="3453" y="7942"/>
                  </a:lnTo>
                  <a:lnTo>
                    <a:pt x="4239" y="7942"/>
                  </a:lnTo>
                  <a:cubicBezTo>
                    <a:pt x="4596" y="7942"/>
                    <a:pt x="4894" y="7645"/>
                    <a:pt x="4894" y="7287"/>
                  </a:cubicBezTo>
                  <a:lnTo>
                    <a:pt x="4894" y="6990"/>
                  </a:lnTo>
                  <a:cubicBezTo>
                    <a:pt x="5787" y="6930"/>
                    <a:pt x="6025" y="6430"/>
                    <a:pt x="6073" y="6013"/>
                  </a:cubicBezTo>
                  <a:cubicBezTo>
                    <a:pt x="6323" y="3442"/>
                    <a:pt x="6263" y="4156"/>
                    <a:pt x="6525" y="1418"/>
                  </a:cubicBezTo>
                  <a:cubicBezTo>
                    <a:pt x="6573" y="953"/>
                    <a:pt x="6216" y="560"/>
                    <a:pt x="5751" y="560"/>
                  </a:cubicBezTo>
                  <a:lnTo>
                    <a:pt x="3453" y="560"/>
                  </a:lnTo>
                  <a:lnTo>
                    <a:pt x="3453" y="167"/>
                  </a:lnTo>
                  <a:cubicBezTo>
                    <a:pt x="3453" y="84"/>
                    <a:pt x="3370" y="1"/>
                    <a:pt x="3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79"/>
            <p:cNvSpPr/>
            <p:nvPr/>
          </p:nvSpPr>
          <p:spPr>
            <a:xfrm>
              <a:off x="6701186" y="4283033"/>
              <a:ext cx="217347" cy="366396"/>
            </a:xfrm>
            <a:custGeom>
              <a:avLst/>
              <a:gdLst/>
              <a:ahLst/>
              <a:cxnLst/>
              <a:rect l="l" t="t" r="r" b="b"/>
              <a:pathLst>
                <a:path w="6823" h="11502" extrusionOk="0">
                  <a:moveTo>
                    <a:pt x="5513" y="0"/>
                  </a:moveTo>
                  <a:cubicBezTo>
                    <a:pt x="5418" y="0"/>
                    <a:pt x="5346" y="72"/>
                    <a:pt x="5346" y="167"/>
                  </a:cubicBezTo>
                  <a:lnTo>
                    <a:pt x="5346" y="369"/>
                  </a:lnTo>
                  <a:cubicBezTo>
                    <a:pt x="4882" y="429"/>
                    <a:pt x="4501" y="727"/>
                    <a:pt x="4310" y="1143"/>
                  </a:cubicBezTo>
                  <a:lnTo>
                    <a:pt x="1762" y="1143"/>
                  </a:lnTo>
                  <a:cubicBezTo>
                    <a:pt x="810" y="1143"/>
                    <a:pt x="24" y="1917"/>
                    <a:pt x="24" y="2894"/>
                  </a:cubicBezTo>
                  <a:lnTo>
                    <a:pt x="24" y="5072"/>
                  </a:lnTo>
                  <a:cubicBezTo>
                    <a:pt x="24" y="5168"/>
                    <a:pt x="95" y="5239"/>
                    <a:pt x="179" y="5239"/>
                  </a:cubicBezTo>
                  <a:cubicBezTo>
                    <a:pt x="274" y="5239"/>
                    <a:pt x="345" y="5168"/>
                    <a:pt x="345" y="5072"/>
                  </a:cubicBezTo>
                  <a:lnTo>
                    <a:pt x="345" y="2894"/>
                  </a:lnTo>
                  <a:cubicBezTo>
                    <a:pt x="345" y="2120"/>
                    <a:pt x="977" y="1489"/>
                    <a:pt x="1750" y="1489"/>
                  </a:cubicBezTo>
                  <a:lnTo>
                    <a:pt x="4394" y="1489"/>
                  </a:lnTo>
                  <a:cubicBezTo>
                    <a:pt x="4465" y="1489"/>
                    <a:pt x="4525" y="1441"/>
                    <a:pt x="4560" y="1370"/>
                  </a:cubicBezTo>
                  <a:cubicBezTo>
                    <a:pt x="4691" y="965"/>
                    <a:pt x="5060" y="703"/>
                    <a:pt x="5477" y="703"/>
                  </a:cubicBezTo>
                  <a:cubicBezTo>
                    <a:pt x="6013" y="703"/>
                    <a:pt x="6453" y="1131"/>
                    <a:pt x="6453" y="1667"/>
                  </a:cubicBezTo>
                  <a:cubicBezTo>
                    <a:pt x="6453" y="1774"/>
                    <a:pt x="6394" y="1846"/>
                    <a:pt x="6287" y="1882"/>
                  </a:cubicBezTo>
                  <a:cubicBezTo>
                    <a:pt x="6274" y="1884"/>
                    <a:pt x="6262" y="1885"/>
                    <a:pt x="6250" y="1885"/>
                  </a:cubicBezTo>
                  <a:cubicBezTo>
                    <a:pt x="6134" y="1885"/>
                    <a:pt x="6037" y="1786"/>
                    <a:pt x="6037" y="1667"/>
                  </a:cubicBezTo>
                  <a:cubicBezTo>
                    <a:pt x="6037" y="1330"/>
                    <a:pt x="5756" y="1100"/>
                    <a:pt x="5462" y="1100"/>
                  </a:cubicBezTo>
                  <a:cubicBezTo>
                    <a:pt x="5340" y="1100"/>
                    <a:pt x="5216" y="1140"/>
                    <a:pt x="5108" y="1227"/>
                  </a:cubicBezTo>
                  <a:cubicBezTo>
                    <a:pt x="4882" y="1405"/>
                    <a:pt x="4906" y="1667"/>
                    <a:pt x="4906" y="1679"/>
                  </a:cubicBezTo>
                  <a:cubicBezTo>
                    <a:pt x="4906" y="1798"/>
                    <a:pt x="4810" y="1893"/>
                    <a:pt x="4691" y="1893"/>
                  </a:cubicBezTo>
                  <a:lnTo>
                    <a:pt x="1727" y="1893"/>
                  </a:lnTo>
                  <a:cubicBezTo>
                    <a:pt x="1191" y="1893"/>
                    <a:pt x="750" y="2334"/>
                    <a:pt x="750" y="2870"/>
                  </a:cubicBezTo>
                  <a:lnTo>
                    <a:pt x="750" y="11180"/>
                  </a:lnTo>
                  <a:lnTo>
                    <a:pt x="334" y="11180"/>
                  </a:lnTo>
                  <a:lnTo>
                    <a:pt x="334" y="5692"/>
                  </a:lnTo>
                  <a:cubicBezTo>
                    <a:pt x="334" y="5596"/>
                    <a:pt x="262" y="5525"/>
                    <a:pt x="167" y="5525"/>
                  </a:cubicBezTo>
                  <a:cubicBezTo>
                    <a:pt x="84" y="5525"/>
                    <a:pt x="0" y="5596"/>
                    <a:pt x="0" y="5692"/>
                  </a:cubicBezTo>
                  <a:lnTo>
                    <a:pt x="0" y="11347"/>
                  </a:lnTo>
                  <a:cubicBezTo>
                    <a:pt x="0" y="11430"/>
                    <a:pt x="84" y="11502"/>
                    <a:pt x="167" y="11502"/>
                  </a:cubicBezTo>
                  <a:lnTo>
                    <a:pt x="929" y="11502"/>
                  </a:lnTo>
                  <a:cubicBezTo>
                    <a:pt x="1012" y="11502"/>
                    <a:pt x="1096" y="11430"/>
                    <a:pt x="1096" y="11347"/>
                  </a:cubicBezTo>
                  <a:lnTo>
                    <a:pt x="1096" y="2870"/>
                  </a:lnTo>
                  <a:cubicBezTo>
                    <a:pt x="1096" y="2513"/>
                    <a:pt x="1369" y="2239"/>
                    <a:pt x="1727" y="2239"/>
                  </a:cubicBezTo>
                  <a:lnTo>
                    <a:pt x="4703" y="2239"/>
                  </a:lnTo>
                  <a:cubicBezTo>
                    <a:pt x="5037" y="2215"/>
                    <a:pt x="5287" y="1977"/>
                    <a:pt x="5287" y="1679"/>
                  </a:cubicBezTo>
                  <a:lnTo>
                    <a:pt x="5287" y="1667"/>
                  </a:lnTo>
                  <a:cubicBezTo>
                    <a:pt x="5287" y="1548"/>
                    <a:pt x="5386" y="1438"/>
                    <a:pt x="5521" y="1438"/>
                  </a:cubicBezTo>
                  <a:cubicBezTo>
                    <a:pt x="5534" y="1438"/>
                    <a:pt x="5547" y="1439"/>
                    <a:pt x="5560" y="1441"/>
                  </a:cubicBezTo>
                  <a:cubicBezTo>
                    <a:pt x="5656" y="1465"/>
                    <a:pt x="5739" y="1560"/>
                    <a:pt x="5739" y="1667"/>
                  </a:cubicBezTo>
                  <a:cubicBezTo>
                    <a:pt x="5739" y="1978"/>
                    <a:pt x="5990" y="2212"/>
                    <a:pt x="6292" y="2212"/>
                  </a:cubicBezTo>
                  <a:cubicBezTo>
                    <a:pt x="6325" y="2212"/>
                    <a:pt x="6359" y="2209"/>
                    <a:pt x="6394" y="2203"/>
                  </a:cubicBezTo>
                  <a:cubicBezTo>
                    <a:pt x="6644" y="2155"/>
                    <a:pt x="6822" y="1917"/>
                    <a:pt x="6822" y="1667"/>
                  </a:cubicBezTo>
                  <a:cubicBezTo>
                    <a:pt x="6822" y="1000"/>
                    <a:pt x="6311" y="453"/>
                    <a:pt x="5679" y="369"/>
                  </a:cubicBezTo>
                  <a:lnTo>
                    <a:pt x="5679" y="167"/>
                  </a:lnTo>
                  <a:cubicBezTo>
                    <a:pt x="5679" y="72"/>
                    <a:pt x="5596" y="0"/>
                    <a:pt x="5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0" name="Google Shape;11220;p79"/>
          <p:cNvGrpSpPr/>
          <p:nvPr/>
        </p:nvGrpSpPr>
        <p:grpSpPr>
          <a:xfrm>
            <a:off x="2609571" y="3643958"/>
            <a:ext cx="373627" cy="347347"/>
            <a:chOff x="2609571" y="3824958"/>
            <a:chExt cx="373627" cy="347347"/>
          </a:xfrm>
          <a:solidFill>
            <a:schemeClr val="tx1"/>
          </a:solidFill>
        </p:grpSpPr>
        <p:sp>
          <p:nvSpPr>
            <p:cNvPr id="11221" name="Google Shape;11221;p79"/>
            <p:cNvSpPr/>
            <p:nvPr/>
          </p:nvSpPr>
          <p:spPr>
            <a:xfrm>
              <a:off x="2609571" y="3824958"/>
              <a:ext cx="373627" cy="347347"/>
            </a:xfrm>
            <a:custGeom>
              <a:avLst/>
              <a:gdLst/>
              <a:ahLst/>
              <a:cxnLst/>
              <a:rect l="l" t="t" r="r" b="b"/>
              <a:pathLst>
                <a:path w="11729" h="10904" extrusionOk="0">
                  <a:moveTo>
                    <a:pt x="10859" y="4201"/>
                  </a:moveTo>
                  <a:cubicBezTo>
                    <a:pt x="11157" y="4201"/>
                    <a:pt x="11395" y="4439"/>
                    <a:pt x="11395" y="4736"/>
                  </a:cubicBezTo>
                  <a:cubicBezTo>
                    <a:pt x="11395" y="5034"/>
                    <a:pt x="11157" y="5272"/>
                    <a:pt x="10859" y="5272"/>
                  </a:cubicBezTo>
                  <a:cubicBezTo>
                    <a:pt x="10561" y="5272"/>
                    <a:pt x="10323" y="5034"/>
                    <a:pt x="10323" y="4736"/>
                  </a:cubicBezTo>
                  <a:cubicBezTo>
                    <a:pt x="10323" y="4439"/>
                    <a:pt x="10561" y="4201"/>
                    <a:pt x="10859" y="4201"/>
                  </a:cubicBezTo>
                  <a:close/>
                  <a:moveTo>
                    <a:pt x="9549" y="8903"/>
                  </a:moveTo>
                  <a:cubicBezTo>
                    <a:pt x="9645" y="8903"/>
                    <a:pt x="9716" y="8975"/>
                    <a:pt x="9716" y="9070"/>
                  </a:cubicBezTo>
                  <a:lnTo>
                    <a:pt x="9716" y="10094"/>
                  </a:lnTo>
                  <a:cubicBezTo>
                    <a:pt x="9716" y="10189"/>
                    <a:pt x="9645" y="10261"/>
                    <a:pt x="9549" y="10261"/>
                  </a:cubicBezTo>
                  <a:lnTo>
                    <a:pt x="9180" y="10261"/>
                  </a:lnTo>
                  <a:cubicBezTo>
                    <a:pt x="9204" y="10130"/>
                    <a:pt x="9180" y="9963"/>
                    <a:pt x="9192" y="8903"/>
                  </a:cubicBezTo>
                  <a:close/>
                  <a:moveTo>
                    <a:pt x="5053" y="0"/>
                  </a:moveTo>
                  <a:cubicBezTo>
                    <a:pt x="4265" y="0"/>
                    <a:pt x="3460" y="208"/>
                    <a:pt x="2715" y="664"/>
                  </a:cubicBezTo>
                  <a:cubicBezTo>
                    <a:pt x="2644" y="700"/>
                    <a:pt x="2620" y="807"/>
                    <a:pt x="2656" y="879"/>
                  </a:cubicBezTo>
                  <a:cubicBezTo>
                    <a:pt x="2687" y="933"/>
                    <a:pt x="2744" y="962"/>
                    <a:pt x="2800" y="962"/>
                  </a:cubicBezTo>
                  <a:cubicBezTo>
                    <a:pt x="2829" y="962"/>
                    <a:pt x="2857" y="955"/>
                    <a:pt x="2882" y="938"/>
                  </a:cubicBezTo>
                  <a:cubicBezTo>
                    <a:pt x="3575" y="516"/>
                    <a:pt x="4322" y="323"/>
                    <a:pt x="5053" y="323"/>
                  </a:cubicBezTo>
                  <a:cubicBezTo>
                    <a:pt x="7249" y="323"/>
                    <a:pt x="9299" y="2063"/>
                    <a:pt x="9299" y="4546"/>
                  </a:cubicBezTo>
                  <a:cubicBezTo>
                    <a:pt x="9299" y="6883"/>
                    <a:pt x="7400" y="8772"/>
                    <a:pt x="5076" y="8772"/>
                  </a:cubicBezTo>
                  <a:cubicBezTo>
                    <a:pt x="4972" y="8772"/>
                    <a:pt x="4868" y="8768"/>
                    <a:pt x="4763" y="8761"/>
                  </a:cubicBezTo>
                  <a:cubicBezTo>
                    <a:pt x="2584" y="8594"/>
                    <a:pt x="858" y="6772"/>
                    <a:pt x="858" y="4546"/>
                  </a:cubicBezTo>
                  <a:cubicBezTo>
                    <a:pt x="858" y="3284"/>
                    <a:pt x="1429" y="2093"/>
                    <a:pt x="2394" y="1283"/>
                  </a:cubicBezTo>
                  <a:cubicBezTo>
                    <a:pt x="2465" y="1224"/>
                    <a:pt x="2465" y="1117"/>
                    <a:pt x="2418" y="1057"/>
                  </a:cubicBezTo>
                  <a:cubicBezTo>
                    <a:pt x="2386" y="1020"/>
                    <a:pt x="2346" y="1002"/>
                    <a:pt x="2305" y="1002"/>
                  </a:cubicBezTo>
                  <a:cubicBezTo>
                    <a:pt x="2268" y="1002"/>
                    <a:pt x="2232" y="1017"/>
                    <a:pt x="2203" y="1045"/>
                  </a:cubicBezTo>
                  <a:cubicBezTo>
                    <a:pt x="298" y="2629"/>
                    <a:pt x="1" y="5403"/>
                    <a:pt x="1501" y="7344"/>
                  </a:cubicBezTo>
                  <a:lnTo>
                    <a:pt x="751" y="8189"/>
                  </a:lnTo>
                  <a:cubicBezTo>
                    <a:pt x="620" y="8344"/>
                    <a:pt x="548" y="8546"/>
                    <a:pt x="548" y="8737"/>
                  </a:cubicBezTo>
                  <a:lnTo>
                    <a:pt x="548" y="10166"/>
                  </a:lnTo>
                  <a:cubicBezTo>
                    <a:pt x="548" y="10570"/>
                    <a:pt x="870" y="10904"/>
                    <a:pt x="1275" y="10904"/>
                  </a:cubicBezTo>
                  <a:lnTo>
                    <a:pt x="6847" y="10904"/>
                  </a:lnTo>
                  <a:cubicBezTo>
                    <a:pt x="6930" y="10904"/>
                    <a:pt x="7001" y="10820"/>
                    <a:pt x="7001" y="10737"/>
                  </a:cubicBezTo>
                  <a:cubicBezTo>
                    <a:pt x="7001" y="10642"/>
                    <a:pt x="6930" y="10570"/>
                    <a:pt x="6847" y="10570"/>
                  </a:cubicBezTo>
                  <a:lnTo>
                    <a:pt x="1275" y="10570"/>
                  </a:lnTo>
                  <a:cubicBezTo>
                    <a:pt x="1048" y="10570"/>
                    <a:pt x="870" y="10392"/>
                    <a:pt x="870" y="10166"/>
                  </a:cubicBezTo>
                  <a:lnTo>
                    <a:pt x="870" y="8737"/>
                  </a:lnTo>
                  <a:cubicBezTo>
                    <a:pt x="870" y="8618"/>
                    <a:pt x="917" y="8499"/>
                    <a:pt x="1013" y="8403"/>
                  </a:cubicBezTo>
                  <a:lnTo>
                    <a:pt x="1727" y="7594"/>
                  </a:lnTo>
                  <a:cubicBezTo>
                    <a:pt x="2622" y="8589"/>
                    <a:pt x="3864" y="9098"/>
                    <a:pt x="5110" y="9098"/>
                  </a:cubicBezTo>
                  <a:cubicBezTo>
                    <a:pt x="6233" y="9098"/>
                    <a:pt x="7359" y="8685"/>
                    <a:pt x="8240" y="7844"/>
                  </a:cubicBezTo>
                  <a:lnTo>
                    <a:pt x="8728" y="8415"/>
                  </a:lnTo>
                  <a:cubicBezTo>
                    <a:pt x="8823" y="8499"/>
                    <a:pt x="8859" y="8618"/>
                    <a:pt x="8859" y="8761"/>
                  </a:cubicBezTo>
                  <a:cubicBezTo>
                    <a:pt x="8847" y="10166"/>
                    <a:pt x="8906" y="10213"/>
                    <a:pt x="8811" y="10380"/>
                  </a:cubicBezTo>
                  <a:cubicBezTo>
                    <a:pt x="8728" y="10499"/>
                    <a:pt x="8609" y="10570"/>
                    <a:pt x="8466" y="10570"/>
                  </a:cubicBezTo>
                  <a:lnTo>
                    <a:pt x="7454" y="10570"/>
                  </a:lnTo>
                  <a:cubicBezTo>
                    <a:pt x="7359" y="10570"/>
                    <a:pt x="7287" y="10642"/>
                    <a:pt x="7287" y="10737"/>
                  </a:cubicBezTo>
                  <a:cubicBezTo>
                    <a:pt x="7287" y="10820"/>
                    <a:pt x="7359" y="10904"/>
                    <a:pt x="7454" y="10904"/>
                  </a:cubicBezTo>
                  <a:lnTo>
                    <a:pt x="8466" y="10904"/>
                  </a:lnTo>
                  <a:cubicBezTo>
                    <a:pt x="8704" y="10904"/>
                    <a:pt x="8906" y="10797"/>
                    <a:pt x="9049" y="10618"/>
                  </a:cubicBezTo>
                  <a:lnTo>
                    <a:pt x="9549" y="10618"/>
                  </a:lnTo>
                  <a:cubicBezTo>
                    <a:pt x="9811" y="10618"/>
                    <a:pt x="10038" y="10392"/>
                    <a:pt x="10038" y="10130"/>
                  </a:cubicBezTo>
                  <a:lnTo>
                    <a:pt x="10038" y="9737"/>
                  </a:lnTo>
                  <a:lnTo>
                    <a:pt x="10252" y="9737"/>
                  </a:lnTo>
                  <a:cubicBezTo>
                    <a:pt x="10680" y="9737"/>
                    <a:pt x="11038" y="9380"/>
                    <a:pt x="11038" y="8951"/>
                  </a:cubicBezTo>
                  <a:lnTo>
                    <a:pt x="11038" y="5570"/>
                  </a:lnTo>
                  <a:cubicBezTo>
                    <a:pt x="11431" y="5510"/>
                    <a:pt x="11728" y="5153"/>
                    <a:pt x="11728" y="4736"/>
                  </a:cubicBezTo>
                  <a:cubicBezTo>
                    <a:pt x="11728" y="4260"/>
                    <a:pt x="11335" y="3879"/>
                    <a:pt x="10859" y="3879"/>
                  </a:cubicBezTo>
                  <a:cubicBezTo>
                    <a:pt x="10383" y="3879"/>
                    <a:pt x="10002" y="4260"/>
                    <a:pt x="10002" y="4736"/>
                  </a:cubicBezTo>
                  <a:cubicBezTo>
                    <a:pt x="10002" y="5153"/>
                    <a:pt x="10299" y="5510"/>
                    <a:pt x="10692" y="5582"/>
                  </a:cubicBezTo>
                  <a:lnTo>
                    <a:pt x="10692" y="8963"/>
                  </a:lnTo>
                  <a:cubicBezTo>
                    <a:pt x="10692" y="9213"/>
                    <a:pt x="10490" y="9427"/>
                    <a:pt x="10240" y="9427"/>
                  </a:cubicBezTo>
                  <a:lnTo>
                    <a:pt x="10026" y="9427"/>
                  </a:lnTo>
                  <a:lnTo>
                    <a:pt x="10026" y="9082"/>
                  </a:lnTo>
                  <a:cubicBezTo>
                    <a:pt x="10026" y="8820"/>
                    <a:pt x="9799" y="8594"/>
                    <a:pt x="9537" y="8594"/>
                  </a:cubicBezTo>
                  <a:lnTo>
                    <a:pt x="9168" y="8594"/>
                  </a:lnTo>
                  <a:cubicBezTo>
                    <a:pt x="9133" y="8439"/>
                    <a:pt x="9073" y="8296"/>
                    <a:pt x="8966" y="8177"/>
                  </a:cubicBezTo>
                  <a:lnTo>
                    <a:pt x="8454" y="7594"/>
                  </a:lnTo>
                  <a:cubicBezTo>
                    <a:pt x="9180" y="6796"/>
                    <a:pt x="9621" y="5725"/>
                    <a:pt x="9621" y="4546"/>
                  </a:cubicBezTo>
                  <a:cubicBezTo>
                    <a:pt x="9621" y="1868"/>
                    <a:pt x="7413" y="0"/>
                    <a:pt x="50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79"/>
            <p:cNvSpPr/>
            <p:nvPr/>
          </p:nvSpPr>
          <p:spPr>
            <a:xfrm>
              <a:off x="2735494" y="3933329"/>
              <a:ext cx="72088" cy="72088"/>
            </a:xfrm>
            <a:custGeom>
              <a:avLst/>
              <a:gdLst/>
              <a:ahLst/>
              <a:cxnLst/>
              <a:rect l="l" t="t" r="r" b="b"/>
              <a:pathLst>
                <a:path w="2263" h="2263" extrusionOk="0">
                  <a:moveTo>
                    <a:pt x="1143" y="322"/>
                  </a:moveTo>
                  <a:cubicBezTo>
                    <a:pt x="1596" y="322"/>
                    <a:pt x="1953" y="679"/>
                    <a:pt x="1953" y="1132"/>
                  </a:cubicBezTo>
                  <a:cubicBezTo>
                    <a:pt x="1953" y="1572"/>
                    <a:pt x="1596" y="1930"/>
                    <a:pt x="1143" y="1930"/>
                  </a:cubicBezTo>
                  <a:cubicBezTo>
                    <a:pt x="703" y="1918"/>
                    <a:pt x="346" y="1561"/>
                    <a:pt x="346" y="1132"/>
                  </a:cubicBezTo>
                  <a:cubicBezTo>
                    <a:pt x="346" y="679"/>
                    <a:pt x="703" y="322"/>
                    <a:pt x="1143" y="322"/>
                  </a:cubicBezTo>
                  <a:close/>
                  <a:moveTo>
                    <a:pt x="1132" y="1"/>
                  </a:moveTo>
                  <a:cubicBezTo>
                    <a:pt x="501" y="1"/>
                    <a:pt x="0" y="501"/>
                    <a:pt x="0" y="1132"/>
                  </a:cubicBezTo>
                  <a:cubicBezTo>
                    <a:pt x="0" y="1751"/>
                    <a:pt x="501" y="2263"/>
                    <a:pt x="1132" y="2263"/>
                  </a:cubicBezTo>
                  <a:cubicBezTo>
                    <a:pt x="1763" y="2239"/>
                    <a:pt x="2263" y="1739"/>
                    <a:pt x="2263" y="1132"/>
                  </a:cubicBezTo>
                  <a:cubicBezTo>
                    <a:pt x="2263" y="501"/>
                    <a:pt x="1763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3" name="Google Shape;11223;p79"/>
          <p:cNvSpPr/>
          <p:nvPr/>
        </p:nvSpPr>
        <p:spPr>
          <a:xfrm>
            <a:off x="1288576" y="3641410"/>
            <a:ext cx="363370" cy="351456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24" name="Google Shape;11224;p79"/>
          <p:cNvGrpSpPr/>
          <p:nvPr/>
        </p:nvGrpSpPr>
        <p:grpSpPr>
          <a:xfrm>
            <a:off x="916127" y="3626056"/>
            <a:ext cx="221902" cy="380795"/>
            <a:chOff x="916127" y="3807056"/>
            <a:chExt cx="221902" cy="380795"/>
          </a:xfrm>
          <a:solidFill>
            <a:schemeClr val="tx1"/>
          </a:solidFill>
        </p:grpSpPr>
        <p:sp>
          <p:nvSpPr>
            <p:cNvPr id="11225" name="Google Shape;11225;p79"/>
            <p:cNvSpPr/>
            <p:nvPr/>
          </p:nvSpPr>
          <p:spPr>
            <a:xfrm>
              <a:off x="916127" y="3807056"/>
              <a:ext cx="221902" cy="380795"/>
            </a:xfrm>
            <a:custGeom>
              <a:avLst/>
              <a:gdLst/>
              <a:ahLst/>
              <a:cxnLst/>
              <a:rect l="l" t="t" r="r" b="b"/>
              <a:pathLst>
                <a:path w="6966" h="11954" extrusionOk="0">
                  <a:moveTo>
                    <a:pt x="4120" y="6429"/>
                  </a:moveTo>
                  <a:lnTo>
                    <a:pt x="4120" y="7799"/>
                  </a:lnTo>
                  <a:lnTo>
                    <a:pt x="2810" y="7799"/>
                  </a:lnTo>
                  <a:lnTo>
                    <a:pt x="2810" y="6429"/>
                  </a:lnTo>
                  <a:cubicBezTo>
                    <a:pt x="3024" y="6489"/>
                    <a:pt x="3245" y="6519"/>
                    <a:pt x="3465" y="6519"/>
                  </a:cubicBezTo>
                  <a:cubicBezTo>
                    <a:pt x="3685" y="6519"/>
                    <a:pt x="3905" y="6489"/>
                    <a:pt x="4120" y="6429"/>
                  </a:cubicBezTo>
                  <a:close/>
                  <a:moveTo>
                    <a:pt x="4882" y="8144"/>
                  </a:moveTo>
                  <a:lnTo>
                    <a:pt x="4882" y="8680"/>
                  </a:lnTo>
                  <a:lnTo>
                    <a:pt x="2060" y="8680"/>
                  </a:lnTo>
                  <a:lnTo>
                    <a:pt x="2060" y="8144"/>
                  </a:lnTo>
                  <a:close/>
                  <a:moveTo>
                    <a:pt x="5596" y="9037"/>
                  </a:moveTo>
                  <a:lnTo>
                    <a:pt x="5596" y="9335"/>
                  </a:lnTo>
                  <a:lnTo>
                    <a:pt x="1346" y="9335"/>
                  </a:lnTo>
                  <a:lnTo>
                    <a:pt x="1346" y="9037"/>
                  </a:lnTo>
                  <a:lnTo>
                    <a:pt x="2060" y="9037"/>
                  </a:lnTo>
                  <a:lnTo>
                    <a:pt x="2060" y="9049"/>
                  </a:lnTo>
                  <a:lnTo>
                    <a:pt x="4882" y="9049"/>
                  </a:lnTo>
                  <a:lnTo>
                    <a:pt x="4882" y="9037"/>
                  </a:lnTo>
                  <a:close/>
                  <a:moveTo>
                    <a:pt x="6227" y="9692"/>
                  </a:moveTo>
                  <a:cubicBezTo>
                    <a:pt x="6441" y="9692"/>
                    <a:pt x="6608" y="9858"/>
                    <a:pt x="6608" y="10061"/>
                  </a:cubicBezTo>
                  <a:lnTo>
                    <a:pt x="6608" y="11251"/>
                  </a:lnTo>
                  <a:cubicBezTo>
                    <a:pt x="6608" y="11466"/>
                    <a:pt x="6441" y="11620"/>
                    <a:pt x="6227" y="11620"/>
                  </a:cubicBezTo>
                  <a:lnTo>
                    <a:pt x="715" y="11620"/>
                  </a:lnTo>
                  <a:cubicBezTo>
                    <a:pt x="500" y="11620"/>
                    <a:pt x="334" y="11466"/>
                    <a:pt x="334" y="11251"/>
                  </a:cubicBezTo>
                  <a:lnTo>
                    <a:pt x="334" y="10061"/>
                  </a:lnTo>
                  <a:cubicBezTo>
                    <a:pt x="334" y="9858"/>
                    <a:pt x="500" y="9692"/>
                    <a:pt x="715" y="9692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lnTo>
                    <a:pt x="0" y="964"/>
                  </a:lnTo>
                  <a:cubicBezTo>
                    <a:pt x="0" y="1322"/>
                    <a:pt x="298" y="1619"/>
                    <a:pt x="655" y="1619"/>
                  </a:cubicBezTo>
                  <a:lnTo>
                    <a:pt x="1012" y="1619"/>
                  </a:lnTo>
                  <a:lnTo>
                    <a:pt x="1012" y="4048"/>
                  </a:lnTo>
                  <a:cubicBezTo>
                    <a:pt x="1012" y="5060"/>
                    <a:pt x="1619" y="5929"/>
                    <a:pt x="2477" y="6310"/>
                  </a:cubicBezTo>
                  <a:lnTo>
                    <a:pt x="2477" y="7799"/>
                  </a:lnTo>
                  <a:lnTo>
                    <a:pt x="1905" y="7799"/>
                  </a:lnTo>
                  <a:cubicBezTo>
                    <a:pt x="1798" y="7799"/>
                    <a:pt x="1727" y="7870"/>
                    <a:pt x="1727" y="7977"/>
                  </a:cubicBezTo>
                  <a:lnTo>
                    <a:pt x="1727" y="8680"/>
                  </a:lnTo>
                  <a:lnTo>
                    <a:pt x="1191" y="8680"/>
                  </a:lnTo>
                  <a:cubicBezTo>
                    <a:pt x="1084" y="8680"/>
                    <a:pt x="1012" y="8751"/>
                    <a:pt x="1012" y="8858"/>
                  </a:cubicBezTo>
                  <a:lnTo>
                    <a:pt x="1012" y="9335"/>
                  </a:lnTo>
                  <a:lnTo>
                    <a:pt x="726" y="9335"/>
                  </a:lnTo>
                  <a:cubicBezTo>
                    <a:pt x="322" y="9335"/>
                    <a:pt x="12" y="9656"/>
                    <a:pt x="12" y="10049"/>
                  </a:cubicBezTo>
                  <a:lnTo>
                    <a:pt x="12" y="11240"/>
                  </a:lnTo>
                  <a:cubicBezTo>
                    <a:pt x="12" y="11644"/>
                    <a:pt x="334" y="11954"/>
                    <a:pt x="726" y="11954"/>
                  </a:cubicBezTo>
                  <a:lnTo>
                    <a:pt x="6251" y="11954"/>
                  </a:lnTo>
                  <a:cubicBezTo>
                    <a:pt x="6644" y="11954"/>
                    <a:pt x="6965" y="11620"/>
                    <a:pt x="6965" y="11240"/>
                  </a:cubicBezTo>
                  <a:lnTo>
                    <a:pt x="6965" y="10049"/>
                  </a:lnTo>
                  <a:cubicBezTo>
                    <a:pt x="6965" y="9644"/>
                    <a:pt x="6632" y="9335"/>
                    <a:pt x="6251" y="9335"/>
                  </a:cubicBezTo>
                  <a:lnTo>
                    <a:pt x="5953" y="9335"/>
                  </a:lnTo>
                  <a:lnTo>
                    <a:pt x="5953" y="8858"/>
                  </a:lnTo>
                  <a:cubicBezTo>
                    <a:pt x="5953" y="8751"/>
                    <a:pt x="5870" y="8680"/>
                    <a:pt x="5775" y="8680"/>
                  </a:cubicBezTo>
                  <a:lnTo>
                    <a:pt x="5239" y="8680"/>
                  </a:lnTo>
                  <a:lnTo>
                    <a:pt x="5239" y="7977"/>
                  </a:lnTo>
                  <a:cubicBezTo>
                    <a:pt x="5239" y="7870"/>
                    <a:pt x="5156" y="7799"/>
                    <a:pt x="5060" y="7799"/>
                  </a:cubicBezTo>
                  <a:lnTo>
                    <a:pt x="4477" y="7799"/>
                  </a:lnTo>
                  <a:lnTo>
                    <a:pt x="4477" y="6310"/>
                  </a:lnTo>
                  <a:cubicBezTo>
                    <a:pt x="4786" y="6179"/>
                    <a:pt x="5072" y="5965"/>
                    <a:pt x="5310" y="5703"/>
                  </a:cubicBezTo>
                  <a:cubicBezTo>
                    <a:pt x="5370" y="5632"/>
                    <a:pt x="5370" y="5525"/>
                    <a:pt x="5298" y="5453"/>
                  </a:cubicBezTo>
                  <a:cubicBezTo>
                    <a:pt x="5259" y="5425"/>
                    <a:pt x="5216" y="5410"/>
                    <a:pt x="5174" y="5410"/>
                  </a:cubicBezTo>
                  <a:cubicBezTo>
                    <a:pt x="5127" y="5410"/>
                    <a:pt x="5080" y="5428"/>
                    <a:pt x="5037" y="5465"/>
                  </a:cubicBezTo>
                  <a:cubicBezTo>
                    <a:pt x="4882" y="5644"/>
                    <a:pt x="4679" y="5786"/>
                    <a:pt x="4477" y="5906"/>
                  </a:cubicBezTo>
                  <a:cubicBezTo>
                    <a:pt x="4158" y="6080"/>
                    <a:pt x="3812" y="6165"/>
                    <a:pt x="3467" y="6165"/>
                  </a:cubicBezTo>
                  <a:cubicBezTo>
                    <a:pt x="3245" y="6165"/>
                    <a:pt x="3024" y="6130"/>
                    <a:pt x="2810" y="6060"/>
                  </a:cubicBezTo>
                  <a:cubicBezTo>
                    <a:pt x="1965" y="5786"/>
                    <a:pt x="1334" y="4989"/>
                    <a:pt x="1334" y="4036"/>
                  </a:cubicBezTo>
                  <a:lnTo>
                    <a:pt x="1334" y="1607"/>
                  </a:lnTo>
                  <a:lnTo>
                    <a:pt x="5572" y="1607"/>
                  </a:lnTo>
                  <a:lnTo>
                    <a:pt x="5572" y="4048"/>
                  </a:lnTo>
                  <a:cubicBezTo>
                    <a:pt x="5596" y="4358"/>
                    <a:pt x="5537" y="4655"/>
                    <a:pt x="5394" y="4929"/>
                  </a:cubicBezTo>
                  <a:cubicBezTo>
                    <a:pt x="5358" y="5013"/>
                    <a:pt x="5394" y="5120"/>
                    <a:pt x="5489" y="5167"/>
                  </a:cubicBezTo>
                  <a:cubicBezTo>
                    <a:pt x="5513" y="5179"/>
                    <a:pt x="5537" y="5179"/>
                    <a:pt x="5560" y="5179"/>
                  </a:cubicBezTo>
                  <a:cubicBezTo>
                    <a:pt x="5620" y="5179"/>
                    <a:pt x="5691" y="5132"/>
                    <a:pt x="5727" y="5072"/>
                  </a:cubicBezTo>
                  <a:cubicBezTo>
                    <a:pt x="5870" y="4751"/>
                    <a:pt x="5953" y="4405"/>
                    <a:pt x="5953" y="4048"/>
                  </a:cubicBezTo>
                  <a:lnTo>
                    <a:pt x="5953" y="1619"/>
                  </a:lnTo>
                  <a:lnTo>
                    <a:pt x="6310" y="1619"/>
                  </a:lnTo>
                  <a:cubicBezTo>
                    <a:pt x="6668" y="1619"/>
                    <a:pt x="6965" y="1322"/>
                    <a:pt x="6965" y="964"/>
                  </a:cubicBezTo>
                  <a:lnTo>
                    <a:pt x="6965" y="655"/>
                  </a:lnTo>
                  <a:cubicBezTo>
                    <a:pt x="6965" y="298"/>
                    <a:pt x="6668" y="0"/>
                    <a:pt x="6310" y="0"/>
                  </a:cubicBezTo>
                  <a:lnTo>
                    <a:pt x="2215" y="0"/>
                  </a:lnTo>
                  <a:cubicBezTo>
                    <a:pt x="2108" y="0"/>
                    <a:pt x="2036" y="71"/>
                    <a:pt x="2036" y="179"/>
                  </a:cubicBezTo>
                  <a:cubicBezTo>
                    <a:pt x="2036" y="286"/>
                    <a:pt x="2108" y="357"/>
                    <a:pt x="2215" y="357"/>
                  </a:cubicBezTo>
                  <a:lnTo>
                    <a:pt x="6310" y="357"/>
                  </a:lnTo>
                  <a:cubicBezTo>
                    <a:pt x="6465" y="357"/>
                    <a:pt x="6608" y="488"/>
                    <a:pt x="6608" y="655"/>
                  </a:cubicBezTo>
                  <a:lnTo>
                    <a:pt x="6608" y="964"/>
                  </a:lnTo>
                  <a:cubicBezTo>
                    <a:pt x="6608" y="1131"/>
                    <a:pt x="6465" y="1262"/>
                    <a:pt x="6310" y="1262"/>
                  </a:cubicBezTo>
                  <a:lnTo>
                    <a:pt x="655" y="1262"/>
                  </a:lnTo>
                  <a:cubicBezTo>
                    <a:pt x="488" y="1262"/>
                    <a:pt x="357" y="1131"/>
                    <a:pt x="357" y="964"/>
                  </a:cubicBezTo>
                  <a:lnTo>
                    <a:pt x="357" y="655"/>
                  </a:lnTo>
                  <a:cubicBezTo>
                    <a:pt x="357" y="488"/>
                    <a:pt x="488" y="357"/>
                    <a:pt x="655" y="357"/>
                  </a:cubicBezTo>
                  <a:lnTo>
                    <a:pt x="1500" y="357"/>
                  </a:lnTo>
                  <a:cubicBezTo>
                    <a:pt x="1608" y="357"/>
                    <a:pt x="1679" y="286"/>
                    <a:pt x="1679" y="179"/>
                  </a:cubicBezTo>
                  <a:cubicBezTo>
                    <a:pt x="1679" y="71"/>
                    <a:pt x="1608" y="0"/>
                    <a:pt x="1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79"/>
            <p:cNvSpPr/>
            <p:nvPr/>
          </p:nvSpPr>
          <p:spPr>
            <a:xfrm>
              <a:off x="969580" y="3869746"/>
              <a:ext cx="110792" cy="102955"/>
            </a:xfrm>
            <a:custGeom>
              <a:avLst/>
              <a:gdLst/>
              <a:ahLst/>
              <a:cxnLst/>
              <a:rect l="l" t="t" r="r" b="b"/>
              <a:pathLst>
                <a:path w="3478" h="3232" extrusionOk="0">
                  <a:moveTo>
                    <a:pt x="1815" y="1"/>
                  </a:moveTo>
                  <a:cubicBezTo>
                    <a:pt x="1680" y="1"/>
                    <a:pt x="1543" y="72"/>
                    <a:pt x="1477" y="211"/>
                  </a:cubicBezTo>
                  <a:cubicBezTo>
                    <a:pt x="1175" y="806"/>
                    <a:pt x="1156" y="843"/>
                    <a:pt x="1155" y="843"/>
                  </a:cubicBezTo>
                  <a:cubicBezTo>
                    <a:pt x="1155" y="843"/>
                    <a:pt x="1156" y="842"/>
                    <a:pt x="1156" y="842"/>
                  </a:cubicBezTo>
                  <a:lnTo>
                    <a:pt x="1156" y="842"/>
                  </a:lnTo>
                  <a:cubicBezTo>
                    <a:pt x="1052" y="977"/>
                    <a:pt x="1162" y="1139"/>
                    <a:pt x="1292" y="1139"/>
                  </a:cubicBezTo>
                  <a:cubicBezTo>
                    <a:pt x="1356" y="1139"/>
                    <a:pt x="1426" y="1099"/>
                    <a:pt x="1477" y="997"/>
                  </a:cubicBezTo>
                  <a:cubicBezTo>
                    <a:pt x="1762" y="396"/>
                    <a:pt x="1786" y="352"/>
                    <a:pt x="1795" y="352"/>
                  </a:cubicBezTo>
                  <a:cubicBezTo>
                    <a:pt x="1796" y="352"/>
                    <a:pt x="1797" y="354"/>
                    <a:pt x="1799" y="354"/>
                  </a:cubicBezTo>
                  <a:cubicBezTo>
                    <a:pt x="1801" y="354"/>
                    <a:pt x="1801" y="352"/>
                    <a:pt x="1803" y="352"/>
                  </a:cubicBezTo>
                  <a:cubicBezTo>
                    <a:pt x="1812" y="352"/>
                    <a:pt x="1837" y="396"/>
                    <a:pt x="2132" y="997"/>
                  </a:cubicBezTo>
                  <a:cubicBezTo>
                    <a:pt x="2192" y="1104"/>
                    <a:pt x="2287" y="1175"/>
                    <a:pt x="2406" y="1199"/>
                  </a:cubicBezTo>
                  <a:lnTo>
                    <a:pt x="3108" y="1306"/>
                  </a:lnTo>
                  <a:cubicBezTo>
                    <a:pt x="3120" y="1306"/>
                    <a:pt x="3120" y="1318"/>
                    <a:pt x="3120" y="1318"/>
                  </a:cubicBezTo>
                  <a:cubicBezTo>
                    <a:pt x="3120" y="1342"/>
                    <a:pt x="3156" y="1306"/>
                    <a:pt x="2608" y="1830"/>
                  </a:cubicBezTo>
                  <a:cubicBezTo>
                    <a:pt x="2525" y="1902"/>
                    <a:pt x="2489" y="1997"/>
                    <a:pt x="2489" y="2092"/>
                  </a:cubicBezTo>
                  <a:cubicBezTo>
                    <a:pt x="2489" y="2152"/>
                    <a:pt x="2608" y="2842"/>
                    <a:pt x="2608" y="2866"/>
                  </a:cubicBezTo>
                  <a:cubicBezTo>
                    <a:pt x="2608" y="2883"/>
                    <a:pt x="2596" y="2894"/>
                    <a:pt x="2584" y="2894"/>
                  </a:cubicBezTo>
                  <a:cubicBezTo>
                    <a:pt x="2580" y="2894"/>
                    <a:pt x="2576" y="2893"/>
                    <a:pt x="2573" y="2890"/>
                  </a:cubicBezTo>
                  <a:lnTo>
                    <a:pt x="1954" y="2556"/>
                  </a:lnTo>
                  <a:cubicBezTo>
                    <a:pt x="1900" y="2527"/>
                    <a:pt x="1840" y="2512"/>
                    <a:pt x="1781" y="2512"/>
                  </a:cubicBezTo>
                  <a:cubicBezTo>
                    <a:pt x="1721" y="2512"/>
                    <a:pt x="1662" y="2527"/>
                    <a:pt x="1608" y="2556"/>
                  </a:cubicBezTo>
                  <a:cubicBezTo>
                    <a:pt x="996" y="2879"/>
                    <a:pt x="977" y="2890"/>
                    <a:pt x="967" y="2890"/>
                  </a:cubicBezTo>
                  <a:cubicBezTo>
                    <a:pt x="967" y="2890"/>
                    <a:pt x="966" y="2890"/>
                    <a:pt x="965" y="2890"/>
                  </a:cubicBezTo>
                  <a:cubicBezTo>
                    <a:pt x="953" y="2890"/>
                    <a:pt x="953" y="2866"/>
                    <a:pt x="953" y="2854"/>
                  </a:cubicBezTo>
                  <a:cubicBezTo>
                    <a:pt x="1073" y="2116"/>
                    <a:pt x="1073" y="2152"/>
                    <a:pt x="1073" y="2092"/>
                  </a:cubicBezTo>
                  <a:cubicBezTo>
                    <a:pt x="1073" y="1997"/>
                    <a:pt x="1025" y="1902"/>
                    <a:pt x="953" y="1830"/>
                  </a:cubicBezTo>
                  <a:lnTo>
                    <a:pt x="441" y="1342"/>
                  </a:lnTo>
                  <a:cubicBezTo>
                    <a:pt x="430" y="1318"/>
                    <a:pt x="441" y="1306"/>
                    <a:pt x="465" y="1306"/>
                  </a:cubicBezTo>
                  <a:lnTo>
                    <a:pt x="608" y="1294"/>
                  </a:lnTo>
                  <a:cubicBezTo>
                    <a:pt x="703" y="1282"/>
                    <a:pt x="775" y="1187"/>
                    <a:pt x="763" y="1104"/>
                  </a:cubicBezTo>
                  <a:cubicBezTo>
                    <a:pt x="741" y="1016"/>
                    <a:pt x="668" y="948"/>
                    <a:pt x="581" y="948"/>
                  </a:cubicBezTo>
                  <a:cubicBezTo>
                    <a:pt x="574" y="948"/>
                    <a:pt x="568" y="948"/>
                    <a:pt x="561" y="949"/>
                  </a:cubicBezTo>
                  <a:lnTo>
                    <a:pt x="418" y="961"/>
                  </a:lnTo>
                  <a:cubicBezTo>
                    <a:pt x="108" y="1009"/>
                    <a:pt x="1" y="1378"/>
                    <a:pt x="203" y="1592"/>
                  </a:cubicBezTo>
                  <a:cubicBezTo>
                    <a:pt x="739" y="2116"/>
                    <a:pt x="727" y="2080"/>
                    <a:pt x="727" y="2092"/>
                  </a:cubicBezTo>
                  <a:cubicBezTo>
                    <a:pt x="608" y="2842"/>
                    <a:pt x="608" y="2806"/>
                    <a:pt x="608" y="2854"/>
                  </a:cubicBezTo>
                  <a:cubicBezTo>
                    <a:pt x="608" y="3074"/>
                    <a:pt x="785" y="3231"/>
                    <a:pt x="976" y="3231"/>
                  </a:cubicBezTo>
                  <a:cubicBezTo>
                    <a:pt x="1032" y="3231"/>
                    <a:pt x="1089" y="3217"/>
                    <a:pt x="1144" y="3187"/>
                  </a:cubicBezTo>
                  <a:cubicBezTo>
                    <a:pt x="1696" y="2896"/>
                    <a:pt x="1757" y="2851"/>
                    <a:pt x="1777" y="2851"/>
                  </a:cubicBezTo>
                  <a:cubicBezTo>
                    <a:pt x="1781" y="2851"/>
                    <a:pt x="1783" y="2852"/>
                    <a:pt x="1787" y="2854"/>
                  </a:cubicBezTo>
                  <a:cubicBezTo>
                    <a:pt x="2382" y="3152"/>
                    <a:pt x="2442" y="3223"/>
                    <a:pt x="2585" y="3223"/>
                  </a:cubicBezTo>
                  <a:cubicBezTo>
                    <a:pt x="2811" y="3223"/>
                    <a:pt x="2989" y="3021"/>
                    <a:pt x="2966" y="2795"/>
                  </a:cubicBezTo>
                  <a:cubicBezTo>
                    <a:pt x="2847" y="2068"/>
                    <a:pt x="2847" y="2092"/>
                    <a:pt x="2858" y="2080"/>
                  </a:cubicBezTo>
                  <a:lnTo>
                    <a:pt x="3359" y="1592"/>
                  </a:lnTo>
                  <a:cubicBezTo>
                    <a:pt x="3442" y="1521"/>
                    <a:pt x="3478" y="1425"/>
                    <a:pt x="3478" y="1318"/>
                  </a:cubicBezTo>
                  <a:cubicBezTo>
                    <a:pt x="3478" y="1128"/>
                    <a:pt x="3347" y="985"/>
                    <a:pt x="3168" y="949"/>
                  </a:cubicBezTo>
                  <a:lnTo>
                    <a:pt x="2466" y="842"/>
                  </a:lnTo>
                  <a:cubicBezTo>
                    <a:pt x="2465" y="842"/>
                    <a:pt x="2464" y="842"/>
                    <a:pt x="2463" y="842"/>
                  </a:cubicBezTo>
                  <a:cubicBezTo>
                    <a:pt x="2454" y="842"/>
                    <a:pt x="2444" y="821"/>
                    <a:pt x="2144" y="211"/>
                  </a:cubicBezTo>
                  <a:cubicBezTo>
                    <a:pt x="2079" y="70"/>
                    <a:pt x="1947" y="1"/>
                    <a:pt x="18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79"/>
            <p:cNvSpPr/>
            <p:nvPr/>
          </p:nvSpPr>
          <p:spPr>
            <a:xfrm>
              <a:off x="982863" y="4127517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7"/>
                    <a:pt x="2763" y="179"/>
                  </a:cubicBezTo>
                  <a:cubicBezTo>
                    <a:pt x="2763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79"/>
            <p:cNvSpPr/>
            <p:nvPr/>
          </p:nvSpPr>
          <p:spPr>
            <a:xfrm>
              <a:off x="982863" y="4152173"/>
              <a:ext cx="88015" cy="11404"/>
            </a:xfrm>
            <a:custGeom>
              <a:avLst/>
              <a:gdLst/>
              <a:ahLst/>
              <a:cxnLst/>
              <a:rect l="l" t="t" r="r" b="b"/>
              <a:pathLst>
                <a:path w="2763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584" y="358"/>
                  </a:lnTo>
                  <a:cubicBezTo>
                    <a:pt x="2691" y="358"/>
                    <a:pt x="2763" y="286"/>
                    <a:pt x="2763" y="179"/>
                  </a:cubicBezTo>
                  <a:cubicBezTo>
                    <a:pt x="2751" y="72"/>
                    <a:pt x="2680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29" name="Google Shape;11229;p79"/>
          <p:cNvSpPr/>
          <p:nvPr/>
        </p:nvSpPr>
        <p:spPr>
          <a:xfrm>
            <a:off x="3136771" y="3642174"/>
            <a:ext cx="224928" cy="349131"/>
          </a:xfrm>
          <a:custGeom>
            <a:avLst/>
            <a:gdLst/>
            <a:ahLst/>
            <a:cxnLst/>
            <a:rect l="l" t="t" r="r" b="b"/>
            <a:pathLst>
              <a:path w="7061" h="10960" extrusionOk="0">
                <a:moveTo>
                  <a:pt x="3906" y="5316"/>
                </a:moveTo>
                <a:cubicBezTo>
                  <a:pt x="4072" y="5316"/>
                  <a:pt x="4191" y="5447"/>
                  <a:pt x="4191" y="5602"/>
                </a:cubicBezTo>
                <a:cubicBezTo>
                  <a:pt x="4191" y="5757"/>
                  <a:pt x="4060" y="5876"/>
                  <a:pt x="3906" y="5876"/>
                </a:cubicBezTo>
                <a:lnTo>
                  <a:pt x="3370" y="5876"/>
                </a:lnTo>
                <a:cubicBezTo>
                  <a:pt x="3215" y="5876"/>
                  <a:pt x="3096" y="5745"/>
                  <a:pt x="3096" y="5602"/>
                </a:cubicBezTo>
                <a:cubicBezTo>
                  <a:pt x="3096" y="5435"/>
                  <a:pt x="3227" y="5316"/>
                  <a:pt x="3370" y="5316"/>
                </a:cubicBezTo>
                <a:close/>
                <a:moveTo>
                  <a:pt x="5370" y="8459"/>
                </a:moveTo>
                <a:cubicBezTo>
                  <a:pt x="5430" y="8471"/>
                  <a:pt x="5489" y="8519"/>
                  <a:pt x="5489" y="8578"/>
                </a:cubicBezTo>
                <a:lnTo>
                  <a:pt x="5489" y="9317"/>
                </a:lnTo>
                <a:cubicBezTo>
                  <a:pt x="5489" y="9376"/>
                  <a:pt x="5430" y="9436"/>
                  <a:pt x="5370" y="9436"/>
                </a:cubicBezTo>
                <a:lnTo>
                  <a:pt x="1929" y="9436"/>
                </a:lnTo>
                <a:cubicBezTo>
                  <a:pt x="1870" y="9436"/>
                  <a:pt x="1810" y="9376"/>
                  <a:pt x="1810" y="9317"/>
                </a:cubicBezTo>
                <a:lnTo>
                  <a:pt x="1810" y="8578"/>
                </a:lnTo>
                <a:cubicBezTo>
                  <a:pt x="1810" y="8519"/>
                  <a:pt x="1870" y="8459"/>
                  <a:pt x="1929" y="8459"/>
                </a:cubicBezTo>
                <a:close/>
                <a:moveTo>
                  <a:pt x="3645" y="0"/>
                </a:moveTo>
                <a:cubicBezTo>
                  <a:pt x="3527" y="0"/>
                  <a:pt x="3411" y="54"/>
                  <a:pt x="3346" y="161"/>
                </a:cubicBezTo>
                <a:lnTo>
                  <a:pt x="191" y="4792"/>
                </a:lnTo>
                <a:cubicBezTo>
                  <a:pt x="0" y="5078"/>
                  <a:pt x="36" y="5447"/>
                  <a:pt x="262" y="5685"/>
                </a:cubicBezTo>
                <a:lnTo>
                  <a:pt x="1762" y="7209"/>
                </a:lnTo>
                <a:cubicBezTo>
                  <a:pt x="1822" y="7269"/>
                  <a:pt x="1858" y="7340"/>
                  <a:pt x="1858" y="7412"/>
                </a:cubicBezTo>
                <a:lnTo>
                  <a:pt x="1858" y="8078"/>
                </a:lnTo>
                <a:cubicBezTo>
                  <a:pt x="1620" y="8114"/>
                  <a:pt x="1429" y="8317"/>
                  <a:pt x="1429" y="8578"/>
                </a:cubicBezTo>
                <a:lnTo>
                  <a:pt x="1429" y="9317"/>
                </a:lnTo>
                <a:cubicBezTo>
                  <a:pt x="1429" y="9602"/>
                  <a:pt x="1643" y="9829"/>
                  <a:pt x="1929" y="9829"/>
                </a:cubicBezTo>
                <a:lnTo>
                  <a:pt x="2155" y="9829"/>
                </a:lnTo>
                <a:lnTo>
                  <a:pt x="2155" y="10472"/>
                </a:lnTo>
                <a:cubicBezTo>
                  <a:pt x="2155" y="10734"/>
                  <a:pt x="2358" y="10960"/>
                  <a:pt x="2632" y="10960"/>
                </a:cubicBezTo>
                <a:lnTo>
                  <a:pt x="3179" y="10960"/>
                </a:lnTo>
                <a:cubicBezTo>
                  <a:pt x="3286" y="10960"/>
                  <a:pt x="3370" y="10864"/>
                  <a:pt x="3370" y="10757"/>
                </a:cubicBezTo>
                <a:cubicBezTo>
                  <a:pt x="3370" y="10662"/>
                  <a:pt x="3286" y="10567"/>
                  <a:pt x="3179" y="10567"/>
                </a:cubicBezTo>
                <a:lnTo>
                  <a:pt x="2632" y="10567"/>
                </a:lnTo>
                <a:cubicBezTo>
                  <a:pt x="2584" y="10567"/>
                  <a:pt x="2536" y="10519"/>
                  <a:pt x="2536" y="10483"/>
                </a:cubicBezTo>
                <a:lnTo>
                  <a:pt x="2536" y="9829"/>
                </a:lnTo>
                <a:lnTo>
                  <a:pt x="4763" y="9829"/>
                </a:lnTo>
                <a:lnTo>
                  <a:pt x="4763" y="10483"/>
                </a:lnTo>
                <a:cubicBezTo>
                  <a:pt x="4763" y="10519"/>
                  <a:pt x="4715" y="10567"/>
                  <a:pt x="4668" y="10567"/>
                </a:cubicBezTo>
                <a:lnTo>
                  <a:pt x="4072" y="10567"/>
                </a:lnTo>
                <a:cubicBezTo>
                  <a:pt x="3965" y="10567"/>
                  <a:pt x="3882" y="10662"/>
                  <a:pt x="3882" y="10757"/>
                </a:cubicBezTo>
                <a:cubicBezTo>
                  <a:pt x="3882" y="10864"/>
                  <a:pt x="3965" y="10960"/>
                  <a:pt x="4072" y="10960"/>
                </a:cubicBezTo>
                <a:lnTo>
                  <a:pt x="4668" y="10960"/>
                </a:lnTo>
                <a:cubicBezTo>
                  <a:pt x="4918" y="10960"/>
                  <a:pt x="5144" y="10745"/>
                  <a:pt x="5144" y="10472"/>
                </a:cubicBezTo>
                <a:lnTo>
                  <a:pt x="5144" y="9829"/>
                </a:lnTo>
                <a:lnTo>
                  <a:pt x="5370" y="9829"/>
                </a:lnTo>
                <a:cubicBezTo>
                  <a:pt x="5656" y="9829"/>
                  <a:pt x="5870" y="9602"/>
                  <a:pt x="5870" y="9317"/>
                </a:cubicBezTo>
                <a:lnTo>
                  <a:pt x="5870" y="8578"/>
                </a:lnTo>
                <a:cubicBezTo>
                  <a:pt x="5870" y="8317"/>
                  <a:pt x="5680" y="8114"/>
                  <a:pt x="5441" y="8078"/>
                </a:cubicBezTo>
                <a:lnTo>
                  <a:pt x="5441" y="7412"/>
                </a:lnTo>
                <a:cubicBezTo>
                  <a:pt x="5441" y="7340"/>
                  <a:pt x="5477" y="7269"/>
                  <a:pt x="5537" y="7209"/>
                </a:cubicBezTo>
                <a:lnTo>
                  <a:pt x="6977" y="5745"/>
                </a:lnTo>
                <a:cubicBezTo>
                  <a:pt x="7049" y="5673"/>
                  <a:pt x="7049" y="5554"/>
                  <a:pt x="6977" y="5483"/>
                </a:cubicBezTo>
                <a:cubicBezTo>
                  <a:pt x="6942" y="5441"/>
                  <a:pt x="6894" y="5420"/>
                  <a:pt x="6845" y="5420"/>
                </a:cubicBezTo>
                <a:cubicBezTo>
                  <a:pt x="6796" y="5420"/>
                  <a:pt x="6745" y="5441"/>
                  <a:pt x="6703" y="5483"/>
                </a:cubicBezTo>
                <a:lnTo>
                  <a:pt x="5263" y="6935"/>
                </a:lnTo>
                <a:cubicBezTo>
                  <a:pt x="5132" y="7066"/>
                  <a:pt x="5072" y="7233"/>
                  <a:pt x="5072" y="7412"/>
                </a:cubicBezTo>
                <a:lnTo>
                  <a:pt x="5072" y="8067"/>
                </a:lnTo>
                <a:lnTo>
                  <a:pt x="2262" y="8067"/>
                </a:lnTo>
                <a:lnTo>
                  <a:pt x="2262" y="7412"/>
                </a:lnTo>
                <a:cubicBezTo>
                  <a:pt x="2262" y="7233"/>
                  <a:pt x="2179" y="7054"/>
                  <a:pt x="2060" y="6935"/>
                </a:cubicBezTo>
                <a:lnTo>
                  <a:pt x="560" y="5423"/>
                </a:lnTo>
                <a:cubicBezTo>
                  <a:pt x="453" y="5316"/>
                  <a:pt x="441" y="5138"/>
                  <a:pt x="536" y="5019"/>
                </a:cubicBezTo>
                <a:lnTo>
                  <a:pt x="3477" y="685"/>
                </a:lnTo>
                <a:lnTo>
                  <a:pt x="3477" y="4923"/>
                </a:lnTo>
                <a:lnTo>
                  <a:pt x="3405" y="4923"/>
                </a:lnTo>
                <a:cubicBezTo>
                  <a:pt x="3036" y="4923"/>
                  <a:pt x="2739" y="5221"/>
                  <a:pt x="2739" y="5602"/>
                </a:cubicBezTo>
                <a:cubicBezTo>
                  <a:pt x="2739" y="5971"/>
                  <a:pt x="3036" y="6269"/>
                  <a:pt x="3405" y="6269"/>
                </a:cubicBezTo>
                <a:lnTo>
                  <a:pt x="3941" y="6269"/>
                </a:lnTo>
                <a:cubicBezTo>
                  <a:pt x="4310" y="6269"/>
                  <a:pt x="4608" y="5971"/>
                  <a:pt x="4608" y="5602"/>
                </a:cubicBezTo>
                <a:cubicBezTo>
                  <a:pt x="4608" y="5221"/>
                  <a:pt x="4310" y="4923"/>
                  <a:pt x="3941" y="4923"/>
                </a:cubicBezTo>
                <a:lnTo>
                  <a:pt x="3870" y="4923"/>
                </a:lnTo>
                <a:lnTo>
                  <a:pt x="3870" y="685"/>
                </a:lnTo>
                <a:lnTo>
                  <a:pt x="6692" y="4840"/>
                </a:lnTo>
                <a:cubicBezTo>
                  <a:pt x="6727" y="4889"/>
                  <a:pt x="6783" y="4918"/>
                  <a:pt x="6843" y="4918"/>
                </a:cubicBezTo>
                <a:cubicBezTo>
                  <a:pt x="6884" y="4918"/>
                  <a:pt x="6927" y="4905"/>
                  <a:pt x="6965" y="4876"/>
                </a:cubicBezTo>
                <a:cubicBezTo>
                  <a:pt x="7049" y="4816"/>
                  <a:pt x="7061" y="4697"/>
                  <a:pt x="7001" y="4614"/>
                </a:cubicBezTo>
                <a:lnTo>
                  <a:pt x="3953" y="161"/>
                </a:lnTo>
                <a:cubicBezTo>
                  <a:pt x="3882" y="54"/>
                  <a:pt x="3763" y="0"/>
                  <a:pt x="36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30" name="Google Shape;11230;p79"/>
          <p:cNvSpPr/>
          <p:nvPr/>
        </p:nvSpPr>
        <p:spPr>
          <a:xfrm>
            <a:off x="2179465" y="3670048"/>
            <a:ext cx="362255" cy="292811"/>
          </a:xfrm>
          <a:custGeom>
            <a:avLst/>
            <a:gdLst/>
            <a:ahLst/>
            <a:cxnLst/>
            <a:rect l="l" t="t" r="r" b="b"/>
            <a:pathLst>
              <a:path w="11372" h="9192" extrusionOk="0">
                <a:moveTo>
                  <a:pt x="7264" y="345"/>
                </a:moveTo>
                <a:lnTo>
                  <a:pt x="7264" y="5513"/>
                </a:lnTo>
                <a:lnTo>
                  <a:pt x="6311" y="5513"/>
                </a:lnTo>
                <a:lnTo>
                  <a:pt x="6311" y="345"/>
                </a:lnTo>
                <a:close/>
                <a:moveTo>
                  <a:pt x="9478" y="345"/>
                </a:moveTo>
                <a:lnTo>
                  <a:pt x="9478" y="5513"/>
                </a:lnTo>
                <a:lnTo>
                  <a:pt x="8526" y="5513"/>
                </a:lnTo>
                <a:lnTo>
                  <a:pt x="8526" y="345"/>
                </a:lnTo>
                <a:close/>
                <a:moveTo>
                  <a:pt x="1549" y="345"/>
                </a:moveTo>
                <a:lnTo>
                  <a:pt x="1549" y="5691"/>
                </a:lnTo>
                <a:cubicBezTo>
                  <a:pt x="1549" y="5775"/>
                  <a:pt x="1620" y="5858"/>
                  <a:pt x="1715" y="5858"/>
                </a:cubicBezTo>
                <a:lnTo>
                  <a:pt x="2192" y="5858"/>
                </a:lnTo>
                <a:lnTo>
                  <a:pt x="2192" y="8858"/>
                </a:lnTo>
                <a:lnTo>
                  <a:pt x="322" y="8858"/>
                </a:lnTo>
                <a:lnTo>
                  <a:pt x="322" y="345"/>
                </a:lnTo>
                <a:close/>
                <a:moveTo>
                  <a:pt x="4394" y="357"/>
                </a:moveTo>
                <a:lnTo>
                  <a:pt x="4406" y="8858"/>
                </a:lnTo>
                <a:lnTo>
                  <a:pt x="2525" y="8858"/>
                </a:lnTo>
                <a:lnTo>
                  <a:pt x="2525" y="5858"/>
                </a:lnTo>
                <a:lnTo>
                  <a:pt x="3001" y="5858"/>
                </a:lnTo>
                <a:cubicBezTo>
                  <a:pt x="3097" y="5858"/>
                  <a:pt x="3168" y="5775"/>
                  <a:pt x="3168" y="5691"/>
                </a:cubicBezTo>
                <a:lnTo>
                  <a:pt x="3168" y="3203"/>
                </a:lnTo>
                <a:cubicBezTo>
                  <a:pt x="3168" y="3108"/>
                  <a:pt x="3097" y="3036"/>
                  <a:pt x="3001" y="3036"/>
                </a:cubicBezTo>
                <a:cubicBezTo>
                  <a:pt x="2918" y="3036"/>
                  <a:pt x="2846" y="3108"/>
                  <a:pt x="2846" y="3203"/>
                </a:cubicBezTo>
                <a:lnTo>
                  <a:pt x="2846" y="5525"/>
                </a:lnTo>
                <a:lnTo>
                  <a:pt x="1894" y="5525"/>
                </a:lnTo>
                <a:lnTo>
                  <a:pt x="1894" y="357"/>
                </a:lnTo>
                <a:lnTo>
                  <a:pt x="2846" y="357"/>
                </a:lnTo>
                <a:lnTo>
                  <a:pt x="2846" y="2417"/>
                </a:lnTo>
                <a:cubicBezTo>
                  <a:pt x="2846" y="2500"/>
                  <a:pt x="2918" y="2572"/>
                  <a:pt x="3001" y="2572"/>
                </a:cubicBezTo>
                <a:cubicBezTo>
                  <a:pt x="3097" y="2572"/>
                  <a:pt x="3168" y="2500"/>
                  <a:pt x="3168" y="2417"/>
                </a:cubicBezTo>
                <a:lnTo>
                  <a:pt x="3168" y="357"/>
                </a:lnTo>
                <a:close/>
                <a:moveTo>
                  <a:pt x="5966" y="345"/>
                </a:moveTo>
                <a:lnTo>
                  <a:pt x="5966" y="5691"/>
                </a:lnTo>
                <a:cubicBezTo>
                  <a:pt x="5966" y="5775"/>
                  <a:pt x="6037" y="5858"/>
                  <a:pt x="6133" y="5858"/>
                </a:cubicBezTo>
                <a:lnTo>
                  <a:pt x="6609" y="5858"/>
                </a:lnTo>
                <a:lnTo>
                  <a:pt x="6621" y="8858"/>
                </a:lnTo>
                <a:lnTo>
                  <a:pt x="4751" y="8858"/>
                </a:lnTo>
                <a:lnTo>
                  <a:pt x="4751" y="345"/>
                </a:lnTo>
                <a:close/>
                <a:moveTo>
                  <a:pt x="8157" y="345"/>
                </a:moveTo>
                <a:lnTo>
                  <a:pt x="8157" y="5691"/>
                </a:lnTo>
                <a:cubicBezTo>
                  <a:pt x="8157" y="5775"/>
                  <a:pt x="8228" y="5858"/>
                  <a:pt x="8323" y="5858"/>
                </a:cubicBezTo>
                <a:lnTo>
                  <a:pt x="8800" y="5858"/>
                </a:lnTo>
                <a:lnTo>
                  <a:pt x="8800" y="8858"/>
                </a:lnTo>
                <a:lnTo>
                  <a:pt x="6954" y="8858"/>
                </a:lnTo>
                <a:lnTo>
                  <a:pt x="6954" y="5858"/>
                </a:lnTo>
                <a:lnTo>
                  <a:pt x="7430" y="5858"/>
                </a:lnTo>
                <a:cubicBezTo>
                  <a:pt x="7514" y="5858"/>
                  <a:pt x="7585" y="5775"/>
                  <a:pt x="7585" y="5691"/>
                </a:cubicBezTo>
                <a:lnTo>
                  <a:pt x="7585" y="345"/>
                </a:lnTo>
                <a:close/>
                <a:moveTo>
                  <a:pt x="168" y="0"/>
                </a:moveTo>
                <a:cubicBezTo>
                  <a:pt x="72" y="0"/>
                  <a:pt x="1" y="72"/>
                  <a:pt x="1" y="167"/>
                </a:cubicBezTo>
                <a:lnTo>
                  <a:pt x="1" y="9025"/>
                </a:lnTo>
                <a:cubicBezTo>
                  <a:pt x="1" y="9108"/>
                  <a:pt x="72" y="9192"/>
                  <a:pt x="168" y="9192"/>
                </a:cubicBezTo>
                <a:lnTo>
                  <a:pt x="11181" y="9192"/>
                </a:lnTo>
                <a:cubicBezTo>
                  <a:pt x="11264" y="9192"/>
                  <a:pt x="11336" y="9108"/>
                  <a:pt x="11336" y="9025"/>
                </a:cubicBezTo>
                <a:lnTo>
                  <a:pt x="11336" y="4536"/>
                </a:lnTo>
                <a:cubicBezTo>
                  <a:pt x="11336" y="4453"/>
                  <a:pt x="11264" y="4382"/>
                  <a:pt x="11181" y="4382"/>
                </a:cubicBezTo>
                <a:cubicBezTo>
                  <a:pt x="11086" y="4382"/>
                  <a:pt x="11014" y="4453"/>
                  <a:pt x="11014" y="4536"/>
                </a:cubicBezTo>
                <a:lnTo>
                  <a:pt x="11014" y="8858"/>
                </a:lnTo>
                <a:lnTo>
                  <a:pt x="9133" y="8858"/>
                </a:lnTo>
                <a:lnTo>
                  <a:pt x="9133" y="5846"/>
                </a:lnTo>
                <a:lnTo>
                  <a:pt x="9609" y="5846"/>
                </a:lnTo>
                <a:cubicBezTo>
                  <a:pt x="9704" y="5846"/>
                  <a:pt x="9776" y="5775"/>
                  <a:pt x="9776" y="5691"/>
                </a:cubicBezTo>
                <a:lnTo>
                  <a:pt x="9776" y="345"/>
                </a:lnTo>
                <a:lnTo>
                  <a:pt x="11002" y="345"/>
                </a:lnTo>
                <a:lnTo>
                  <a:pt x="11002" y="3751"/>
                </a:lnTo>
                <a:cubicBezTo>
                  <a:pt x="11026" y="3846"/>
                  <a:pt x="11098" y="3917"/>
                  <a:pt x="11205" y="3917"/>
                </a:cubicBezTo>
                <a:cubicBezTo>
                  <a:pt x="11300" y="3917"/>
                  <a:pt x="11371" y="3846"/>
                  <a:pt x="11371" y="3751"/>
                </a:cubicBezTo>
                <a:lnTo>
                  <a:pt x="11371" y="167"/>
                </a:lnTo>
                <a:cubicBezTo>
                  <a:pt x="11371" y="72"/>
                  <a:pt x="11300" y="0"/>
                  <a:pt x="112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31" name="Google Shape;11231;p79"/>
          <p:cNvGrpSpPr/>
          <p:nvPr/>
        </p:nvGrpSpPr>
        <p:grpSpPr>
          <a:xfrm>
            <a:off x="3513010" y="3635134"/>
            <a:ext cx="362223" cy="361108"/>
            <a:chOff x="3513010" y="3816134"/>
            <a:chExt cx="362223" cy="361108"/>
          </a:xfrm>
          <a:solidFill>
            <a:schemeClr val="tx1"/>
          </a:solidFill>
        </p:grpSpPr>
        <p:sp>
          <p:nvSpPr>
            <p:cNvPr id="11232" name="Google Shape;11232;p79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79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79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79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6" name="Google Shape;11236;p79"/>
          <p:cNvGrpSpPr/>
          <p:nvPr/>
        </p:nvGrpSpPr>
        <p:grpSpPr>
          <a:xfrm>
            <a:off x="3950316" y="3639307"/>
            <a:ext cx="369805" cy="353782"/>
            <a:chOff x="3950316" y="3820307"/>
            <a:chExt cx="369805" cy="353782"/>
          </a:xfrm>
          <a:solidFill>
            <a:schemeClr val="tx1"/>
          </a:solidFill>
        </p:grpSpPr>
        <p:sp>
          <p:nvSpPr>
            <p:cNvPr id="11237" name="Google Shape;11237;p79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79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79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79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1" name="Google Shape;11241;p79"/>
          <p:cNvGrpSpPr/>
          <p:nvPr/>
        </p:nvGrpSpPr>
        <p:grpSpPr>
          <a:xfrm>
            <a:off x="1761909" y="3630961"/>
            <a:ext cx="307974" cy="371716"/>
            <a:chOff x="1761909" y="3811961"/>
            <a:chExt cx="307974" cy="371716"/>
          </a:xfrm>
          <a:solidFill>
            <a:schemeClr val="tx1"/>
          </a:solidFill>
        </p:grpSpPr>
        <p:sp>
          <p:nvSpPr>
            <p:cNvPr id="11242" name="Google Shape;11242;p79"/>
            <p:cNvSpPr/>
            <p:nvPr/>
          </p:nvSpPr>
          <p:spPr>
            <a:xfrm>
              <a:off x="1761909" y="3811961"/>
              <a:ext cx="307974" cy="371716"/>
            </a:xfrm>
            <a:custGeom>
              <a:avLst/>
              <a:gdLst/>
              <a:ahLst/>
              <a:cxnLst/>
              <a:rect l="l" t="t" r="r" b="b"/>
              <a:pathLst>
                <a:path w="9668" h="11669" extrusionOk="0">
                  <a:moveTo>
                    <a:pt x="8930" y="310"/>
                  </a:moveTo>
                  <a:cubicBezTo>
                    <a:pt x="8954" y="310"/>
                    <a:pt x="8977" y="334"/>
                    <a:pt x="8977" y="370"/>
                  </a:cubicBezTo>
                  <a:lnTo>
                    <a:pt x="8977" y="608"/>
                  </a:lnTo>
                  <a:cubicBezTo>
                    <a:pt x="8977" y="632"/>
                    <a:pt x="8954" y="668"/>
                    <a:pt x="8930" y="668"/>
                  </a:cubicBezTo>
                  <a:lnTo>
                    <a:pt x="7989" y="668"/>
                  </a:lnTo>
                  <a:cubicBezTo>
                    <a:pt x="7894" y="668"/>
                    <a:pt x="7811" y="739"/>
                    <a:pt x="7811" y="846"/>
                  </a:cubicBezTo>
                  <a:cubicBezTo>
                    <a:pt x="7811" y="953"/>
                    <a:pt x="7882" y="1025"/>
                    <a:pt x="7989" y="1025"/>
                  </a:cubicBezTo>
                  <a:lnTo>
                    <a:pt x="8668" y="1025"/>
                  </a:lnTo>
                  <a:lnTo>
                    <a:pt x="8668" y="10216"/>
                  </a:lnTo>
                  <a:lnTo>
                    <a:pt x="7263" y="10216"/>
                  </a:lnTo>
                  <a:cubicBezTo>
                    <a:pt x="7168" y="10216"/>
                    <a:pt x="7084" y="10288"/>
                    <a:pt x="7084" y="10395"/>
                  </a:cubicBezTo>
                  <a:cubicBezTo>
                    <a:pt x="7084" y="10502"/>
                    <a:pt x="7156" y="10574"/>
                    <a:pt x="7263" y="10574"/>
                  </a:cubicBezTo>
                  <a:lnTo>
                    <a:pt x="9168" y="10574"/>
                  </a:lnTo>
                  <a:cubicBezTo>
                    <a:pt x="9251" y="10574"/>
                    <a:pt x="9323" y="10657"/>
                    <a:pt x="9323" y="10740"/>
                  </a:cubicBezTo>
                  <a:lnTo>
                    <a:pt x="9323" y="11324"/>
                  </a:lnTo>
                  <a:lnTo>
                    <a:pt x="333" y="11324"/>
                  </a:lnTo>
                  <a:lnTo>
                    <a:pt x="333" y="10740"/>
                  </a:lnTo>
                  <a:cubicBezTo>
                    <a:pt x="333" y="10657"/>
                    <a:pt x="417" y="10574"/>
                    <a:pt x="500" y="10574"/>
                  </a:cubicBezTo>
                  <a:lnTo>
                    <a:pt x="6513" y="10574"/>
                  </a:lnTo>
                  <a:cubicBezTo>
                    <a:pt x="6608" y="10574"/>
                    <a:pt x="6691" y="10502"/>
                    <a:pt x="6691" y="10395"/>
                  </a:cubicBezTo>
                  <a:cubicBezTo>
                    <a:pt x="6691" y="10288"/>
                    <a:pt x="6620" y="10216"/>
                    <a:pt x="6513" y="10216"/>
                  </a:cubicBezTo>
                  <a:lnTo>
                    <a:pt x="976" y="10216"/>
                  </a:lnTo>
                  <a:lnTo>
                    <a:pt x="976" y="1025"/>
                  </a:lnTo>
                  <a:lnTo>
                    <a:pt x="7263" y="1025"/>
                  </a:lnTo>
                  <a:cubicBezTo>
                    <a:pt x="7346" y="1025"/>
                    <a:pt x="7442" y="953"/>
                    <a:pt x="7442" y="846"/>
                  </a:cubicBezTo>
                  <a:cubicBezTo>
                    <a:pt x="7442" y="739"/>
                    <a:pt x="7358" y="668"/>
                    <a:pt x="7263" y="668"/>
                  </a:cubicBezTo>
                  <a:lnTo>
                    <a:pt x="750" y="668"/>
                  </a:lnTo>
                  <a:cubicBezTo>
                    <a:pt x="726" y="668"/>
                    <a:pt x="691" y="632"/>
                    <a:pt x="691" y="608"/>
                  </a:cubicBezTo>
                  <a:lnTo>
                    <a:pt x="691" y="370"/>
                  </a:lnTo>
                  <a:cubicBezTo>
                    <a:pt x="691" y="334"/>
                    <a:pt x="726" y="310"/>
                    <a:pt x="750" y="310"/>
                  </a:cubicBezTo>
                  <a:close/>
                  <a:moveTo>
                    <a:pt x="738" y="1"/>
                  </a:moveTo>
                  <a:cubicBezTo>
                    <a:pt x="512" y="1"/>
                    <a:pt x="333" y="179"/>
                    <a:pt x="333" y="394"/>
                  </a:cubicBezTo>
                  <a:lnTo>
                    <a:pt x="333" y="632"/>
                  </a:lnTo>
                  <a:cubicBezTo>
                    <a:pt x="333" y="810"/>
                    <a:pt x="453" y="977"/>
                    <a:pt x="619" y="1025"/>
                  </a:cubicBezTo>
                  <a:lnTo>
                    <a:pt x="619" y="10240"/>
                  </a:lnTo>
                  <a:lnTo>
                    <a:pt x="500" y="10240"/>
                  </a:lnTo>
                  <a:cubicBezTo>
                    <a:pt x="214" y="10240"/>
                    <a:pt x="0" y="10454"/>
                    <a:pt x="0" y="10740"/>
                  </a:cubicBezTo>
                  <a:lnTo>
                    <a:pt x="0" y="11490"/>
                  </a:lnTo>
                  <a:cubicBezTo>
                    <a:pt x="0" y="11574"/>
                    <a:pt x="72" y="11669"/>
                    <a:pt x="179" y="11669"/>
                  </a:cubicBezTo>
                  <a:lnTo>
                    <a:pt x="9489" y="11669"/>
                  </a:lnTo>
                  <a:cubicBezTo>
                    <a:pt x="9585" y="11669"/>
                    <a:pt x="9668" y="11586"/>
                    <a:pt x="9668" y="11490"/>
                  </a:cubicBezTo>
                  <a:lnTo>
                    <a:pt x="9668" y="10740"/>
                  </a:lnTo>
                  <a:cubicBezTo>
                    <a:pt x="9656" y="10454"/>
                    <a:pt x="9430" y="10240"/>
                    <a:pt x="9144" y="10240"/>
                  </a:cubicBezTo>
                  <a:lnTo>
                    <a:pt x="9001" y="10240"/>
                  </a:lnTo>
                  <a:lnTo>
                    <a:pt x="9001" y="1025"/>
                  </a:lnTo>
                  <a:cubicBezTo>
                    <a:pt x="9180" y="977"/>
                    <a:pt x="9311" y="810"/>
                    <a:pt x="9311" y="632"/>
                  </a:cubicBezTo>
                  <a:lnTo>
                    <a:pt x="9311" y="394"/>
                  </a:lnTo>
                  <a:cubicBezTo>
                    <a:pt x="9311" y="179"/>
                    <a:pt x="9132" y="1"/>
                    <a:pt x="89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79"/>
            <p:cNvSpPr/>
            <p:nvPr/>
          </p:nvSpPr>
          <p:spPr>
            <a:xfrm>
              <a:off x="1921566" y="3855953"/>
              <a:ext cx="105854" cy="271213"/>
            </a:xfrm>
            <a:custGeom>
              <a:avLst/>
              <a:gdLst/>
              <a:ahLst/>
              <a:cxnLst/>
              <a:rect l="l" t="t" r="r" b="b"/>
              <a:pathLst>
                <a:path w="3323" h="8514" extrusionOk="0">
                  <a:moveTo>
                    <a:pt x="2977" y="346"/>
                  </a:moveTo>
                  <a:lnTo>
                    <a:pt x="2977" y="1370"/>
                  </a:lnTo>
                  <a:lnTo>
                    <a:pt x="2394" y="1370"/>
                  </a:lnTo>
                  <a:cubicBezTo>
                    <a:pt x="2203" y="1370"/>
                    <a:pt x="2049" y="1513"/>
                    <a:pt x="2049" y="1704"/>
                  </a:cubicBezTo>
                  <a:lnTo>
                    <a:pt x="2049" y="2168"/>
                  </a:lnTo>
                  <a:lnTo>
                    <a:pt x="1715" y="2168"/>
                  </a:lnTo>
                  <a:cubicBezTo>
                    <a:pt x="1548" y="2168"/>
                    <a:pt x="1417" y="2287"/>
                    <a:pt x="1382" y="2442"/>
                  </a:cubicBezTo>
                  <a:lnTo>
                    <a:pt x="1025" y="2442"/>
                  </a:lnTo>
                  <a:lnTo>
                    <a:pt x="1025" y="1739"/>
                  </a:lnTo>
                  <a:cubicBezTo>
                    <a:pt x="1025" y="1549"/>
                    <a:pt x="882" y="1394"/>
                    <a:pt x="679" y="1394"/>
                  </a:cubicBezTo>
                  <a:lnTo>
                    <a:pt x="346" y="1394"/>
                  </a:lnTo>
                  <a:lnTo>
                    <a:pt x="346" y="346"/>
                  </a:lnTo>
                  <a:close/>
                  <a:moveTo>
                    <a:pt x="679" y="1739"/>
                  </a:moveTo>
                  <a:lnTo>
                    <a:pt x="679" y="2763"/>
                  </a:lnTo>
                  <a:lnTo>
                    <a:pt x="679" y="3954"/>
                  </a:lnTo>
                  <a:lnTo>
                    <a:pt x="346" y="3954"/>
                  </a:lnTo>
                  <a:lnTo>
                    <a:pt x="346" y="1739"/>
                  </a:lnTo>
                  <a:close/>
                  <a:moveTo>
                    <a:pt x="1370" y="2763"/>
                  </a:moveTo>
                  <a:lnTo>
                    <a:pt x="1370" y="3954"/>
                  </a:lnTo>
                  <a:lnTo>
                    <a:pt x="1025" y="3954"/>
                  </a:lnTo>
                  <a:lnTo>
                    <a:pt x="1025" y="2763"/>
                  </a:lnTo>
                  <a:close/>
                  <a:moveTo>
                    <a:pt x="2049" y="2513"/>
                  </a:moveTo>
                  <a:lnTo>
                    <a:pt x="2049" y="3954"/>
                  </a:lnTo>
                  <a:lnTo>
                    <a:pt x="1715" y="3954"/>
                  </a:lnTo>
                  <a:lnTo>
                    <a:pt x="1715" y="2763"/>
                  </a:lnTo>
                  <a:lnTo>
                    <a:pt x="1715" y="2513"/>
                  </a:lnTo>
                  <a:close/>
                  <a:moveTo>
                    <a:pt x="2977" y="1727"/>
                  </a:moveTo>
                  <a:lnTo>
                    <a:pt x="2977" y="3954"/>
                  </a:lnTo>
                  <a:lnTo>
                    <a:pt x="2394" y="3954"/>
                  </a:lnTo>
                  <a:lnTo>
                    <a:pt x="2394" y="2513"/>
                  </a:lnTo>
                  <a:lnTo>
                    <a:pt x="2394" y="1727"/>
                  </a:lnTo>
                  <a:close/>
                  <a:moveTo>
                    <a:pt x="2977" y="4299"/>
                  </a:moveTo>
                  <a:lnTo>
                    <a:pt x="2977" y="4644"/>
                  </a:lnTo>
                  <a:lnTo>
                    <a:pt x="346" y="4644"/>
                  </a:lnTo>
                  <a:lnTo>
                    <a:pt x="346" y="4299"/>
                  </a:lnTo>
                  <a:close/>
                  <a:moveTo>
                    <a:pt x="2977" y="4990"/>
                  </a:moveTo>
                  <a:lnTo>
                    <a:pt x="2977" y="7347"/>
                  </a:lnTo>
                  <a:lnTo>
                    <a:pt x="2453" y="6085"/>
                  </a:lnTo>
                  <a:cubicBezTo>
                    <a:pt x="2430" y="6014"/>
                    <a:pt x="2346" y="5942"/>
                    <a:pt x="2275" y="5906"/>
                  </a:cubicBezTo>
                  <a:cubicBezTo>
                    <a:pt x="2239" y="5889"/>
                    <a:pt x="2197" y="5880"/>
                    <a:pt x="2154" y="5880"/>
                  </a:cubicBezTo>
                  <a:cubicBezTo>
                    <a:pt x="2111" y="5880"/>
                    <a:pt x="2066" y="5889"/>
                    <a:pt x="2025" y="5906"/>
                  </a:cubicBezTo>
                  <a:lnTo>
                    <a:pt x="1679" y="6061"/>
                  </a:lnTo>
                  <a:cubicBezTo>
                    <a:pt x="1596" y="6085"/>
                    <a:pt x="1537" y="6156"/>
                    <a:pt x="1501" y="6240"/>
                  </a:cubicBezTo>
                  <a:cubicBezTo>
                    <a:pt x="1477" y="6311"/>
                    <a:pt x="1477" y="6395"/>
                    <a:pt x="1501" y="6490"/>
                  </a:cubicBezTo>
                  <a:lnTo>
                    <a:pt x="1513" y="6537"/>
                  </a:lnTo>
                  <a:cubicBezTo>
                    <a:pt x="1477" y="6514"/>
                    <a:pt x="1429" y="6502"/>
                    <a:pt x="1382" y="6502"/>
                  </a:cubicBezTo>
                  <a:lnTo>
                    <a:pt x="1025" y="6502"/>
                  </a:lnTo>
                  <a:lnTo>
                    <a:pt x="1025" y="5942"/>
                  </a:lnTo>
                  <a:cubicBezTo>
                    <a:pt x="1025" y="5740"/>
                    <a:pt x="882" y="5597"/>
                    <a:pt x="679" y="5597"/>
                  </a:cubicBezTo>
                  <a:lnTo>
                    <a:pt x="346" y="5597"/>
                  </a:lnTo>
                  <a:lnTo>
                    <a:pt x="346" y="4990"/>
                  </a:lnTo>
                  <a:close/>
                  <a:moveTo>
                    <a:pt x="2132" y="6252"/>
                  </a:moveTo>
                  <a:lnTo>
                    <a:pt x="2858" y="7990"/>
                  </a:lnTo>
                  <a:lnTo>
                    <a:pt x="2549" y="8121"/>
                  </a:lnTo>
                  <a:lnTo>
                    <a:pt x="1810" y="6383"/>
                  </a:lnTo>
                  <a:lnTo>
                    <a:pt x="2132" y="6252"/>
                  </a:lnTo>
                  <a:close/>
                  <a:moveTo>
                    <a:pt x="679" y="5954"/>
                  </a:moveTo>
                  <a:lnTo>
                    <a:pt x="679" y="6835"/>
                  </a:lnTo>
                  <a:lnTo>
                    <a:pt x="679" y="8169"/>
                  </a:lnTo>
                  <a:lnTo>
                    <a:pt x="346" y="8169"/>
                  </a:lnTo>
                  <a:lnTo>
                    <a:pt x="346" y="5954"/>
                  </a:lnTo>
                  <a:close/>
                  <a:moveTo>
                    <a:pt x="1370" y="6847"/>
                  </a:moveTo>
                  <a:lnTo>
                    <a:pt x="1370" y="8169"/>
                  </a:lnTo>
                  <a:lnTo>
                    <a:pt x="1025" y="8169"/>
                  </a:lnTo>
                  <a:lnTo>
                    <a:pt x="1025" y="6847"/>
                  </a:lnTo>
                  <a:close/>
                  <a:moveTo>
                    <a:pt x="1715" y="6990"/>
                  </a:moveTo>
                  <a:lnTo>
                    <a:pt x="2203" y="8169"/>
                  </a:lnTo>
                  <a:lnTo>
                    <a:pt x="1715" y="8169"/>
                  </a:lnTo>
                  <a:lnTo>
                    <a:pt x="1715" y="6990"/>
                  </a:lnTo>
                  <a:close/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8252"/>
                  </a:lnTo>
                  <a:cubicBezTo>
                    <a:pt x="1" y="8395"/>
                    <a:pt x="120" y="8514"/>
                    <a:pt x="251" y="8514"/>
                  </a:cubicBezTo>
                  <a:lnTo>
                    <a:pt x="3061" y="8514"/>
                  </a:lnTo>
                  <a:cubicBezTo>
                    <a:pt x="3203" y="8514"/>
                    <a:pt x="3322" y="8395"/>
                    <a:pt x="3322" y="8252"/>
                  </a:cubicBezTo>
                  <a:lnTo>
                    <a:pt x="3322" y="1704"/>
                  </a:lnTo>
                  <a:lnTo>
                    <a:pt x="3322" y="251"/>
                  </a:lnTo>
                  <a:cubicBezTo>
                    <a:pt x="3322" y="120"/>
                    <a:pt x="3203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79"/>
            <p:cNvSpPr/>
            <p:nvPr/>
          </p:nvSpPr>
          <p:spPr>
            <a:xfrm>
              <a:off x="1803990" y="3855953"/>
              <a:ext cx="106619" cy="165773"/>
            </a:xfrm>
            <a:custGeom>
              <a:avLst/>
              <a:gdLst/>
              <a:ahLst/>
              <a:cxnLst/>
              <a:rect l="l" t="t" r="r" b="b"/>
              <a:pathLst>
                <a:path w="3347" h="5204" extrusionOk="0">
                  <a:moveTo>
                    <a:pt x="251" y="1"/>
                  </a:moveTo>
                  <a:cubicBezTo>
                    <a:pt x="120" y="1"/>
                    <a:pt x="1" y="120"/>
                    <a:pt x="1" y="251"/>
                  </a:cubicBezTo>
                  <a:lnTo>
                    <a:pt x="1" y="4954"/>
                  </a:lnTo>
                  <a:cubicBezTo>
                    <a:pt x="1" y="5085"/>
                    <a:pt x="120" y="5204"/>
                    <a:pt x="251" y="5204"/>
                  </a:cubicBezTo>
                  <a:lnTo>
                    <a:pt x="715" y="5204"/>
                  </a:lnTo>
                  <a:cubicBezTo>
                    <a:pt x="798" y="5204"/>
                    <a:pt x="894" y="5133"/>
                    <a:pt x="894" y="5025"/>
                  </a:cubicBezTo>
                  <a:cubicBezTo>
                    <a:pt x="894" y="4930"/>
                    <a:pt x="822" y="4847"/>
                    <a:pt x="715" y="4847"/>
                  </a:cubicBezTo>
                  <a:lnTo>
                    <a:pt x="346" y="4847"/>
                  </a:lnTo>
                  <a:lnTo>
                    <a:pt x="346" y="322"/>
                  </a:lnTo>
                  <a:lnTo>
                    <a:pt x="3001" y="322"/>
                  </a:lnTo>
                  <a:lnTo>
                    <a:pt x="3001" y="4847"/>
                  </a:lnTo>
                  <a:lnTo>
                    <a:pt x="1441" y="4847"/>
                  </a:lnTo>
                  <a:cubicBezTo>
                    <a:pt x="1358" y="4847"/>
                    <a:pt x="1263" y="4930"/>
                    <a:pt x="1263" y="5025"/>
                  </a:cubicBezTo>
                  <a:cubicBezTo>
                    <a:pt x="1263" y="5133"/>
                    <a:pt x="1334" y="5204"/>
                    <a:pt x="1441" y="5204"/>
                  </a:cubicBezTo>
                  <a:lnTo>
                    <a:pt x="3096" y="5204"/>
                  </a:lnTo>
                  <a:cubicBezTo>
                    <a:pt x="3227" y="5204"/>
                    <a:pt x="3346" y="5085"/>
                    <a:pt x="3346" y="4954"/>
                  </a:cubicBezTo>
                  <a:lnTo>
                    <a:pt x="3346" y="251"/>
                  </a:lnTo>
                  <a:cubicBezTo>
                    <a:pt x="3346" y="120"/>
                    <a:pt x="3227" y="1"/>
                    <a:pt x="3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79"/>
            <p:cNvSpPr/>
            <p:nvPr/>
          </p:nvSpPr>
          <p:spPr>
            <a:xfrm>
              <a:off x="1824472" y="3932565"/>
              <a:ext cx="63360" cy="11436"/>
            </a:xfrm>
            <a:custGeom>
              <a:avLst/>
              <a:gdLst/>
              <a:ahLst/>
              <a:cxnLst/>
              <a:rect l="l" t="t" r="r" b="b"/>
              <a:pathLst>
                <a:path w="1989" h="359" extrusionOk="0">
                  <a:moveTo>
                    <a:pt x="179" y="1"/>
                  </a:moveTo>
                  <a:cubicBezTo>
                    <a:pt x="84" y="1"/>
                    <a:pt x="1" y="84"/>
                    <a:pt x="1" y="180"/>
                  </a:cubicBezTo>
                  <a:cubicBezTo>
                    <a:pt x="1" y="287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7"/>
                    <a:pt x="1989" y="180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79"/>
            <p:cNvSpPr/>
            <p:nvPr/>
          </p:nvSpPr>
          <p:spPr>
            <a:xfrm>
              <a:off x="1824472" y="3907941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72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79"/>
            <p:cNvSpPr/>
            <p:nvPr/>
          </p:nvSpPr>
          <p:spPr>
            <a:xfrm>
              <a:off x="1824472" y="388290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3" y="286"/>
                    <a:pt x="84" y="357"/>
                    <a:pt x="179" y="357"/>
                  </a:cubicBezTo>
                  <a:lnTo>
                    <a:pt x="1810" y="357"/>
                  </a:lnTo>
                  <a:cubicBezTo>
                    <a:pt x="1906" y="357"/>
                    <a:pt x="1989" y="286"/>
                    <a:pt x="1989" y="179"/>
                  </a:cubicBezTo>
                  <a:cubicBezTo>
                    <a:pt x="1989" y="96"/>
                    <a:pt x="1918" y="0"/>
                    <a:pt x="1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79"/>
            <p:cNvSpPr/>
            <p:nvPr/>
          </p:nvSpPr>
          <p:spPr>
            <a:xfrm>
              <a:off x="1824472" y="3957603"/>
              <a:ext cx="63360" cy="11786"/>
            </a:xfrm>
            <a:custGeom>
              <a:avLst/>
              <a:gdLst/>
              <a:ahLst/>
              <a:cxnLst/>
              <a:rect l="l" t="t" r="r" b="b"/>
              <a:pathLst>
                <a:path w="1989" h="370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cubicBezTo>
                    <a:pt x="1" y="287"/>
                    <a:pt x="84" y="370"/>
                    <a:pt x="179" y="370"/>
                  </a:cubicBezTo>
                  <a:lnTo>
                    <a:pt x="1810" y="370"/>
                  </a:lnTo>
                  <a:cubicBezTo>
                    <a:pt x="1906" y="370"/>
                    <a:pt x="1989" y="287"/>
                    <a:pt x="1989" y="191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79"/>
            <p:cNvSpPr/>
            <p:nvPr/>
          </p:nvSpPr>
          <p:spPr>
            <a:xfrm>
              <a:off x="1824472" y="3983023"/>
              <a:ext cx="63360" cy="11404"/>
            </a:xfrm>
            <a:custGeom>
              <a:avLst/>
              <a:gdLst/>
              <a:ahLst/>
              <a:cxnLst/>
              <a:rect l="l" t="t" r="r" b="b"/>
              <a:pathLst>
                <a:path w="1989" h="358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3" y="286"/>
                    <a:pt x="84" y="358"/>
                    <a:pt x="179" y="358"/>
                  </a:cubicBezTo>
                  <a:lnTo>
                    <a:pt x="1810" y="358"/>
                  </a:lnTo>
                  <a:cubicBezTo>
                    <a:pt x="1906" y="358"/>
                    <a:pt x="1989" y="286"/>
                    <a:pt x="1989" y="179"/>
                  </a:cubicBezTo>
                  <a:cubicBezTo>
                    <a:pt x="1989" y="84"/>
                    <a:pt x="1918" y="1"/>
                    <a:pt x="1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79"/>
            <p:cNvSpPr/>
            <p:nvPr/>
          </p:nvSpPr>
          <p:spPr>
            <a:xfrm>
              <a:off x="1852919" y="4057372"/>
              <a:ext cx="32269" cy="32269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45"/>
                  </a:moveTo>
                  <a:cubicBezTo>
                    <a:pt x="596" y="345"/>
                    <a:pt x="667" y="417"/>
                    <a:pt x="667" y="512"/>
                  </a:cubicBezTo>
                  <a:cubicBezTo>
                    <a:pt x="667" y="595"/>
                    <a:pt x="596" y="667"/>
                    <a:pt x="501" y="667"/>
                  </a:cubicBezTo>
                  <a:cubicBezTo>
                    <a:pt x="417" y="667"/>
                    <a:pt x="334" y="595"/>
                    <a:pt x="334" y="512"/>
                  </a:cubicBezTo>
                  <a:cubicBezTo>
                    <a:pt x="334" y="417"/>
                    <a:pt x="417" y="345"/>
                    <a:pt x="501" y="345"/>
                  </a:cubicBezTo>
                  <a:close/>
                  <a:moveTo>
                    <a:pt x="501" y="0"/>
                  </a:moveTo>
                  <a:cubicBezTo>
                    <a:pt x="215" y="0"/>
                    <a:pt x="1" y="226"/>
                    <a:pt x="1" y="512"/>
                  </a:cubicBezTo>
                  <a:cubicBezTo>
                    <a:pt x="1" y="786"/>
                    <a:pt x="215" y="1012"/>
                    <a:pt x="501" y="1012"/>
                  </a:cubicBezTo>
                  <a:cubicBezTo>
                    <a:pt x="786" y="1012"/>
                    <a:pt x="1013" y="786"/>
                    <a:pt x="1013" y="512"/>
                  </a:cubicBezTo>
                  <a:cubicBezTo>
                    <a:pt x="1013" y="226"/>
                    <a:pt x="78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79"/>
            <p:cNvSpPr/>
            <p:nvPr/>
          </p:nvSpPr>
          <p:spPr>
            <a:xfrm>
              <a:off x="1803607" y="4031188"/>
              <a:ext cx="34563" cy="88398"/>
            </a:xfrm>
            <a:custGeom>
              <a:avLst/>
              <a:gdLst/>
              <a:ahLst/>
              <a:cxnLst/>
              <a:rect l="l" t="t" r="r" b="b"/>
              <a:pathLst>
                <a:path w="1085" h="2775" extrusionOk="0">
                  <a:moveTo>
                    <a:pt x="596" y="584"/>
                  </a:moveTo>
                  <a:cubicBezTo>
                    <a:pt x="668" y="584"/>
                    <a:pt x="739" y="644"/>
                    <a:pt x="739" y="739"/>
                  </a:cubicBezTo>
                  <a:lnTo>
                    <a:pt x="739" y="2025"/>
                  </a:lnTo>
                  <a:cubicBezTo>
                    <a:pt x="739" y="2108"/>
                    <a:pt x="679" y="2179"/>
                    <a:pt x="596" y="2179"/>
                  </a:cubicBezTo>
                  <a:lnTo>
                    <a:pt x="358" y="2179"/>
                  </a:lnTo>
                  <a:lnTo>
                    <a:pt x="358" y="584"/>
                  </a:lnTo>
                  <a:close/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lnTo>
                    <a:pt x="1" y="417"/>
                  </a:lnTo>
                  <a:lnTo>
                    <a:pt x="1" y="2358"/>
                  </a:lnTo>
                  <a:lnTo>
                    <a:pt x="1" y="2596"/>
                  </a:lnTo>
                  <a:cubicBezTo>
                    <a:pt x="1" y="2680"/>
                    <a:pt x="72" y="2775"/>
                    <a:pt x="179" y="2775"/>
                  </a:cubicBezTo>
                  <a:cubicBezTo>
                    <a:pt x="263" y="2775"/>
                    <a:pt x="358" y="2703"/>
                    <a:pt x="358" y="2596"/>
                  </a:cubicBezTo>
                  <a:lnTo>
                    <a:pt x="358" y="2525"/>
                  </a:lnTo>
                  <a:lnTo>
                    <a:pt x="596" y="2525"/>
                  </a:lnTo>
                  <a:cubicBezTo>
                    <a:pt x="858" y="2525"/>
                    <a:pt x="1084" y="2299"/>
                    <a:pt x="1084" y="2025"/>
                  </a:cubicBezTo>
                  <a:lnTo>
                    <a:pt x="1084" y="739"/>
                  </a:lnTo>
                  <a:cubicBezTo>
                    <a:pt x="1084" y="465"/>
                    <a:pt x="870" y="239"/>
                    <a:pt x="596" y="239"/>
                  </a:cubicBezTo>
                  <a:lnTo>
                    <a:pt x="358" y="239"/>
                  </a:lnTo>
                  <a:lnTo>
                    <a:pt x="358" y="179"/>
                  </a:lnTo>
                  <a:cubicBezTo>
                    <a:pt x="358" y="96"/>
                    <a:pt x="27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2" name="Google Shape;11252;p79"/>
          <p:cNvGrpSpPr/>
          <p:nvPr/>
        </p:nvGrpSpPr>
        <p:grpSpPr>
          <a:xfrm>
            <a:off x="5373342" y="3627935"/>
            <a:ext cx="231395" cy="353145"/>
            <a:chOff x="5373342" y="3808935"/>
            <a:chExt cx="231395" cy="353145"/>
          </a:xfrm>
          <a:solidFill>
            <a:schemeClr val="tx1"/>
          </a:solidFill>
        </p:grpSpPr>
        <p:sp>
          <p:nvSpPr>
            <p:cNvPr id="11253" name="Google Shape;11253;p79"/>
            <p:cNvSpPr/>
            <p:nvPr/>
          </p:nvSpPr>
          <p:spPr>
            <a:xfrm>
              <a:off x="5422654" y="3832827"/>
              <a:ext cx="132772" cy="114200"/>
            </a:xfrm>
            <a:custGeom>
              <a:avLst/>
              <a:gdLst/>
              <a:ahLst/>
              <a:cxnLst/>
              <a:rect l="l" t="t" r="r" b="b"/>
              <a:pathLst>
                <a:path w="4168" h="3585" extrusionOk="0">
                  <a:moveTo>
                    <a:pt x="2072" y="322"/>
                  </a:moveTo>
                  <a:cubicBezTo>
                    <a:pt x="3036" y="322"/>
                    <a:pt x="3822" y="1108"/>
                    <a:pt x="3822" y="2084"/>
                  </a:cubicBezTo>
                  <a:lnTo>
                    <a:pt x="3846" y="2918"/>
                  </a:lnTo>
                  <a:cubicBezTo>
                    <a:pt x="3846" y="3108"/>
                    <a:pt x="3679" y="3275"/>
                    <a:pt x="3489" y="3275"/>
                  </a:cubicBezTo>
                  <a:lnTo>
                    <a:pt x="667" y="3275"/>
                  </a:lnTo>
                  <a:cubicBezTo>
                    <a:pt x="476" y="3275"/>
                    <a:pt x="310" y="3108"/>
                    <a:pt x="310" y="2918"/>
                  </a:cubicBezTo>
                  <a:lnTo>
                    <a:pt x="310" y="2084"/>
                  </a:lnTo>
                  <a:cubicBezTo>
                    <a:pt x="310" y="1108"/>
                    <a:pt x="1096" y="322"/>
                    <a:pt x="2072" y="322"/>
                  </a:cubicBezTo>
                  <a:close/>
                  <a:moveTo>
                    <a:pt x="2084" y="1"/>
                  </a:moveTo>
                  <a:cubicBezTo>
                    <a:pt x="941" y="1"/>
                    <a:pt x="0" y="929"/>
                    <a:pt x="0" y="2084"/>
                  </a:cubicBezTo>
                  <a:lnTo>
                    <a:pt x="0" y="2918"/>
                  </a:lnTo>
                  <a:cubicBezTo>
                    <a:pt x="0" y="3287"/>
                    <a:pt x="298" y="3584"/>
                    <a:pt x="667" y="3584"/>
                  </a:cubicBezTo>
                  <a:lnTo>
                    <a:pt x="3489" y="3584"/>
                  </a:lnTo>
                  <a:cubicBezTo>
                    <a:pt x="3858" y="3584"/>
                    <a:pt x="4156" y="3287"/>
                    <a:pt x="4156" y="2918"/>
                  </a:cubicBezTo>
                  <a:lnTo>
                    <a:pt x="4156" y="2084"/>
                  </a:lnTo>
                  <a:cubicBezTo>
                    <a:pt x="4167" y="929"/>
                    <a:pt x="322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79"/>
            <p:cNvSpPr/>
            <p:nvPr/>
          </p:nvSpPr>
          <p:spPr>
            <a:xfrm>
              <a:off x="5394590" y="3972415"/>
              <a:ext cx="45139" cy="37557"/>
            </a:xfrm>
            <a:custGeom>
              <a:avLst/>
              <a:gdLst/>
              <a:ahLst/>
              <a:cxnLst/>
              <a:rect l="l" t="t" r="r" b="b"/>
              <a:pathLst>
                <a:path w="1417" h="1179" extrusionOk="0">
                  <a:moveTo>
                    <a:pt x="953" y="334"/>
                  </a:moveTo>
                  <a:cubicBezTo>
                    <a:pt x="1024" y="334"/>
                    <a:pt x="1096" y="393"/>
                    <a:pt x="1096" y="464"/>
                  </a:cubicBezTo>
                  <a:lnTo>
                    <a:pt x="1096" y="715"/>
                  </a:lnTo>
                  <a:cubicBezTo>
                    <a:pt x="1096" y="798"/>
                    <a:pt x="1024" y="857"/>
                    <a:pt x="953" y="857"/>
                  </a:cubicBezTo>
                  <a:lnTo>
                    <a:pt x="465" y="857"/>
                  </a:lnTo>
                  <a:cubicBezTo>
                    <a:pt x="393" y="857"/>
                    <a:pt x="334" y="798"/>
                    <a:pt x="334" y="715"/>
                  </a:cubicBezTo>
                  <a:lnTo>
                    <a:pt x="334" y="464"/>
                  </a:lnTo>
                  <a:cubicBezTo>
                    <a:pt x="334" y="393"/>
                    <a:pt x="393" y="334"/>
                    <a:pt x="465" y="334"/>
                  </a:cubicBezTo>
                  <a:close/>
                  <a:moveTo>
                    <a:pt x="465" y="0"/>
                  </a:moveTo>
                  <a:cubicBezTo>
                    <a:pt x="214" y="0"/>
                    <a:pt x="0" y="214"/>
                    <a:pt x="0" y="464"/>
                  </a:cubicBezTo>
                  <a:lnTo>
                    <a:pt x="0" y="715"/>
                  </a:lnTo>
                  <a:cubicBezTo>
                    <a:pt x="0" y="976"/>
                    <a:pt x="214" y="1179"/>
                    <a:pt x="465" y="1179"/>
                  </a:cubicBezTo>
                  <a:lnTo>
                    <a:pt x="953" y="1179"/>
                  </a:lnTo>
                  <a:cubicBezTo>
                    <a:pt x="1215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79"/>
            <p:cNvSpPr/>
            <p:nvPr/>
          </p:nvSpPr>
          <p:spPr>
            <a:xfrm>
              <a:off x="5460179" y="3972415"/>
              <a:ext cx="58072" cy="37557"/>
            </a:xfrm>
            <a:custGeom>
              <a:avLst/>
              <a:gdLst/>
              <a:ahLst/>
              <a:cxnLst/>
              <a:rect l="l" t="t" r="r" b="b"/>
              <a:pathLst>
                <a:path w="1823" h="1179" extrusionOk="0">
                  <a:moveTo>
                    <a:pt x="1346" y="334"/>
                  </a:moveTo>
                  <a:cubicBezTo>
                    <a:pt x="1430" y="334"/>
                    <a:pt x="1489" y="393"/>
                    <a:pt x="1489" y="464"/>
                  </a:cubicBezTo>
                  <a:lnTo>
                    <a:pt x="1489" y="715"/>
                  </a:lnTo>
                  <a:cubicBezTo>
                    <a:pt x="1489" y="798"/>
                    <a:pt x="1430" y="857"/>
                    <a:pt x="1346" y="857"/>
                  </a:cubicBezTo>
                  <a:lnTo>
                    <a:pt x="441" y="857"/>
                  </a:lnTo>
                  <a:cubicBezTo>
                    <a:pt x="370" y="857"/>
                    <a:pt x="311" y="798"/>
                    <a:pt x="311" y="715"/>
                  </a:cubicBezTo>
                  <a:lnTo>
                    <a:pt x="311" y="464"/>
                  </a:lnTo>
                  <a:cubicBezTo>
                    <a:pt x="311" y="393"/>
                    <a:pt x="370" y="334"/>
                    <a:pt x="441" y="334"/>
                  </a:cubicBezTo>
                  <a:close/>
                  <a:moveTo>
                    <a:pt x="453" y="0"/>
                  </a:moveTo>
                  <a:cubicBezTo>
                    <a:pt x="203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03" y="1179"/>
                    <a:pt x="453" y="1179"/>
                  </a:cubicBezTo>
                  <a:lnTo>
                    <a:pt x="1370" y="1179"/>
                  </a:lnTo>
                  <a:cubicBezTo>
                    <a:pt x="1620" y="1179"/>
                    <a:pt x="1823" y="976"/>
                    <a:pt x="1823" y="715"/>
                  </a:cubicBezTo>
                  <a:lnTo>
                    <a:pt x="1823" y="464"/>
                  </a:lnTo>
                  <a:cubicBezTo>
                    <a:pt x="1823" y="214"/>
                    <a:pt x="1620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79"/>
            <p:cNvSpPr/>
            <p:nvPr/>
          </p:nvSpPr>
          <p:spPr>
            <a:xfrm>
              <a:off x="5538319" y="3972415"/>
              <a:ext cx="45170" cy="37557"/>
            </a:xfrm>
            <a:custGeom>
              <a:avLst/>
              <a:gdLst/>
              <a:ahLst/>
              <a:cxnLst/>
              <a:rect l="l" t="t" r="r" b="b"/>
              <a:pathLst>
                <a:path w="1418" h="1179" extrusionOk="0">
                  <a:moveTo>
                    <a:pt x="941" y="334"/>
                  </a:moveTo>
                  <a:cubicBezTo>
                    <a:pt x="1013" y="334"/>
                    <a:pt x="1072" y="393"/>
                    <a:pt x="1072" y="464"/>
                  </a:cubicBezTo>
                  <a:lnTo>
                    <a:pt x="1072" y="715"/>
                  </a:lnTo>
                  <a:cubicBezTo>
                    <a:pt x="1072" y="798"/>
                    <a:pt x="1013" y="857"/>
                    <a:pt x="941" y="857"/>
                  </a:cubicBezTo>
                  <a:lnTo>
                    <a:pt x="453" y="857"/>
                  </a:lnTo>
                  <a:cubicBezTo>
                    <a:pt x="370" y="857"/>
                    <a:pt x="310" y="798"/>
                    <a:pt x="310" y="715"/>
                  </a:cubicBezTo>
                  <a:lnTo>
                    <a:pt x="310" y="464"/>
                  </a:lnTo>
                  <a:cubicBezTo>
                    <a:pt x="310" y="393"/>
                    <a:pt x="370" y="334"/>
                    <a:pt x="453" y="334"/>
                  </a:cubicBezTo>
                  <a:close/>
                  <a:moveTo>
                    <a:pt x="465" y="0"/>
                  </a:moveTo>
                  <a:cubicBezTo>
                    <a:pt x="215" y="0"/>
                    <a:pt x="1" y="214"/>
                    <a:pt x="1" y="464"/>
                  </a:cubicBezTo>
                  <a:lnTo>
                    <a:pt x="1" y="715"/>
                  </a:lnTo>
                  <a:cubicBezTo>
                    <a:pt x="1" y="976"/>
                    <a:pt x="215" y="1179"/>
                    <a:pt x="465" y="1179"/>
                  </a:cubicBezTo>
                  <a:lnTo>
                    <a:pt x="953" y="1179"/>
                  </a:lnTo>
                  <a:cubicBezTo>
                    <a:pt x="1203" y="1179"/>
                    <a:pt x="1417" y="976"/>
                    <a:pt x="1417" y="715"/>
                  </a:cubicBezTo>
                  <a:lnTo>
                    <a:pt x="1417" y="464"/>
                  </a:lnTo>
                  <a:cubicBezTo>
                    <a:pt x="1417" y="214"/>
                    <a:pt x="1203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79"/>
            <p:cNvSpPr/>
            <p:nvPr/>
          </p:nvSpPr>
          <p:spPr>
            <a:xfrm>
              <a:off x="5373342" y="3808935"/>
              <a:ext cx="231395" cy="353145"/>
            </a:xfrm>
            <a:custGeom>
              <a:avLst/>
              <a:gdLst/>
              <a:ahLst/>
              <a:cxnLst/>
              <a:rect l="l" t="t" r="r" b="b"/>
              <a:pathLst>
                <a:path w="7264" h="11086" extrusionOk="0">
                  <a:moveTo>
                    <a:pt x="4215" y="9502"/>
                  </a:moveTo>
                  <a:lnTo>
                    <a:pt x="4215" y="10764"/>
                  </a:lnTo>
                  <a:lnTo>
                    <a:pt x="3048" y="10764"/>
                  </a:lnTo>
                  <a:lnTo>
                    <a:pt x="3048" y="9502"/>
                  </a:lnTo>
                  <a:close/>
                  <a:moveTo>
                    <a:pt x="1810" y="1"/>
                  </a:moveTo>
                  <a:cubicBezTo>
                    <a:pt x="822" y="1"/>
                    <a:pt x="0" y="822"/>
                    <a:pt x="0" y="1822"/>
                  </a:cubicBezTo>
                  <a:lnTo>
                    <a:pt x="0" y="7144"/>
                  </a:lnTo>
                  <a:cubicBezTo>
                    <a:pt x="0" y="7728"/>
                    <a:pt x="477" y="8204"/>
                    <a:pt x="1060" y="8204"/>
                  </a:cubicBezTo>
                  <a:lnTo>
                    <a:pt x="2727" y="8204"/>
                  </a:lnTo>
                  <a:lnTo>
                    <a:pt x="2727" y="8275"/>
                  </a:lnTo>
                  <a:cubicBezTo>
                    <a:pt x="2727" y="8371"/>
                    <a:pt x="2798" y="8442"/>
                    <a:pt x="2882" y="8442"/>
                  </a:cubicBezTo>
                  <a:cubicBezTo>
                    <a:pt x="2977" y="8442"/>
                    <a:pt x="3048" y="8371"/>
                    <a:pt x="3048" y="8275"/>
                  </a:cubicBezTo>
                  <a:lnTo>
                    <a:pt x="3048" y="7144"/>
                  </a:lnTo>
                  <a:lnTo>
                    <a:pt x="4215" y="7144"/>
                  </a:lnTo>
                  <a:lnTo>
                    <a:pt x="4215" y="9168"/>
                  </a:lnTo>
                  <a:lnTo>
                    <a:pt x="3048" y="9168"/>
                  </a:lnTo>
                  <a:lnTo>
                    <a:pt x="3048" y="9049"/>
                  </a:lnTo>
                  <a:cubicBezTo>
                    <a:pt x="3048" y="8966"/>
                    <a:pt x="2977" y="8883"/>
                    <a:pt x="2882" y="8883"/>
                  </a:cubicBezTo>
                  <a:cubicBezTo>
                    <a:pt x="2798" y="8883"/>
                    <a:pt x="2727" y="8966"/>
                    <a:pt x="2727" y="9049"/>
                  </a:cubicBezTo>
                  <a:lnTo>
                    <a:pt x="2727" y="10930"/>
                  </a:lnTo>
                  <a:cubicBezTo>
                    <a:pt x="2727" y="11014"/>
                    <a:pt x="2798" y="11085"/>
                    <a:pt x="2882" y="11085"/>
                  </a:cubicBezTo>
                  <a:lnTo>
                    <a:pt x="4370" y="11085"/>
                  </a:lnTo>
                  <a:cubicBezTo>
                    <a:pt x="4465" y="11085"/>
                    <a:pt x="4537" y="11014"/>
                    <a:pt x="4537" y="10930"/>
                  </a:cubicBezTo>
                  <a:lnTo>
                    <a:pt x="4537" y="8192"/>
                  </a:lnTo>
                  <a:lnTo>
                    <a:pt x="6204" y="8192"/>
                  </a:lnTo>
                  <a:cubicBezTo>
                    <a:pt x="6787" y="8192"/>
                    <a:pt x="7263" y="7716"/>
                    <a:pt x="7263" y="7132"/>
                  </a:cubicBezTo>
                  <a:lnTo>
                    <a:pt x="7263" y="1798"/>
                  </a:lnTo>
                  <a:cubicBezTo>
                    <a:pt x="7263" y="810"/>
                    <a:pt x="6442" y="1"/>
                    <a:pt x="5453" y="1"/>
                  </a:cubicBezTo>
                  <a:lnTo>
                    <a:pt x="5132" y="1"/>
                  </a:lnTo>
                  <a:cubicBezTo>
                    <a:pt x="5049" y="1"/>
                    <a:pt x="4977" y="72"/>
                    <a:pt x="4977" y="167"/>
                  </a:cubicBezTo>
                  <a:cubicBezTo>
                    <a:pt x="4977" y="251"/>
                    <a:pt x="5049" y="334"/>
                    <a:pt x="5132" y="334"/>
                  </a:cubicBezTo>
                  <a:lnTo>
                    <a:pt x="5453" y="334"/>
                  </a:lnTo>
                  <a:cubicBezTo>
                    <a:pt x="6263" y="334"/>
                    <a:pt x="6942" y="1001"/>
                    <a:pt x="6942" y="1822"/>
                  </a:cubicBezTo>
                  <a:lnTo>
                    <a:pt x="6942" y="7144"/>
                  </a:lnTo>
                  <a:cubicBezTo>
                    <a:pt x="6942" y="7549"/>
                    <a:pt x="6608" y="7871"/>
                    <a:pt x="6204" y="7871"/>
                  </a:cubicBezTo>
                  <a:lnTo>
                    <a:pt x="4537" y="7871"/>
                  </a:lnTo>
                  <a:lnTo>
                    <a:pt x="4537" y="7144"/>
                  </a:lnTo>
                  <a:lnTo>
                    <a:pt x="4727" y="7144"/>
                  </a:lnTo>
                  <a:cubicBezTo>
                    <a:pt x="4822" y="7144"/>
                    <a:pt x="4894" y="7073"/>
                    <a:pt x="4894" y="6978"/>
                  </a:cubicBezTo>
                  <a:cubicBezTo>
                    <a:pt x="4894" y="6894"/>
                    <a:pt x="4822" y="6823"/>
                    <a:pt x="4727" y="6823"/>
                  </a:cubicBezTo>
                  <a:lnTo>
                    <a:pt x="2525" y="6823"/>
                  </a:lnTo>
                  <a:cubicBezTo>
                    <a:pt x="2441" y="6823"/>
                    <a:pt x="2370" y="6894"/>
                    <a:pt x="2370" y="6978"/>
                  </a:cubicBezTo>
                  <a:cubicBezTo>
                    <a:pt x="2370" y="7073"/>
                    <a:pt x="2441" y="7144"/>
                    <a:pt x="2525" y="7144"/>
                  </a:cubicBezTo>
                  <a:lnTo>
                    <a:pt x="2727" y="7144"/>
                  </a:lnTo>
                  <a:lnTo>
                    <a:pt x="2727" y="7871"/>
                  </a:lnTo>
                  <a:lnTo>
                    <a:pt x="1060" y="7871"/>
                  </a:lnTo>
                  <a:cubicBezTo>
                    <a:pt x="655" y="7871"/>
                    <a:pt x="322" y="7549"/>
                    <a:pt x="322" y="7144"/>
                  </a:cubicBezTo>
                  <a:lnTo>
                    <a:pt x="322" y="1822"/>
                  </a:lnTo>
                  <a:cubicBezTo>
                    <a:pt x="322" y="1001"/>
                    <a:pt x="1001" y="334"/>
                    <a:pt x="1810" y="334"/>
                  </a:cubicBezTo>
                  <a:lnTo>
                    <a:pt x="4191" y="334"/>
                  </a:lnTo>
                  <a:cubicBezTo>
                    <a:pt x="4287" y="334"/>
                    <a:pt x="4358" y="251"/>
                    <a:pt x="4358" y="167"/>
                  </a:cubicBezTo>
                  <a:cubicBezTo>
                    <a:pt x="4358" y="72"/>
                    <a:pt x="4287" y="1"/>
                    <a:pt x="4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79"/>
            <p:cNvSpPr/>
            <p:nvPr/>
          </p:nvSpPr>
          <p:spPr>
            <a:xfrm>
              <a:off x="5481426" y="4125255"/>
              <a:ext cx="15195" cy="15195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8"/>
                  </a:cubicBezTo>
                  <a:cubicBezTo>
                    <a:pt x="1" y="369"/>
                    <a:pt x="108" y="477"/>
                    <a:pt x="239" y="477"/>
                  </a:cubicBezTo>
                  <a:cubicBezTo>
                    <a:pt x="370" y="477"/>
                    <a:pt x="477" y="369"/>
                    <a:pt x="477" y="238"/>
                  </a:cubicBezTo>
                  <a:cubicBezTo>
                    <a:pt x="477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79"/>
            <p:cNvSpPr/>
            <p:nvPr/>
          </p:nvSpPr>
          <p:spPr>
            <a:xfrm>
              <a:off x="5447692" y="3873792"/>
              <a:ext cx="29593" cy="48579"/>
            </a:xfrm>
            <a:custGeom>
              <a:avLst/>
              <a:gdLst/>
              <a:ahLst/>
              <a:cxnLst/>
              <a:rect l="l" t="t" r="r" b="b"/>
              <a:pathLst>
                <a:path w="929" h="1525" extrusionOk="0">
                  <a:moveTo>
                    <a:pt x="595" y="334"/>
                  </a:moveTo>
                  <a:lnTo>
                    <a:pt x="595" y="596"/>
                  </a:lnTo>
                  <a:lnTo>
                    <a:pt x="333" y="596"/>
                  </a:lnTo>
                  <a:lnTo>
                    <a:pt x="333" y="334"/>
                  </a:lnTo>
                  <a:close/>
                  <a:moveTo>
                    <a:pt x="595" y="917"/>
                  </a:moveTo>
                  <a:lnTo>
                    <a:pt x="595" y="1179"/>
                  </a:lnTo>
                  <a:lnTo>
                    <a:pt x="333" y="1179"/>
                  </a:lnTo>
                  <a:lnTo>
                    <a:pt x="333" y="917"/>
                  </a:lnTo>
                  <a:close/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1358"/>
                  </a:lnTo>
                  <a:cubicBezTo>
                    <a:pt x="0" y="1453"/>
                    <a:pt x="83" y="1525"/>
                    <a:pt x="167" y="1525"/>
                  </a:cubicBezTo>
                  <a:lnTo>
                    <a:pt x="762" y="1525"/>
                  </a:lnTo>
                  <a:cubicBezTo>
                    <a:pt x="845" y="1525"/>
                    <a:pt x="929" y="1453"/>
                    <a:pt x="929" y="1358"/>
                  </a:cubicBezTo>
                  <a:lnTo>
                    <a:pt x="929" y="167"/>
                  </a:lnTo>
                  <a:cubicBezTo>
                    <a:pt x="929" y="84"/>
                    <a:pt x="84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79"/>
            <p:cNvSpPr/>
            <p:nvPr/>
          </p:nvSpPr>
          <p:spPr>
            <a:xfrm>
              <a:off x="5500762" y="3873792"/>
              <a:ext cx="29625" cy="48579"/>
            </a:xfrm>
            <a:custGeom>
              <a:avLst/>
              <a:gdLst/>
              <a:ahLst/>
              <a:cxnLst/>
              <a:rect l="l" t="t" r="r" b="b"/>
              <a:pathLst>
                <a:path w="930" h="1525" extrusionOk="0">
                  <a:moveTo>
                    <a:pt x="596" y="917"/>
                  </a:moveTo>
                  <a:lnTo>
                    <a:pt x="596" y="1179"/>
                  </a:lnTo>
                  <a:lnTo>
                    <a:pt x="334" y="1179"/>
                  </a:lnTo>
                  <a:lnTo>
                    <a:pt x="334" y="917"/>
                  </a:lnTo>
                  <a:close/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1358"/>
                  </a:lnTo>
                  <a:cubicBezTo>
                    <a:pt x="1" y="1453"/>
                    <a:pt x="84" y="1525"/>
                    <a:pt x="168" y="1525"/>
                  </a:cubicBezTo>
                  <a:lnTo>
                    <a:pt x="763" y="1525"/>
                  </a:lnTo>
                  <a:cubicBezTo>
                    <a:pt x="858" y="1525"/>
                    <a:pt x="930" y="1453"/>
                    <a:pt x="930" y="1358"/>
                  </a:cubicBezTo>
                  <a:lnTo>
                    <a:pt x="930" y="763"/>
                  </a:lnTo>
                  <a:cubicBezTo>
                    <a:pt x="930" y="679"/>
                    <a:pt x="858" y="596"/>
                    <a:pt x="763" y="596"/>
                  </a:cubicBezTo>
                  <a:lnTo>
                    <a:pt x="334" y="596"/>
                  </a:lnTo>
                  <a:lnTo>
                    <a:pt x="334" y="334"/>
                  </a:ln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4"/>
                    <a:pt x="858" y="1"/>
                    <a:pt x="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79"/>
            <p:cNvSpPr/>
            <p:nvPr/>
          </p:nvSpPr>
          <p:spPr>
            <a:xfrm>
              <a:off x="5482573" y="3909533"/>
              <a:ext cx="15959" cy="17998"/>
            </a:xfrm>
            <a:custGeom>
              <a:avLst/>
              <a:gdLst/>
              <a:ahLst/>
              <a:cxnLst/>
              <a:rect l="l" t="t" r="r" b="b"/>
              <a:pathLst>
                <a:path w="501" h="565" extrusionOk="0">
                  <a:moveTo>
                    <a:pt x="324" y="1"/>
                  </a:moveTo>
                  <a:cubicBezTo>
                    <a:pt x="261" y="1"/>
                    <a:pt x="191" y="30"/>
                    <a:pt x="155" y="93"/>
                  </a:cubicBezTo>
                  <a:lnTo>
                    <a:pt x="36" y="331"/>
                  </a:lnTo>
                  <a:cubicBezTo>
                    <a:pt x="0" y="403"/>
                    <a:pt x="36" y="510"/>
                    <a:pt x="119" y="545"/>
                  </a:cubicBezTo>
                  <a:cubicBezTo>
                    <a:pt x="139" y="559"/>
                    <a:pt x="162" y="565"/>
                    <a:pt x="185" y="565"/>
                  </a:cubicBezTo>
                  <a:cubicBezTo>
                    <a:pt x="245" y="565"/>
                    <a:pt x="308" y="525"/>
                    <a:pt x="334" y="474"/>
                  </a:cubicBezTo>
                  <a:lnTo>
                    <a:pt x="453" y="236"/>
                  </a:lnTo>
                  <a:cubicBezTo>
                    <a:pt x="500" y="164"/>
                    <a:pt x="453" y="57"/>
                    <a:pt x="381" y="10"/>
                  </a:cubicBezTo>
                  <a:cubicBezTo>
                    <a:pt x="364" y="4"/>
                    <a:pt x="345" y="1"/>
                    <a:pt x="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2" name="Google Shape;11262;p79"/>
          <p:cNvSpPr/>
          <p:nvPr/>
        </p:nvSpPr>
        <p:spPr>
          <a:xfrm>
            <a:off x="6738361" y="3628700"/>
            <a:ext cx="205210" cy="353399"/>
          </a:xfrm>
          <a:custGeom>
            <a:avLst/>
            <a:gdLst/>
            <a:ahLst/>
            <a:cxnLst/>
            <a:rect l="l" t="t" r="r" b="b"/>
            <a:pathLst>
              <a:path w="6442" h="11094" extrusionOk="0">
                <a:moveTo>
                  <a:pt x="2703" y="2120"/>
                </a:moveTo>
                <a:cubicBezTo>
                  <a:pt x="2965" y="2286"/>
                  <a:pt x="3620" y="2632"/>
                  <a:pt x="4489" y="2667"/>
                </a:cubicBezTo>
                <a:lnTo>
                  <a:pt x="4489" y="3763"/>
                </a:lnTo>
                <a:cubicBezTo>
                  <a:pt x="4489" y="4453"/>
                  <a:pt x="3929" y="5037"/>
                  <a:pt x="3215" y="5037"/>
                </a:cubicBezTo>
                <a:cubicBezTo>
                  <a:pt x="3207" y="5037"/>
                  <a:pt x="3200" y="5037"/>
                  <a:pt x="3193" y="5037"/>
                </a:cubicBezTo>
                <a:cubicBezTo>
                  <a:pt x="2512" y="5037"/>
                  <a:pt x="1953" y="4482"/>
                  <a:pt x="1953" y="3775"/>
                </a:cubicBezTo>
                <a:lnTo>
                  <a:pt x="1953" y="2632"/>
                </a:lnTo>
                <a:cubicBezTo>
                  <a:pt x="2286" y="2465"/>
                  <a:pt x="2560" y="2239"/>
                  <a:pt x="2703" y="2120"/>
                </a:cubicBezTo>
                <a:close/>
                <a:moveTo>
                  <a:pt x="3643" y="5394"/>
                </a:moveTo>
                <a:lnTo>
                  <a:pt x="3643" y="5858"/>
                </a:lnTo>
                <a:cubicBezTo>
                  <a:pt x="3500" y="5912"/>
                  <a:pt x="3361" y="5939"/>
                  <a:pt x="3222" y="5939"/>
                </a:cubicBezTo>
                <a:cubicBezTo>
                  <a:pt x="3084" y="5939"/>
                  <a:pt x="2947" y="5912"/>
                  <a:pt x="2810" y="5858"/>
                </a:cubicBezTo>
                <a:lnTo>
                  <a:pt x="2810" y="5394"/>
                </a:lnTo>
                <a:cubicBezTo>
                  <a:pt x="2947" y="5442"/>
                  <a:pt x="3090" y="5465"/>
                  <a:pt x="3231" y="5465"/>
                </a:cubicBezTo>
                <a:cubicBezTo>
                  <a:pt x="3372" y="5465"/>
                  <a:pt x="3512" y="5442"/>
                  <a:pt x="3643" y="5394"/>
                </a:cubicBezTo>
                <a:close/>
                <a:moveTo>
                  <a:pt x="2619" y="6144"/>
                </a:moveTo>
                <a:cubicBezTo>
                  <a:pt x="2703" y="6180"/>
                  <a:pt x="2798" y="6215"/>
                  <a:pt x="2881" y="6227"/>
                </a:cubicBezTo>
                <a:lnTo>
                  <a:pt x="2524" y="6573"/>
                </a:lnTo>
                <a:lnTo>
                  <a:pt x="2381" y="6144"/>
                </a:lnTo>
                <a:close/>
                <a:moveTo>
                  <a:pt x="3929" y="6144"/>
                </a:moveTo>
                <a:cubicBezTo>
                  <a:pt x="3989" y="6144"/>
                  <a:pt x="4036" y="6144"/>
                  <a:pt x="4060" y="6156"/>
                </a:cubicBezTo>
                <a:lnTo>
                  <a:pt x="3917" y="6573"/>
                </a:lnTo>
                <a:lnTo>
                  <a:pt x="3572" y="6215"/>
                </a:lnTo>
                <a:cubicBezTo>
                  <a:pt x="3643" y="6204"/>
                  <a:pt x="3739" y="6168"/>
                  <a:pt x="3810" y="6144"/>
                </a:cubicBezTo>
                <a:close/>
                <a:moveTo>
                  <a:pt x="2060" y="6227"/>
                </a:moveTo>
                <a:lnTo>
                  <a:pt x="2477" y="7370"/>
                </a:lnTo>
                <a:lnTo>
                  <a:pt x="2238" y="6954"/>
                </a:lnTo>
                <a:cubicBezTo>
                  <a:pt x="2203" y="6892"/>
                  <a:pt x="2149" y="6856"/>
                  <a:pt x="2094" y="6856"/>
                </a:cubicBezTo>
                <a:cubicBezTo>
                  <a:pt x="2074" y="6856"/>
                  <a:pt x="2055" y="6861"/>
                  <a:pt x="2036" y="6870"/>
                </a:cubicBezTo>
                <a:lnTo>
                  <a:pt x="1738" y="6989"/>
                </a:lnTo>
                <a:lnTo>
                  <a:pt x="1738" y="6989"/>
                </a:lnTo>
                <a:lnTo>
                  <a:pt x="1976" y="6239"/>
                </a:lnTo>
                <a:cubicBezTo>
                  <a:pt x="2012" y="6227"/>
                  <a:pt x="2036" y="6227"/>
                  <a:pt x="2060" y="6227"/>
                </a:cubicBezTo>
                <a:close/>
                <a:moveTo>
                  <a:pt x="4405" y="6204"/>
                </a:moveTo>
                <a:cubicBezTo>
                  <a:pt x="4453" y="6215"/>
                  <a:pt x="4512" y="6227"/>
                  <a:pt x="4548" y="6239"/>
                </a:cubicBezTo>
                <a:lnTo>
                  <a:pt x="4763" y="6977"/>
                </a:lnTo>
                <a:lnTo>
                  <a:pt x="4465" y="6858"/>
                </a:lnTo>
                <a:cubicBezTo>
                  <a:pt x="4446" y="6849"/>
                  <a:pt x="4425" y="6844"/>
                  <a:pt x="4404" y="6844"/>
                </a:cubicBezTo>
                <a:cubicBezTo>
                  <a:pt x="4347" y="6844"/>
                  <a:pt x="4292" y="6877"/>
                  <a:pt x="4274" y="6930"/>
                </a:cubicBezTo>
                <a:lnTo>
                  <a:pt x="3953" y="7477"/>
                </a:lnTo>
                <a:lnTo>
                  <a:pt x="3953" y="7477"/>
                </a:lnTo>
                <a:lnTo>
                  <a:pt x="4405" y="6204"/>
                </a:lnTo>
                <a:close/>
                <a:moveTo>
                  <a:pt x="3239" y="6334"/>
                </a:moveTo>
                <a:lnTo>
                  <a:pt x="3798" y="6918"/>
                </a:lnTo>
                <a:lnTo>
                  <a:pt x="3239" y="8501"/>
                </a:lnTo>
                <a:lnTo>
                  <a:pt x="2667" y="6918"/>
                </a:lnTo>
                <a:lnTo>
                  <a:pt x="3239" y="6334"/>
                </a:lnTo>
                <a:close/>
                <a:moveTo>
                  <a:pt x="4953" y="6477"/>
                </a:moveTo>
                <a:cubicBezTo>
                  <a:pt x="5251" y="6704"/>
                  <a:pt x="5465" y="7037"/>
                  <a:pt x="5560" y="7406"/>
                </a:cubicBezTo>
                <a:lnTo>
                  <a:pt x="6025" y="9311"/>
                </a:lnTo>
                <a:cubicBezTo>
                  <a:pt x="6084" y="9573"/>
                  <a:pt x="5965" y="9871"/>
                  <a:pt x="5715" y="10025"/>
                </a:cubicBezTo>
                <a:cubicBezTo>
                  <a:pt x="4941" y="10466"/>
                  <a:pt x="4167" y="10692"/>
                  <a:pt x="3405" y="10740"/>
                </a:cubicBezTo>
                <a:lnTo>
                  <a:pt x="3405" y="9061"/>
                </a:lnTo>
                <a:lnTo>
                  <a:pt x="4477" y="7227"/>
                </a:lnTo>
                <a:lnTo>
                  <a:pt x="4965" y="7406"/>
                </a:lnTo>
                <a:cubicBezTo>
                  <a:pt x="4983" y="7413"/>
                  <a:pt x="5002" y="7417"/>
                  <a:pt x="5020" y="7417"/>
                </a:cubicBezTo>
                <a:cubicBezTo>
                  <a:pt x="5123" y="7417"/>
                  <a:pt x="5220" y="7313"/>
                  <a:pt x="5179" y="7192"/>
                </a:cubicBezTo>
                <a:lnTo>
                  <a:pt x="4953" y="6477"/>
                </a:lnTo>
                <a:close/>
                <a:moveTo>
                  <a:pt x="2605" y="0"/>
                </a:moveTo>
                <a:cubicBezTo>
                  <a:pt x="1565" y="0"/>
                  <a:pt x="665" y="872"/>
                  <a:pt x="655" y="1977"/>
                </a:cubicBezTo>
                <a:cubicBezTo>
                  <a:pt x="655" y="2465"/>
                  <a:pt x="679" y="2989"/>
                  <a:pt x="774" y="3584"/>
                </a:cubicBezTo>
                <a:cubicBezTo>
                  <a:pt x="833" y="3977"/>
                  <a:pt x="1191" y="4299"/>
                  <a:pt x="1584" y="4299"/>
                </a:cubicBezTo>
                <a:lnTo>
                  <a:pt x="1691" y="4299"/>
                </a:lnTo>
                <a:cubicBezTo>
                  <a:pt x="1834" y="4691"/>
                  <a:pt x="2096" y="5013"/>
                  <a:pt x="2465" y="5203"/>
                </a:cubicBezTo>
                <a:lnTo>
                  <a:pt x="2465" y="5823"/>
                </a:lnTo>
                <a:cubicBezTo>
                  <a:pt x="1619" y="5846"/>
                  <a:pt x="786" y="6418"/>
                  <a:pt x="560" y="7347"/>
                </a:cubicBezTo>
                <a:lnTo>
                  <a:pt x="488" y="7644"/>
                </a:lnTo>
                <a:cubicBezTo>
                  <a:pt x="476" y="7728"/>
                  <a:pt x="524" y="7823"/>
                  <a:pt x="607" y="7835"/>
                </a:cubicBezTo>
                <a:cubicBezTo>
                  <a:pt x="617" y="7836"/>
                  <a:pt x="628" y="7837"/>
                  <a:pt x="638" y="7837"/>
                </a:cubicBezTo>
                <a:cubicBezTo>
                  <a:pt x="713" y="7837"/>
                  <a:pt x="787" y="7799"/>
                  <a:pt x="798" y="7716"/>
                </a:cubicBezTo>
                <a:lnTo>
                  <a:pt x="869" y="7418"/>
                </a:lnTo>
                <a:cubicBezTo>
                  <a:pt x="976" y="7001"/>
                  <a:pt x="1214" y="6680"/>
                  <a:pt x="1548" y="6454"/>
                </a:cubicBezTo>
                <a:lnTo>
                  <a:pt x="1548" y="6454"/>
                </a:lnTo>
                <a:lnTo>
                  <a:pt x="1310" y="7216"/>
                </a:lnTo>
                <a:cubicBezTo>
                  <a:pt x="1269" y="7326"/>
                  <a:pt x="1357" y="7429"/>
                  <a:pt x="1457" y="7429"/>
                </a:cubicBezTo>
                <a:cubicBezTo>
                  <a:pt x="1475" y="7429"/>
                  <a:pt x="1494" y="7425"/>
                  <a:pt x="1512" y="7418"/>
                </a:cubicBezTo>
                <a:lnTo>
                  <a:pt x="2012" y="7239"/>
                </a:lnTo>
                <a:lnTo>
                  <a:pt x="3084" y="9073"/>
                </a:lnTo>
                <a:lnTo>
                  <a:pt x="3084" y="10764"/>
                </a:lnTo>
                <a:cubicBezTo>
                  <a:pt x="2310" y="10740"/>
                  <a:pt x="1512" y="10514"/>
                  <a:pt x="714" y="10049"/>
                </a:cubicBezTo>
                <a:cubicBezTo>
                  <a:pt x="452" y="9906"/>
                  <a:pt x="345" y="9621"/>
                  <a:pt x="417" y="9335"/>
                </a:cubicBezTo>
                <a:lnTo>
                  <a:pt x="607" y="8501"/>
                </a:lnTo>
                <a:cubicBezTo>
                  <a:pt x="619" y="8418"/>
                  <a:pt x="572" y="8323"/>
                  <a:pt x="488" y="8311"/>
                </a:cubicBezTo>
                <a:cubicBezTo>
                  <a:pt x="480" y="8310"/>
                  <a:pt x="471" y="8309"/>
                  <a:pt x="462" y="8309"/>
                </a:cubicBezTo>
                <a:cubicBezTo>
                  <a:pt x="386" y="8309"/>
                  <a:pt x="308" y="8355"/>
                  <a:pt x="298" y="8430"/>
                </a:cubicBezTo>
                <a:lnTo>
                  <a:pt x="107" y="9263"/>
                </a:lnTo>
                <a:cubicBezTo>
                  <a:pt x="0" y="9680"/>
                  <a:pt x="191" y="10133"/>
                  <a:pt x="560" y="10335"/>
                </a:cubicBezTo>
                <a:cubicBezTo>
                  <a:pt x="1447" y="10841"/>
                  <a:pt x="2337" y="11094"/>
                  <a:pt x="3225" y="11094"/>
                </a:cubicBezTo>
                <a:cubicBezTo>
                  <a:pt x="4114" y="11094"/>
                  <a:pt x="5001" y="10841"/>
                  <a:pt x="5882" y="10335"/>
                </a:cubicBezTo>
                <a:cubicBezTo>
                  <a:pt x="6251" y="10085"/>
                  <a:pt x="6441" y="9656"/>
                  <a:pt x="6334" y="9240"/>
                </a:cubicBezTo>
                <a:lnTo>
                  <a:pt x="5882" y="7335"/>
                </a:lnTo>
                <a:cubicBezTo>
                  <a:pt x="5655" y="6394"/>
                  <a:pt x="4786" y="5823"/>
                  <a:pt x="3977" y="5811"/>
                </a:cubicBezTo>
                <a:lnTo>
                  <a:pt x="3977" y="5191"/>
                </a:lnTo>
                <a:cubicBezTo>
                  <a:pt x="4334" y="4989"/>
                  <a:pt x="4608" y="4668"/>
                  <a:pt x="4751" y="4275"/>
                </a:cubicBezTo>
                <a:lnTo>
                  <a:pt x="4774" y="4275"/>
                </a:lnTo>
                <a:cubicBezTo>
                  <a:pt x="5191" y="4275"/>
                  <a:pt x="5548" y="3965"/>
                  <a:pt x="5596" y="3548"/>
                </a:cubicBezTo>
                <a:cubicBezTo>
                  <a:pt x="5644" y="3144"/>
                  <a:pt x="5667" y="2786"/>
                  <a:pt x="5703" y="2453"/>
                </a:cubicBezTo>
                <a:cubicBezTo>
                  <a:pt x="5703" y="2358"/>
                  <a:pt x="5644" y="2286"/>
                  <a:pt x="5548" y="2263"/>
                </a:cubicBezTo>
                <a:cubicBezTo>
                  <a:pt x="5542" y="2262"/>
                  <a:pt x="5536" y="2261"/>
                  <a:pt x="5530" y="2261"/>
                </a:cubicBezTo>
                <a:cubicBezTo>
                  <a:pt x="5453" y="2261"/>
                  <a:pt x="5381" y="2329"/>
                  <a:pt x="5370" y="2417"/>
                </a:cubicBezTo>
                <a:cubicBezTo>
                  <a:pt x="5358" y="2763"/>
                  <a:pt x="5322" y="3108"/>
                  <a:pt x="5286" y="3501"/>
                </a:cubicBezTo>
                <a:cubicBezTo>
                  <a:pt x="5251" y="3739"/>
                  <a:pt x="5060" y="3918"/>
                  <a:pt x="4834" y="3929"/>
                </a:cubicBezTo>
                <a:cubicBezTo>
                  <a:pt x="4870" y="3596"/>
                  <a:pt x="4834" y="4144"/>
                  <a:pt x="4846" y="2536"/>
                </a:cubicBezTo>
                <a:cubicBezTo>
                  <a:pt x="4846" y="2524"/>
                  <a:pt x="4834" y="2489"/>
                  <a:pt x="4822" y="2477"/>
                </a:cubicBezTo>
                <a:cubicBezTo>
                  <a:pt x="4810" y="2465"/>
                  <a:pt x="4810" y="2429"/>
                  <a:pt x="4786" y="2417"/>
                </a:cubicBezTo>
                <a:cubicBezTo>
                  <a:pt x="4774" y="2405"/>
                  <a:pt x="4751" y="2405"/>
                  <a:pt x="4727" y="2382"/>
                </a:cubicBezTo>
                <a:cubicBezTo>
                  <a:pt x="4715" y="2382"/>
                  <a:pt x="4703" y="2358"/>
                  <a:pt x="4667" y="2358"/>
                </a:cubicBezTo>
                <a:cubicBezTo>
                  <a:pt x="3560" y="2346"/>
                  <a:pt x="2798" y="1774"/>
                  <a:pt x="2798" y="1774"/>
                </a:cubicBezTo>
                <a:cubicBezTo>
                  <a:pt x="2770" y="1752"/>
                  <a:pt x="2731" y="1740"/>
                  <a:pt x="2692" y="1740"/>
                </a:cubicBezTo>
                <a:cubicBezTo>
                  <a:pt x="2648" y="1740"/>
                  <a:pt x="2603" y="1755"/>
                  <a:pt x="2572" y="1786"/>
                </a:cubicBezTo>
                <a:cubicBezTo>
                  <a:pt x="2572" y="1786"/>
                  <a:pt x="2203" y="2179"/>
                  <a:pt x="1726" y="2370"/>
                </a:cubicBezTo>
                <a:cubicBezTo>
                  <a:pt x="1715" y="2370"/>
                  <a:pt x="1715" y="2382"/>
                  <a:pt x="1691" y="2405"/>
                </a:cubicBezTo>
                <a:cubicBezTo>
                  <a:pt x="1667" y="2417"/>
                  <a:pt x="1631" y="2465"/>
                  <a:pt x="1631" y="2513"/>
                </a:cubicBezTo>
                <a:cubicBezTo>
                  <a:pt x="1631" y="2524"/>
                  <a:pt x="1619" y="2524"/>
                  <a:pt x="1619" y="2536"/>
                </a:cubicBezTo>
                <a:lnTo>
                  <a:pt x="1619" y="3787"/>
                </a:lnTo>
                <a:cubicBezTo>
                  <a:pt x="1619" y="3846"/>
                  <a:pt x="1631" y="3906"/>
                  <a:pt x="1631" y="3953"/>
                </a:cubicBezTo>
                <a:lnTo>
                  <a:pt x="1595" y="3953"/>
                </a:lnTo>
                <a:cubicBezTo>
                  <a:pt x="1334" y="3953"/>
                  <a:pt x="1131" y="3775"/>
                  <a:pt x="1095" y="3525"/>
                </a:cubicBezTo>
                <a:cubicBezTo>
                  <a:pt x="1024" y="2953"/>
                  <a:pt x="976" y="2453"/>
                  <a:pt x="976" y="1977"/>
                </a:cubicBezTo>
                <a:cubicBezTo>
                  <a:pt x="976" y="1054"/>
                  <a:pt x="1746" y="325"/>
                  <a:pt x="2616" y="325"/>
                </a:cubicBezTo>
                <a:cubicBezTo>
                  <a:pt x="2802" y="325"/>
                  <a:pt x="2991" y="358"/>
                  <a:pt x="3179" y="429"/>
                </a:cubicBezTo>
                <a:cubicBezTo>
                  <a:pt x="3381" y="500"/>
                  <a:pt x="3536" y="608"/>
                  <a:pt x="3679" y="739"/>
                </a:cubicBezTo>
                <a:cubicBezTo>
                  <a:pt x="3709" y="768"/>
                  <a:pt x="3753" y="783"/>
                  <a:pt x="3798" y="783"/>
                </a:cubicBezTo>
                <a:cubicBezTo>
                  <a:pt x="3843" y="783"/>
                  <a:pt x="3887" y="768"/>
                  <a:pt x="3917" y="739"/>
                </a:cubicBezTo>
                <a:lnTo>
                  <a:pt x="3929" y="727"/>
                </a:lnTo>
                <a:cubicBezTo>
                  <a:pt x="4081" y="557"/>
                  <a:pt x="4294" y="466"/>
                  <a:pt x="4511" y="466"/>
                </a:cubicBezTo>
                <a:cubicBezTo>
                  <a:pt x="4599" y="466"/>
                  <a:pt x="4688" y="481"/>
                  <a:pt x="4774" y="512"/>
                </a:cubicBezTo>
                <a:cubicBezTo>
                  <a:pt x="5084" y="619"/>
                  <a:pt x="5298" y="881"/>
                  <a:pt x="5322" y="1215"/>
                </a:cubicBezTo>
                <a:cubicBezTo>
                  <a:pt x="5322" y="1262"/>
                  <a:pt x="5334" y="1298"/>
                  <a:pt x="5334" y="1334"/>
                </a:cubicBezTo>
                <a:cubicBezTo>
                  <a:pt x="5358" y="1465"/>
                  <a:pt x="5358" y="1524"/>
                  <a:pt x="5358" y="1715"/>
                </a:cubicBezTo>
                <a:cubicBezTo>
                  <a:pt x="5358" y="1810"/>
                  <a:pt x="5429" y="1882"/>
                  <a:pt x="5513" y="1882"/>
                </a:cubicBezTo>
                <a:cubicBezTo>
                  <a:pt x="5608" y="1882"/>
                  <a:pt x="5679" y="1810"/>
                  <a:pt x="5679" y="1715"/>
                </a:cubicBezTo>
                <a:cubicBezTo>
                  <a:pt x="5679" y="1512"/>
                  <a:pt x="5679" y="1441"/>
                  <a:pt x="5667" y="1298"/>
                </a:cubicBezTo>
                <a:cubicBezTo>
                  <a:pt x="5667" y="1274"/>
                  <a:pt x="5667" y="1227"/>
                  <a:pt x="5655" y="1179"/>
                </a:cubicBezTo>
                <a:cubicBezTo>
                  <a:pt x="5608" y="739"/>
                  <a:pt x="5310" y="369"/>
                  <a:pt x="4893" y="215"/>
                </a:cubicBezTo>
                <a:cubicBezTo>
                  <a:pt x="4768" y="171"/>
                  <a:pt x="4639" y="150"/>
                  <a:pt x="4512" y="150"/>
                </a:cubicBezTo>
                <a:cubicBezTo>
                  <a:pt x="4254" y="150"/>
                  <a:pt x="4002" y="238"/>
                  <a:pt x="3786" y="405"/>
                </a:cubicBezTo>
                <a:cubicBezTo>
                  <a:pt x="3643" y="286"/>
                  <a:pt x="3477" y="203"/>
                  <a:pt x="3298" y="131"/>
                </a:cubicBezTo>
                <a:cubicBezTo>
                  <a:pt x="3066" y="42"/>
                  <a:pt x="2832" y="0"/>
                  <a:pt x="260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63" name="Google Shape;11263;p79"/>
          <p:cNvGrpSpPr/>
          <p:nvPr/>
        </p:nvGrpSpPr>
        <p:grpSpPr>
          <a:xfrm>
            <a:off x="5833775" y="3628445"/>
            <a:ext cx="235185" cy="352253"/>
            <a:chOff x="5833775" y="3809445"/>
            <a:chExt cx="235185" cy="352253"/>
          </a:xfrm>
          <a:solidFill>
            <a:schemeClr val="tx1"/>
          </a:solidFill>
        </p:grpSpPr>
        <p:sp>
          <p:nvSpPr>
            <p:cNvPr id="11264" name="Google Shape;11264;p79"/>
            <p:cNvSpPr/>
            <p:nvPr/>
          </p:nvSpPr>
          <p:spPr>
            <a:xfrm>
              <a:off x="5859195" y="3855953"/>
              <a:ext cx="168417" cy="206866"/>
            </a:xfrm>
            <a:custGeom>
              <a:avLst/>
              <a:gdLst/>
              <a:ahLst/>
              <a:cxnLst/>
              <a:rect l="l" t="t" r="r" b="b"/>
              <a:pathLst>
                <a:path w="5287" h="6494" extrusionOk="0">
                  <a:moveTo>
                    <a:pt x="2584" y="1"/>
                  </a:moveTo>
                  <a:cubicBezTo>
                    <a:pt x="2489" y="1"/>
                    <a:pt x="2417" y="72"/>
                    <a:pt x="2417" y="156"/>
                  </a:cubicBezTo>
                  <a:cubicBezTo>
                    <a:pt x="2417" y="251"/>
                    <a:pt x="2489" y="322"/>
                    <a:pt x="2584" y="322"/>
                  </a:cubicBezTo>
                  <a:cubicBezTo>
                    <a:pt x="2894" y="334"/>
                    <a:pt x="3144" y="370"/>
                    <a:pt x="3489" y="501"/>
                  </a:cubicBezTo>
                  <a:cubicBezTo>
                    <a:pt x="4501" y="930"/>
                    <a:pt x="4679" y="2227"/>
                    <a:pt x="4406" y="3299"/>
                  </a:cubicBezTo>
                  <a:cubicBezTo>
                    <a:pt x="4513" y="2477"/>
                    <a:pt x="4275" y="1787"/>
                    <a:pt x="3691" y="1215"/>
                  </a:cubicBezTo>
                  <a:cubicBezTo>
                    <a:pt x="3607" y="1131"/>
                    <a:pt x="3484" y="1077"/>
                    <a:pt x="3356" y="1077"/>
                  </a:cubicBezTo>
                  <a:cubicBezTo>
                    <a:pt x="3285" y="1077"/>
                    <a:pt x="3212" y="1094"/>
                    <a:pt x="3144" y="1132"/>
                  </a:cubicBezTo>
                  <a:cubicBezTo>
                    <a:pt x="2977" y="1215"/>
                    <a:pt x="2894" y="1430"/>
                    <a:pt x="2953" y="1620"/>
                  </a:cubicBezTo>
                  <a:cubicBezTo>
                    <a:pt x="3632" y="4013"/>
                    <a:pt x="2834" y="5085"/>
                    <a:pt x="1298" y="5502"/>
                  </a:cubicBezTo>
                  <a:cubicBezTo>
                    <a:pt x="1191" y="5537"/>
                    <a:pt x="1191" y="5609"/>
                    <a:pt x="881" y="6049"/>
                  </a:cubicBezTo>
                  <a:cubicBezTo>
                    <a:pt x="845" y="6112"/>
                    <a:pt x="789" y="6141"/>
                    <a:pt x="732" y="6141"/>
                  </a:cubicBezTo>
                  <a:cubicBezTo>
                    <a:pt x="714" y="6141"/>
                    <a:pt x="696" y="6138"/>
                    <a:pt x="679" y="6133"/>
                  </a:cubicBezTo>
                  <a:cubicBezTo>
                    <a:pt x="560" y="6097"/>
                    <a:pt x="500" y="5966"/>
                    <a:pt x="560" y="5859"/>
                  </a:cubicBezTo>
                  <a:cubicBezTo>
                    <a:pt x="750" y="5442"/>
                    <a:pt x="1072" y="4894"/>
                    <a:pt x="941" y="3739"/>
                  </a:cubicBezTo>
                  <a:lnTo>
                    <a:pt x="941" y="3739"/>
                  </a:lnTo>
                  <a:lnTo>
                    <a:pt x="1786" y="4335"/>
                  </a:lnTo>
                  <a:cubicBezTo>
                    <a:pt x="1878" y="4393"/>
                    <a:pt x="1981" y="4421"/>
                    <a:pt x="2083" y="4421"/>
                  </a:cubicBezTo>
                  <a:cubicBezTo>
                    <a:pt x="2232" y="4421"/>
                    <a:pt x="2378" y="4360"/>
                    <a:pt x="2477" y="4240"/>
                  </a:cubicBezTo>
                  <a:cubicBezTo>
                    <a:pt x="2655" y="4013"/>
                    <a:pt x="2620" y="3644"/>
                    <a:pt x="2370" y="3478"/>
                  </a:cubicBezTo>
                  <a:lnTo>
                    <a:pt x="2024" y="3239"/>
                  </a:lnTo>
                  <a:cubicBezTo>
                    <a:pt x="1536" y="2882"/>
                    <a:pt x="1250" y="2323"/>
                    <a:pt x="1250" y="1704"/>
                  </a:cubicBezTo>
                  <a:cubicBezTo>
                    <a:pt x="1262" y="1192"/>
                    <a:pt x="1405" y="739"/>
                    <a:pt x="1893" y="477"/>
                  </a:cubicBezTo>
                  <a:cubicBezTo>
                    <a:pt x="1965" y="430"/>
                    <a:pt x="2001" y="322"/>
                    <a:pt x="1953" y="251"/>
                  </a:cubicBezTo>
                  <a:cubicBezTo>
                    <a:pt x="1920" y="202"/>
                    <a:pt x="1865" y="170"/>
                    <a:pt x="1807" y="170"/>
                  </a:cubicBezTo>
                  <a:cubicBezTo>
                    <a:pt x="1780" y="170"/>
                    <a:pt x="1753" y="176"/>
                    <a:pt x="1727" y="191"/>
                  </a:cubicBezTo>
                  <a:cubicBezTo>
                    <a:pt x="1346" y="406"/>
                    <a:pt x="1060" y="775"/>
                    <a:pt x="989" y="1203"/>
                  </a:cubicBezTo>
                  <a:cubicBezTo>
                    <a:pt x="798" y="2192"/>
                    <a:pt x="1167" y="3001"/>
                    <a:pt x="1834" y="3489"/>
                  </a:cubicBezTo>
                  <a:cubicBezTo>
                    <a:pt x="1839" y="3493"/>
                    <a:pt x="1841" y="3494"/>
                    <a:pt x="1841" y="3494"/>
                  </a:cubicBezTo>
                  <a:cubicBezTo>
                    <a:pt x="1840" y="3494"/>
                    <a:pt x="1839" y="3493"/>
                    <a:pt x="1839" y="3493"/>
                  </a:cubicBezTo>
                  <a:lnTo>
                    <a:pt x="1839" y="3493"/>
                  </a:lnTo>
                  <a:cubicBezTo>
                    <a:pt x="1837" y="3493"/>
                    <a:pt x="1859" y="3512"/>
                    <a:pt x="2179" y="3739"/>
                  </a:cubicBezTo>
                  <a:cubicBezTo>
                    <a:pt x="2263" y="3811"/>
                    <a:pt x="2286" y="3954"/>
                    <a:pt x="2215" y="4037"/>
                  </a:cubicBezTo>
                  <a:cubicBezTo>
                    <a:pt x="2182" y="4076"/>
                    <a:pt x="2139" y="4094"/>
                    <a:pt x="2094" y="4094"/>
                  </a:cubicBezTo>
                  <a:cubicBezTo>
                    <a:pt x="2058" y="4094"/>
                    <a:pt x="2021" y="4082"/>
                    <a:pt x="1989" y="4061"/>
                  </a:cubicBezTo>
                  <a:lnTo>
                    <a:pt x="1072" y="3418"/>
                  </a:lnTo>
                  <a:cubicBezTo>
                    <a:pt x="1022" y="3383"/>
                    <a:pt x="967" y="3367"/>
                    <a:pt x="914" y="3367"/>
                  </a:cubicBezTo>
                  <a:cubicBezTo>
                    <a:pt x="748" y="3367"/>
                    <a:pt x="593" y="3515"/>
                    <a:pt x="619" y="3704"/>
                  </a:cubicBezTo>
                  <a:cubicBezTo>
                    <a:pt x="822" y="5371"/>
                    <a:pt x="0" y="5597"/>
                    <a:pt x="238" y="6133"/>
                  </a:cubicBezTo>
                  <a:cubicBezTo>
                    <a:pt x="329" y="6327"/>
                    <a:pt x="521" y="6429"/>
                    <a:pt x="712" y="6429"/>
                  </a:cubicBezTo>
                  <a:cubicBezTo>
                    <a:pt x="873" y="6429"/>
                    <a:pt x="1033" y="6356"/>
                    <a:pt x="1131" y="6204"/>
                  </a:cubicBezTo>
                  <a:lnTo>
                    <a:pt x="1417" y="5775"/>
                  </a:lnTo>
                  <a:cubicBezTo>
                    <a:pt x="3477" y="5180"/>
                    <a:pt x="3834" y="3585"/>
                    <a:pt x="3239" y="1501"/>
                  </a:cubicBezTo>
                  <a:cubicBezTo>
                    <a:pt x="3221" y="1449"/>
                    <a:pt x="3242" y="1370"/>
                    <a:pt x="3321" y="1370"/>
                  </a:cubicBezTo>
                  <a:cubicBezTo>
                    <a:pt x="3349" y="1370"/>
                    <a:pt x="3385" y="1381"/>
                    <a:pt x="3429" y="1406"/>
                  </a:cubicBezTo>
                  <a:cubicBezTo>
                    <a:pt x="3429" y="1406"/>
                    <a:pt x="3441" y="1406"/>
                    <a:pt x="3441" y="1430"/>
                  </a:cubicBezTo>
                  <a:cubicBezTo>
                    <a:pt x="4525" y="2501"/>
                    <a:pt x="4251" y="4013"/>
                    <a:pt x="2560" y="6228"/>
                  </a:cubicBezTo>
                  <a:cubicBezTo>
                    <a:pt x="2501" y="6311"/>
                    <a:pt x="2513" y="6395"/>
                    <a:pt x="2596" y="6454"/>
                  </a:cubicBezTo>
                  <a:cubicBezTo>
                    <a:pt x="2623" y="6481"/>
                    <a:pt x="2657" y="6493"/>
                    <a:pt x="2692" y="6493"/>
                  </a:cubicBezTo>
                  <a:cubicBezTo>
                    <a:pt x="2734" y="6493"/>
                    <a:pt x="2777" y="6475"/>
                    <a:pt x="2810" y="6442"/>
                  </a:cubicBezTo>
                  <a:cubicBezTo>
                    <a:pt x="4120" y="5013"/>
                    <a:pt x="5287" y="3180"/>
                    <a:pt x="4668" y="1346"/>
                  </a:cubicBezTo>
                  <a:cubicBezTo>
                    <a:pt x="4370" y="453"/>
                    <a:pt x="3513" y="1"/>
                    <a:pt x="2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79"/>
            <p:cNvSpPr/>
            <p:nvPr/>
          </p:nvSpPr>
          <p:spPr>
            <a:xfrm>
              <a:off x="5833775" y="4034946"/>
              <a:ext cx="128981" cy="126751"/>
            </a:xfrm>
            <a:custGeom>
              <a:avLst/>
              <a:gdLst/>
              <a:ahLst/>
              <a:cxnLst/>
              <a:rect l="l" t="t" r="r" b="b"/>
              <a:pathLst>
                <a:path w="4049" h="3979" extrusionOk="0">
                  <a:moveTo>
                    <a:pt x="179" y="0"/>
                  </a:moveTo>
                  <a:cubicBezTo>
                    <a:pt x="171" y="0"/>
                    <a:pt x="163" y="1"/>
                    <a:pt x="155" y="2"/>
                  </a:cubicBezTo>
                  <a:cubicBezTo>
                    <a:pt x="72" y="25"/>
                    <a:pt x="13" y="97"/>
                    <a:pt x="24" y="180"/>
                  </a:cubicBezTo>
                  <a:cubicBezTo>
                    <a:pt x="120" y="811"/>
                    <a:pt x="132" y="1407"/>
                    <a:pt x="72" y="1954"/>
                  </a:cubicBezTo>
                  <a:cubicBezTo>
                    <a:pt x="1" y="2597"/>
                    <a:pt x="239" y="3204"/>
                    <a:pt x="715" y="3597"/>
                  </a:cubicBezTo>
                  <a:cubicBezTo>
                    <a:pt x="1036" y="3847"/>
                    <a:pt x="1394" y="3978"/>
                    <a:pt x="1810" y="3978"/>
                  </a:cubicBezTo>
                  <a:cubicBezTo>
                    <a:pt x="2441" y="3978"/>
                    <a:pt x="3013" y="3669"/>
                    <a:pt x="3394" y="3145"/>
                  </a:cubicBezTo>
                  <a:lnTo>
                    <a:pt x="3989" y="2311"/>
                  </a:lnTo>
                  <a:cubicBezTo>
                    <a:pt x="4049" y="2228"/>
                    <a:pt x="3977" y="2073"/>
                    <a:pt x="3834" y="2073"/>
                  </a:cubicBezTo>
                  <a:cubicBezTo>
                    <a:pt x="3834" y="2073"/>
                    <a:pt x="3831" y="2073"/>
                    <a:pt x="3825" y="2073"/>
                  </a:cubicBezTo>
                  <a:cubicBezTo>
                    <a:pt x="3793" y="2073"/>
                    <a:pt x="3686" y="2082"/>
                    <a:pt x="3656" y="2192"/>
                  </a:cubicBezTo>
                  <a:lnTo>
                    <a:pt x="3108" y="2966"/>
                  </a:lnTo>
                  <a:cubicBezTo>
                    <a:pt x="2633" y="3632"/>
                    <a:pt x="1970" y="3669"/>
                    <a:pt x="1826" y="3669"/>
                  </a:cubicBezTo>
                  <a:cubicBezTo>
                    <a:pt x="1808" y="3669"/>
                    <a:pt x="1798" y="3669"/>
                    <a:pt x="1798" y="3669"/>
                  </a:cubicBezTo>
                  <a:cubicBezTo>
                    <a:pt x="929" y="3669"/>
                    <a:pt x="263" y="2907"/>
                    <a:pt x="382" y="2002"/>
                  </a:cubicBezTo>
                  <a:cubicBezTo>
                    <a:pt x="453" y="1419"/>
                    <a:pt x="441" y="799"/>
                    <a:pt x="334" y="145"/>
                  </a:cubicBezTo>
                  <a:cubicBezTo>
                    <a:pt x="323" y="57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79"/>
            <p:cNvSpPr/>
            <p:nvPr/>
          </p:nvSpPr>
          <p:spPr>
            <a:xfrm>
              <a:off x="5836068" y="3809445"/>
              <a:ext cx="232892" cy="278285"/>
            </a:xfrm>
            <a:custGeom>
              <a:avLst/>
              <a:gdLst/>
              <a:ahLst/>
              <a:cxnLst/>
              <a:rect l="l" t="t" r="r" b="b"/>
              <a:pathLst>
                <a:path w="7311" h="8736" extrusionOk="0">
                  <a:moveTo>
                    <a:pt x="3693" y="0"/>
                  </a:moveTo>
                  <a:cubicBezTo>
                    <a:pt x="3479" y="0"/>
                    <a:pt x="3263" y="26"/>
                    <a:pt x="3048" y="80"/>
                  </a:cubicBezTo>
                  <a:cubicBezTo>
                    <a:pt x="2334" y="258"/>
                    <a:pt x="1774" y="616"/>
                    <a:pt x="1322" y="1128"/>
                  </a:cubicBezTo>
                  <a:cubicBezTo>
                    <a:pt x="1012" y="1473"/>
                    <a:pt x="631" y="1663"/>
                    <a:pt x="167" y="1699"/>
                  </a:cubicBezTo>
                  <a:cubicBezTo>
                    <a:pt x="71" y="1699"/>
                    <a:pt x="0" y="1782"/>
                    <a:pt x="12" y="1878"/>
                  </a:cubicBezTo>
                  <a:cubicBezTo>
                    <a:pt x="12" y="1951"/>
                    <a:pt x="86" y="2025"/>
                    <a:pt x="161" y="2025"/>
                  </a:cubicBezTo>
                  <a:cubicBezTo>
                    <a:pt x="171" y="2025"/>
                    <a:pt x="181" y="2023"/>
                    <a:pt x="191" y="2021"/>
                  </a:cubicBezTo>
                  <a:cubicBezTo>
                    <a:pt x="726" y="1985"/>
                    <a:pt x="1226" y="1759"/>
                    <a:pt x="1584" y="1342"/>
                  </a:cubicBezTo>
                  <a:cubicBezTo>
                    <a:pt x="2196" y="655"/>
                    <a:pt x="2970" y="332"/>
                    <a:pt x="3709" y="332"/>
                  </a:cubicBezTo>
                  <a:cubicBezTo>
                    <a:pt x="4637" y="332"/>
                    <a:pt x="5511" y="841"/>
                    <a:pt x="5941" y="1782"/>
                  </a:cubicBezTo>
                  <a:cubicBezTo>
                    <a:pt x="7310" y="4807"/>
                    <a:pt x="4286" y="8247"/>
                    <a:pt x="4167" y="8486"/>
                  </a:cubicBezTo>
                  <a:cubicBezTo>
                    <a:pt x="4096" y="8593"/>
                    <a:pt x="4167" y="8736"/>
                    <a:pt x="4298" y="8736"/>
                  </a:cubicBezTo>
                  <a:cubicBezTo>
                    <a:pt x="4346" y="8736"/>
                    <a:pt x="4405" y="8712"/>
                    <a:pt x="4441" y="8664"/>
                  </a:cubicBezTo>
                  <a:cubicBezTo>
                    <a:pt x="5132" y="7676"/>
                    <a:pt x="5096" y="7736"/>
                    <a:pt x="5108" y="7724"/>
                  </a:cubicBezTo>
                  <a:cubicBezTo>
                    <a:pt x="6298" y="5878"/>
                    <a:pt x="7144" y="3675"/>
                    <a:pt x="6215" y="1651"/>
                  </a:cubicBezTo>
                  <a:cubicBezTo>
                    <a:pt x="5759" y="640"/>
                    <a:pt x="4758" y="0"/>
                    <a:pt x="3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7" name="Google Shape;11267;p79"/>
          <p:cNvGrpSpPr/>
          <p:nvPr/>
        </p:nvGrpSpPr>
        <p:grpSpPr>
          <a:xfrm>
            <a:off x="4942472" y="3628318"/>
            <a:ext cx="238976" cy="352762"/>
            <a:chOff x="4942472" y="3809318"/>
            <a:chExt cx="238976" cy="352762"/>
          </a:xfrm>
          <a:solidFill>
            <a:schemeClr val="tx1"/>
          </a:solidFill>
        </p:grpSpPr>
        <p:sp>
          <p:nvSpPr>
            <p:cNvPr id="11268" name="Google Shape;11268;p79"/>
            <p:cNvSpPr/>
            <p:nvPr/>
          </p:nvSpPr>
          <p:spPr>
            <a:xfrm>
              <a:off x="4975473" y="3837159"/>
              <a:ext cx="77790" cy="77790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206" y="334"/>
                  </a:moveTo>
                  <a:cubicBezTo>
                    <a:pt x="1372" y="334"/>
                    <a:pt x="1546" y="383"/>
                    <a:pt x="1715" y="496"/>
                  </a:cubicBezTo>
                  <a:lnTo>
                    <a:pt x="489" y="1722"/>
                  </a:lnTo>
                  <a:cubicBezTo>
                    <a:pt x="54" y="1069"/>
                    <a:pt x="566" y="334"/>
                    <a:pt x="1206" y="334"/>
                  </a:cubicBezTo>
                  <a:close/>
                  <a:moveTo>
                    <a:pt x="1941" y="722"/>
                  </a:moveTo>
                  <a:lnTo>
                    <a:pt x="1941" y="722"/>
                  </a:lnTo>
                  <a:cubicBezTo>
                    <a:pt x="2403" y="1372"/>
                    <a:pt x="1880" y="2119"/>
                    <a:pt x="1235" y="2119"/>
                  </a:cubicBezTo>
                  <a:cubicBezTo>
                    <a:pt x="1065" y="2119"/>
                    <a:pt x="886" y="2067"/>
                    <a:pt x="715" y="1948"/>
                  </a:cubicBezTo>
                  <a:lnTo>
                    <a:pt x="1941" y="722"/>
                  </a:lnTo>
                  <a:close/>
                  <a:moveTo>
                    <a:pt x="1243" y="1"/>
                  </a:moveTo>
                  <a:cubicBezTo>
                    <a:pt x="616" y="1"/>
                    <a:pt x="1" y="477"/>
                    <a:pt x="1" y="1210"/>
                  </a:cubicBezTo>
                  <a:cubicBezTo>
                    <a:pt x="1" y="1555"/>
                    <a:pt x="144" y="1853"/>
                    <a:pt x="358" y="2079"/>
                  </a:cubicBezTo>
                  <a:cubicBezTo>
                    <a:pt x="604" y="2330"/>
                    <a:pt x="909" y="2442"/>
                    <a:pt x="1209" y="2442"/>
                  </a:cubicBezTo>
                  <a:cubicBezTo>
                    <a:pt x="1837" y="2442"/>
                    <a:pt x="2442" y="1951"/>
                    <a:pt x="2442" y="1210"/>
                  </a:cubicBezTo>
                  <a:cubicBezTo>
                    <a:pt x="2442" y="889"/>
                    <a:pt x="2311" y="579"/>
                    <a:pt x="2084" y="353"/>
                  </a:cubicBezTo>
                  <a:cubicBezTo>
                    <a:pt x="1845" y="110"/>
                    <a:pt x="1543" y="1"/>
                    <a:pt x="12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79"/>
            <p:cNvSpPr/>
            <p:nvPr/>
          </p:nvSpPr>
          <p:spPr>
            <a:xfrm>
              <a:off x="5056640" y="3837000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10" y="339"/>
                  </a:moveTo>
                  <a:cubicBezTo>
                    <a:pt x="1773" y="339"/>
                    <a:pt x="1944" y="388"/>
                    <a:pt x="2108" y="501"/>
                  </a:cubicBezTo>
                  <a:lnTo>
                    <a:pt x="894" y="1727"/>
                  </a:lnTo>
                  <a:cubicBezTo>
                    <a:pt x="459" y="1074"/>
                    <a:pt x="978" y="339"/>
                    <a:pt x="1610" y="339"/>
                  </a:cubicBezTo>
                  <a:close/>
                  <a:moveTo>
                    <a:pt x="2358" y="727"/>
                  </a:moveTo>
                  <a:lnTo>
                    <a:pt x="2358" y="727"/>
                  </a:lnTo>
                  <a:cubicBezTo>
                    <a:pt x="2801" y="1377"/>
                    <a:pt x="2289" y="2124"/>
                    <a:pt x="1649" y="2124"/>
                  </a:cubicBezTo>
                  <a:cubicBezTo>
                    <a:pt x="1481" y="2124"/>
                    <a:pt x="1303" y="2072"/>
                    <a:pt x="1132" y="1953"/>
                  </a:cubicBezTo>
                  <a:lnTo>
                    <a:pt x="2358" y="727"/>
                  </a:lnTo>
                  <a:close/>
                  <a:moveTo>
                    <a:pt x="1620" y="1"/>
                  </a:moveTo>
                  <a:cubicBezTo>
                    <a:pt x="525" y="1"/>
                    <a:pt x="1" y="1358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905"/>
                    <a:pt x="2727" y="596"/>
                    <a:pt x="2489" y="358"/>
                  </a:cubicBezTo>
                  <a:cubicBezTo>
                    <a:pt x="2275" y="143"/>
                    <a:pt x="1965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79"/>
            <p:cNvSpPr/>
            <p:nvPr/>
          </p:nvSpPr>
          <p:spPr>
            <a:xfrm>
              <a:off x="4962572" y="3943969"/>
              <a:ext cx="90691" cy="77662"/>
            </a:xfrm>
            <a:custGeom>
              <a:avLst/>
              <a:gdLst/>
              <a:ahLst/>
              <a:cxnLst/>
              <a:rect l="l" t="t" r="r" b="b"/>
              <a:pathLst>
                <a:path w="2847" h="2438" extrusionOk="0">
                  <a:moveTo>
                    <a:pt x="1604" y="333"/>
                  </a:moveTo>
                  <a:cubicBezTo>
                    <a:pt x="1772" y="333"/>
                    <a:pt x="1949" y="383"/>
                    <a:pt x="2120" y="500"/>
                  </a:cubicBezTo>
                  <a:lnTo>
                    <a:pt x="894" y="1715"/>
                  </a:lnTo>
                  <a:cubicBezTo>
                    <a:pt x="461" y="1065"/>
                    <a:pt x="966" y="333"/>
                    <a:pt x="1604" y="333"/>
                  </a:cubicBezTo>
                  <a:close/>
                  <a:moveTo>
                    <a:pt x="2346" y="726"/>
                  </a:moveTo>
                  <a:lnTo>
                    <a:pt x="2346" y="726"/>
                  </a:lnTo>
                  <a:cubicBezTo>
                    <a:pt x="2808" y="1377"/>
                    <a:pt x="2285" y="2124"/>
                    <a:pt x="1640" y="2124"/>
                  </a:cubicBezTo>
                  <a:cubicBezTo>
                    <a:pt x="1470" y="2124"/>
                    <a:pt x="1291" y="2072"/>
                    <a:pt x="1120" y="1953"/>
                  </a:cubicBezTo>
                  <a:lnTo>
                    <a:pt x="2346" y="726"/>
                  </a:lnTo>
                  <a:close/>
                  <a:moveTo>
                    <a:pt x="1632" y="0"/>
                  </a:moveTo>
                  <a:cubicBezTo>
                    <a:pt x="561" y="0"/>
                    <a:pt x="1" y="1310"/>
                    <a:pt x="763" y="2072"/>
                  </a:cubicBezTo>
                  <a:cubicBezTo>
                    <a:pt x="1016" y="2325"/>
                    <a:pt x="1325" y="2438"/>
                    <a:pt x="1628" y="2438"/>
                  </a:cubicBezTo>
                  <a:cubicBezTo>
                    <a:pt x="2252" y="2438"/>
                    <a:pt x="2847" y="1956"/>
                    <a:pt x="2847" y="1227"/>
                  </a:cubicBezTo>
                  <a:cubicBezTo>
                    <a:pt x="2847" y="881"/>
                    <a:pt x="2716" y="584"/>
                    <a:pt x="2489" y="357"/>
                  </a:cubicBezTo>
                  <a:cubicBezTo>
                    <a:pt x="2287" y="155"/>
                    <a:pt x="1977" y="0"/>
                    <a:pt x="1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79"/>
            <p:cNvSpPr/>
            <p:nvPr/>
          </p:nvSpPr>
          <p:spPr>
            <a:xfrm>
              <a:off x="5056640" y="3943969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35"/>
                  </a:moveTo>
                  <a:cubicBezTo>
                    <a:pt x="1769" y="335"/>
                    <a:pt x="1941" y="385"/>
                    <a:pt x="2108" y="500"/>
                  </a:cubicBezTo>
                  <a:lnTo>
                    <a:pt x="894" y="1715"/>
                  </a:lnTo>
                  <a:cubicBezTo>
                    <a:pt x="468" y="1081"/>
                    <a:pt x="974" y="335"/>
                    <a:pt x="1606" y="335"/>
                  </a:cubicBezTo>
                  <a:close/>
                  <a:moveTo>
                    <a:pt x="2358" y="726"/>
                  </a:moveTo>
                  <a:cubicBezTo>
                    <a:pt x="2801" y="1367"/>
                    <a:pt x="2289" y="2127"/>
                    <a:pt x="1649" y="2127"/>
                  </a:cubicBezTo>
                  <a:cubicBezTo>
                    <a:pt x="1481" y="2127"/>
                    <a:pt x="1303" y="2074"/>
                    <a:pt x="1132" y="1953"/>
                  </a:cubicBezTo>
                  <a:lnTo>
                    <a:pt x="2358" y="726"/>
                  </a:lnTo>
                  <a:close/>
                  <a:moveTo>
                    <a:pt x="1620" y="0"/>
                  </a:moveTo>
                  <a:cubicBezTo>
                    <a:pt x="525" y="0"/>
                    <a:pt x="1" y="1357"/>
                    <a:pt x="763" y="2084"/>
                  </a:cubicBezTo>
                  <a:cubicBezTo>
                    <a:pt x="1006" y="2335"/>
                    <a:pt x="1310" y="2447"/>
                    <a:pt x="1610" y="2447"/>
                  </a:cubicBezTo>
                  <a:cubicBezTo>
                    <a:pt x="2237" y="2447"/>
                    <a:pt x="2846" y="1959"/>
                    <a:pt x="2846" y="1227"/>
                  </a:cubicBezTo>
                  <a:cubicBezTo>
                    <a:pt x="2846" y="560"/>
                    <a:pt x="2311" y="0"/>
                    <a:pt x="1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79"/>
            <p:cNvSpPr/>
            <p:nvPr/>
          </p:nvSpPr>
          <p:spPr>
            <a:xfrm>
              <a:off x="4975473" y="4050492"/>
              <a:ext cx="77790" cy="78300"/>
            </a:xfrm>
            <a:custGeom>
              <a:avLst/>
              <a:gdLst/>
              <a:ahLst/>
              <a:cxnLst/>
              <a:rect l="l" t="t" r="r" b="b"/>
              <a:pathLst>
                <a:path w="2442" h="2458" extrusionOk="0">
                  <a:moveTo>
                    <a:pt x="1941" y="740"/>
                  </a:moveTo>
                  <a:lnTo>
                    <a:pt x="1941" y="740"/>
                  </a:lnTo>
                  <a:cubicBezTo>
                    <a:pt x="2401" y="1388"/>
                    <a:pt x="1892" y="2132"/>
                    <a:pt x="1247" y="2132"/>
                  </a:cubicBezTo>
                  <a:cubicBezTo>
                    <a:pt x="1074" y="2132"/>
                    <a:pt x="892" y="2078"/>
                    <a:pt x="715" y="1954"/>
                  </a:cubicBezTo>
                  <a:lnTo>
                    <a:pt x="1941" y="740"/>
                  </a:lnTo>
                  <a:close/>
                  <a:moveTo>
                    <a:pt x="1226" y="1"/>
                  </a:moveTo>
                  <a:cubicBezTo>
                    <a:pt x="1024" y="1"/>
                    <a:pt x="816" y="53"/>
                    <a:pt x="620" y="169"/>
                  </a:cubicBezTo>
                  <a:cubicBezTo>
                    <a:pt x="537" y="216"/>
                    <a:pt x="513" y="323"/>
                    <a:pt x="560" y="395"/>
                  </a:cubicBezTo>
                  <a:cubicBezTo>
                    <a:pt x="585" y="444"/>
                    <a:pt x="643" y="476"/>
                    <a:pt x="700" y="476"/>
                  </a:cubicBezTo>
                  <a:cubicBezTo>
                    <a:pt x="726" y="476"/>
                    <a:pt x="752" y="469"/>
                    <a:pt x="775" y="454"/>
                  </a:cubicBezTo>
                  <a:cubicBezTo>
                    <a:pt x="918" y="383"/>
                    <a:pt x="1072" y="335"/>
                    <a:pt x="1227" y="335"/>
                  </a:cubicBezTo>
                  <a:cubicBezTo>
                    <a:pt x="1406" y="335"/>
                    <a:pt x="1572" y="407"/>
                    <a:pt x="1715" y="502"/>
                  </a:cubicBezTo>
                  <a:lnTo>
                    <a:pt x="489" y="1716"/>
                  </a:lnTo>
                  <a:cubicBezTo>
                    <a:pt x="346" y="1502"/>
                    <a:pt x="287" y="1276"/>
                    <a:pt x="358" y="1026"/>
                  </a:cubicBezTo>
                  <a:cubicBezTo>
                    <a:pt x="370" y="931"/>
                    <a:pt x="334" y="847"/>
                    <a:pt x="239" y="823"/>
                  </a:cubicBezTo>
                  <a:cubicBezTo>
                    <a:pt x="230" y="822"/>
                    <a:pt x="222" y="822"/>
                    <a:pt x="213" y="822"/>
                  </a:cubicBezTo>
                  <a:cubicBezTo>
                    <a:pt x="137" y="822"/>
                    <a:pt x="59" y="868"/>
                    <a:pt x="48" y="942"/>
                  </a:cubicBezTo>
                  <a:cubicBezTo>
                    <a:pt x="36" y="1038"/>
                    <a:pt x="13" y="1145"/>
                    <a:pt x="13" y="1228"/>
                  </a:cubicBezTo>
                  <a:cubicBezTo>
                    <a:pt x="1" y="1573"/>
                    <a:pt x="144" y="1883"/>
                    <a:pt x="358" y="2097"/>
                  </a:cubicBezTo>
                  <a:cubicBezTo>
                    <a:pt x="607" y="2346"/>
                    <a:pt x="911" y="2457"/>
                    <a:pt x="1209" y="2457"/>
                  </a:cubicBezTo>
                  <a:cubicBezTo>
                    <a:pt x="1839" y="2457"/>
                    <a:pt x="2442" y="1963"/>
                    <a:pt x="2442" y="1228"/>
                  </a:cubicBezTo>
                  <a:cubicBezTo>
                    <a:pt x="2442" y="515"/>
                    <a:pt x="1860" y="1"/>
                    <a:pt x="1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79"/>
            <p:cNvSpPr/>
            <p:nvPr/>
          </p:nvSpPr>
          <p:spPr>
            <a:xfrm>
              <a:off x="5056640" y="4051288"/>
              <a:ext cx="90691" cy="77949"/>
            </a:xfrm>
            <a:custGeom>
              <a:avLst/>
              <a:gdLst/>
              <a:ahLst/>
              <a:cxnLst/>
              <a:rect l="l" t="t" r="r" b="b"/>
              <a:pathLst>
                <a:path w="2847" h="2447" extrusionOk="0">
                  <a:moveTo>
                    <a:pt x="1606" y="326"/>
                  </a:moveTo>
                  <a:cubicBezTo>
                    <a:pt x="1771" y="326"/>
                    <a:pt x="1943" y="375"/>
                    <a:pt x="2108" y="489"/>
                  </a:cubicBezTo>
                  <a:lnTo>
                    <a:pt x="894" y="1715"/>
                  </a:lnTo>
                  <a:cubicBezTo>
                    <a:pt x="459" y="1054"/>
                    <a:pt x="976" y="326"/>
                    <a:pt x="1606" y="326"/>
                  </a:cubicBezTo>
                  <a:close/>
                  <a:moveTo>
                    <a:pt x="2358" y="715"/>
                  </a:moveTo>
                  <a:lnTo>
                    <a:pt x="2358" y="715"/>
                  </a:lnTo>
                  <a:cubicBezTo>
                    <a:pt x="2809" y="1363"/>
                    <a:pt x="2297" y="2107"/>
                    <a:pt x="1658" y="2107"/>
                  </a:cubicBezTo>
                  <a:cubicBezTo>
                    <a:pt x="1486" y="2107"/>
                    <a:pt x="1306" y="2053"/>
                    <a:pt x="1132" y="1929"/>
                  </a:cubicBezTo>
                  <a:lnTo>
                    <a:pt x="2358" y="715"/>
                  </a:lnTo>
                  <a:close/>
                  <a:moveTo>
                    <a:pt x="1620" y="1"/>
                  </a:moveTo>
                  <a:cubicBezTo>
                    <a:pt x="536" y="1"/>
                    <a:pt x="1" y="1322"/>
                    <a:pt x="763" y="2084"/>
                  </a:cubicBezTo>
                  <a:cubicBezTo>
                    <a:pt x="1005" y="2335"/>
                    <a:pt x="1309" y="2447"/>
                    <a:pt x="1609" y="2447"/>
                  </a:cubicBezTo>
                  <a:cubicBezTo>
                    <a:pt x="2236" y="2447"/>
                    <a:pt x="2846" y="1956"/>
                    <a:pt x="2846" y="1215"/>
                  </a:cubicBezTo>
                  <a:cubicBezTo>
                    <a:pt x="2846" y="548"/>
                    <a:pt x="2311" y="1"/>
                    <a:pt x="1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79"/>
            <p:cNvSpPr/>
            <p:nvPr/>
          </p:nvSpPr>
          <p:spPr>
            <a:xfrm>
              <a:off x="4942472" y="3809318"/>
              <a:ext cx="238976" cy="352762"/>
            </a:xfrm>
            <a:custGeom>
              <a:avLst/>
              <a:gdLst/>
              <a:ahLst/>
              <a:cxnLst/>
              <a:rect l="l" t="t" r="r" b="b"/>
              <a:pathLst>
                <a:path w="7502" h="11074" extrusionOk="0">
                  <a:moveTo>
                    <a:pt x="775" y="0"/>
                  </a:moveTo>
                  <a:cubicBezTo>
                    <a:pt x="334" y="0"/>
                    <a:pt x="1" y="358"/>
                    <a:pt x="1" y="774"/>
                  </a:cubicBezTo>
                  <a:lnTo>
                    <a:pt x="1" y="10299"/>
                  </a:lnTo>
                  <a:cubicBezTo>
                    <a:pt x="1" y="10728"/>
                    <a:pt x="358" y="11073"/>
                    <a:pt x="775" y="11073"/>
                  </a:cubicBezTo>
                  <a:lnTo>
                    <a:pt x="6728" y="11073"/>
                  </a:lnTo>
                  <a:cubicBezTo>
                    <a:pt x="7157" y="11073"/>
                    <a:pt x="7502" y="10716"/>
                    <a:pt x="7502" y="10299"/>
                  </a:cubicBezTo>
                  <a:lnTo>
                    <a:pt x="7502" y="4799"/>
                  </a:lnTo>
                  <a:cubicBezTo>
                    <a:pt x="7502" y="4703"/>
                    <a:pt x="7419" y="4632"/>
                    <a:pt x="7335" y="4632"/>
                  </a:cubicBezTo>
                  <a:cubicBezTo>
                    <a:pt x="7252" y="4632"/>
                    <a:pt x="7168" y="4703"/>
                    <a:pt x="7168" y="4799"/>
                  </a:cubicBezTo>
                  <a:lnTo>
                    <a:pt x="7168" y="10299"/>
                  </a:lnTo>
                  <a:cubicBezTo>
                    <a:pt x="7168" y="10561"/>
                    <a:pt x="6966" y="10752"/>
                    <a:pt x="6728" y="10752"/>
                  </a:cubicBezTo>
                  <a:lnTo>
                    <a:pt x="775" y="10752"/>
                  </a:lnTo>
                  <a:cubicBezTo>
                    <a:pt x="525" y="10752"/>
                    <a:pt x="322" y="10537"/>
                    <a:pt x="322" y="10299"/>
                  </a:cubicBezTo>
                  <a:lnTo>
                    <a:pt x="322" y="774"/>
                  </a:lnTo>
                  <a:cubicBezTo>
                    <a:pt x="322" y="524"/>
                    <a:pt x="537" y="334"/>
                    <a:pt x="775" y="334"/>
                  </a:cubicBezTo>
                  <a:lnTo>
                    <a:pt x="6728" y="334"/>
                  </a:lnTo>
                  <a:cubicBezTo>
                    <a:pt x="6978" y="334"/>
                    <a:pt x="7168" y="536"/>
                    <a:pt x="7168" y="774"/>
                  </a:cubicBezTo>
                  <a:lnTo>
                    <a:pt x="7168" y="3930"/>
                  </a:lnTo>
                  <a:cubicBezTo>
                    <a:pt x="7168" y="4025"/>
                    <a:pt x="7252" y="4096"/>
                    <a:pt x="7335" y="4096"/>
                  </a:cubicBezTo>
                  <a:cubicBezTo>
                    <a:pt x="7419" y="4096"/>
                    <a:pt x="7502" y="4025"/>
                    <a:pt x="7502" y="3930"/>
                  </a:cubicBezTo>
                  <a:lnTo>
                    <a:pt x="7502" y="774"/>
                  </a:lnTo>
                  <a:cubicBezTo>
                    <a:pt x="7502" y="346"/>
                    <a:pt x="7145" y="0"/>
                    <a:pt x="6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5" name="Google Shape;11275;p79"/>
          <p:cNvGrpSpPr/>
          <p:nvPr/>
        </p:nvGrpSpPr>
        <p:grpSpPr>
          <a:xfrm>
            <a:off x="6266525" y="3626788"/>
            <a:ext cx="260223" cy="353527"/>
            <a:chOff x="6266525" y="3807788"/>
            <a:chExt cx="260223" cy="353527"/>
          </a:xfrm>
          <a:solidFill>
            <a:schemeClr val="tx1"/>
          </a:solidFill>
        </p:grpSpPr>
        <p:sp>
          <p:nvSpPr>
            <p:cNvPr id="11276" name="Google Shape;11276;p79"/>
            <p:cNvSpPr/>
            <p:nvPr/>
          </p:nvSpPr>
          <p:spPr>
            <a:xfrm>
              <a:off x="6266525" y="3807788"/>
              <a:ext cx="260223" cy="353527"/>
            </a:xfrm>
            <a:custGeom>
              <a:avLst/>
              <a:gdLst/>
              <a:ahLst/>
              <a:cxnLst/>
              <a:rect l="l" t="t" r="r" b="b"/>
              <a:pathLst>
                <a:path w="8169" h="11098" extrusionOk="0">
                  <a:moveTo>
                    <a:pt x="1322" y="1"/>
                  </a:moveTo>
                  <a:cubicBezTo>
                    <a:pt x="1239" y="1"/>
                    <a:pt x="1167" y="84"/>
                    <a:pt x="1167" y="168"/>
                  </a:cubicBezTo>
                  <a:lnTo>
                    <a:pt x="1167" y="1430"/>
                  </a:lnTo>
                  <a:cubicBezTo>
                    <a:pt x="1167" y="1953"/>
                    <a:pt x="1525" y="2382"/>
                    <a:pt x="2013" y="2513"/>
                  </a:cubicBezTo>
                  <a:lnTo>
                    <a:pt x="2025" y="2513"/>
                  </a:lnTo>
                  <a:cubicBezTo>
                    <a:pt x="2001" y="2573"/>
                    <a:pt x="1977" y="2620"/>
                    <a:pt x="1953" y="2692"/>
                  </a:cubicBezTo>
                  <a:lnTo>
                    <a:pt x="1858" y="2906"/>
                  </a:lnTo>
                  <a:cubicBezTo>
                    <a:pt x="1846" y="2942"/>
                    <a:pt x="1834" y="2965"/>
                    <a:pt x="1822" y="3013"/>
                  </a:cubicBezTo>
                  <a:cubicBezTo>
                    <a:pt x="1108" y="2823"/>
                    <a:pt x="596" y="2180"/>
                    <a:pt x="596" y="1441"/>
                  </a:cubicBezTo>
                  <a:lnTo>
                    <a:pt x="596" y="168"/>
                  </a:lnTo>
                  <a:cubicBezTo>
                    <a:pt x="596" y="84"/>
                    <a:pt x="525" y="13"/>
                    <a:pt x="429" y="13"/>
                  </a:cubicBezTo>
                  <a:cubicBezTo>
                    <a:pt x="346" y="13"/>
                    <a:pt x="274" y="84"/>
                    <a:pt x="274" y="168"/>
                  </a:cubicBezTo>
                  <a:lnTo>
                    <a:pt x="274" y="1441"/>
                  </a:lnTo>
                  <a:cubicBezTo>
                    <a:pt x="274" y="2311"/>
                    <a:pt x="870" y="3120"/>
                    <a:pt x="1763" y="3346"/>
                  </a:cubicBezTo>
                  <a:cubicBezTo>
                    <a:pt x="1656" y="4192"/>
                    <a:pt x="2001" y="4906"/>
                    <a:pt x="2441" y="5251"/>
                  </a:cubicBezTo>
                  <a:cubicBezTo>
                    <a:pt x="2668" y="5430"/>
                    <a:pt x="2656" y="5859"/>
                    <a:pt x="2334" y="5942"/>
                  </a:cubicBezTo>
                  <a:cubicBezTo>
                    <a:pt x="2239" y="5978"/>
                    <a:pt x="2144" y="6002"/>
                    <a:pt x="2060" y="6049"/>
                  </a:cubicBezTo>
                  <a:cubicBezTo>
                    <a:pt x="1560" y="6264"/>
                    <a:pt x="1239" y="6716"/>
                    <a:pt x="1167" y="7252"/>
                  </a:cubicBezTo>
                  <a:cubicBezTo>
                    <a:pt x="513" y="7335"/>
                    <a:pt x="1" y="7895"/>
                    <a:pt x="1" y="8561"/>
                  </a:cubicBezTo>
                  <a:lnTo>
                    <a:pt x="1" y="10931"/>
                  </a:lnTo>
                  <a:cubicBezTo>
                    <a:pt x="1" y="11026"/>
                    <a:pt x="72" y="11097"/>
                    <a:pt x="167" y="11097"/>
                  </a:cubicBezTo>
                  <a:cubicBezTo>
                    <a:pt x="251" y="11097"/>
                    <a:pt x="334" y="11026"/>
                    <a:pt x="334" y="10931"/>
                  </a:cubicBezTo>
                  <a:lnTo>
                    <a:pt x="334" y="8561"/>
                  </a:lnTo>
                  <a:cubicBezTo>
                    <a:pt x="334" y="8014"/>
                    <a:pt x="775" y="7573"/>
                    <a:pt x="1322" y="7573"/>
                  </a:cubicBezTo>
                  <a:cubicBezTo>
                    <a:pt x="1417" y="7573"/>
                    <a:pt x="1489" y="7490"/>
                    <a:pt x="1489" y="7418"/>
                  </a:cubicBezTo>
                  <a:cubicBezTo>
                    <a:pt x="1525" y="6942"/>
                    <a:pt x="1787" y="6525"/>
                    <a:pt x="2203" y="6347"/>
                  </a:cubicBezTo>
                  <a:cubicBezTo>
                    <a:pt x="2275" y="6311"/>
                    <a:pt x="2370" y="6287"/>
                    <a:pt x="2441" y="6252"/>
                  </a:cubicBezTo>
                  <a:cubicBezTo>
                    <a:pt x="2656" y="6192"/>
                    <a:pt x="2811" y="6037"/>
                    <a:pt x="2894" y="5823"/>
                  </a:cubicBezTo>
                  <a:cubicBezTo>
                    <a:pt x="2918" y="5740"/>
                    <a:pt x="2930" y="5621"/>
                    <a:pt x="2918" y="5513"/>
                  </a:cubicBezTo>
                  <a:cubicBezTo>
                    <a:pt x="3030" y="5443"/>
                    <a:pt x="3291" y="5320"/>
                    <a:pt x="3612" y="5320"/>
                  </a:cubicBezTo>
                  <a:cubicBezTo>
                    <a:pt x="3837" y="5320"/>
                    <a:pt x="4092" y="5380"/>
                    <a:pt x="4346" y="5561"/>
                  </a:cubicBezTo>
                  <a:cubicBezTo>
                    <a:pt x="4596" y="5732"/>
                    <a:pt x="4893" y="5799"/>
                    <a:pt x="5206" y="5799"/>
                  </a:cubicBezTo>
                  <a:cubicBezTo>
                    <a:pt x="5699" y="5799"/>
                    <a:pt x="6231" y="5632"/>
                    <a:pt x="6668" y="5442"/>
                  </a:cubicBezTo>
                  <a:lnTo>
                    <a:pt x="6668" y="5442"/>
                  </a:lnTo>
                  <a:cubicBezTo>
                    <a:pt x="6561" y="6049"/>
                    <a:pt x="6323" y="6645"/>
                    <a:pt x="5966" y="7168"/>
                  </a:cubicBezTo>
                  <a:cubicBezTo>
                    <a:pt x="5299" y="8145"/>
                    <a:pt x="4406" y="8680"/>
                    <a:pt x="3251" y="8823"/>
                  </a:cubicBezTo>
                  <a:cubicBezTo>
                    <a:pt x="3184" y="8831"/>
                    <a:pt x="3118" y="8834"/>
                    <a:pt x="3053" y="8834"/>
                  </a:cubicBezTo>
                  <a:cubicBezTo>
                    <a:pt x="2468" y="8834"/>
                    <a:pt x="1959" y="8555"/>
                    <a:pt x="1691" y="8180"/>
                  </a:cubicBezTo>
                  <a:cubicBezTo>
                    <a:pt x="1668" y="8133"/>
                    <a:pt x="1608" y="8109"/>
                    <a:pt x="1548" y="8109"/>
                  </a:cubicBezTo>
                  <a:lnTo>
                    <a:pt x="1322" y="8109"/>
                  </a:lnTo>
                  <a:cubicBezTo>
                    <a:pt x="1072" y="8109"/>
                    <a:pt x="870" y="8311"/>
                    <a:pt x="870" y="8561"/>
                  </a:cubicBezTo>
                  <a:lnTo>
                    <a:pt x="870" y="10931"/>
                  </a:lnTo>
                  <a:cubicBezTo>
                    <a:pt x="870" y="11026"/>
                    <a:pt x="941" y="11097"/>
                    <a:pt x="1025" y="11097"/>
                  </a:cubicBezTo>
                  <a:cubicBezTo>
                    <a:pt x="1120" y="11097"/>
                    <a:pt x="1191" y="11026"/>
                    <a:pt x="1191" y="10931"/>
                  </a:cubicBezTo>
                  <a:lnTo>
                    <a:pt x="1191" y="8561"/>
                  </a:lnTo>
                  <a:cubicBezTo>
                    <a:pt x="1191" y="8490"/>
                    <a:pt x="1251" y="8430"/>
                    <a:pt x="1322" y="8430"/>
                  </a:cubicBezTo>
                  <a:lnTo>
                    <a:pt x="1477" y="8430"/>
                  </a:lnTo>
                  <a:cubicBezTo>
                    <a:pt x="1814" y="8852"/>
                    <a:pt x="2374" y="9161"/>
                    <a:pt x="3018" y="9161"/>
                  </a:cubicBezTo>
                  <a:cubicBezTo>
                    <a:pt x="3103" y="9161"/>
                    <a:pt x="3188" y="9156"/>
                    <a:pt x="3275" y="9145"/>
                  </a:cubicBezTo>
                  <a:cubicBezTo>
                    <a:pt x="7144" y="8716"/>
                    <a:pt x="8168" y="3763"/>
                    <a:pt x="5847" y="1834"/>
                  </a:cubicBezTo>
                  <a:cubicBezTo>
                    <a:pt x="5818" y="1810"/>
                    <a:pt x="5783" y="1800"/>
                    <a:pt x="5750" y="1800"/>
                  </a:cubicBezTo>
                  <a:cubicBezTo>
                    <a:pt x="5700" y="1800"/>
                    <a:pt x="5654" y="1823"/>
                    <a:pt x="5632" y="1858"/>
                  </a:cubicBezTo>
                  <a:cubicBezTo>
                    <a:pt x="5573" y="1930"/>
                    <a:pt x="5585" y="2037"/>
                    <a:pt x="5644" y="2073"/>
                  </a:cubicBezTo>
                  <a:cubicBezTo>
                    <a:pt x="6501" y="2787"/>
                    <a:pt x="6835" y="3966"/>
                    <a:pt x="6740" y="5073"/>
                  </a:cubicBezTo>
                  <a:cubicBezTo>
                    <a:pt x="6517" y="5175"/>
                    <a:pt x="5841" y="5487"/>
                    <a:pt x="5230" y="5487"/>
                  </a:cubicBezTo>
                  <a:cubicBezTo>
                    <a:pt x="4990" y="5487"/>
                    <a:pt x="4761" y="5439"/>
                    <a:pt x="4573" y="5311"/>
                  </a:cubicBezTo>
                  <a:cubicBezTo>
                    <a:pt x="4275" y="5113"/>
                    <a:pt x="3955" y="5013"/>
                    <a:pt x="3632" y="5013"/>
                  </a:cubicBezTo>
                  <a:cubicBezTo>
                    <a:pt x="3373" y="5013"/>
                    <a:pt x="3112" y="5077"/>
                    <a:pt x="2858" y="5204"/>
                  </a:cubicBezTo>
                  <a:cubicBezTo>
                    <a:pt x="2811" y="5109"/>
                    <a:pt x="2751" y="5037"/>
                    <a:pt x="2680" y="4978"/>
                  </a:cubicBezTo>
                  <a:cubicBezTo>
                    <a:pt x="2239" y="4632"/>
                    <a:pt x="1941" y="3847"/>
                    <a:pt x="2191" y="3013"/>
                  </a:cubicBezTo>
                  <a:cubicBezTo>
                    <a:pt x="2470" y="2062"/>
                    <a:pt x="3289" y="1530"/>
                    <a:pt x="4171" y="1530"/>
                  </a:cubicBezTo>
                  <a:cubicBezTo>
                    <a:pt x="4459" y="1530"/>
                    <a:pt x="4753" y="1586"/>
                    <a:pt x="5037" y="1703"/>
                  </a:cubicBezTo>
                  <a:cubicBezTo>
                    <a:pt x="5059" y="1713"/>
                    <a:pt x="5081" y="1717"/>
                    <a:pt x="5103" y="1717"/>
                  </a:cubicBezTo>
                  <a:cubicBezTo>
                    <a:pt x="5165" y="1717"/>
                    <a:pt x="5222" y="1682"/>
                    <a:pt x="5239" y="1620"/>
                  </a:cubicBezTo>
                  <a:cubicBezTo>
                    <a:pt x="5275" y="1525"/>
                    <a:pt x="5239" y="1430"/>
                    <a:pt x="5156" y="1406"/>
                  </a:cubicBezTo>
                  <a:cubicBezTo>
                    <a:pt x="4841" y="1276"/>
                    <a:pt x="4506" y="1210"/>
                    <a:pt x="4171" y="1210"/>
                  </a:cubicBezTo>
                  <a:cubicBezTo>
                    <a:pt x="3432" y="1210"/>
                    <a:pt x="2699" y="1535"/>
                    <a:pt x="2215" y="2215"/>
                  </a:cubicBezTo>
                  <a:cubicBezTo>
                    <a:pt x="2215" y="2215"/>
                    <a:pt x="2120" y="2192"/>
                    <a:pt x="2084" y="2180"/>
                  </a:cubicBezTo>
                  <a:cubicBezTo>
                    <a:pt x="1727" y="2108"/>
                    <a:pt x="1489" y="1787"/>
                    <a:pt x="1489" y="1430"/>
                  </a:cubicBezTo>
                  <a:lnTo>
                    <a:pt x="1489" y="168"/>
                  </a:lnTo>
                  <a:cubicBezTo>
                    <a:pt x="1489" y="84"/>
                    <a:pt x="1417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79"/>
            <p:cNvSpPr/>
            <p:nvPr/>
          </p:nvSpPr>
          <p:spPr>
            <a:xfrm>
              <a:off x="6370085" y="4004652"/>
              <a:ext cx="13284" cy="13284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83" y="0"/>
                    <a:pt x="0" y="95"/>
                    <a:pt x="0" y="214"/>
                  </a:cubicBezTo>
                  <a:cubicBezTo>
                    <a:pt x="0" y="334"/>
                    <a:pt x="83" y="417"/>
                    <a:pt x="202" y="417"/>
                  </a:cubicBezTo>
                  <a:cubicBezTo>
                    <a:pt x="322" y="417"/>
                    <a:pt x="417" y="334"/>
                    <a:pt x="417" y="214"/>
                  </a:cubicBezTo>
                  <a:cubicBezTo>
                    <a:pt x="417" y="95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79"/>
            <p:cNvSpPr/>
            <p:nvPr/>
          </p:nvSpPr>
          <p:spPr>
            <a:xfrm>
              <a:off x="6423156" y="4017904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96"/>
                    <a:pt x="1" y="215"/>
                  </a:cubicBezTo>
                  <a:cubicBezTo>
                    <a:pt x="1" y="334"/>
                    <a:pt x="84" y="418"/>
                    <a:pt x="203" y="418"/>
                  </a:cubicBezTo>
                  <a:cubicBezTo>
                    <a:pt x="322" y="418"/>
                    <a:pt x="418" y="334"/>
                    <a:pt x="418" y="215"/>
                  </a:cubicBezTo>
                  <a:cubicBezTo>
                    <a:pt x="418" y="108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79"/>
            <p:cNvSpPr/>
            <p:nvPr/>
          </p:nvSpPr>
          <p:spPr>
            <a:xfrm>
              <a:off x="6364766" y="4050906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96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0" name="Google Shape;11280;p79"/>
          <p:cNvSpPr/>
          <p:nvPr/>
        </p:nvSpPr>
        <p:spPr>
          <a:xfrm>
            <a:off x="7972870" y="3627967"/>
            <a:ext cx="348749" cy="353877"/>
          </a:xfrm>
          <a:custGeom>
            <a:avLst/>
            <a:gdLst/>
            <a:ahLst/>
            <a:cxnLst/>
            <a:rect l="l" t="t" r="r" b="b"/>
            <a:pathLst>
              <a:path w="10948" h="11109" extrusionOk="0">
                <a:moveTo>
                  <a:pt x="2620" y="1738"/>
                </a:moveTo>
                <a:lnTo>
                  <a:pt x="2620" y="1738"/>
                </a:lnTo>
                <a:cubicBezTo>
                  <a:pt x="2108" y="2262"/>
                  <a:pt x="2227" y="3107"/>
                  <a:pt x="2846" y="3488"/>
                </a:cubicBezTo>
                <a:cubicBezTo>
                  <a:pt x="2763" y="3524"/>
                  <a:pt x="2704" y="3571"/>
                  <a:pt x="2644" y="3631"/>
                </a:cubicBezTo>
                <a:cubicBezTo>
                  <a:pt x="2275" y="2559"/>
                  <a:pt x="1989" y="2595"/>
                  <a:pt x="2144" y="2238"/>
                </a:cubicBezTo>
                <a:cubicBezTo>
                  <a:pt x="2227" y="2012"/>
                  <a:pt x="2406" y="1845"/>
                  <a:pt x="2620" y="1738"/>
                </a:cubicBezTo>
                <a:close/>
                <a:moveTo>
                  <a:pt x="8740" y="4214"/>
                </a:moveTo>
                <a:cubicBezTo>
                  <a:pt x="8716" y="4345"/>
                  <a:pt x="8716" y="4500"/>
                  <a:pt x="8704" y="4643"/>
                </a:cubicBezTo>
                <a:cubicBezTo>
                  <a:pt x="8645" y="4572"/>
                  <a:pt x="8561" y="4512"/>
                  <a:pt x="8466" y="4452"/>
                </a:cubicBezTo>
                <a:cubicBezTo>
                  <a:pt x="8573" y="4393"/>
                  <a:pt x="8657" y="4298"/>
                  <a:pt x="8740" y="4214"/>
                </a:cubicBezTo>
                <a:close/>
                <a:moveTo>
                  <a:pt x="8025" y="1650"/>
                </a:moveTo>
                <a:cubicBezTo>
                  <a:pt x="8616" y="1650"/>
                  <a:pt x="9126" y="2169"/>
                  <a:pt x="8990" y="2798"/>
                </a:cubicBezTo>
                <a:cubicBezTo>
                  <a:pt x="8978" y="2869"/>
                  <a:pt x="8954" y="2952"/>
                  <a:pt x="8942" y="3036"/>
                </a:cubicBezTo>
                <a:cubicBezTo>
                  <a:pt x="8764" y="2655"/>
                  <a:pt x="8383" y="2381"/>
                  <a:pt x="7919" y="2381"/>
                </a:cubicBezTo>
                <a:cubicBezTo>
                  <a:pt x="7823" y="2381"/>
                  <a:pt x="7752" y="2452"/>
                  <a:pt x="7752" y="2547"/>
                </a:cubicBezTo>
                <a:cubicBezTo>
                  <a:pt x="7752" y="2631"/>
                  <a:pt x="7823" y="2714"/>
                  <a:pt x="7919" y="2714"/>
                </a:cubicBezTo>
                <a:cubicBezTo>
                  <a:pt x="8359" y="2714"/>
                  <a:pt x="8716" y="3071"/>
                  <a:pt x="8716" y="3512"/>
                </a:cubicBezTo>
                <a:cubicBezTo>
                  <a:pt x="8716" y="3964"/>
                  <a:pt x="8359" y="4322"/>
                  <a:pt x="7919" y="4322"/>
                </a:cubicBezTo>
                <a:lnTo>
                  <a:pt x="7907" y="4322"/>
                </a:lnTo>
                <a:cubicBezTo>
                  <a:pt x="7765" y="4329"/>
                  <a:pt x="6934" y="4515"/>
                  <a:pt x="5736" y="4515"/>
                </a:cubicBezTo>
                <a:cubicBezTo>
                  <a:pt x="5124" y="4515"/>
                  <a:pt x="4417" y="4466"/>
                  <a:pt x="3656" y="4322"/>
                </a:cubicBezTo>
                <a:cubicBezTo>
                  <a:pt x="3643" y="4317"/>
                  <a:pt x="3630" y="4315"/>
                  <a:pt x="3617" y="4315"/>
                </a:cubicBezTo>
                <a:cubicBezTo>
                  <a:pt x="3557" y="4315"/>
                  <a:pt x="3497" y="4358"/>
                  <a:pt x="3477" y="4417"/>
                </a:cubicBezTo>
                <a:cubicBezTo>
                  <a:pt x="3454" y="4512"/>
                  <a:pt x="3513" y="4619"/>
                  <a:pt x="3597" y="4643"/>
                </a:cubicBezTo>
                <a:cubicBezTo>
                  <a:pt x="4287" y="4774"/>
                  <a:pt x="5001" y="4857"/>
                  <a:pt x="5740" y="4857"/>
                </a:cubicBezTo>
                <a:lnTo>
                  <a:pt x="5752" y="4857"/>
                </a:lnTo>
                <a:cubicBezTo>
                  <a:pt x="6466" y="4857"/>
                  <a:pt x="7204" y="4798"/>
                  <a:pt x="7930" y="4655"/>
                </a:cubicBezTo>
                <a:cubicBezTo>
                  <a:pt x="8359" y="4655"/>
                  <a:pt x="8716" y="5012"/>
                  <a:pt x="8716" y="5465"/>
                </a:cubicBezTo>
                <a:cubicBezTo>
                  <a:pt x="8716" y="5905"/>
                  <a:pt x="8359" y="6262"/>
                  <a:pt x="7919" y="6262"/>
                </a:cubicBezTo>
                <a:cubicBezTo>
                  <a:pt x="7807" y="6262"/>
                  <a:pt x="7088" y="6463"/>
                  <a:pt x="5862" y="6463"/>
                </a:cubicBezTo>
                <a:cubicBezTo>
                  <a:pt x="5249" y="6463"/>
                  <a:pt x="4509" y="6413"/>
                  <a:pt x="3656" y="6262"/>
                </a:cubicBezTo>
                <a:cubicBezTo>
                  <a:pt x="3649" y="6261"/>
                  <a:pt x="3642" y="6261"/>
                  <a:pt x="3635" y="6261"/>
                </a:cubicBezTo>
                <a:cubicBezTo>
                  <a:pt x="3557" y="6261"/>
                  <a:pt x="3476" y="6318"/>
                  <a:pt x="3466" y="6405"/>
                </a:cubicBezTo>
                <a:cubicBezTo>
                  <a:pt x="3454" y="6488"/>
                  <a:pt x="3513" y="6584"/>
                  <a:pt x="3597" y="6596"/>
                </a:cubicBezTo>
                <a:cubicBezTo>
                  <a:pt x="4370" y="6727"/>
                  <a:pt x="5121" y="6786"/>
                  <a:pt x="5835" y="6786"/>
                </a:cubicBezTo>
                <a:cubicBezTo>
                  <a:pt x="6549" y="6786"/>
                  <a:pt x="7240" y="6727"/>
                  <a:pt x="7930" y="6596"/>
                </a:cubicBezTo>
                <a:cubicBezTo>
                  <a:pt x="8240" y="6596"/>
                  <a:pt x="8526" y="6465"/>
                  <a:pt x="8728" y="6238"/>
                </a:cubicBezTo>
                <a:lnTo>
                  <a:pt x="8728" y="6238"/>
                </a:lnTo>
                <a:cubicBezTo>
                  <a:pt x="8752" y="6536"/>
                  <a:pt x="8776" y="6881"/>
                  <a:pt x="8573" y="7334"/>
                </a:cubicBezTo>
                <a:cubicBezTo>
                  <a:pt x="8454" y="7370"/>
                  <a:pt x="7919" y="7500"/>
                  <a:pt x="6811" y="7560"/>
                </a:cubicBezTo>
                <a:cubicBezTo>
                  <a:pt x="6523" y="7574"/>
                  <a:pt x="6226" y="7581"/>
                  <a:pt x="5931" y="7581"/>
                </a:cubicBezTo>
                <a:cubicBezTo>
                  <a:pt x="5238" y="7581"/>
                  <a:pt x="4559" y="7543"/>
                  <a:pt x="4049" y="7477"/>
                </a:cubicBezTo>
                <a:cubicBezTo>
                  <a:pt x="3263" y="7370"/>
                  <a:pt x="3108" y="7215"/>
                  <a:pt x="3096" y="7203"/>
                </a:cubicBezTo>
                <a:cubicBezTo>
                  <a:pt x="3108" y="6715"/>
                  <a:pt x="3108" y="6191"/>
                  <a:pt x="3061" y="5691"/>
                </a:cubicBezTo>
                <a:cubicBezTo>
                  <a:pt x="3188" y="5623"/>
                  <a:pt x="3279" y="5601"/>
                  <a:pt x="3418" y="5601"/>
                </a:cubicBezTo>
                <a:cubicBezTo>
                  <a:pt x="3697" y="5601"/>
                  <a:pt x="4168" y="5691"/>
                  <a:pt x="5502" y="5691"/>
                </a:cubicBezTo>
                <a:cubicBezTo>
                  <a:pt x="5568" y="5692"/>
                  <a:pt x="5637" y="5692"/>
                  <a:pt x="5707" y="5692"/>
                </a:cubicBezTo>
                <a:cubicBezTo>
                  <a:pt x="6578" y="5692"/>
                  <a:pt x="7678" y="5627"/>
                  <a:pt x="7799" y="5572"/>
                </a:cubicBezTo>
                <a:cubicBezTo>
                  <a:pt x="7962" y="5490"/>
                  <a:pt x="7887" y="5250"/>
                  <a:pt x="7716" y="5250"/>
                </a:cubicBezTo>
                <a:cubicBezTo>
                  <a:pt x="7712" y="5250"/>
                  <a:pt x="7708" y="5250"/>
                  <a:pt x="7704" y="5250"/>
                </a:cubicBezTo>
                <a:cubicBezTo>
                  <a:pt x="7043" y="5304"/>
                  <a:pt x="6391" y="5347"/>
                  <a:pt x="5732" y="5347"/>
                </a:cubicBezTo>
                <a:cubicBezTo>
                  <a:pt x="5655" y="5347"/>
                  <a:pt x="5579" y="5347"/>
                  <a:pt x="5502" y="5345"/>
                </a:cubicBezTo>
                <a:cubicBezTo>
                  <a:pt x="4394" y="5334"/>
                  <a:pt x="3501" y="5250"/>
                  <a:pt x="3442" y="5250"/>
                </a:cubicBezTo>
                <a:cubicBezTo>
                  <a:pt x="3287" y="5250"/>
                  <a:pt x="3144" y="5214"/>
                  <a:pt x="3001" y="5131"/>
                </a:cubicBezTo>
                <a:cubicBezTo>
                  <a:pt x="2942" y="4738"/>
                  <a:pt x="2870" y="4357"/>
                  <a:pt x="2787" y="4000"/>
                </a:cubicBezTo>
                <a:cubicBezTo>
                  <a:pt x="2930" y="3798"/>
                  <a:pt x="3168" y="3667"/>
                  <a:pt x="3418" y="3667"/>
                </a:cubicBezTo>
                <a:cubicBezTo>
                  <a:pt x="4180" y="3810"/>
                  <a:pt x="4954" y="3881"/>
                  <a:pt x="5716" y="3881"/>
                </a:cubicBezTo>
                <a:cubicBezTo>
                  <a:pt x="6549" y="3881"/>
                  <a:pt x="7383" y="3762"/>
                  <a:pt x="7764" y="3667"/>
                </a:cubicBezTo>
                <a:cubicBezTo>
                  <a:pt x="7955" y="3610"/>
                  <a:pt x="7912" y="3342"/>
                  <a:pt x="7727" y="3342"/>
                </a:cubicBezTo>
                <a:cubicBezTo>
                  <a:pt x="7716" y="3342"/>
                  <a:pt x="7704" y="3343"/>
                  <a:pt x="7692" y="3345"/>
                </a:cubicBezTo>
                <a:cubicBezTo>
                  <a:pt x="6962" y="3512"/>
                  <a:pt x="6268" y="3567"/>
                  <a:pt x="5659" y="3567"/>
                </a:cubicBezTo>
                <a:cubicBezTo>
                  <a:pt x="4443" y="3567"/>
                  <a:pt x="3573" y="3345"/>
                  <a:pt x="3454" y="3345"/>
                </a:cubicBezTo>
                <a:cubicBezTo>
                  <a:pt x="3001" y="3345"/>
                  <a:pt x="2644" y="2988"/>
                  <a:pt x="2644" y="2547"/>
                </a:cubicBezTo>
                <a:cubicBezTo>
                  <a:pt x="2644" y="2095"/>
                  <a:pt x="3001" y="1738"/>
                  <a:pt x="3454" y="1738"/>
                </a:cubicBezTo>
                <a:lnTo>
                  <a:pt x="3466" y="1738"/>
                </a:lnTo>
                <a:cubicBezTo>
                  <a:pt x="3477" y="1738"/>
                  <a:pt x="3477" y="1762"/>
                  <a:pt x="3501" y="1762"/>
                </a:cubicBezTo>
                <a:cubicBezTo>
                  <a:pt x="4177" y="2057"/>
                  <a:pt x="4860" y="2207"/>
                  <a:pt x="5550" y="2207"/>
                </a:cubicBezTo>
                <a:cubicBezTo>
                  <a:pt x="5724" y="2207"/>
                  <a:pt x="5898" y="2198"/>
                  <a:pt x="6073" y="2178"/>
                </a:cubicBezTo>
                <a:lnTo>
                  <a:pt x="6073" y="2178"/>
                </a:lnTo>
                <a:cubicBezTo>
                  <a:pt x="5883" y="2333"/>
                  <a:pt x="5621" y="2476"/>
                  <a:pt x="5359" y="2476"/>
                </a:cubicBezTo>
                <a:cubicBezTo>
                  <a:pt x="4811" y="2452"/>
                  <a:pt x="4228" y="2428"/>
                  <a:pt x="3644" y="2369"/>
                </a:cubicBezTo>
                <a:cubicBezTo>
                  <a:pt x="3638" y="2368"/>
                  <a:pt x="3632" y="2368"/>
                  <a:pt x="3626" y="2368"/>
                </a:cubicBezTo>
                <a:cubicBezTo>
                  <a:pt x="3549" y="2368"/>
                  <a:pt x="3477" y="2435"/>
                  <a:pt x="3466" y="2512"/>
                </a:cubicBezTo>
                <a:cubicBezTo>
                  <a:pt x="3454" y="2607"/>
                  <a:pt x="3525" y="2678"/>
                  <a:pt x="3620" y="2690"/>
                </a:cubicBezTo>
                <a:cubicBezTo>
                  <a:pt x="4398" y="2763"/>
                  <a:pt x="5186" y="2808"/>
                  <a:pt x="5967" y="2808"/>
                </a:cubicBezTo>
                <a:cubicBezTo>
                  <a:pt x="6346" y="2808"/>
                  <a:pt x="6724" y="2797"/>
                  <a:pt x="7097" y="2774"/>
                </a:cubicBezTo>
                <a:cubicBezTo>
                  <a:pt x="7192" y="2774"/>
                  <a:pt x="7264" y="2678"/>
                  <a:pt x="7252" y="2595"/>
                </a:cubicBezTo>
                <a:cubicBezTo>
                  <a:pt x="7252" y="2507"/>
                  <a:pt x="7170" y="2439"/>
                  <a:pt x="7092" y="2439"/>
                </a:cubicBezTo>
                <a:cubicBezTo>
                  <a:pt x="7085" y="2439"/>
                  <a:pt x="7079" y="2439"/>
                  <a:pt x="7073" y="2440"/>
                </a:cubicBezTo>
                <a:cubicBezTo>
                  <a:pt x="6787" y="2452"/>
                  <a:pt x="6502" y="2476"/>
                  <a:pt x="6216" y="2476"/>
                </a:cubicBezTo>
                <a:cubicBezTo>
                  <a:pt x="6371" y="2357"/>
                  <a:pt x="6502" y="2214"/>
                  <a:pt x="6597" y="2083"/>
                </a:cubicBezTo>
                <a:cubicBezTo>
                  <a:pt x="6930" y="2012"/>
                  <a:pt x="7264" y="1893"/>
                  <a:pt x="7609" y="1738"/>
                </a:cubicBezTo>
                <a:cubicBezTo>
                  <a:pt x="7747" y="1678"/>
                  <a:pt x="7888" y="1650"/>
                  <a:pt x="8025" y="1650"/>
                </a:cubicBezTo>
                <a:close/>
                <a:moveTo>
                  <a:pt x="8009" y="0"/>
                </a:moveTo>
                <a:cubicBezTo>
                  <a:pt x="7651" y="0"/>
                  <a:pt x="7281" y="75"/>
                  <a:pt x="6918" y="238"/>
                </a:cubicBezTo>
                <a:cubicBezTo>
                  <a:pt x="6448" y="446"/>
                  <a:pt x="5987" y="550"/>
                  <a:pt x="5525" y="550"/>
                </a:cubicBezTo>
                <a:cubicBezTo>
                  <a:pt x="5064" y="550"/>
                  <a:pt x="4603" y="446"/>
                  <a:pt x="4132" y="238"/>
                </a:cubicBezTo>
                <a:cubicBezTo>
                  <a:pt x="3787" y="81"/>
                  <a:pt x="3416" y="3"/>
                  <a:pt x="3046" y="3"/>
                </a:cubicBezTo>
                <a:cubicBezTo>
                  <a:pt x="2714" y="3"/>
                  <a:pt x="2383" y="66"/>
                  <a:pt x="2073" y="190"/>
                </a:cubicBezTo>
                <a:cubicBezTo>
                  <a:pt x="739" y="714"/>
                  <a:pt x="1" y="2262"/>
                  <a:pt x="775" y="3488"/>
                </a:cubicBezTo>
                <a:cubicBezTo>
                  <a:pt x="977" y="3810"/>
                  <a:pt x="1144" y="4214"/>
                  <a:pt x="1251" y="4703"/>
                </a:cubicBezTo>
                <a:cubicBezTo>
                  <a:pt x="1261" y="4779"/>
                  <a:pt x="1323" y="4832"/>
                  <a:pt x="1391" y="4832"/>
                </a:cubicBezTo>
                <a:cubicBezTo>
                  <a:pt x="1408" y="4832"/>
                  <a:pt x="1425" y="4829"/>
                  <a:pt x="1442" y="4822"/>
                </a:cubicBezTo>
                <a:cubicBezTo>
                  <a:pt x="1525" y="4810"/>
                  <a:pt x="1584" y="4714"/>
                  <a:pt x="1561" y="4631"/>
                </a:cubicBezTo>
                <a:cubicBezTo>
                  <a:pt x="1442" y="4119"/>
                  <a:pt x="1263" y="3679"/>
                  <a:pt x="1037" y="3321"/>
                </a:cubicBezTo>
                <a:cubicBezTo>
                  <a:pt x="198" y="2014"/>
                  <a:pt x="1460" y="347"/>
                  <a:pt x="3047" y="347"/>
                </a:cubicBezTo>
                <a:cubicBezTo>
                  <a:pt x="3353" y="347"/>
                  <a:pt x="3672" y="409"/>
                  <a:pt x="3989" y="547"/>
                </a:cubicBezTo>
                <a:cubicBezTo>
                  <a:pt x="4501" y="779"/>
                  <a:pt x="5007" y="895"/>
                  <a:pt x="5513" y="895"/>
                </a:cubicBezTo>
                <a:cubicBezTo>
                  <a:pt x="6019" y="895"/>
                  <a:pt x="6525" y="779"/>
                  <a:pt x="7037" y="547"/>
                </a:cubicBezTo>
                <a:cubicBezTo>
                  <a:pt x="7358" y="404"/>
                  <a:pt x="7683" y="338"/>
                  <a:pt x="7998" y="338"/>
                </a:cubicBezTo>
                <a:cubicBezTo>
                  <a:pt x="9380" y="338"/>
                  <a:pt x="10560" y="1602"/>
                  <a:pt x="10240" y="3095"/>
                </a:cubicBezTo>
                <a:cubicBezTo>
                  <a:pt x="10026" y="4024"/>
                  <a:pt x="9954" y="5072"/>
                  <a:pt x="10014" y="6346"/>
                </a:cubicBezTo>
                <a:cubicBezTo>
                  <a:pt x="10074" y="7655"/>
                  <a:pt x="9359" y="8858"/>
                  <a:pt x="8169" y="9405"/>
                </a:cubicBezTo>
                <a:cubicBezTo>
                  <a:pt x="8049" y="9465"/>
                  <a:pt x="8097" y="9501"/>
                  <a:pt x="7752" y="10513"/>
                </a:cubicBezTo>
                <a:cubicBezTo>
                  <a:pt x="7704" y="10596"/>
                  <a:pt x="7633" y="10763"/>
                  <a:pt x="7538" y="10763"/>
                </a:cubicBezTo>
                <a:cubicBezTo>
                  <a:pt x="7478" y="10763"/>
                  <a:pt x="7478" y="10763"/>
                  <a:pt x="7418" y="10668"/>
                </a:cubicBezTo>
                <a:cubicBezTo>
                  <a:pt x="7276" y="10406"/>
                  <a:pt x="7264" y="10191"/>
                  <a:pt x="7145" y="9822"/>
                </a:cubicBezTo>
                <a:cubicBezTo>
                  <a:pt x="7002" y="9298"/>
                  <a:pt x="7240" y="8751"/>
                  <a:pt x="7740" y="8513"/>
                </a:cubicBezTo>
                <a:cubicBezTo>
                  <a:pt x="8538" y="8143"/>
                  <a:pt x="9062" y="7310"/>
                  <a:pt x="9014" y="6381"/>
                </a:cubicBezTo>
                <a:cubicBezTo>
                  <a:pt x="8954" y="5036"/>
                  <a:pt x="9026" y="3881"/>
                  <a:pt x="9252" y="2869"/>
                </a:cubicBezTo>
                <a:cubicBezTo>
                  <a:pt x="9446" y="2036"/>
                  <a:pt x="8772" y="1321"/>
                  <a:pt x="7976" y="1321"/>
                </a:cubicBezTo>
                <a:cubicBezTo>
                  <a:pt x="7793" y="1321"/>
                  <a:pt x="7605" y="1358"/>
                  <a:pt x="7418" y="1440"/>
                </a:cubicBezTo>
                <a:cubicBezTo>
                  <a:pt x="6781" y="1726"/>
                  <a:pt x="6139" y="1869"/>
                  <a:pt x="5497" y="1869"/>
                </a:cubicBezTo>
                <a:cubicBezTo>
                  <a:pt x="4856" y="1869"/>
                  <a:pt x="4216" y="1726"/>
                  <a:pt x="3585" y="1440"/>
                </a:cubicBezTo>
                <a:cubicBezTo>
                  <a:pt x="3395" y="1357"/>
                  <a:pt x="3206" y="1320"/>
                  <a:pt x="3026" y="1320"/>
                </a:cubicBezTo>
                <a:cubicBezTo>
                  <a:pt x="2152" y="1320"/>
                  <a:pt x="1473" y="2184"/>
                  <a:pt x="1858" y="2786"/>
                </a:cubicBezTo>
                <a:cubicBezTo>
                  <a:pt x="2096" y="3143"/>
                  <a:pt x="2275" y="3560"/>
                  <a:pt x="2406" y="4036"/>
                </a:cubicBezTo>
                <a:cubicBezTo>
                  <a:pt x="2858" y="5536"/>
                  <a:pt x="2763" y="7417"/>
                  <a:pt x="2620" y="8965"/>
                </a:cubicBezTo>
                <a:cubicBezTo>
                  <a:pt x="2587" y="9208"/>
                  <a:pt x="2380" y="9409"/>
                  <a:pt x="2142" y="9409"/>
                </a:cubicBezTo>
                <a:cubicBezTo>
                  <a:pt x="2123" y="9409"/>
                  <a:pt x="2104" y="9408"/>
                  <a:pt x="2084" y="9405"/>
                </a:cubicBezTo>
                <a:cubicBezTo>
                  <a:pt x="1811" y="9382"/>
                  <a:pt x="1620" y="9144"/>
                  <a:pt x="1632" y="8870"/>
                </a:cubicBezTo>
                <a:cubicBezTo>
                  <a:pt x="1739" y="7870"/>
                  <a:pt x="1823" y="6596"/>
                  <a:pt x="1680" y="5417"/>
                </a:cubicBezTo>
                <a:cubicBezTo>
                  <a:pt x="1668" y="5334"/>
                  <a:pt x="1584" y="5274"/>
                  <a:pt x="1501" y="5274"/>
                </a:cubicBezTo>
                <a:cubicBezTo>
                  <a:pt x="1406" y="5286"/>
                  <a:pt x="1346" y="5357"/>
                  <a:pt x="1346" y="5453"/>
                </a:cubicBezTo>
                <a:cubicBezTo>
                  <a:pt x="1489" y="6596"/>
                  <a:pt x="1394" y="7858"/>
                  <a:pt x="1311" y="8846"/>
                </a:cubicBezTo>
                <a:cubicBezTo>
                  <a:pt x="1263" y="9286"/>
                  <a:pt x="1584" y="9691"/>
                  <a:pt x="2037" y="9739"/>
                </a:cubicBezTo>
                <a:cubicBezTo>
                  <a:pt x="2059" y="9741"/>
                  <a:pt x="2082" y="9742"/>
                  <a:pt x="2104" y="9742"/>
                </a:cubicBezTo>
                <a:cubicBezTo>
                  <a:pt x="2518" y="9742"/>
                  <a:pt x="2885" y="9430"/>
                  <a:pt x="2930" y="9001"/>
                </a:cubicBezTo>
                <a:cubicBezTo>
                  <a:pt x="2977" y="8501"/>
                  <a:pt x="3013" y="8024"/>
                  <a:pt x="3037" y="7596"/>
                </a:cubicBezTo>
                <a:cubicBezTo>
                  <a:pt x="3347" y="7739"/>
                  <a:pt x="3918" y="7810"/>
                  <a:pt x="4251" y="7846"/>
                </a:cubicBezTo>
                <a:cubicBezTo>
                  <a:pt x="4751" y="7905"/>
                  <a:pt x="5347" y="7917"/>
                  <a:pt x="5942" y="7917"/>
                </a:cubicBezTo>
                <a:cubicBezTo>
                  <a:pt x="6323" y="7917"/>
                  <a:pt x="6716" y="7905"/>
                  <a:pt x="7085" y="7893"/>
                </a:cubicBezTo>
                <a:cubicBezTo>
                  <a:pt x="7442" y="7870"/>
                  <a:pt x="7883" y="7834"/>
                  <a:pt x="8228" y="7751"/>
                </a:cubicBezTo>
                <a:lnTo>
                  <a:pt x="8228" y="7751"/>
                </a:lnTo>
                <a:cubicBezTo>
                  <a:pt x="7990" y="8036"/>
                  <a:pt x="7764" y="8143"/>
                  <a:pt x="7561" y="8262"/>
                </a:cubicBezTo>
                <a:cubicBezTo>
                  <a:pt x="6966" y="8560"/>
                  <a:pt x="6656" y="9275"/>
                  <a:pt x="6835" y="9929"/>
                </a:cubicBezTo>
                <a:cubicBezTo>
                  <a:pt x="6930" y="10287"/>
                  <a:pt x="6966" y="10537"/>
                  <a:pt x="7145" y="10846"/>
                </a:cubicBezTo>
                <a:cubicBezTo>
                  <a:pt x="7204" y="10965"/>
                  <a:pt x="7299" y="11108"/>
                  <a:pt x="7526" y="11108"/>
                </a:cubicBezTo>
                <a:cubicBezTo>
                  <a:pt x="7533" y="11108"/>
                  <a:pt x="7540" y="11109"/>
                  <a:pt x="7547" y="11109"/>
                </a:cubicBezTo>
                <a:cubicBezTo>
                  <a:pt x="7806" y="11109"/>
                  <a:pt x="7934" y="10899"/>
                  <a:pt x="8049" y="10668"/>
                </a:cubicBezTo>
                <a:cubicBezTo>
                  <a:pt x="8073" y="10596"/>
                  <a:pt x="8014" y="10763"/>
                  <a:pt x="8359" y="9691"/>
                </a:cubicBezTo>
                <a:cubicBezTo>
                  <a:pt x="9645" y="9060"/>
                  <a:pt x="10419" y="7751"/>
                  <a:pt x="10335" y="6346"/>
                </a:cubicBezTo>
                <a:cubicBezTo>
                  <a:pt x="10276" y="5107"/>
                  <a:pt x="10335" y="4060"/>
                  <a:pt x="10550" y="3190"/>
                </a:cubicBezTo>
                <a:cubicBezTo>
                  <a:pt x="10948" y="1453"/>
                  <a:pt x="9589" y="0"/>
                  <a:pt x="80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81" name="Google Shape;11281;p79"/>
          <p:cNvGrpSpPr/>
          <p:nvPr/>
        </p:nvGrpSpPr>
        <p:grpSpPr>
          <a:xfrm>
            <a:off x="7184363" y="3628604"/>
            <a:ext cx="202184" cy="352762"/>
            <a:chOff x="7184363" y="3809604"/>
            <a:chExt cx="202184" cy="352762"/>
          </a:xfrm>
          <a:solidFill>
            <a:schemeClr val="tx1"/>
          </a:solidFill>
        </p:grpSpPr>
        <p:sp>
          <p:nvSpPr>
            <p:cNvPr id="11282" name="Google Shape;11282;p79"/>
            <p:cNvSpPr/>
            <p:nvPr/>
          </p:nvSpPr>
          <p:spPr>
            <a:xfrm>
              <a:off x="7273111" y="3823716"/>
              <a:ext cx="23541" cy="23573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70" y="1"/>
                  </a:moveTo>
                  <a:cubicBezTo>
                    <a:pt x="287" y="1"/>
                    <a:pt x="203" y="72"/>
                    <a:pt x="203" y="168"/>
                  </a:cubicBezTo>
                  <a:lnTo>
                    <a:pt x="203" y="203"/>
                  </a:lnTo>
                  <a:lnTo>
                    <a:pt x="168" y="203"/>
                  </a:lnTo>
                  <a:cubicBezTo>
                    <a:pt x="72" y="203"/>
                    <a:pt x="1" y="287"/>
                    <a:pt x="1" y="370"/>
                  </a:cubicBezTo>
                  <a:cubicBezTo>
                    <a:pt x="1" y="465"/>
                    <a:pt x="72" y="537"/>
                    <a:pt x="168" y="537"/>
                  </a:cubicBezTo>
                  <a:lnTo>
                    <a:pt x="203" y="537"/>
                  </a:lnTo>
                  <a:lnTo>
                    <a:pt x="203" y="584"/>
                  </a:lnTo>
                  <a:cubicBezTo>
                    <a:pt x="203" y="668"/>
                    <a:pt x="287" y="739"/>
                    <a:pt x="370" y="739"/>
                  </a:cubicBezTo>
                  <a:cubicBezTo>
                    <a:pt x="453" y="739"/>
                    <a:pt x="537" y="668"/>
                    <a:pt x="537" y="584"/>
                  </a:cubicBezTo>
                  <a:lnTo>
                    <a:pt x="537" y="537"/>
                  </a:lnTo>
                  <a:lnTo>
                    <a:pt x="572" y="537"/>
                  </a:lnTo>
                  <a:cubicBezTo>
                    <a:pt x="668" y="537"/>
                    <a:pt x="739" y="465"/>
                    <a:pt x="739" y="370"/>
                  </a:cubicBezTo>
                  <a:cubicBezTo>
                    <a:pt x="739" y="287"/>
                    <a:pt x="668" y="203"/>
                    <a:pt x="572" y="203"/>
                  </a:cubicBezTo>
                  <a:lnTo>
                    <a:pt x="537" y="203"/>
                  </a:lnTo>
                  <a:lnTo>
                    <a:pt x="537" y="168"/>
                  </a:lnTo>
                  <a:cubicBezTo>
                    <a:pt x="537" y="72"/>
                    <a:pt x="453" y="1"/>
                    <a:pt x="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79"/>
            <p:cNvSpPr/>
            <p:nvPr/>
          </p:nvSpPr>
          <p:spPr>
            <a:xfrm>
              <a:off x="7184363" y="3809604"/>
              <a:ext cx="202184" cy="352762"/>
            </a:xfrm>
            <a:custGeom>
              <a:avLst/>
              <a:gdLst/>
              <a:ahLst/>
              <a:cxnLst/>
              <a:rect l="l" t="t" r="r" b="b"/>
              <a:pathLst>
                <a:path w="6347" h="11074" extrusionOk="0">
                  <a:moveTo>
                    <a:pt x="3159" y="310"/>
                  </a:moveTo>
                  <a:cubicBezTo>
                    <a:pt x="3623" y="310"/>
                    <a:pt x="4091" y="390"/>
                    <a:pt x="4561" y="551"/>
                  </a:cubicBezTo>
                  <a:lnTo>
                    <a:pt x="4347" y="1087"/>
                  </a:lnTo>
                  <a:lnTo>
                    <a:pt x="4168" y="1563"/>
                  </a:lnTo>
                  <a:cubicBezTo>
                    <a:pt x="3841" y="1450"/>
                    <a:pt x="3510" y="1393"/>
                    <a:pt x="3175" y="1393"/>
                  </a:cubicBezTo>
                  <a:cubicBezTo>
                    <a:pt x="2840" y="1393"/>
                    <a:pt x="2501" y="1450"/>
                    <a:pt x="2156" y="1563"/>
                  </a:cubicBezTo>
                  <a:lnTo>
                    <a:pt x="1775" y="551"/>
                  </a:lnTo>
                  <a:cubicBezTo>
                    <a:pt x="2233" y="390"/>
                    <a:pt x="2695" y="310"/>
                    <a:pt x="3159" y="310"/>
                  </a:cubicBezTo>
                  <a:close/>
                  <a:moveTo>
                    <a:pt x="4549" y="1408"/>
                  </a:moveTo>
                  <a:cubicBezTo>
                    <a:pt x="5025" y="1754"/>
                    <a:pt x="5299" y="2301"/>
                    <a:pt x="5299" y="2885"/>
                  </a:cubicBezTo>
                  <a:cubicBezTo>
                    <a:pt x="5299" y="3289"/>
                    <a:pt x="5287" y="4075"/>
                    <a:pt x="5240" y="4421"/>
                  </a:cubicBezTo>
                  <a:cubicBezTo>
                    <a:pt x="5192" y="4849"/>
                    <a:pt x="4835" y="5171"/>
                    <a:pt x="4406" y="5171"/>
                  </a:cubicBezTo>
                  <a:lnTo>
                    <a:pt x="4001" y="5171"/>
                  </a:lnTo>
                  <a:cubicBezTo>
                    <a:pt x="4430" y="4897"/>
                    <a:pt x="4716" y="4397"/>
                    <a:pt x="4716" y="3849"/>
                  </a:cubicBezTo>
                  <a:lnTo>
                    <a:pt x="4716" y="2611"/>
                  </a:lnTo>
                  <a:cubicBezTo>
                    <a:pt x="4716" y="2599"/>
                    <a:pt x="4692" y="2551"/>
                    <a:pt x="4692" y="2527"/>
                  </a:cubicBezTo>
                  <a:lnTo>
                    <a:pt x="4632" y="2468"/>
                  </a:lnTo>
                  <a:cubicBezTo>
                    <a:pt x="4168" y="2277"/>
                    <a:pt x="3799" y="1896"/>
                    <a:pt x="3799" y="1885"/>
                  </a:cubicBezTo>
                  <a:cubicBezTo>
                    <a:pt x="3767" y="1853"/>
                    <a:pt x="3726" y="1838"/>
                    <a:pt x="3685" y="1838"/>
                  </a:cubicBezTo>
                  <a:cubicBezTo>
                    <a:pt x="3649" y="1838"/>
                    <a:pt x="3613" y="1850"/>
                    <a:pt x="3585" y="1873"/>
                  </a:cubicBezTo>
                  <a:cubicBezTo>
                    <a:pt x="3585" y="1873"/>
                    <a:pt x="2823" y="2432"/>
                    <a:pt x="1727" y="2456"/>
                  </a:cubicBezTo>
                  <a:cubicBezTo>
                    <a:pt x="1715" y="2456"/>
                    <a:pt x="1680" y="2468"/>
                    <a:pt x="1668" y="2480"/>
                  </a:cubicBezTo>
                  <a:cubicBezTo>
                    <a:pt x="1656" y="2492"/>
                    <a:pt x="1620" y="2492"/>
                    <a:pt x="1608" y="2516"/>
                  </a:cubicBezTo>
                  <a:cubicBezTo>
                    <a:pt x="1596" y="2527"/>
                    <a:pt x="1596" y="2551"/>
                    <a:pt x="1572" y="2575"/>
                  </a:cubicBezTo>
                  <a:cubicBezTo>
                    <a:pt x="1560" y="2587"/>
                    <a:pt x="1549" y="2599"/>
                    <a:pt x="1549" y="2635"/>
                  </a:cubicBezTo>
                  <a:lnTo>
                    <a:pt x="1549" y="3087"/>
                  </a:lnTo>
                  <a:cubicBezTo>
                    <a:pt x="1549" y="3182"/>
                    <a:pt x="1620" y="3254"/>
                    <a:pt x="1715" y="3254"/>
                  </a:cubicBezTo>
                  <a:cubicBezTo>
                    <a:pt x="1799" y="3254"/>
                    <a:pt x="1870" y="3182"/>
                    <a:pt x="1870" y="3087"/>
                  </a:cubicBezTo>
                  <a:lnTo>
                    <a:pt x="1870" y="2778"/>
                  </a:lnTo>
                  <a:cubicBezTo>
                    <a:pt x="2751" y="2730"/>
                    <a:pt x="3406" y="2397"/>
                    <a:pt x="3644" y="2230"/>
                  </a:cubicBezTo>
                  <a:cubicBezTo>
                    <a:pt x="3775" y="2349"/>
                    <a:pt x="4061" y="2575"/>
                    <a:pt x="4394" y="2730"/>
                  </a:cubicBezTo>
                  <a:lnTo>
                    <a:pt x="4394" y="3861"/>
                  </a:lnTo>
                  <a:cubicBezTo>
                    <a:pt x="4394" y="4563"/>
                    <a:pt x="3823" y="5135"/>
                    <a:pt x="3120" y="5135"/>
                  </a:cubicBezTo>
                  <a:cubicBezTo>
                    <a:pt x="2430" y="5135"/>
                    <a:pt x="1858" y="4563"/>
                    <a:pt x="1858" y="3861"/>
                  </a:cubicBezTo>
                  <a:cubicBezTo>
                    <a:pt x="1858" y="3778"/>
                    <a:pt x="1787" y="3706"/>
                    <a:pt x="1691" y="3706"/>
                  </a:cubicBezTo>
                  <a:cubicBezTo>
                    <a:pt x="1608" y="3706"/>
                    <a:pt x="1537" y="3778"/>
                    <a:pt x="1537" y="3861"/>
                  </a:cubicBezTo>
                  <a:cubicBezTo>
                    <a:pt x="1537" y="4421"/>
                    <a:pt x="1811" y="4909"/>
                    <a:pt x="2251" y="5194"/>
                  </a:cubicBezTo>
                  <a:lnTo>
                    <a:pt x="1846" y="5194"/>
                  </a:lnTo>
                  <a:cubicBezTo>
                    <a:pt x="1441" y="5171"/>
                    <a:pt x="1084" y="4849"/>
                    <a:pt x="1049" y="4421"/>
                  </a:cubicBezTo>
                  <a:cubicBezTo>
                    <a:pt x="1013" y="4063"/>
                    <a:pt x="989" y="3289"/>
                    <a:pt x="989" y="2885"/>
                  </a:cubicBezTo>
                  <a:cubicBezTo>
                    <a:pt x="989" y="2289"/>
                    <a:pt x="1263" y="1754"/>
                    <a:pt x="1727" y="1408"/>
                  </a:cubicBezTo>
                  <a:cubicBezTo>
                    <a:pt x="1906" y="1825"/>
                    <a:pt x="1858" y="1885"/>
                    <a:pt x="2001" y="1932"/>
                  </a:cubicBezTo>
                  <a:cubicBezTo>
                    <a:pt x="2013" y="1932"/>
                    <a:pt x="2025" y="1944"/>
                    <a:pt x="2037" y="1944"/>
                  </a:cubicBezTo>
                  <a:cubicBezTo>
                    <a:pt x="2049" y="1944"/>
                    <a:pt x="2084" y="1944"/>
                    <a:pt x="2096" y="1932"/>
                  </a:cubicBezTo>
                  <a:cubicBezTo>
                    <a:pt x="2453" y="1795"/>
                    <a:pt x="2802" y="1727"/>
                    <a:pt x="3147" y="1727"/>
                  </a:cubicBezTo>
                  <a:cubicBezTo>
                    <a:pt x="3492" y="1727"/>
                    <a:pt x="3835" y="1795"/>
                    <a:pt x="4180" y="1932"/>
                  </a:cubicBezTo>
                  <a:cubicBezTo>
                    <a:pt x="4204" y="1938"/>
                    <a:pt x="4227" y="1941"/>
                    <a:pt x="4248" y="1941"/>
                  </a:cubicBezTo>
                  <a:cubicBezTo>
                    <a:pt x="4269" y="1941"/>
                    <a:pt x="4287" y="1938"/>
                    <a:pt x="4299" y="1932"/>
                  </a:cubicBezTo>
                  <a:cubicBezTo>
                    <a:pt x="4347" y="1920"/>
                    <a:pt x="4382" y="1885"/>
                    <a:pt x="4394" y="1837"/>
                  </a:cubicBezTo>
                  <a:lnTo>
                    <a:pt x="4549" y="1408"/>
                  </a:lnTo>
                  <a:close/>
                  <a:moveTo>
                    <a:pt x="3573" y="5445"/>
                  </a:moveTo>
                  <a:lnTo>
                    <a:pt x="3573" y="6028"/>
                  </a:lnTo>
                  <a:cubicBezTo>
                    <a:pt x="3573" y="6111"/>
                    <a:pt x="3644" y="6183"/>
                    <a:pt x="3739" y="6183"/>
                  </a:cubicBezTo>
                  <a:lnTo>
                    <a:pt x="3954" y="6183"/>
                  </a:lnTo>
                  <a:lnTo>
                    <a:pt x="3156" y="7576"/>
                  </a:lnTo>
                  <a:lnTo>
                    <a:pt x="2346" y="6183"/>
                  </a:lnTo>
                  <a:lnTo>
                    <a:pt x="2573" y="6183"/>
                  </a:lnTo>
                  <a:cubicBezTo>
                    <a:pt x="2668" y="6183"/>
                    <a:pt x="2739" y="6111"/>
                    <a:pt x="2739" y="6028"/>
                  </a:cubicBezTo>
                  <a:lnTo>
                    <a:pt x="2739" y="5445"/>
                  </a:lnTo>
                  <a:cubicBezTo>
                    <a:pt x="2876" y="5480"/>
                    <a:pt x="3019" y="5498"/>
                    <a:pt x="3160" y="5498"/>
                  </a:cubicBezTo>
                  <a:cubicBezTo>
                    <a:pt x="3302" y="5498"/>
                    <a:pt x="3442" y="5480"/>
                    <a:pt x="3573" y="5445"/>
                  </a:cubicBezTo>
                  <a:close/>
                  <a:moveTo>
                    <a:pt x="3180" y="0"/>
                  </a:moveTo>
                  <a:cubicBezTo>
                    <a:pt x="2626" y="0"/>
                    <a:pt x="2072" y="105"/>
                    <a:pt x="1525" y="313"/>
                  </a:cubicBezTo>
                  <a:cubicBezTo>
                    <a:pt x="1477" y="325"/>
                    <a:pt x="1441" y="349"/>
                    <a:pt x="1430" y="396"/>
                  </a:cubicBezTo>
                  <a:cubicBezTo>
                    <a:pt x="1418" y="444"/>
                    <a:pt x="1418" y="492"/>
                    <a:pt x="1430" y="515"/>
                  </a:cubicBezTo>
                  <a:lnTo>
                    <a:pt x="1656" y="1099"/>
                  </a:lnTo>
                  <a:cubicBezTo>
                    <a:pt x="1060" y="1504"/>
                    <a:pt x="703" y="2158"/>
                    <a:pt x="703" y="2861"/>
                  </a:cubicBezTo>
                  <a:cubicBezTo>
                    <a:pt x="703" y="3218"/>
                    <a:pt x="715" y="4051"/>
                    <a:pt x="763" y="4444"/>
                  </a:cubicBezTo>
                  <a:cubicBezTo>
                    <a:pt x="822" y="5040"/>
                    <a:pt x="1322" y="5504"/>
                    <a:pt x="1918" y="5504"/>
                  </a:cubicBezTo>
                  <a:lnTo>
                    <a:pt x="2453" y="5504"/>
                  </a:lnTo>
                  <a:lnTo>
                    <a:pt x="2453" y="5861"/>
                  </a:lnTo>
                  <a:cubicBezTo>
                    <a:pt x="1549" y="5873"/>
                    <a:pt x="775" y="6480"/>
                    <a:pt x="572" y="7361"/>
                  </a:cubicBezTo>
                  <a:lnTo>
                    <a:pt x="108" y="9255"/>
                  </a:lnTo>
                  <a:cubicBezTo>
                    <a:pt x="1" y="9671"/>
                    <a:pt x="191" y="10100"/>
                    <a:pt x="572" y="10314"/>
                  </a:cubicBezTo>
                  <a:cubicBezTo>
                    <a:pt x="1441" y="10820"/>
                    <a:pt x="2320" y="11073"/>
                    <a:pt x="3199" y="11073"/>
                  </a:cubicBezTo>
                  <a:cubicBezTo>
                    <a:pt x="4079" y="11073"/>
                    <a:pt x="4960" y="10820"/>
                    <a:pt x="5835" y="10314"/>
                  </a:cubicBezTo>
                  <a:cubicBezTo>
                    <a:pt x="6168" y="10100"/>
                    <a:pt x="6347" y="9659"/>
                    <a:pt x="6240" y="9255"/>
                  </a:cubicBezTo>
                  <a:lnTo>
                    <a:pt x="6061" y="8504"/>
                  </a:lnTo>
                  <a:cubicBezTo>
                    <a:pt x="6050" y="8430"/>
                    <a:pt x="5972" y="8384"/>
                    <a:pt x="5896" y="8384"/>
                  </a:cubicBezTo>
                  <a:cubicBezTo>
                    <a:pt x="5888" y="8384"/>
                    <a:pt x="5879" y="8384"/>
                    <a:pt x="5871" y="8385"/>
                  </a:cubicBezTo>
                  <a:cubicBezTo>
                    <a:pt x="5775" y="8409"/>
                    <a:pt x="5728" y="8493"/>
                    <a:pt x="5751" y="8588"/>
                  </a:cubicBezTo>
                  <a:lnTo>
                    <a:pt x="5930" y="9326"/>
                  </a:lnTo>
                  <a:cubicBezTo>
                    <a:pt x="5990" y="9600"/>
                    <a:pt x="5871" y="9897"/>
                    <a:pt x="5632" y="10028"/>
                  </a:cubicBezTo>
                  <a:cubicBezTo>
                    <a:pt x="4799" y="10505"/>
                    <a:pt x="3980" y="10743"/>
                    <a:pt x="3162" y="10743"/>
                  </a:cubicBezTo>
                  <a:cubicBezTo>
                    <a:pt x="2343" y="10743"/>
                    <a:pt x="1525" y="10505"/>
                    <a:pt x="691" y="10028"/>
                  </a:cubicBezTo>
                  <a:cubicBezTo>
                    <a:pt x="453" y="9897"/>
                    <a:pt x="310" y="9600"/>
                    <a:pt x="394" y="9326"/>
                  </a:cubicBezTo>
                  <a:lnTo>
                    <a:pt x="846" y="7433"/>
                  </a:lnTo>
                  <a:cubicBezTo>
                    <a:pt x="1001" y="6838"/>
                    <a:pt x="1441" y="6397"/>
                    <a:pt x="2025" y="6242"/>
                  </a:cubicBezTo>
                  <a:lnTo>
                    <a:pt x="3025" y="7992"/>
                  </a:lnTo>
                  <a:cubicBezTo>
                    <a:pt x="3055" y="8040"/>
                    <a:pt x="3111" y="8064"/>
                    <a:pt x="3168" y="8064"/>
                  </a:cubicBezTo>
                  <a:cubicBezTo>
                    <a:pt x="3224" y="8064"/>
                    <a:pt x="3281" y="8040"/>
                    <a:pt x="3311" y="7992"/>
                  </a:cubicBezTo>
                  <a:lnTo>
                    <a:pt x="4299" y="6242"/>
                  </a:lnTo>
                  <a:cubicBezTo>
                    <a:pt x="4870" y="6397"/>
                    <a:pt x="5335" y="6838"/>
                    <a:pt x="5478" y="7433"/>
                  </a:cubicBezTo>
                  <a:lnTo>
                    <a:pt x="5573" y="7826"/>
                  </a:lnTo>
                  <a:cubicBezTo>
                    <a:pt x="5584" y="7901"/>
                    <a:pt x="5652" y="7947"/>
                    <a:pt x="5735" y="7947"/>
                  </a:cubicBezTo>
                  <a:cubicBezTo>
                    <a:pt x="5744" y="7947"/>
                    <a:pt x="5754" y="7946"/>
                    <a:pt x="5763" y="7945"/>
                  </a:cubicBezTo>
                  <a:cubicBezTo>
                    <a:pt x="5847" y="7921"/>
                    <a:pt x="5894" y="7838"/>
                    <a:pt x="5882" y="7754"/>
                  </a:cubicBezTo>
                  <a:lnTo>
                    <a:pt x="5787" y="7361"/>
                  </a:lnTo>
                  <a:cubicBezTo>
                    <a:pt x="5585" y="6480"/>
                    <a:pt x="4811" y="5873"/>
                    <a:pt x="3906" y="5861"/>
                  </a:cubicBezTo>
                  <a:lnTo>
                    <a:pt x="3906" y="5504"/>
                  </a:lnTo>
                  <a:lnTo>
                    <a:pt x="4442" y="5504"/>
                  </a:lnTo>
                  <a:cubicBezTo>
                    <a:pt x="5037" y="5504"/>
                    <a:pt x="5537" y="5052"/>
                    <a:pt x="5597" y="4444"/>
                  </a:cubicBezTo>
                  <a:cubicBezTo>
                    <a:pt x="5644" y="4051"/>
                    <a:pt x="5656" y="3218"/>
                    <a:pt x="5656" y="2861"/>
                  </a:cubicBezTo>
                  <a:cubicBezTo>
                    <a:pt x="5656" y="2135"/>
                    <a:pt x="5287" y="1492"/>
                    <a:pt x="4704" y="1099"/>
                  </a:cubicBezTo>
                  <a:lnTo>
                    <a:pt x="4930" y="515"/>
                  </a:lnTo>
                  <a:cubicBezTo>
                    <a:pt x="4954" y="432"/>
                    <a:pt x="4918" y="337"/>
                    <a:pt x="4835" y="313"/>
                  </a:cubicBezTo>
                  <a:cubicBezTo>
                    <a:pt x="4287" y="105"/>
                    <a:pt x="3733" y="0"/>
                    <a:pt x="3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4" name="Google Shape;11284;p79"/>
          <p:cNvGrpSpPr/>
          <p:nvPr/>
        </p:nvGrpSpPr>
        <p:grpSpPr>
          <a:xfrm>
            <a:off x="7571624" y="3627935"/>
            <a:ext cx="292047" cy="352762"/>
            <a:chOff x="7571624" y="3808935"/>
            <a:chExt cx="292047" cy="352762"/>
          </a:xfrm>
          <a:solidFill>
            <a:schemeClr val="tx1"/>
          </a:solidFill>
        </p:grpSpPr>
        <p:sp>
          <p:nvSpPr>
            <p:cNvPr id="11285" name="Google Shape;11285;p79"/>
            <p:cNvSpPr/>
            <p:nvPr/>
          </p:nvSpPr>
          <p:spPr>
            <a:xfrm>
              <a:off x="7802955" y="4057755"/>
              <a:ext cx="15227" cy="15195"/>
            </a:xfrm>
            <a:custGeom>
              <a:avLst/>
              <a:gdLst/>
              <a:ahLst/>
              <a:cxnLst/>
              <a:rect l="l" t="t" r="r" b="b"/>
              <a:pathLst>
                <a:path w="478" h="477" extrusionOk="0">
                  <a:moveTo>
                    <a:pt x="239" y="0"/>
                  </a:moveTo>
                  <a:cubicBezTo>
                    <a:pt x="120" y="0"/>
                    <a:pt x="1" y="107"/>
                    <a:pt x="1" y="238"/>
                  </a:cubicBezTo>
                  <a:cubicBezTo>
                    <a:pt x="1" y="381"/>
                    <a:pt x="108" y="476"/>
                    <a:pt x="239" y="476"/>
                  </a:cubicBezTo>
                  <a:cubicBezTo>
                    <a:pt x="382" y="476"/>
                    <a:pt x="477" y="381"/>
                    <a:pt x="477" y="238"/>
                  </a:cubicBezTo>
                  <a:cubicBezTo>
                    <a:pt x="477" y="107"/>
                    <a:pt x="382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79"/>
            <p:cNvSpPr/>
            <p:nvPr/>
          </p:nvSpPr>
          <p:spPr>
            <a:xfrm>
              <a:off x="7764665" y="4115763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79"/>
            <p:cNvSpPr/>
            <p:nvPr/>
          </p:nvSpPr>
          <p:spPr>
            <a:xfrm>
              <a:off x="7653141" y="4048262"/>
              <a:ext cx="13315" cy="13315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334" y="417"/>
                    <a:pt x="418" y="334"/>
                    <a:pt x="418" y="215"/>
                  </a:cubicBezTo>
                  <a:cubicBezTo>
                    <a:pt x="418" y="96"/>
                    <a:pt x="334" y="0"/>
                    <a:pt x="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79"/>
            <p:cNvSpPr/>
            <p:nvPr/>
          </p:nvSpPr>
          <p:spPr>
            <a:xfrm>
              <a:off x="7675917" y="4115763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79"/>
            <p:cNvSpPr/>
            <p:nvPr/>
          </p:nvSpPr>
          <p:spPr>
            <a:xfrm>
              <a:off x="7715736" y="4062660"/>
              <a:ext cx="16342" cy="15959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406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79"/>
            <p:cNvSpPr/>
            <p:nvPr/>
          </p:nvSpPr>
          <p:spPr>
            <a:xfrm>
              <a:off x="7571624" y="3808935"/>
              <a:ext cx="292047" cy="352762"/>
            </a:xfrm>
            <a:custGeom>
              <a:avLst/>
              <a:gdLst/>
              <a:ahLst/>
              <a:cxnLst/>
              <a:rect l="l" t="t" r="r" b="b"/>
              <a:pathLst>
                <a:path w="9168" h="11074" extrusionOk="0">
                  <a:moveTo>
                    <a:pt x="3085" y="6536"/>
                  </a:moveTo>
                  <a:cubicBezTo>
                    <a:pt x="3680" y="6536"/>
                    <a:pt x="4251" y="6687"/>
                    <a:pt x="4786" y="7001"/>
                  </a:cubicBezTo>
                  <a:cubicBezTo>
                    <a:pt x="5364" y="7337"/>
                    <a:pt x="5926" y="7449"/>
                    <a:pt x="6422" y="7449"/>
                  </a:cubicBezTo>
                  <a:cubicBezTo>
                    <a:pt x="6805" y="7449"/>
                    <a:pt x="7149" y="7382"/>
                    <a:pt x="7430" y="7299"/>
                  </a:cubicBezTo>
                  <a:cubicBezTo>
                    <a:pt x="7858" y="7180"/>
                    <a:pt x="8192" y="7001"/>
                    <a:pt x="8382" y="6882"/>
                  </a:cubicBezTo>
                  <a:lnTo>
                    <a:pt x="8382" y="6882"/>
                  </a:lnTo>
                  <a:cubicBezTo>
                    <a:pt x="8739" y="8156"/>
                    <a:pt x="8430" y="9502"/>
                    <a:pt x="7477" y="10454"/>
                  </a:cubicBezTo>
                  <a:cubicBezTo>
                    <a:pt x="7287" y="10645"/>
                    <a:pt x="7013" y="10764"/>
                    <a:pt x="6727" y="10764"/>
                  </a:cubicBezTo>
                  <a:lnTo>
                    <a:pt x="3000" y="10764"/>
                  </a:lnTo>
                  <a:cubicBezTo>
                    <a:pt x="2715" y="10764"/>
                    <a:pt x="2441" y="10645"/>
                    <a:pt x="2250" y="10454"/>
                  </a:cubicBezTo>
                  <a:cubicBezTo>
                    <a:pt x="1393" y="9573"/>
                    <a:pt x="988" y="8311"/>
                    <a:pt x="1334" y="6966"/>
                  </a:cubicBezTo>
                  <a:cubicBezTo>
                    <a:pt x="1476" y="6894"/>
                    <a:pt x="1846" y="6716"/>
                    <a:pt x="2357" y="6609"/>
                  </a:cubicBezTo>
                  <a:cubicBezTo>
                    <a:pt x="2603" y="6561"/>
                    <a:pt x="2846" y="6536"/>
                    <a:pt x="3085" y="6536"/>
                  </a:cubicBezTo>
                  <a:close/>
                  <a:moveTo>
                    <a:pt x="3322" y="1"/>
                  </a:moveTo>
                  <a:cubicBezTo>
                    <a:pt x="3084" y="1"/>
                    <a:pt x="2893" y="191"/>
                    <a:pt x="2893" y="429"/>
                  </a:cubicBezTo>
                  <a:lnTo>
                    <a:pt x="2893" y="822"/>
                  </a:lnTo>
                  <a:cubicBezTo>
                    <a:pt x="2893" y="1060"/>
                    <a:pt x="3084" y="1251"/>
                    <a:pt x="3322" y="1251"/>
                  </a:cubicBezTo>
                  <a:lnTo>
                    <a:pt x="3548" y="1251"/>
                  </a:lnTo>
                  <a:lnTo>
                    <a:pt x="3548" y="2584"/>
                  </a:lnTo>
                  <a:cubicBezTo>
                    <a:pt x="3548" y="2679"/>
                    <a:pt x="3620" y="2751"/>
                    <a:pt x="3715" y="2751"/>
                  </a:cubicBezTo>
                  <a:cubicBezTo>
                    <a:pt x="3798" y="2751"/>
                    <a:pt x="3870" y="2679"/>
                    <a:pt x="3870" y="2584"/>
                  </a:cubicBezTo>
                  <a:lnTo>
                    <a:pt x="3870" y="1251"/>
                  </a:lnTo>
                  <a:lnTo>
                    <a:pt x="5822" y="1251"/>
                  </a:lnTo>
                  <a:lnTo>
                    <a:pt x="5822" y="3965"/>
                  </a:lnTo>
                  <a:cubicBezTo>
                    <a:pt x="5822" y="4203"/>
                    <a:pt x="5977" y="4418"/>
                    <a:pt x="6191" y="4513"/>
                  </a:cubicBezTo>
                  <a:cubicBezTo>
                    <a:pt x="7168" y="4894"/>
                    <a:pt x="7894" y="5656"/>
                    <a:pt x="8251" y="6597"/>
                  </a:cubicBezTo>
                  <a:cubicBezTo>
                    <a:pt x="8084" y="6704"/>
                    <a:pt x="7763" y="6894"/>
                    <a:pt x="7299" y="7025"/>
                  </a:cubicBezTo>
                  <a:cubicBezTo>
                    <a:pt x="6992" y="7113"/>
                    <a:pt x="6689" y="7157"/>
                    <a:pt x="6391" y="7157"/>
                  </a:cubicBezTo>
                  <a:cubicBezTo>
                    <a:pt x="5879" y="7157"/>
                    <a:pt x="5384" y="7027"/>
                    <a:pt x="4917" y="6763"/>
                  </a:cubicBezTo>
                  <a:cubicBezTo>
                    <a:pt x="4326" y="6419"/>
                    <a:pt x="3678" y="6255"/>
                    <a:pt x="3027" y="6255"/>
                  </a:cubicBezTo>
                  <a:cubicBezTo>
                    <a:pt x="2486" y="6255"/>
                    <a:pt x="1942" y="6368"/>
                    <a:pt x="1429" y="6585"/>
                  </a:cubicBezTo>
                  <a:cubicBezTo>
                    <a:pt x="1786" y="5656"/>
                    <a:pt x="2512" y="4894"/>
                    <a:pt x="3489" y="4513"/>
                  </a:cubicBezTo>
                  <a:cubicBezTo>
                    <a:pt x="3703" y="4418"/>
                    <a:pt x="3858" y="4215"/>
                    <a:pt x="3858" y="3977"/>
                  </a:cubicBezTo>
                  <a:lnTo>
                    <a:pt x="3858" y="3394"/>
                  </a:lnTo>
                  <a:cubicBezTo>
                    <a:pt x="3858" y="3310"/>
                    <a:pt x="3786" y="3227"/>
                    <a:pt x="3691" y="3227"/>
                  </a:cubicBezTo>
                  <a:cubicBezTo>
                    <a:pt x="3608" y="3227"/>
                    <a:pt x="3536" y="3310"/>
                    <a:pt x="3536" y="3394"/>
                  </a:cubicBezTo>
                  <a:lnTo>
                    <a:pt x="3536" y="3942"/>
                  </a:lnTo>
                  <a:cubicBezTo>
                    <a:pt x="3536" y="4049"/>
                    <a:pt x="3465" y="4156"/>
                    <a:pt x="3370" y="4180"/>
                  </a:cubicBezTo>
                  <a:cubicBezTo>
                    <a:pt x="714" y="5239"/>
                    <a:pt x="0" y="8668"/>
                    <a:pt x="1988" y="10669"/>
                  </a:cubicBezTo>
                  <a:cubicBezTo>
                    <a:pt x="2238" y="10930"/>
                    <a:pt x="2596" y="11073"/>
                    <a:pt x="2953" y="11073"/>
                  </a:cubicBezTo>
                  <a:lnTo>
                    <a:pt x="6703" y="11073"/>
                  </a:lnTo>
                  <a:cubicBezTo>
                    <a:pt x="7060" y="11073"/>
                    <a:pt x="7418" y="10930"/>
                    <a:pt x="7680" y="10657"/>
                  </a:cubicBezTo>
                  <a:cubicBezTo>
                    <a:pt x="9132" y="9240"/>
                    <a:pt x="9168" y="7097"/>
                    <a:pt x="8120" y="5596"/>
                  </a:cubicBezTo>
                  <a:cubicBezTo>
                    <a:pt x="7668" y="4954"/>
                    <a:pt x="7049" y="4477"/>
                    <a:pt x="6334" y="4203"/>
                  </a:cubicBezTo>
                  <a:cubicBezTo>
                    <a:pt x="6227" y="4156"/>
                    <a:pt x="6167" y="4061"/>
                    <a:pt x="6167" y="3965"/>
                  </a:cubicBezTo>
                  <a:lnTo>
                    <a:pt x="6167" y="1251"/>
                  </a:lnTo>
                  <a:lnTo>
                    <a:pt x="6394" y="1251"/>
                  </a:lnTo>
                  <a:cubicBezTo>
                    <a:pt x="6632" y="1251"/>
                    <a:pt x="6822" y="1060"/>
                    <a:pt x="6822" y="822"/>
                  </a:cubicBezTo>
                  <a:lnTo>
                    <a:pt x="6822" y="429"/>
                  </a:lnTo>
                  <a:cubicBezTo>
                    <a:pt x="6822" y="191"/>
                    <a:pt x="6632" y="1"/>
                    <a:pt x="6394" y="1"/>
                  </a:cubicBezTo>
                  <a:lnTo>
                    <a:pt x="5525" y="1"/>
                  </a:lnTo>
                  <a:cubicBezTo>
                    <a:pt x="5441" y="1"/>
                    <a:pt x="5358" y="72"/>
                    <a:pt x="5358" y="167"/>
                  </a:cubicBezTo>
                  <a:cubicBezTo>
                    <a:pt x="5358" y="251"/>
                    <a:pt x="5441" y="334"/>
                    <a:pt x="5525" y="334"/>
                  </a:cubicBezTo>
                  <a:lnTo>
                    <a:pt x="6394" y="334"/>
                  </a:lnTo>
                  <a:cubicBezTo>
                    <a:pt x="6453" y="334"/>
                    <a:pt x="6489" y="370"/>
                    <a:pt x="6489" y="429"/>
                  </a:cubicBezTo>
                  <a:lnTo>
                    <a:pt x="6489" y="822"/>
                  </a:lnTo>
                  <a:cubicBezTo>
                    <a:pt x="6489" y="882"/>
                    <a:pt x="6453" y="929"/>
                    <a:pt x="6394" y="929"/>
                  </a:cubicBezTo>
                  <a:lnTo>
                    <a:pt x="3322" y="929"/>
                  </a:lnTo>
                  <a:cubicBezTo>
                    <a:pt x="3262" y="929"/>
                    <a:pt x="3215" y="882"/>
                    <a:pt x="3215" y="822"/>
                  </a:cubicBezTo>
                  <a:lnTo>
                    <a:pt x="3215" y="429"/>
                  </a:lnTo>
                  <a:cubicBezTo>
                    <a:pt x="3215" y="370"/>
                    <a:pt x="3262" y="334"/>
                    <a:pt x="3322" y="334"/>
                  </a:cubicBezTo>
                  <a:lnTo>
                    <a:pt x="4739" y="334"/>
                  </a:lnTo>
                  <a:cubicBezTo>
                    <a:pt x="4822" y="334"/>
                    <a:pt x="4905" y="251"/>
                    <a:pt x="4905" y="167"/>
                  </a:cubicBezTo>
                  <a:cubicBezTo>
                    <a:pt x="4905" y="72"/>
                    <a:pt x="4822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1" name="Google Shape;11291;p79"/>
          <p:cNvGrpSpPr/>
          <p:nvPr/>
        </p:nvGrpSpPr>
        <p:grpSpPr>
          <a:xfrm>
            <a:off x="2174559" y="3175116"/>
            <a:ext cx="364135" cy="359930"/>
            <a:chOff x="2174559" y="3356116"/>
            <a:chExt cx="364135" cy="359930"/>
          </a:xfrm>
          <a:solidFill>
            <a:schemeClr val="tx1"/>
          </a:solidFill>
        </p:grpSpPr>
        <p:sp>
          <p:nvSpPr>
            <p:cNvPr id="11292" name="Google Shape;11292;p79"/>
            <p:cNvSpPr/>
            <p:nvPr/>
          </p:nvSpPr>
          <p:spPr>
            <a:xfrm>
              <a:off x="2273915" y="3452414"/>
              <a:ext cx="166920" cy="166920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4715" y="358"/>
                  </a:moveTo>
                  <a:cubicBezTo>
                    <a:pt x="4763" y="358"/>
                    <a:pt x="4787" y="370"/>
                    <a:pt x="4811" y="406"/>
                  </a:cubicBezTo>
                  <a:cubicBezTo>
                    <a:pt x="4846" y="429"/>
                    <a:pt x="4858" y="477"/>
                    <a:pt x="4858" y="513"/>
                  </a:cubicBezTo>
                  <a:cubicBezTo>
                    <a:pt x="4858" y="548"/>
                    <a:pt x="4846" y="584"/>
                    <a:pt x="4811" y="608"/>
                  </a:cubicBezTo>
                  <a:lnTo>
                    <a:pt x="4418" y="1013"/>
                  </a:lnTo>
                  <a:lnTo>
                    <a:pt x="4192" y="787"/>
                  </a:lnTo>
                  <a:lnTo>
                    <a:pt x="4608" y="406"/>
                  </a:lnTo>
                  <a:cubicBezTo>
                    <a:pt x="4644" y="370"/>
                    <a:pt x="4680" y="358"/>
                    <a:pt x="4715" y="358"/>
                  </a:cubicBezTo>
                  <a:close/>
                  <a:moveTo>
                    <a:pt x="3965" y="1048"/>
                  </a:moveTo>
                  <a:lnTo>
                    <a:pt x="4192" y="1263"/>
                  </a:lnTo>
                  <a:lnTo>
                    <a:pt x="3358" y="2084"/>
                  </a:lnTo>
                  <a:lnTo>
                    <a:pt x="3132" y="1858"/>
                  </a:lnTo>
                  <a:lnTo>
                    <a:pt x="3965" y="1048"/>
                  </a:lnTo>
                  <a:close/>
                  <a:moveTo>
                    <a:pt x="2894" y="2096"/>
                  </a:moveTo>
                  <a:lnTo>
                    <a:pt x="3120" y="2322"/>
                  </a:lnTo>
                  <a:lnTo>
                    <a:pt x="2287" y="3156"/>
                  </a:lnTo>
                  <a:lnTo>
                    <a:pt x="2060" y="2930"/>
                  </a:lnTo>
                  <a:lnTo>
                    <a:pt x="2894" y="2096"/>
                  </a:lnTo>
                  <a:close/>
                  <a:moveTo>
                    <a:pt x="1846" y="3168"/>
                  </a:moveTo>
                  <a:lnTo>
                    <a:pt x="2060" y="3394"/>
                  </a:lnTo>
                  <a:lnTo>
                    <a:pt x="1227" y="4227"/>
                  </a:lnTo>
                  <a:lnTo>
                    <a:pt x="1013" y="4001"/>
                  </a:lnTo>
                  <a:lnTo>
                    <a:pt x="1846" y="3168"/>
                  </a:lnTo>
                  <a:close/>
                  <a:moveTo>
                    <a:pt x="774" y="4227"/>
                  </a:moveTo>
                  <a:lnTo>
                    <a:pt x="989" y="4454"/>
                  </a:lnTo>
                  <a:lnTo>
                    <a:pt x="596" y="4858"/>
                  </a:lnTo>
                  <a:cubicBezTo>
                    <a:pt x="560" y="4882"/>
                    <a:pt x="513" y="4894"/>
                    <a:pt x="489" y="4894"/>
                  </a:cubicBezTo>
                  <a:cubicBezTo>
                    <a:pt x="441" y="4894"/>
                    <a:pt x="417" y="4882"/>
                    <a:pt x="382" y="4858"/>
                  </a:cubicBezTo>
                  <a:cubicBezTo>
                    <a:pt x="358" y="4823"/>
                    <a:pt x="334" y="4775"/>
                    <a:pt x="334" y="4751"/>
                  </a:cubicBezTo>
                  <a:cubicBezTo>
                    <a:pt x="322" y="4704"/>
                    <a:pt x="334" y="4656"/>
                    <a:pt x="370" y="4632"/>
                  </a:cubicBezTo>
                  <a:lnTo>
                    <a:pt x="774" y="4227"/>
                  </a:lnTo>
                  <a:close/>
                  <a:moveTo>
                    <a:pt x="4739" y="1"/>
                  </a:moveTo>
                  <a:cubicBezTo>
                    <a:pt x="4608" y="1"/>
                    <a:pt x="4489" y="48"/>
                    <a:pt x="4406" y="144"/>
                  </a:cubicBezTo>
                  <a:lnTo>
                    <a:pt x="4001" y="548"/>
                  </a:lnTo>
                  <a:lnTo>
                    <a:pt x="3846" y="406"/>
                  </a:lnTo>
                  <a:cubicBezTo>
                    <a:pt x="3816" y="376"/>
                    <a:pt x="3772" y="361"/>
                    <a:pt x="3727" y="361"/>
                  </a:cubicBezTo>
                  <a:cubicBezTo>
                    <a:pt x="3683" y="361"/>
                    <a:pt x="3638" y="376"/>
                    <a:pt x="3608" y="406"/>
                  </a:cubicBezTo>
                  <a:cubicBezTo>
                    <a:pt x="3549" y="465"/>
                    <a:pt x="3549" y="584"/>
                    <a:pt x="3608" y="644"/>
                  </a:cubicBezTo>
                  <a:lnTo>
                    <a:pt x="3763" y="787"/>
                  </a:lnTo>
                  <a:lnTo>
                    <a:pt x="2929" y="1620"/>
                  </a:lnTo>
                  <a:lnTo>
                    <a:pt x="2775" y="1477"/>
                  </a:lnTo>
                  <a:cubicBezTo>
                    <a:pt x="2745" y="1447"/>
                    <a:pt x="2700" y="1432"/>
                    <a:pt x="2656" y="1432"/>
                  </a:cubicBezTo>
                  <a:cubicBezTo>
                    <a:pt x="2611" y="1432"/>
                    <a:pt x="2566" y="1447"/>
                    <a:pt x="2537" y="1477"/>
                  </a:cubicBezTo>
                  <a:cubicBezTo>
                    <a:pt x="2477" y="1537"/>
                    <a:pt x="2477" y="1656"/>
                    <a:pt x="2537" y="1715"/>
                  </a:cubicBezTo>
                  <a:lnTo>
                    <a:pt x="2691" y="1858"/>
                  </a:lnTo>
                  <a:lnTo>
                    <a:pt x="1858" y="2692"/>
                  </a:lnTo>
                  <a:lnTo>
                    <a:pt x="1703" y="2549"/>
                  </a:lnTo>
                  <a:cubicBezTo>
                    <a:pt x="1673" y="2519"/>
                    <a:pt x="1629" y="2504"/>
                    <a:pt x="1584" y="2504"/>
                  </a:cubicBezTo>
                  <a:cubicBezTo>
                    <a:pt x="1539" y="2504"/>
                    <a:pt x="1495" y="2519"/>
                    <a:pt x="1465" y="2549"/>
                  </a:cubicBezTo>
                  <a:cubicBezTo>
                    <a:pt x="1405" y="2608"/>
                    <a:pt x="1405" y="2727"/>
                    <a:pt x="1465" y="2787"/>
                  </a:cubicBezTo>
                  <a:lnTo>
                    <a:pt x="1620" y="2930"/>
                  </a:lnTo>
                  <a:lnTo>
                    <a:pt x="786" y="3763"/>
                  </a:lnTo>
                  <a:lnTo>
                    <a:pt x="632" y="3620"/>
                  </a:lnTo>
                  <a:cubicBezTo>
                    <a:pt x="602" y="3590"/>
                    <a:pt x="557" y="3576"/>
                    <a:pt x="513" y="3576"/>
                  </a:cubicBezTo>
                  <a:cubicBezTo>
                    <a:pt x="468" y="3576"/>
                    <a:pt x="423" y="3590"/>
                    <a:pt x="393" y="3620"/>
                  </a:cubicBezTo>
                  <a:cubicBezTo>
                    <a:pt x="334" y="3680"/>
                    <a:pt x="334" y="3799"/>
                    <a:pt x="393" y="3858"/>
                  </a:cubicBezTo>
                  <a:lnTo>
                    <a:pt x="548" y="4001"/>
                  </a:lnTo>
                  <a:lnTo>
                    <a:pt x="143" y="4406"/>
                  </a:lnTo>
                  <a:cubicBezTo>
                    <a:pt x="36" y="4477"/>
                    <a:pt x="1" y="4620"/>
                    <a:pt x="1" y="4751"/>
                  </a:cubicBezTo>
                  <a:cubicBezTo>
                    <a:pt x="1" y="4882"/>
                    <a:pt x="36" y="5001"/>
                    <a:pt x="143" y="5097"/>
                  </a:cubicBezTo>
                  <a:cubicBezTo>
                    <a:pt x="239" y="5180"/>
                    <a:pt x="370" y="5239"/>
                    <a:pt x="489" y="5239"/>
                  </a:cubicBezTo>
                  <a:cubicBezTo>
                    <a:pt x="620" y="5239"/>
                    <a:pt x="739" y="5192"/>
                    <a:pt x="834" y="5097"/>
                  </a:cubicBezTo>
                  <a:lnTo>
                    <a:pt x="1227" y="4692"/>
                  </a:lnTo>
                  <a:lnTo>
                    <a:pt x="1382" y="4835"/>
                  </a:lnTo>
                  <a:cubicBezTo>
                    <a:pt x="1405" y="4870"/>
                    <a:pt x="1453" y="4882"/>
                    <a:pt x="1501" y="4882"/>
                  </a:cubicBezTo>
                  <a:cubicBezTo>
                    <a:pt x="1548" y="4882"/>
                    <a:pt x="1584" y="4870"/>
                    <a:pt x="1620" y="4835"/>
                  </a:cubicBezTo>
                  <a:cubicBezTo>
                    <a:pt x="1679" y="4775"/>
                    <a:pt x="1679" y="4656"/>
                    <a:pt x="1620" y="4597"/>
                  </a:cubicBezTo>
                  <a:lnTo>
                    <a:pt x="1465" y="4454"/>
                  </a:lnTo>
                  <a:lnTo>
                    <a:pt x="2298" y="3620"/>
                  </a:lnTo>
                  <a:lnTo>
                    <a:pt x="2453" y="3763"/>
                  </a:lnTo>
                  <a:cubicBezTo>
                    <a:pt x="2477" y="3799"/>
                    <a:pt x="2525" y="3811"/>
                    <a:pt x="2572" y="3811"/>
                  </a:cubicBezTo>
                  <a:cubicBezTo>
                    <a:pt x="2620" y="3811"/>
                    <a:pt x="2656" y="3799"/>
                    <a:pt x="2691" y="3763"/>
                  </a:cubicBezTo>
                  <a:cubicBezTo>
                    <a:pt x="2751" y="3704"/>
                    <a:pt x="2751" y="3584"/>
                    <a:pt x="2691" y="3525"/>
                  </a:cubicBezTo>
                  <a:lnTo>
                    <a:pt x="2537" y="3382"/>
                  </a:lnTo>
                  <a:lnTo>
                    <a:pt x="3370" y="2549"/>
                  </a:lnTo>
                  <a:lnTo>
                    <a:pt x="3525" y="2692"/>
                  </a:lnTo>
                  <a:cubicBezTo>
                    <a:pt x="3549" y="2727"/>
                    <a:pt x="3596" y="2739"/>
                    <a:pt x="3644" y="2739"/>
                  </a:cubicBezTo>
                  <a:cubicBezTo>
                    <a:pt x="3691" y="2739"/>
                    <a:pt x="3727" y="2727"/>
                    <a:pt x="3763" y="2692"/>
                  </a:cubicBezTo>
                  <a:cubicBezTo>
                    <a:pt x="3822" y="2632"/>
                    <a:pt x="3822" y="2513"/>
                    <a:pt x="3763" y="2453"/>
                  </a:cubicBezTo>
                  <a:lnTo>
                    <a:pt x="3608" y="2311"/>
                  </a:lnTo>
                  <a:lnTo>
                    <a:pt x="4442" y="1477"/>
                  </a:lnTo>
                  <a:lnTo>
                    <a:pt x="4596" y="1620"/>
                  </a:lnTo>
                  <a:cubicBezTo>
                    <a:pt x="4620" y="1656"/>
                    <a:pt x="4668" y="1668"/>
                    <a:pt x="4715" y="1668"/>
                  </a:cubicBezTo>
                  <a:cubicBezTo>
                    <a:pt x="4763" y="1668"/>
                    <a:pt x="4799" y="1656"/>
                    <a:pt x="4834" y="1620"/>
                  </a:cubicBezTo>
                  <a:cubicBezTo>
                    <a:pt x="4894" y="1560"/>
                    <a:pt x="4894" y="1441"/>
                    <a:pt x="4834" y="1382"/>
                  </a:cubicBezTo>
                  <a:lnTo>
                    <a:pt x="4680" y="1239"/>
                  </a:lnTo>
                  <a:lnTo>
                    <a:pt x="5085" y="834"/>
                  </a:lnTo>
                  <a:cubicBezTo>
                    <a:pt x="5180" y="739"/>
                    <a:pt x="5239" y="608"/>
                    <a:pt x="5239" y="489"/>
                  </a:cubicBezTo>
                  <a:cubicBezTo>
                    <a:pt x="5239" y="358"/>
                    <a:pt x="5192" y="239"/>
                    <a:pt x="5085" y="144"/>
                  </a:cubicBezTo>
                  <a:cubicBezTo>
                    <a:pt x="5001" y="60"/>
                    <a:pt x="4858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79"/>
            <p:cNvSpPr/>
            <p:nvPr/>
          </p:nvSpPr>
          <p:spPr>
            <a:xfrm>
              <a:off x="2174559" y="3356116"/>
              <a:ext cx="364135" cy="359930"/>
            </a:xfrm>
            <a:custGeom>
              <a:avLst/>
              <a:gdLst/>
              <a:ahLst/>
              <a:cxnLst/>
              <a:rect l="l" t="t" r="r" b="b"/>
              <a:pathLst>
                <a:path w="11431" h="11299" extrusionOk="0">
                  <a:moveTo>
                    <a:pt x="8142" y="339"/>
                  </a:moveTo>
                  <a:cubicBezTo>
                    <a:pt x="8988" y="339"/>
                    <a:pt x="9829" y="482"/>
                    <a:pt x="10632" y="750"/>
                  </a:cubicBezTo>
                  <a:cubicBezTo>
                    <a:pt x="10930" y="1631"/>
                    <a:pt x="11061" y="2583"/>
                    <a:pt x="11037" y="3500"/>
                  </a:cubicBezTo>
                  <a:lnTo>
                    <a:pt x="7858" y="345"/>
                  </a:lnTo>
                  <a:cubicBezTo>
                    <a:pt x="7953" y="341"/>
                    <a:pt x="8048" y="339"/>
                    <a:pt x="8142" y="339"/>
                  </a:cubicBezTo>
                  <a:close/>
                  <a:moveTo>
                    <a:pt x="572" y="6453"/>
                  </a:moveTo>
                  <a:lnTo>
                    <a:pt x="4917" y="10798"/>
                  </a:lnTo>
                  <a:cubicBezTo>
                    <a:pt x="4620" y="10858"/>
                    <a:pt x="4322" y="10894"/>
                    <a:pt x="4001" y="10929"/>
                  </a:cubicBezTo>
                  <a:lnTo>
                    <a:pt x="441" y="7358"/>
                  </a:lnTo>
                  <a:cubicBezTo>
                    <a:pt x="464" y="7060"/>
                    <a:pt x="512" y="6750"/>
                    <a:pt x="572" y="6453"/>
                  </a:cubicBezTo>
                  <a:close/>
                  <a:moveTo>
                    <a:pt x="405" y="7798"/>
                  </a:moveTo>
                  <a:lnTo>
                    <a:pt x="3560" y="10953"/>
                  </a:lnTo>
                  <a:cubicBezTo>
                    <a:pt x="3462" y="10957"/>
                    <a:pt x="3363" y="10959"/>
                    <a:pt x="3264" y="10959"/>
                  </a:cubicBezTo>
                  <a:cubicBezTo>
                    <a:pt x="2440" y="10959"/>
                    <a:pt x="1596" y="10826"/>
                    <a:pt x="810" y="10560"/>
                  </a:cubicBezTo>
                  <a:cubicBezTo>
                    <a:pt x="512" y="9679"/>
                    <a:pt x="381" y="8727"/>
                    <a:pt x="405" y="7798"/>
                  </a:cubicBezTo>
                  <a:close/>
                  <a:moveTo>
                    <a:pt x="8188" y="1"/>
                  </a:moveTo>
                  <a:cubicBezTo>
                    <a:pt x="7942" y="1"/>
                    <a:pt x="7697" y="12"/>
                    <a:pt x="7453" y="35"/>
                  </a:cubicBezTo>
                  <a:cubicBezTo>
                    <a:pt x="7013" y="71"/>
                    <a:pt x="6560" y="154"/>
                    <a:pt x="6132" y="261"/>
                  </a:cubicBezTo>
                  <a:cubicBezTo>
                    <a:pt x="4739" y="607"/>
                    <a:pt x="3453" y="1345"/>
                    <a:pt x="2429" y="2369"/>
                  </a:cubicBezTo>
                  <a:cubicBezTo>
                    <a:pt x="1893" y="2905"/>
                    <a:pt x="1429" y="3512"/>
                    <a:pt x="1072" y="4167"/>
                  </a:cubicBezTo>
                  <a:cubicBezTo>
                    <a:pt x="1024" y="4250"/>
                    <a:pt x="1060" y="4345"/>
                    <a:pt x="1131" y="4393"/>
                  </a:cubicBezTo>
                  <a:cubicBezTo>
                    <a:pt x="1154" y="4408"/>
                    <a:pt x="1180" y="4415"/>
                    <a:pt x="1206" y="4415"/>
                  </a:cubicBezTo>
                  <a:cubicBezTo>
                    <a:pt x="1264" y="4415"/>
                    <a:pt x="1325" y="4382"/>
                    <a:pt x="1357" y="4333"/>
                  </a:cubicBezTo>
                  <a:cubicBezTo>
                    <a:pt x="1703" y="3714"/>
                    <a:pt x="2143" y="3131"/>
                    <a:pt x="2655" y="2607"/>
                  </a:cubicBezTo>
                  <a:cubicBezTo>
                    <a:pt x="3620" y="1643"/>
                    <a:pt x="4810" y="952"/>
                    <a:pt x="6108" y="595"/>
                  </a:cubicBezTo>
                  <a:lnTo>
                    <a:pt x="9156" y="3655"/>
                  </a:lnTo>
                  <a:cubicBezTo>
                    <a:pt x="9180" y="3679"/>
                    <a:pt x="9227" y="3690"/>
                    <a:pt x="9275" y="3690"/>
                  </a:cubicBezTo>
                  <a:cubicBezTo>
                    <a:pt x="9323" y="3690"/>
                    <a:pt x="9358" y="3679"/>
                    <a:pt x="9394" y="3655"/>
                  </a:cubicBezTo>
                  <a:cubicBezTo>
                    <a:pt x="9454" y="3595"/>
                    <a:pt x="9454" y="3476"/>
                    <a:pt x="9394" y="3417"/>
                  </a:cubicBezTo>
                  <a:lnTo>
                    <a:pt x="6489" y="511"/>
                  </a:lnTo>
                  <a:cubicBezTo>
                    <a:pt x="6787" y="452"/>
                    <a:pt x="7084" y="404"/>
                    <a:pt x="7394" y="381"/>
                  </a:cubicBezTo>
                  <a:lnTo>
                    <a:pt x="10966" y="3952"/>
                  </a:lnTo>
                  <a:cubicBezTo>
                    <a:pt x="10942" y="4250"/>
                    <a:pt x="10894" y="4560"/>
                    <a:pt x="10835" y="4857"/>
                  </a:cubicBezTo>
                  <a:lnTo>
                    <a:pt x="9954" y="3976"/>
                  </a:lnTo>
                  <a:cubicBezTo>
                    <a:pt x="9924" y="3946"/>
                    <a:pt x="9879" y="3932"/>
                    <a:pt x="9835" y="3932"/>
                  </a:cubicBezTo>
                  <a:cubicBezTo>
                    <a:pt x="9790" y="3932"/>
                    <a:pt x="9745" y="3946"/>
                    <a:pt x="9716" y="3976"/>
                  </a:cubicBezTo>
                  <a:cubicBezTo>
                    <a:pt x="9656" y="4036"/>
                    <a:pt x="9656" y="4155"/>
                    <a:pt x="9716" y="4214"/>
                  </a:cubicBezTo>
                  <a:lnTo>
                    <a:pt x="10751" y="5238"/>
                  </a:lnTo>
                  <a:cubicBezTo>
                    <a:pt x="10394" y="6548"/>
                    <a:pt x="9704" y="7739"/>
                    <a:pt x="8751" y="8691"/>
                  </a:cubicBezTo>
                  <a:cubicBezTo>
                    <a:pt x="7787" y="9667"/>
                    <a:pt x="6596" y="10346"/>
                    <a:pt x="5298" y="10703"/>
                  </a:cubicBezTo>
                  <a:lnTo>
                    <a:pt x="679" y="6060"/>
                  </a:lnTo>
                  <a:cubicBezTo>
                    <a:pt x="762" y="5715"/>
                    <a:pt x="881" y="5381"/>
                    <a:pt x="1012" y="5048"/>
                  </a:cubicBezTo>
                  <a:cubicBezTo>
                    <a:pt x="1048" y="4964"/>
                    <a:pt x="1012" y="4869"/>
                    <a:pt x="929" y="4822"/>
                  </a:cubicBezTo>
                  <a:cubicBezTo>
                    <a:pt x="906" y="4816"/>
                    <a:pt x="884" y="4813"/>
                    <a:pt x="864" y="4813"/>
                  </a:cubicBezTo>
                  <a:cubicBezTo>
                    <a:pt x="796" y="4813"/>
                    <a:pt x="739" y="4844"/>
                    <a:pt x="703" y="4917"/>
                  </a:cubicBezTo>
                  <a:cubicBezTo>
                    <a:pt x="536" y="5286"/>
                    <a:pt x="417" y="5679"/>
                    <a:pt x="322" y="6072"/>
                  </a:cubicBezTo>
                  <a:cubicBezTo>
                    <a:pt x="214" y="6512"/>
                    <a:pt x="143" y="6953"/>
                    <a:pt x="95" y="7405"/>
                  </a:cubicBezTo>
                  <a:cubicBezTo>
                    <a:pt x="0" y="8548"/>
                    <a:pt x="143" y="9667"/>
                    <a:pt x="512" y="10751"/>
                  </a:cubicBezTo>
                  <a:cubicBezTo>
                    <a:pt x="524" y="10798"/>
                    <a:pt x="572" y="10834"/>
                    <a:pt x="619" y="10858"/>
                  </a:cubicBezTo>
                  <a:cubicBezTo>
                    <a:pt x="1465" y="11156"/>
                    <a:pt x="2381" y="11299"/>
                    <a:pt x="3298" y="11299"/>
                  </a:cubicBezTo>
                  <a:cubicBezTo>
                    <a:pt x="3512" y="11299"/>
                    <a:pt x="3739" y="11287"/>
                    <a:pt x="3965" y="11275"/>
                  </a:cubicBezTo>
                  <a:cubicBezTo>
                    <a:pt x="4405" y="11227"/>
                    <a:pt x="4858" y="11156"/>
                    <a:pt x="5286" y="11049"/>
                  </a:cubicBezTo>
                  <a:cubicBezTo>
                    <a:pt x="6680" y="10691"/>
                    <a:pt x="7965" y="9965"/>
                    <a:pt x="8989" y="8929"/>
                  </a:cubicBezTo>
                  <a:cubicBezTo>
                    <a:pt x="10013" y="7905"/>
                    <a:pt x="10751" y="6631"/>
                    <a:pt x="11109" y="5226"/>
                  </a:cubicBezTo>
                  <a:cubicBezTo>
                    <a:pt x="11204" y="4798"/>
                    <a:pt x="11287" y="4345"/>
                    <a:pt x="11323" y="3905"/>
                  </a:cubicBezTo>
                  <a:cubicBezTo>
                    <a:pt x="11430" y="2774"/>
                    <a:pt x="11287" y="1631"/>
                    <a:pt x="10906" y="559"/>
                  </a:cubicBezTo>
                  <a:cubicBezTo>
                    <a:pt x="10894" y="511"/>
                    <a:pt x="10859" y="464"/>
                    <a:pt x="10811" y="452"/>
                  </a:cubicBezTo>
                  <a:cubicBezTo>
                    <a:pt x="9980" y="153"/>
                    <a:pt x="9082" y="1"/>
                    <a:pt x="8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4" name="Google Shape;11294;p79"/>
          <p:cNvGrpSpPr/>
          <p:nvPr/>
        </p:nvGrpSpPr>
        <p:grpSpPr>
          <a:xfrm>
            <a:off x="1731934" y="3174639"/>
            <a:ext cx="368371" cy="361554"/>
            <a:chOff x="1731934" y="3355639"/>
            <a:chExt cx="368371" cy="361554"/>
          </a:xfrm>
          <a:solidFill>
            <a:schemeClr val="tx1"/>
          </a:solidFill>
        </p:grpSpPr>
        <p:sp>
          <p:nvSpPr>
            <p:cNvPr id="11295" name="Google Shape;11295;p79"/>
            <p:cNvSpPr/>
            <p:nvPr/>
          </p:nvSpPr>
          <p:spPr>
            <a:xfrm>
              <a:off x="1812336" y="3533963"/>
              <a:ext cx="41762" cy="41762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22"/>
                  </a:moveTo>
                  <a:cubicBezTo>
                    <a:pt x="834" y="322"/>
                    <a:pt x="989" y="477"/>
                    <a:pt x="989" y="655"/>
                  </a:cubicBezTo>
                  <a:cubicBezTo>
                    <a:pt x="989" y="834"/>
                    <a:pt x="834" y="989"/>
                    <a:pt x="655" y="989"/>
                  </a:cubicBezTo>
                  <a:cubicBezTo>
                    <a:pt x="477" y="989"/>
                    <a:pt x="334" y="834"/>
                    <a:pt x="334" y="655"/>
                  </a:cubicBezTo>
                  <a:cubicBezTo>
                    <a:pt x="334" y="477"/>
                    <a:pt x="477" y="322"/>
                    <a:pt x="655" y="322"/>
                  </a:cubicBezTo>
                  <a:close/>
                  <a:moveTo>
                    <a:pt x="655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13"/>
                    <a:pt x="298" y="1310"/>
                    <a:pt x="655" y="1310"/>
                  </a:cubicBezTo>
                  <a:cubicBezTo>
                    <a:pt x="1013" y="1310"/>
                    <a:pt x="1310" y="1013"/>
                    <a:pt x="1310" y="655"/>
                  </a:cubicBezTo>
                  <a:cubicBezTo>
                    <a:pt x="1310" y="298"/>
                    <a:pt x="1013" y="1"/>
                    <a:pt x="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79"/>
            <p:cNvSpPr/>
            <p:nvPr/>
          </p:nvSpPr>
          <p:spPr>
            <a:xfrm>
              <a:off x="1731934" y="3355639"/>
              <a:ext cx="368371" cy="361554"/>
            </a:xfrm>
            <a:custGeom>
              <a:avLst/>
              <a:gdLst/>
              <a:ahLst/>
              <a:cxnLst/>
              <a:rect l="l" t="t" r="r" b="b"/>
              <a:pathLst>
                <a:path w="11564" h="11350" extrusionOk="0">
                  <a:moveTo>
                    <a:pt x="4572" y="330"/>
                  </a:moveTo>
                  <a:cubicBezTo>
                    <a:pt x="4619" y="330"/>
                    <a:pt x="4691" y="407"/>
                    <a:pt x="5251" y="753"/>
                  </a:cubicBezTo>
                  <a:lnTo>
                    <a:pt x="4882" y="1348"/>
                  </a:lnTo>
                  <a:lnTo>
                    <a:pt x="4239" y="943"/>
                  </a:lnTo>
                  <a:cubicBezTo>
                    <a:pt x="4215" y="907"/>
                    <a:pt x="4192" y="872"/>
                    <a:pt x="4215" y="836"/>
                  </a:cubicBezTo>
                  <a:cubicBezTo>
                    <a:pt x="4513" y="396"/>
                    <a:pt x="4489" y="348"/>
                    <a:pt x="4549" y="336"/>
                  </a:cubicBezTo>
                  <a:cubicBezTo>
                    <a:pt x="4557" y="333"/>
                    <a:pt x="4564" y="330"/>
                    <a:pt x="4572" y="330"/>
                  </a:cubicBezTo>
                  <a:close/>
                  <a:moveTo>
                    <a:pt x="5975" y="398"/>
                  </a:moveTo>
                  <a:cubicBezTo>
                    <a:pt x="6005" y="398"/>
                    <a:pt x="6035" y="404"/>
                    <a:pt x="6061" y="419"/>
                  </a:cubicBezTo>
                  <a:lnTo>
                    <a:pt x="7394" y="1253"/>
                  </a:lnTo>
                  <a:lnTo>
                    <a:pt x="6275" y="3039"/>
                  </a:lnTo>
                  <a:lnTo>
                    <a:pt x="4942" y="2205"/>
                  </a:lnTo>
                  <a:cubicBezTo>
                    <a:pt x="4846" y="2146"/>
                    <a:pt x="4834" y="2039"/>
                    <a:pt x="4882" y="1967"/>
                  </a:cubicBezTo>
                  <a:cubicBezTo>
                    <a:pt x="5073" y="1658"/>
                    <a:pt x="5501" y="979"/>
                    <a:pt x="5823" y="479"/>
                  </a:cubicBezTo>
                  <a:cubicBezTo>
                    <a:pt x="5847" y="430"/>
                    <a:pt x="5911" y="398"/>
                    <a:pt x="5975" y="398"/>
                  </a:cubicBezTo>
                  <a:close/>
                  <a:moveTo>
                    <a:pt x="10180" y="2860"/>
                  </a:moveTo>
                  <a:cubicBezTo>
                    <a:pt x="10323" y="2979"/>
                    <a:pt x="10847" y="3158"/>
                    <a:pt x="11002" y="3789"/>
                  </a:cubicBezTo>
                  <a:cubicBezTo>
                    <a:pt x="11195" y="4581"/>
                    <a:pt x="10555" y="5231"/>
                    <a:pt x="9842" y="5231"/>
                  </a:cubicBezTo>
                  <a:cubicBezTo>
                    <a:pt x="9633" y="5231"/>
                    <a:pt x="9418" y="5175"/>
                    <a:pt x="9216" y="5051"/>
                  </a:cubicBezTo>
                  <a:lnTo>
                    <a:pt x="8918" y="4872"/>
                  </a:lnTo>
                  <a:lnTo>
                    <a:pt x="10180" y="2860"/>
                  </a:lnTo>
                  <a:close/>
                  <a:moveTo>
                    <a:pt x="5644" y="3039"/>
                  </a:moveTo>
                  <a:lnTo>
                    <a:pt x="6204" y="3396"/>
                  </a:lnTo>
                  <a:lnTo>
                    <a:pt x="6216" y="3408"/>
                  </a:lnTo>
                  <a:lnTo>
                    <a:pt x="4287" y="5349"/>
                  </a:lnTo>
                  <a:cubicBezTo>
                    <a:pt x="4132" y="5170"/>
                    <a:pt x="3941" y="5039"/>
                    <a:pt x="3751" y="4944"/>
                  </a:cubicBezTo>
                  <a:lnTo>
                    <a:pt x="5644" y="3039"/>
                  </a:lnTo>
                  <a:close/>
                  <a:moveTo>
                    <a:pt x="3195" y="5176"/>
                  </a:moveTo>
                  <a:cubicBezTo>
                    <a:pt x="3355" y="5176"/>
                    <a:pt x="3520" y="5212"/>
                    <a:pt x="3680" y="5289"/>
                  </a:cubicBezTo>
                  <a:cubicBezTo>
                    <a:pt x="4705" y="5802"/>
                    <a:pt x="4316" y="7363"/>
                    <a:pt x="3195" y="7363"/>
                  </a:cubicBezTo>
                  <a:cubicBezTo>
                    <a:pt x="3170" y="7363"/>
                    <a:pt x="3145" y="7362"/>
                    <a:pt x="3120" y="7361"/>
                  </a:cubicBezTo>
                  <a:cubicBezTo>
                    <a:pt x="2548" y="7325"/>
                    <a:pt x="2096" y="6849"/>
                    <a:pt x="2096" y="6265"/>
                  </a:cubicBezTo>
                  <a:cubicBezTo>
                    <a:pt x="2096" y="5640"/>
                    <a:pt x="2615" y="5176"/>
                    <a:pt x="3195" y="5176"/>
                  </a:cubicBezTo>
                  <a:close/>
                  <a:moveTo>
                    <a:pt x="5144" y="8992"/>
                  </a:moveTo>
                  <a:cubicBezTo>
                    <a:pt x="5358" y="8992"/>
                    <a:pt x="5537" y="9159"/>
                    <a:pt x="5537" y="9385"/>
                  </a:cubicBezTo>
                  <a:lnTo>
                    <a:pt x="5537" y="9694"/>
                  </a:lnTo>
                  <a:lnTo>
                    <a:pt x="4537" y="9694"/>
                  </a:lnTo>
                  <a:lnTo>
                    <a:pt x="4537" y="9385"/>
                  </a:lnTo>
                  <a:lnTo>
                    <a:pt x="4525" y="9385"/>
                  </a:lnTo>
                  <a:cubicBezTo>
                    <a:pt x="4525" y="9170"/>
                    <a:pt x="4692" y="8992"/>
                    <a:pt x="4906" y="8992"/>
                  </a:cubicBezTo>
                  <a:close/>
                  <a:moveTo>
                    <a:pt x="6085" y="10016"/>
                  </a:moveTo>
                  <a:cubicBezTo>
                    <a:pt x="6454" y="10016"/>
                    <a:pt x="6751" y="10313"/>
                    <a:pt x="6751" y="10694"/>
                  </a:cubicBezTo>
                  <a:lnTo>
                    <a:pt x="6751" y="10992"/>
                  </a:lnTo>
                  <a:lnTo>
                    <a:pt x="322" y="10992"/>
                  </a:lnTo>
                  <a:lnTo>
                    <a:pt x="322" y="10694"/>
                  </a:lnTo>
                  <a:cubicBezTo>
                    <a:pt x="322" y="10313"/>
                    <a:pt x="620" y="10016"/>
                    <a:pt x="1001" y="10016"/>
                  </a:cubicBezTo>
                  <a:close/>
                  <a:moveTo>
                    <a:pt x="4558" y="1"/>
                  </a:moveTo>
                  <a:cubicBezTo>
                    <a:pt x="4419" y="1"/>
                    <a:pt x="4281" y="69"/>
                    <a:pt x="4203" y="193"/>
                  </a:cubicBezTo>
                  <a:lnTo>
                    <a:pt x="3906" y="669"/>
                  </a:lnTo>
                  <a:cubicBezTo>
                    <a:pt x="3787" y="872"/>
                    <a:pt x="3846" y="1122"/>
                    <a:pt x="4049" y="1241"/>
                  </a:cubicBezTo>
                  <a:lnTo>
                    <a:pt x="4680" y="1646"/>
                  </a:lnTo>
                  <a:cubicBezTo>
                    <a:pt x="4644" y="1741"/>
                    <a:pt x="4442" y="1908"/>
                    <a:pt x="4525" y="2193"/>
                  </a:cubicBezTo>
                  <a:cubicBezTo>
                    <a:pt x="4549" y="2324"/>
                    <a:pt x="4620" y="2431"/>
                    <a:pt x="4739" y="2503"/>
                  </a:cubicBezTo>
                  <a:lnTo>
                    <a:pt x="5335" y="2872"/>
                  </a:lnTo>
                  <a:lnTo>
                    <a:pt x="3358" y="4872"/>
                  </a:lnTo>
                  <a:cubicBezTo>
                    <a:pt x="3297" y="4865"/>
                    <a:pt x="3237" y="4861"/>
                    <a:pt x="3177" y="4861"/>
                  </a:cubicBezTo>
                  <a:cubicBezTo>
                    <a:pt x="2398" y="4861"/>
                    <a:pt x="1751" y="5493"/>
                    <a:pt x="1751" y="6289"/>
                  </a:cubicBezTo>
                  <a:cubicBezTo>
                    <a:pt x="1751" y="6765"/>
                    <a:pt x="1989" y="7194"/>
                    <a:pt x="2346" y="7444"/>
                  </a:cubicBezTo>
                  <a:lnTo>
                    <a:pt x="2346" y="8397"/>
                  </a:lnTo>
                  <a:cubicBezTo>
                    <a:pt x="2346" y="8492"/>
                    <a:pt x="2417" y="8563"/>
                    <a:pt x="2513" y="8563"/>
                  </a:cubicBezTo>
                  <a:cubicBezTo>
                    <a:pt x="2596" y="8563"/>
                    <a:pt x="2679" y="8492"/>
                    <a:pt x="2679" y="8397"/>
                  </a:cubicBezTo>
                  <a:lnTo>
                    <a:pt x="2679" y="7623"/>
                  </a:lnTo>
                  <a:cubicBezTo>
                    <a:pt x="2828" y="7675"/>
                    <a:pt x="2995" y="7708"/>
                    <a:pt x="3163" y="7708"/>
                  </a:cubicBezTo>
                  <a:cubicBezTo>
                    <a:pt x="3224" y="7708"/>
                    <a:pt x="3286" y="7704"/>
                    <a:pt x="3346" y="7694"/>
                  </a:cubicBezTo>
                  <a:lnTo>
                    <a:pt x="3346" y="9706"/>
                  </a:lnTo>
                  <a:lnTo>
                    <a:pt x="2679" y="9706"/>
                  </a:lnTo>
                  <a:lnTo>
                    <a:pt x="2679" y="9028"/>
                  </a:lnTo>
                  <a:cubicBezTo>
                    <a:pt x="2679" y="8932"/>
                    <a:pt x="2596" y="8861"/>
                    <a:pt x="2513" y="8861"/>
                  </a:cubicBezTo>
                  <a:cubicBezTo>
                    <a:pt x="2417" y="8861"/>
                    <a:pt x="2346" y="8932"/>
                    <a:pt x="2346" y="9028"/>
                  </a:cubicBezTo>
                  <a:lnTo>
                    <a:pt x="2346" y="9706"/>
                  </a:lnTo>
                  <a:lnTo>
                    <a:pt x="989" y="9706"/>
                  </a:lnTo>
                  <a:cubicBezTo>
                    <a:pt x="441" y="9706"/>
                    <a:pt x="1" y="10159"/>
                    <a:pt x="1" y="10706"/>
                  </a:cubicBezTo>
                  <a:lnTo>
                    <a:pt x="1" y="11183"/>
                  </a:lnTo>
                  <a:cubicBezTo>
                    <a:pt x="1" y="11266"/>
                    <a:pt x="72" y="11349"/>
                    <a:pt x="155" y="11349"/>
                  </a:cubicBezTo>
                  <a:lnTo>
                    <a:pt x="6918" y="11349"/>
                  </a:lnTo>
                  <a:cubicBezTo>
                    <a:pt x="7001" y="11349"/>
                    <a:pt x="7085" y="11266"/>
                    <a:pt x="7085" y="11183"/>
                  </a:cubicBezTo>
                  <a:lnTo>
                    <a:pt x="7085" y="10706"/>
                  </a:lnTo>
                  <a:cubicBezTo>
                    <a:pt x="7085" y="10159"/>
                    <a:pt x="6632" y="9706"/>
                    <a:pt x="6085" y="9706"/>
                  </a:cubicBezTo>
                  <a:lnTo>
                    <a:pt x="5846" y="9706"/>
                  </a:lnTo>
                  <a:lnTo>
                    <a:pt x="5846" y="9397"/>
                  </a:lnTo>
                  <a:cubicBezTo>
                    <a:pt x="5846" y="9004"/>
                    <a:pt x="5537" y="8682"/>
                    <a:pt x="5132" y="8682"/>
                  </a:cubicBezTo>
                  <a:lnTo>
                    <a:pt x="4894" y="8682"/>
                  </a:lnTo>
                  <a:cubicBezTo>
                    <a:pt x="4501" y="8682"/>
                    <a:pt x="4180" y="9004"/>
                    <a:pt x="4180" y="9397"/>
                  </a:cubicBezTo>
                  <a:lnTo>
                    <a:pt x="4180" y="9706"/>
                  </a:lnTo>
                  <a:lnTo>
                    <a:pt x="3668" y="9706"/>
                  </a:lnTo>
                  <a:lnTo>
                    <a:pt x="3668" y="7611"/>
                  </a:lnTo>
                  <a:cubicBezTo>
                    <a:pt x="4465" y="7313"/>
                    <a:pt x="4823" y="6384"/>
                    <a:pt x="4442" y="5646"/>
                  </a:cubicBezTo>
                  <a:lnTo>
                    <a:pt x="6370" y="3717"/>
                  </a:lnTo>
                  <a:lnTo>
                    <a:pt x="7585" y="5801"/>
                  </a:lnTo>
                  <a:cubicBezTo>
                    <a:pt x="7670" y="5947"/>
                    <a:pt x="7817" y="6018"/>
                    <a:pt x="7962" y="6018"/>
                  </a:cubicBezTo>
                  <a:cubicBezTo>
                    <a:pt x="8100" y="6018"/>
                    <a:pt x="8235" y="5953"/>
                    <a:pt x="8311" y="5825"/>
                  </a:cubicBezTo>
                  <a:lnTo>
                    <a:pt x="8716" y="5182"/>
                  </a:lnTo>
                  <a:lnTo>
                    <a:pt x="9014" y="5360"/>
                  </a:lnTo>
                  <a:cubicBezTo>
                    <a:pt x="9273" y="5514"/>
                    <a:pt x="9548" y="5584"/>
                    <a:pt x="9813" y="5584"/>
                  </a:cubicBezTo>
                  <a:cubicBezTo>
                    <a:pt x="10740" y="5584"/>
                    <a:pt x="11564" y="4739"/>
                    <a:pt x="11323" y="3694"/>
                  </a:cubicBezTo>
                  <a:cubicBezTo>
                    <a:pt x="11145" y="2908"/>
                    <a:pt x="10490" y="2670"/>
                    <a:pt x="10359" y="2562"/>
                  </a:cubicBezTo>
                  <a:lnTo>
                    <a:pt x="10764" y="1920"/>
                  </a:lnTo>
                  <a:cubicBezTo>
                    <a:pt x="10942" y="1658"/>
                    <a:pt x="10740" y="1300"/>
                    <a:pt x="10430" y="1265"/>
                  </a:cubicBezTo>
                  <a:lnTo>
                    <a:pt x="9359" y="1181"/>
                  </a:lnTo>
                  <a:cubicBezTo>
                    <a:pt x="9353" y="1180"/>
                    <a:pt x="9346" y="1180"/>
                    <a:pt x="9340" y="1180"/>
                  </a:cubicBezTo>
                  <a:cubicBezTo>
                    <a:pt x="9262" y="1180"/>
                    <a:pt x="9180" y="1247"/>
                    <a:pt x="9180" y="1324"/>
                  </a:cubicBezTo>
                  <a:cubicBezTo>
                    <a:pt x="9168" y="1419"/>
                    <a:pt x="9240" y="1503"/>
                    <a:pt x="9335" y="1503"/>
                  </a:cubicBezTo>
                  <a:lnTo>
                    <a:pt x="10407" y="1598"/>
                  </a:lnTo>
                  <a:cubicBezTo>
                    <a:pt x="10478" y="1598"/>
                    <a:pt x="10526" y="1681"/>
                    <a:pt x="10478" y="1741"/>
                  </a:cubicBezTo>
                  <a:cubicBezTo>
                    <a:pt x="10109" y="2324"/>
                    <a:pt x="8347" y="5134"/>
                    <a:pt x="8049" y="5610"/>
                  </a:cubicBezTo>
                  <a:cubicBezTo>
                    <a:pt x="8025" y="5640"/>
                    <a:pt x="7993" y="5655"/>
                    <a:pt x="7961" y="5655"/>
                  </a:cubicBezTo>
                  <a:cubicBezTo>
                    <a:pt x="7930" y="5655"/>
                    <a:pt x="7900" y="5640"/>
                    <a:pt x="7882" y="5610"/>
                  </a:cubicBezTo>
                  <a:lnTo>
                    <a:pt x="6525" y="3313"/>
                  </a:lnTo>
                  <a:lnTo>
                    <a:pt x="6513" y="3277"/>
                  </a:lnTo>
                  <a:lnTo>
                    <a:pt x="7704" y="1372"/>
                  </a:lnTo>
                  <a:lnTo>
                    <a:pt x="8704" y="1467"/>
                  </a:lnTo>
                  <a:cubicBezTo>
                    <a:pt x="8710" y="1468"/>
                    <a:pt x="8716" y="1468"/>
                    <a:pt x="8722" y="1468"/>
                  </a:cubicBezTo>
                  <a:cubicBezTo>
                    <a:pt x="8801" y="1468"/>
                    <a:pt x="8883" y="1401"/>
                    <a:pt x="8883" y="1312"/>
                  </a:cubicBezTo>
                  <a:cubicBezTo>
                    <a:pt x="8894" y="1229"/>
                    <a:pt x="8823" y="1134"/>
                    <a:pt x="8728" y="1134"/>
                  </a:cubicBezTo>
                  <a:lnTo>
                    <a:pt x="7656" y="1050"/>
                  </a:lnTo>
                  <a:lnTo>
                    <a:pt x="6216" y="134"/>
                  </a:lnTo>
                  <a:cubicBezTo>
                    <a:pt x="6133" y="84"/>
                    <a:pt x="6042" y="60"/>
                    <a:pt x="5952" y="60"/>
                  </a:cubicBezTo>
                  <a:cubicBezTo>
                    <a:pt x="5781" y="60"/>
                    <a:pt x="5614" y="145"/>
                    <a:pt x="5513" y="300"/>
                  </a:cubicBezTo>
                  <a:lnTo>
                    <a:pt x="5418" y="467"/>
                  </a:lnTo>
                  <a:lnTo>
                    <a:pt x="4775" y="62"/>
                  </a:lnTo>
                  <a:cubicBezTo>
                    <a:pt x="4708" y="21"/>
                    <a:pt x="4633" y="1"/>
                    <a:pt x="4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7" name="Google Shape;11297;p79"/>
          <p:cNvGrpSpPr/>
          <p:nvPr/>
        </p:nvGrpSpPr>
        <p:grpSpPr>
          <a:xfrm>
            <a:off x="3990517" y="3173173"/>
            <a:ext cx="279559" cy="363402"/>
            <a:chOff x="3990517" y="3354173"/>
            <a:chExt cx="279559" cy="363402"/>
          </a:xfrm>
          <a:solidFill>
            <a:schemeClr val="tx1"/>
          </a:solidFill>
        </p:grpSpPr>
        <p:sp>
          <p:nvSpPr>
            <p:cNvPr id="11298" name="Google Shape;11298;p79"/>
            <p:cNvSpPr/>
            <p:nvPr/>
          </p:nvSpPr>
          <p:spPr>
            <a:xfrm>
              <a:off x="3990517" y="3354173"/>
              <a:ext cx="279559" cy="363402"/>
            </a:xfrm>
            <a:custGeom>
              <a:avLst/>
              <a:gdLst/>
              <a:ahLst/>
              <a:cxnLst/>
              <a:rect l="l" t="t" r="r" b="b"/>
              <a:pathLst>
                <a:path w="8776" h="11408" extrusionOk="0">
                  <a:moveTo>
                    <a:pt x="6322" y="346"/>
                  </a:moveTo>
                  <a:lnTo>
                    <a:pt x="6322" y="715"/>
                  </a:lnTo>
                  <a:lnTo>
                    <a:pt x="5537" y="715"/>
                  </a:lnTo>
                  <a:lnTo>
                    <a:pt x="5537" y="346"/>
                  </a:lnTo>
                  <a:close/>
                  <a:moveTo>
                    <a:pt x="6692" y="1049"/>
                  </a:moveTo>
                  <a:lnTo>
                    <a:pt x="6692" y="5121"/>
                  </a:lnTo>
                  <a:lnTo>
                    <a:pt x="5179" y="5121"/>
                  </a:lnTo>
                  <a:lnTo>
                    <a:pt x="5179" y="1049"/>
                  </a:lnTo>
                  <a:close/>
                  <a:moveTo>
                    <a:pt x="5763" y="5466"/>
                  </a:moveTo>
                  <a:lnTo>
                    <a:pt x="5763" y="6014"/>
                  </a:lnTo>
                  <a:lnTo>
                    <a:pt x="5465" y="6014"/>
                  </a:lnTo>
                  <a:lnTo>
                    <a:pt x="5465" y="5466"/>
                  </a:lnTo>
                  <a:close/>
                  <a:moveTo>
                    <a:pt x="6394" y="5466"/>
                  </a:moveTo>
                  <a:lnTo>
                    <a:pt x="6394" y="6633"/>
                  </a:lnTo>
                  <a:lnTo>
                    <a:pt x="6096" y="6633"/>
                  </a:lnTo>
                  <a:lnTo>
                    <a:pt x="6096" y="5466"/>
                  </a:lnTo>
                  <a:close/>
                  <a:moveTo>
                    <a:pt x="6953" y="8038"/>
                  </a:moveTo>
                  <a:cubicBezTo>
                    <a:pt x="7168" y="8038"/>
                    <a:pt x="7346" y="8216"/>
                    <a:pt x="7346" y="8443"/>
                  </a:cubicBezTo>
                  <a:cubicBezTo>
                    <a:pt x="7346" y="8669"/>
                    <a:pt x="7168" y="8847"/>
                    <a:pt x="6953" y="8847"/>
                  </a:cubicBezTo>
                  <a:lnTo>
                    <a:pt x="4584" y="8847"/>
                  </a:lnTo>
                  <a:lnTo>
                    <a:pt x="4584" y="8038"/>
                  </a:lnTo>
                  <a:close/>
                  <a:moveTo>
                    <a:pt x="6549" y="9193"/>
                  </a:moveTo>
                  <a:cubicBezTo>
                    <a:pt x="6537" y="9502"/>
                    <a:pt x="6275" y="9740"/>
                    <a:pt x="5965" y="9740"/>
                  </a:cubicBezTo>
                  <a:lnTo>
                    <a:pt x="4584" y="9740"/>
                  </a:lnTo>
                  <a:lnTo>
                    <a:pt x="4584" y="9193"/>
                  </a:lnTo>
                  <a:close/>
                  <a:moveTo>
                    <a:pt x="5882" y="10086"/>
                  </a:moveTo>
                  <a:lnTo>
                    <a:pt x="5882" y="10359"/>
                  </a:lnTo>
                  <a:lnTo>
                    <a:pt x="4584" y="10359"/>
                  </a:lnTo>
                  <a:lnTo>
                    <a:pt x="4584" y="10086"/>
                  </a:lnTo>
                  <a:close/>
                  <a:moveTo>
                    <a:pt x="4953" y="1"/>
                  </a:moveTo>
                  <a:cubicBezTo>
                    <a:pt x="4870" y="1"/>
                    <a:pt x="4787" y="72"/>
                    <a:pt x="4787" y="168"/>
                  </a:cubicBezTo>
                  <a:cubicBezTo>
                    <a:pt x="4787" y="263"/>
                    <a:pt x="4870" y="334"/>
                    <a:pt x="4953" y="334"/>
                  </a:cubicBezTo>
                  <a:lnTo>
                    <a:pt x="5144" y="334"/>
                  </a:lnTo>
                  <a:lnTo>
                    <a:pt x="5144" y="703"/>
                  </a:lnTo>
                  <a:lnTo>
                    <a:pt x="4953" y="703"/>
                  </a:lnTo>
                  <a:cubicBezTo>
                    <a:pt x="4870" y="703"/>
                    <a:pt x="4787" y="775"/>
                    <a:pt x="4787" y="870"/>
                  </a:cubicBezTo>
                  <a:lnTo>
                    <a:pt x="4787" y="1334"/>
                  </a:lnTo>
                  <a:lnTo>
                    <a:pt x="4370" y="1334"/>
                  </a:lnTo>
                  <a:cubicBezTo>
                    <a:pt x="3644" y="1334"/>
                    <a:pt x="2929" y="1513"/>
                    <a:pt x="2310" y="1846"/>
                  </a:cubicBezTo>
                  <a:cubicBezTo>
                    <a:pt x="2215" y="1894"/>
                    <a:pt x="2191" y="2001"/>
                    <a:pt x="2227" y="2073"/>
                  </a:cubicBezTo>
                  <a:cubicBezTo>
                    <a:pt x="2262" y="2132"/>
                    <a:pt x="2322" y="2168"/>
                    <a:pt x="2381" y="2168"/>
                  </a:cubicBezTo>
                  <a:cubicBezTo>
                    <a:pt x="2405" y="2168"/>
                    <a:pt x="2441" y="2168"/>
                    <a:pt x="2453" y="2144"/>
                  </a:cubicBezTo>
                  <a:cubicBezTo>
                    <a:pt x="3036" y="1835"/>
                    <a:pt x="3691" y="1668"/>
                    <a:pt x="4358" y="1668"/>
                  </a:cubicBezTo>
                  <a:lnTo>
                    <a:pt x="4775" y="1668"/>
                  </a:lnTo>
                  <a:lnTo>
                    <a:pt x="4775" y="3382"/>
                  </a:lnTo>
                  <a:lnTo>
                    <a:pt x="4358" y="3382"/>
                  </a:lnTo>
                  <a:cubicBezTo>
                    <a:pt x="3060" y="3382"/>
                    <a:pt x="2024" y="4430"/>
                    <a:pt x="2024" y="5716"/>
                  </a:cubicBezTo>
                  <a:cubicBezTo>
                    <a:pt x="2024" y="6954"/>
                    <a:pt x="2977" y="7966"/>
                    <a:pt x="4191" y="8038"/>
                  </a:cubicBezTo>
                  <a:lnTo>
                    <a:pt x="4191" y="9740"/>
                  </a:lnTo>
                  <a:cubicBezTo>
                    <a:pt x="2048" y="9645"/>
                    <a:pt x="346" y="7883"/>
                    <a:pt x="346" y="5716"/>
                  </a:cubicBezTo>
                  <a:cubicBezTo>
                    <a:pt x="346" y="4454"/>
                    <a:pt x="917" y="3299"/>
                    <a:pt x="1917" y="2525"/>
                  </a:cubicBezTo>
                  <a:cubicBezTo>
                    <a:pt x="1989" y="2466"/>
                    <a:pt x="2012" y="2358"/>
                    <a:pt x="1953" y="2287"/>
                  </a:cubicBezTo>
                  <a:cubicBezTo>
                    <a:pt x="1918" y="2238"/>
                    <a:pt x="1867" y="2214"/>
                    <a:pt x="1817" y="2214"/>
                  </a:cubicBezTo>
                  <a:cubicBezTo>
                    <a:pt x="1780" y="2214"/>
                    <a:pt x="1744" y="2226"/>
                    <a:pt x="1715" y="2251"/>
                  </a:cubicBezTo>
                  <a:cubicBezTo>
                    <a:pt x="1191" y="2656"/>
                    <a:pt x="762" y="3180"/>
                    <a:pt x="465" y="3751"/>
                  </a:cubicBezTo>
                  <a:cubicBezTo>
                    <a:pt x="143" y="4371"/>
                    <a:pt x="0" y="5037"/>
                    <a:pt x="0" y="5716"/>
                  </a:cubicBezTo>
                  <a:cubicBezTo>
                    <a:pt x="0" y="8073"/>
                    <a:pt x="1858" y="9990"/>
                    <a:pt x="4191" y="10086"/>
                  </a:cubicBezTo>
                  <a:lnTo>
                    <a:pt x="4191" y="10359"/>
                  </a:lnTo>
                  <a:lnTo>
                    <a:pt x="2036" y="10359"/>
                  </a:lnTo>
                  <a:cubicBezTo>
                    <a:pt x="1739" y="10359"/>
                    <a:pt x="1512" y="10598"/>
                    <a:pt x="1512" y="10883"/>
                  </a:cubicBezTo>
                  <a:cubicBezTo>
                    <a:pt x="1512" y="11181"/>
                    <a:pt x="1750" y="11407"/>
                    <a:pt x="2036" y="11407"/>
                  </a:cubicBezTo>
                  <a:lnTo>
                    <a:pt x="8263" y="11407"/>
                  </a:lnTo>
                  <a:cubicBezTo>
                    <a:pt x="8561" y="11407"/>
                    <a:pt x="8775" y="11169"/>
                    <a:pt x="8775" y="10883"/>
                  </a:cubicBezTo>
                  <a:cubicBezTo>
                    <a:pt x="8775" y="10598"/>
                    <a:pt x="8537" y="10359"/>
                    <a:pt x="8263" y="10359"/>
                  </a:cubicBezTo>
                  <a:lnTo>
                    <a:pt x="7465" y="10359"/>
                  </a:lnTo>
                  <a:cubicBezTo>
                    <a:pt x="7382" y="10359"/>
                    <a:pt x="7311" y="10443"/>
                    <a:pt x="7311" y="10526"/>
                  </a:cubicBezTo>
                  <a:cubicBezTo>
                    <a:pt x="7311" y="10621"/>
                    <a:pt x="7382" y="10693"/>
                    <a:pt x="7465" y="10693"/>
                  </a:cubicBezTo>
                  <a:lnTo>
                    <a:pt x="8263" y="10693"/>
                  </a:lnTo>
                  <a:cubicBezTo>
                    <a:pt x="8358" y="10693"/>
                    <a:pt x="8454" y="10776"/>
                    <a:pt x="8454" y="10883"/>
                  </a:cubicBezTo>
                  <a:cubicBezTo>
                    <a:pt x="8454" y="10990"/>
                    <a:pt x="8358" y="11074"/>
                    <a:pt x="8263" y="11074"/>
                  </a:cubicBezTo>
                  <a:lnTo>
                    <a:pt x="2084" y="11074"/>
                  </a:lnTo>
                  <a:cubicBezTo>
                    <a:pt x="1977" y="11074"/>
                    <a:pt x="1893" y="10990"/>
                    <a:pt x="1893" y="10883"/>
                  </a:cubicBezTo>
                  <a:cubicBezTo>
                    <a:pt x="1893" y="10776"/>
                    <a:pt x="1977" y="10693"/>
                    <a:pt x="2084" y="10693"/>
                  </a:cubicBezTo>
                  <a:lnTo>
                    <a:pt x="6787" y="10693"/>
                  </a:lnTo>
                  <a:cubicBezTo>
                    <a:pt x="6870" y="10693"/>
                    <a:pt x="6953" y="10621"/>
                    <a:pt x="6953" y="10526"/>
                  </a:cubicBezTo>
                  <a:cubicBezTo>
                    <a:pt x="6953" y="10443"/>
                    <a:pt x="6870" y="10359"/>
                    <a:pt x="6787" y="10359"/>
                  </a:cubicBezTo>
                  <a:lnTo>
                    <a:pt x="6203" y="10359"/>
                  </a:lnTo>
                  <a:lnTo>
                    <a:pt x="6203" y="10050"/>
                  </a:lnTo>
                  <a:cubicBezTo>
                    <a:pt x="6596" y="9943"/>
                    <a:pt x="6870" y="9609"/>
                    <a:pt x="6870" y="9193"/>
                  </a:cubicBezTo>
                  <a:lnTo>
                    <a:pt x="6930" y="9193"/>
                  </a:lnTo>
                  <a:cubicBezTo>
                    <a:pt x="7334" y="9193"/>
                    <a:pt x="7680" y="8859"/>
                    <a:pt x="7680" y="8443"/>
                  </a:cubicBezTo>
                  <a:cubicBezTo>
                    <a:pt x="7680" y="8038"/>
                    <a:pt x="7346" y="7704"/>
                    <a:pt x="6930" y="7704"/>
                  </a:cubicBezTo>
                  <a:lnTo>
                    <a:pt x="4406" y="7704"/>
                  </a:lnTo>
                  <a:cubicBezTo>
                    <a:pt x="3298" y="7704"/>
                    <a:pt x="2405" y="6811"/>
                    <a:pt x="2405" y="5704"/>
                  </a:cubicBezTo>
                  <a:cubicBezTo>
                    <a:pt x="2405" y="4609"/>
                    <a:pt x="3298" y="3716"/>
                    <a:pt x="4406" y="3716"/>
                  </a:cubicBezTo>
                  <a:lnTo>
                    <a:pt x="4822" y="3716"/>
                  </a:lnTo>
                  <a:lnTo>
                    <a:pt x="4822" y="5287"/>
                  </a:lnTo>
                  <a:cubicBezTo>
                    <a:pt x="4822" y="5383"/>
                    <a:pt x="4894" y="5454"/>
                    <a:pt x="4989" y="5454"/>
                  </a:cubicBezTo>
                  <a:lnTo>
                    <a:pt x="5108" y="5454"/>
                  </a:lnTo>
                  <a:lnTo>
                    <a:pt x="5108" y="6180"/>
                  </a:lnTo>
                  <a:cubicBezTo>
                    <a:pt x="5108" y="6276"/>
                    <a:pt x="5179" y="6347"/>
                    <a:pt x="5263" y="6347"/>
                  </a:cubicBezTo>
                  <a:lnTo>
                    <a:pt x="5727" y="6347"/>
                  </a:lnTo>
                  <a:lnTo>
                    <a:pt x="5727" y="6788"/>
                  </a:lnTo>
                  <a:cubicBezTo>
                    <a:pt x="5727" y="6883"/>
                    <a:pt x="5799" y="6954"/>
                    <a:pt x="5894" y="6954"/>
                  </a:cubicBezTo>
                  <a:lnTo>
                    <a:pt x="6537" y="6954"/>
                  </a:lnTo>
                  <a:cubicBezTo>
                    <a:pt x="6620" y="6954"/>
                    <a:pt x="6692" y="6883"/>
                    <a:pt x="6692" y="6788"/>
                  </a:cubicBezTo>
                  <a:lnTo>
                    <a:pt x="6692" y="5454"/>
                  </a:lnTo>
                  <a:lnTo>
                    <a:pt x="6811" y="5454"/>
                  </a:lnTo>
                  <a:cubicBezTo>
                    <a:pt x="6906" y="5454"/>
                    <a:pt x="6977" y="5383"/>
                    <a:pt x="6977" y="5287"/>
                  </a:cubicBezTo>
                  <a:lnTo>
                    <a:pt x="6977" y="870"/>
                  </a:lnTo>
                  <a:cubicBezTo>
                    <a:pt x="6977" y="775"/>
                    <a:pt x="6906" y="703"/>
                    <a:pt x="6811" y="703"/>
                  </a:cubicBezTo>
                  <a:lnTo>
                    <a:pt x="6620" y="703"/>
                  </a:lnTo>
                  <a:lnTo>
                    <a:pt x="6620" y="334"/>
                  </a:lnTo>
                  <a:lnTo>
                    <a:pt x="6811" y="334"/>
                  </a:lnTo>
                  <a:cubicBezTo>
                    <a:pt x="6906" y="334"/>
                    <a:pt x="6977" y="263"/>
                    <a:pt x="6977" y="168"/>
                  </a:cubicBezTo>
                  <a:cubicBezTo>
                    <a:pt x="6977" y="72"/>
                    <a:pt x="6906" y="1"/>
                    <a:pt x="68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79"/>
            <p:cNvSpPr/>
            <p:nvPr/>
          </p:nvSpPr>
          <p:spPr>
            <a:xfrm>
              <a:off x="4102009" y="3418680"/>
              <a:ext cx="36824" cy="37175"/>
            </a:xfrm>
            <a:custGeom>
              <a:avLst/>
              <a:gdLst/>
              <a:ahLst/>
              <a:cxnLst/>
              <a:rect l="l" t="t" r="r" b="b"/>
              <a:pathLst>
                <a:path w="1156" h="1167" extrusionOk="0">
                  <a:moveTo>
                    <a:pt x="572" y="345"/>
                  </a:moveTo>
                  <a:cubicBezTo>
                    <a:pt x="715" y="345"/>
                    <a:pt x="810" y="452"/>
                    <a:pt x="810" y="583"/>
                  </a:cubicBezTo>
                  <a:cubicBezTo>
                    <a:pt x="810" y="714"/>
                    <a:pt x="715" y="822"/>
                    <a:pt x="572" y="822"/>
                  </a:cubicBezTo>
                  <a:cubicBezTo>
                    <a:pt x="441" y="822"/>
                    <a:pt x="334" y="714"/>
                    <a:pt x="334" y="583"/>
                  </a:cubicBezTo>
                  <a:cubicBezTo>
                    <a:pt x="334" y="452"/>
                    <a:pt x="441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62"/>
                    <a:pt x="1" y="583"/>
                  </a:cubicBezTo>
                  <a:cubicBezTo>
                    <a:pt x="1" y="893"/>
                    <a:pt x="251" y="1167"/>
                    <a:pt x="572" y="1167"/>
                  </a:cubicBezTo>
                  <a:cubicBezTo>
                    <a:pt x="894" y="1167"/>
                    <a:pt x="1156" y="893"/>
                    <a:pt x="1156" y="583"/>
                  </a:cubicBezTo>
                  <a:cubicBezTo>
                    <a:pt x="1156" y="274"/>
                    <a:pt x="906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79"/>
            <p:cNvSpPr/>
            <p:nvPr/>
          </p:nvSpPr>
          <p:spPr>
            <a:xfrm>
              <a:off x="4083820" y="3615129"/>
              <a:ext cx="37175" cy="36824"/>
            </a:xfrm>
            <a:custGeom>
              <a:avLst/>
              <a:gdLst/>
              <a:ahLst/>
              <a:cxnLst/>
              <a:rect l="l" t="t" r="r" b="b"/>
              <a:pathLst>
                <a:path w="1167" h="1156" extrusionOk="0">
                  <a:moveTo>
                    <a:pt x="584" y="346"/>
                  </a:moveTo>
                  <a:cubicBezTo>
                    <a:pt x="715" y="346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53" y="822"/>
                    <a:pt x="345" y="715"/>
                    <a:pt x="345" y="584"/>
                  </a:cubicBezTo>
                  <a:cubicBezTo>
                    <a:pt x="345" y="441"/>
                    <a:pt x="453" y="346"/>
                    <a:pt x="584" y="346"/>
                  </a:cubicBezTo>
                  <a:close/>
                  <a:moveTo>
                    <a:pt x="584" y="0"/>
                  </a:moveTo>
                  <a:cubicBezTo>
                    <a:pt x="274" y="0"/>
                    <a:pt x="0" y="251"/>
                    <a:pt x="0" y="584"/>
                  </a:cubicBezTo>
                  <a:cubicBezTo>
                    <a:pt x="0" y="905"/>
                    <a:pt x="250" y="1155"/>
                    <a:pt x="584" y="1155"/>
                  </a:cubicBezTo>
                  <a:cubicBezTo>
                    <a:pt x="905" y="1155"/>
                    <a:pt x="1167" y="893"/>
                    <a:pt x="1167" y="584"/>
                  </a:cubicBezTo>
                  <a:cubicBezTo>
                    <a:pt x="1167" y="262"/>
                    <a:pt x="905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1" name="Google Shape;11301;p79"/>
          <p:cNvGrpSpPr/>
          <p:nvPr/>
        </p:nvGrpSpPr>
        <p:grpSpPr>
          <a:xfrm>
            <a:off x="3497847" y="3236374"/>
            <a:ext cx="379680" cy="237606"/>
            <a:chOff x="3497847" y="3417374"/>
            <a:chExt cx="379680" cy="237606"/>
          </a:xfrm>
          <a:solidFill>
            <a:schemeClr val="tx1"/>
          </a:solidFill>
        </p:grpSpPr>
        <p:sp>
          <p:nvSpPr>
            <p:cNvPr id="11302" name="Google Shape;11302;p79"/>
            <p:cNvSpPr/>
            <p:nvPr/>
          </p:nvSpPr>
          <p:spPr>
            <a:xfrm>
              <a:off x="3557767" y="3444833"/>
              <a:ext cx="113818" cy="113818"/>
            </a:xfrm>
            <a:custGeom>
              <a:avLst/>
              <a:gdLst/>
              <a:ahLst/>
              <a:cxnLst/>
              <a:rect l="l" t="t" r="r" b="b"/>
              <a:pathLst>
                <a:path w="3573" h="3573" extrusionOk="0">
                  <a:moveTo>
                    <a:pt x="1786" y="358"/>
                  </a:moveTo>
                  <a:cubicBezTo>
                    <a:pt x="2572" y="358"/>
                    <a:pt x="3215" y="1001"/>
                    <a:pt x="3215" y="1787"/>
                  </a:cubicBezTo>
                  <a:cubicBezTo>
                    <a:pt x="3215" y="2572"/>
                    <a:pt x="2572" y="3215"/>
                    <a:pt x="1786" y="3215"/>
                  </a:cubicBezTo>
                  <a:cubicBezTo>
                    <a:pt x="988" y="3215"/>
                    <a:pt x="357" y="2572"/>
                    <a:pt x="357" y="1787"/>
                  </a:cubicBezTo>
                  <a:cubicBezTo>
                    <a:pt x="334" y="1001"/>
                    <a:pt x="988" y="358"/>
                    <a:pt x="1786" y="358"/>
                  </a:cubicBezTo>
                  <a:close/>
                  <a:moveTo>
                    <a:pt x="1786" y="1"/>
                  </a:moveTo>
                  <a:cubicBezTo>
                    <a:pt x="798" y="1"/>
                    <a:pt x="0" y="810"/>
                    <a:pt x="0" y="1787"/>
                  </a:cubicBezTo>
                  <a:cubicBezTo>
                    <a:pt x="0" y="2787"/>
                    <a:pt x="798" y="3572"/>
                    <a:pt x="1786" y="3572"/>
                  </a:cubicBezTo>
                  <a:cubicBezTo>
                    <a:pt x="2762" y="3572"/>
                    <a:pt x="3572" y="2775"/>
                    <a:pt x="3572" y="1787"/>
                  </a:cubicBezTo>
                  <a:cubicBezTo>
                    <a:pt x="3572" y="810"/>
                    <a:pt x="2762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79"/>
            <p:cNvSpPr/>
            <p:nvPr/>
          </p:nvSpPr>
          <p:spPr>
            <a:xfrm>
              <a:off x="3706434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9" y="358"/>
                  </a:moveTo>
                  <a:cubicBezTo>
                    <a:pt x="1322" y="358"/>
                    <a:pt x="1608" y="643"/>
                    <a:pt x="1608" y="977"/>
                  </a:cubicBezTo>
                  <a:cubicBezTo>
                    <a:pt x="1608" y="1322"/>
                    <a:pt x="1322" y="1608"/>
                    <a:pt x="989" y="1608"/>
                  </a:cubicBezTo>
                  <a:cubicBezTo>
                    <a:pt x="982" y="1608"/>
                    <a:pt x="975" y="1608"/>
                    <a:pt x="968" y="1608"/>
                  </a:cubicBezTo>
                  <a:cubicBezTo>
                    <a:pt x="632" y="1608"/>
                    <a:pt x="358" y="1327"/>
                    <a:pt x="358" y="977"/>
                  </a:cubicBezTo>
                  <a:cubicBezTo>
                    <a:pt x="358" y="643"/>
                    <a:pt x="643" y="358"/>
                    <a:pt x="989" y="358"/>
                  </a:cubicBezTo>
                  <a:close/>
                  <a:moveTo>
                    <a:pt x="989" y="0"/>
                  </a:moveTo>
                  <a:cubicBezTo>
                    <a:pt x="441" y="0"/>
                    <a:pt x="0" y="429"/>
                    <a:pt x="0" y="977"/>
                  </a:cubicBezTo>
                  <a:cubicBezTo>
                    <a:pt x="0" y="1512"/>
                    <a:pt x="429" y="1965"/>
                    <a:pt x="989" y="1965"/>
                  </a:cubicBezTo>
                  <a:cubicBezTo>
                    <a:pt x="1524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79"/>
            <p:cNvSpPr/>
            <p:nvPr/>
          </p:nvSpPr>
          <p:spPr>
            <a:xfrm>
              <a:off x="3780019" y="3518418"/>
              <a:ext cx="62595" cy="6259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1000" y="358"/>
                  </a:moveTo>
                  <a:cubicBezTo>
                    <a:pt x="1334" y="358"/>
                    <a:pt x="1620" y="643"/>
                    <a:pt x="1620" y="977"/>
                  </a:cubicBezTo>
                  <a:cubicBezTo>
                    <a:pt x="1620" y="1322"/>
                    <a:pt x="1334" y="1608"/>
                    <a:pt x="1000" y="1608"/>
                  </a:cubicBezTo>
                  <a:cubicBezTo>
                    <a:pt x="655" y="1608"/>
                    <a:pt x="369" y="1334"/>
                    <a:pt x="369" y="977"/>
                  </a:cubicBezTo>
                  <a:cubicBezTo>
                    <a:pt x="369" y="643"/>
                    <a:pt x="655" y="358"/>
                    <a:pt x="1000" y="358"/>
                  </a:cubicBezTo>
                  <a:close/>
                  <a:moveTo>
                    <a:pt x="977" y="0"/>
                  </a:moveTo>
                  <a:cubicBezTo>
                    <a:pt x="429" y="0"/>
                    <a:pt x="0" y="429"/>
                    <a:pt x="0" y="977"/>
                  </a:cubicBezTo>
                  <a:cubicBezTo>
                    <a:pt x="0" y="1512"/>
                    <a:pt x="429" y="1965"/>
                    <a:pt x="977" y="1965"/>
                  </a:cubicBezTo>
                  <a:cubicBezTo>
                    <a:pt x="1536" y="1965"/>
                    <a:pt x="1965" y="1536"/>
                    <a:pt x="1965" y="977"/>
                  </a:cubicBezTo>
                  <a:cubicBezTo>
                    <a:pt x="1965" y="441"/>
                    <a:pt x="1536" y="0"/>
                    <a:pt x="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79"/>
            <p:cNvSpPr/>
            <p:nvPr/>
          </p:nvSpPr>
          <p:spPr>
            <a:xfrm>
              <a:off x="3497847" y="3417374"/>
              <a:ext cx="379680" cy="237606"/>
            </a:xfrm>
            <a:custGeom>
              <a:avLst/>
              <a:gdLst/>
              <a:ahLst/>
              <a:cxnLst/>
              <a:rect l="l" t="t" r="r" b="b"/>
              <a:pathLst>
                <a:path w="11919" h="7459" extrusionOk="0">
                  <a:moveTo>
                    <a:pt x="9144" y="1315"/>
                  </a:moveTo>
                  <a:cubicBezTo>
                    <a:pt x="9418" y="1315"/>
                    <a:pt x="9656" y="1506"/>
                    <a:pt x="9739" y="1756"/>
                  </a:cubicBezTo>
                  <a:lnTo>
                    <a:pt x="8096" y="1756"/>
                  </a:lnTo>
                  <a:cubicBezTo>
                    <a:pt x="8168" y="1506"/>
                    <a:pt x="8406" y="1315"/>
                    <a:pt x="8692" y="1315"/>
                  </a:cubicBezTo>
                  <a:close/>
                  <a:moveTo>
                    <a:pt x="3822" y="6566"/>
                  </a:moveTo>
                  <a:lnTo>
                    <a:pt x="3822" y="6970"/>
                  </a:lnTo>
                  <a:cubicBezTo>
                    <a:pt x="3822" y="7042"/>
                    <a:pt x="3762" y="7113"/>
                    <a:pt x="3679" y="7113"/>
                  </a:cubicBezTo>
                  <a:lnTo>
                    <a:pt x="2024" y="7113"/>
                  </a:lnTo>
                  <a:cubicBezTo>
                    <a:pt x="1953" y="7113"/>
                    <a:pt x="1881" y="7054"/>
                    <a:pt x="1881" y="6970"/>
                  </a:cubicBezTo>
                  <a:lnTo>
                    <a:pt x="1881" y="6566"/>
                  </a:lnTo>
                  <a:close/>
                  <a:moveTo>
                    <a:pt x="10001" y="6566"/>
                  </a:moveTo>
                  <a:lnTo>
                    <a:pt x="10001" y="6970"/>
                  </a:lnTo>
                  <a:lnTo>
                    <a:pt x="10013" y="6970"/>
                  </a:lnTo>
                  <a:cubicBezTo>
                    <a:pt x="10013" y="7042"/>
                    <a:pt x="9954" y="7113"/>
                    <a:pt x="9870" y="7113"/>
                  </a:cubicBezTo>
                  <a:lnTo>
                    <a:pt x="8215" y="7113"/>
                  </a:lnTo>
                  <a:cubicBezTo>
                    <a:pt x="8144" y="7113"/>
                    <a:pt x="8072" y="7054"/>
                    <a:pt x="8072" y="6970"/>
                  </a:cubicBezTo>
                  <a:lnTo>
                    <a:pt x="8072" y="6566"/>
                  </a:lnTo>
                  <a:close/>
                  <a:moveTo>
                    <a:pt x="3660" y="1"/>
                  </a:moveTo>
                  <a:cubicBezTo>
                    <a:pt x="3359" y="1"/>
                    <a:pt x="3052" y="52"/>
                    <a:pt x="2750" y="160"/>
                  </a:cubicBezTo>
                  <a:cubicBezTo>
                    <a:pt x="2667" y="196"/>
                    <a:pt x="2619" y="291"/>
                    <a:pt x="2655" y="386"/>
                  </a:cubicBezTo>
                  <a:cubicBezTo>
                    <a:pt x="2675" y="455"/>
                    <a:pt x="2751" y="500"/>
                    <a:pt x="2824" y="500"/>
                  </a:cubicBezTo>
                  <a:cubicBezTo>
                    <a:pt x="2840" y="500"/>
                    <a:pt x="2855" y="498"/>
                    <a:pt x="2869" y="493"/>
                  </a:cubicBezTo>
                  <a:cubicBezTo>
                    <a:pt x="3132" y="398"/>
                    <a:pt x="3397" y="353"/>
                    <a:pt x="3656" y="353"/>
                  </a:cubicBezTo>
                  <a:cubicBezTo>
                    <a:pt x="4845" y="353"/>
                    <a:pt x="5906" y="1294"/>
                    <a:pt x="5965" y="2565"/>
                  </a:cubicBezTo>
                  <a:cubicBezTo>
                    <a:pt x="6025" y="3887"/>
                    <a:pt x="4965" y="4970"/>
                    <a:pt x="3667" y="4970"/>
                  </a:cubicBezTo>
                  <a:cubicBezTo>
                    <a:pt x="2381" y="4970"/>
                    <a:pt x="1357" y="3934"/>
                    <a:pt x="1357" y="2649"/>
                  </a:cubicBezTo>
                  <a:cubicBezTo>
                    <a:pt x="1357" y="1922"/>
                    <a:pt x="1715" y="1220"/>
                    <a:pt x="2310" y="803"/>
                  </a:cubicBezTo>
                  <a:cubicBezTo>
                    <a:pt x="2381" y="744"/>
                    <a:pt x="2393" y="636"/>
                    <a:pt x="2346" y="565"/>
                  </a:cubicBezTo>
                  <a:cubicBezTo>
                    <a:pt x="2307" y="519"/>
                    <a:pt x="2254" y="493"/>
                    <a:pt x="2198" y="493"/>
                  </a:cubicBezTo>
                  <a:cubicBezTo>
                    <a:pt x="2168" y="493"/>
                    <a:pt x="2137" y="500"/>
                    <a:pt x="2107" y="517"/>
                  </a:cubicBezTo>
                  <a:cubicBezTo>
                    <a:pt x="1679" y="839"/>
                    <a:pt x="1357" y="1279"/>
                    <a:pt x="1179" y="1767"/>
                  </a:cubicBezTo>
                  <a:lnTo>
                    <a:pt x="655" y="1767"/>
                  </a:lnTo>
                  <a:cubicBezTo>
                    <a:pt x="298" y="1767"/>
                    <a:pt x="0" y="2065"/>
                    <a:pt x="0" y="2422"/>
                  </a:cubicBezTo>
                  <a:lnTo>
                    <a:pt x="0" y="5911"/>
                  </a:lnTo>
                  <a:cubicBezTo>
                    <a:pt x="0" y="6268"/>
                    <a:pt x="298" y="6566"/>
                    <a:pt x="655" y="6566"/>
                  </a:cubicBezTo>
                  <a:lnTo>
                    <a:pt x="1560" y="6566"/>
                  </a:lnTo>
                  <a:lnTo>
                    <a:pt x="1560" y="6970"/>
                  </a:lnTo>
                  <a:cubicBezTo>
                    <a:pt x="1560" y="7232"/>
                    <a:pt x="1786" y="7459"/>
                    <a:pt x="2048" y="7459"/>
                  </a:cubicBezTo>
                  <a:lnTo>
                    <a:pt x="3703" y="7459"/>
                  </a:lnTo>
                  <a:cubicBezTo>
                    <a:pt x="3977" y="7459"/>
                    <a:pt x="4191" y="7232"/>
                    <a:pt x="4191" y="6970"/>
                  </a:cubicBezTo>
                  <a:lnTo>
                    <a:pt x="4191" y="6566"/>
                  </a:lnTo>
                  <a:lnTo>
                    <a:pt x="6537" y="6566"/>
                  </a:lnTo>
                  <a:cubicBezTo>
                    <a:pt x="6620" y="6566"/>
                    <a:pt x="6715" y="6494"/>
                    <a:pt x="6715" y="6387"/>
                  </a:cubicBezTo>
                  <a:cubicBezTo>
                    <a:pt x="6715" y="6292"/>
                    <a:pt x="6644" y="6208"/>
                    <a:pt x="6537" y="6208"/>
                  </a:cubicBezTo>
                  <a:lnTo>
                    <a:pt x="655" y="6208"/>
                  </a:lnTo>
                  <a:cubicBezTo>
                    <a:pt x="476" y="6208"/>
                    <a:pt x="345" y="6066"/>
                    <a:pt x="345" y="5887"/>
                  </a:cubicBezTo>
                  <a:lnTo>
                    <a:pt x="345" y="2410"/>
                  </a:lnTo>
                  <a:cubicBezTo>
                    <a:pt x="345" y="2232"/>
                    <a:pt x="476" y="2101"/>
                    <a:pt x="655" y="2101"/>
                  </a:cubicBezTo>
                  <a:lnTo>
                    <a:pt x="1072" y="2101"/>
                  </a:lnTo>
                  <a:cubicBezTo>
                    <a:pt x="726" y="3708"/>
                    <a:pt x="1953" y="5292"/>
                    <a:pt x="3655" y="5292"/>
                  </a:cubicBezTo>
                  <a:cubicBezTo>
                    <a:pt x="5358" y="5292"/>
                    <a:pt x="6608" y="3720"/>
                    <a:pt x="6251" y="2101"/>
                  </a:cubicBezTo>
                  <a:lnTo>
                    <a:pt x="11263" y="2101"/>
                  </a:lnTo>
                  <a:cubicBezTo>
                    <a:pt x="11430" y="2101"/>
                    <a:pt x="11573" y="2232"/>
                    <a:pt x="11573" y="2410"/>
                  </a:cubicBezTo>
                  <a:lnTo>
                    <a:pt x="11573" y="5887"/>
                  </a:lnTo>
                  <a:cubicBezTo>
                    <a:pt x="11573" y="6054"/>
                    <a:pt x="11442" y="6208"/>
                    <a:pt x="11263" y="6208"/>
                  </a:cubicBezTo>
                  <a:lnTo>
                    <a:pt x="7168" y="6208"/>
                  </a:lnTo>
                  <a:cubicBezTo>
                    <a:pt x="7084" y="6208"/>
                    <a:pt x="6989" y="6280"/>
                    <a:pt x="6989" y="6387"/>
                  </a:cubicBezTo>
                  <a:cubicBezTo>
                    <a:pt x="6989" y="6470"/>
                    <a:pt x="7072" y="6566"/>
                    <a:pt x="7168" y="6566"/>
                  </a:cubicBezTo>
                  <a:lnTo>
                    <a:pt x="7727" y="6566"/>
                  </a:lnTo>
                  <a:lnTo>
                    <a:pt x="7727" y="6970"/>
                  </a:lnTo>
                  <a:cubicBezTo>
                    <a:pt x="7727" y="7232"/>
                    <a:pt x="7941" y="7459"/>
                    <a:pt x="8215" y="7459"/>
                  </a:cubicBezTo>
                  <a:lnTo>
                    <a:pt x="9870" y="7459"/>
                  </a:lnTo>
                  <a:cubicBezTo>
                    <a:pt x="10132" y="7459"/>
                    <a:pt x="10358" y="7232"/>
                    <a:pt x="10358" y="6970"/>
                  </a:cubicBezTo>
                  <a:lnTo>
                    <a:pt x="10358" y="6566"/>
                  </a:lnTo>
                  <a:lnTo>
                    <a:pt x="11263" y="6566"/>
                  </a:lnTo>
                  <a:cubicBezTo>
                    <a:pt x="11621" y="6566"/>
                    <a:pt x="11918" y="6268"/>
                    <a:pt x="11918" y="5911"/>
                  </a:cubicBezTo>
                  <a:lnTo>
                    <a:pt x="11918" y="2422"/>
                  </a:lnTo>
                  <a:cubicBezTo>
                    <a:pt x="11918" y="2053"/>
                    <a:pt x="11621" y="1756"/>
                    <a:pt x="11263" y="1756"/>
                  </a:cubicBezTo>
                  <a:lnTo>
                    <a:pt x="10108" y="1756"/>
                  </a:lnTo>
                  <a:cubicBezTo>
                    <a:pt x="10013" y="1291"/>
                    <a:pt x="9632" y="958"/>
                    <a:pt x="9144" y="958"/>
                  </a:cubicBezTo>
                  <a:lnTo>
                    <a:pt x="8692" y="958"/>
                  </a:lnTo>
                  <a:cubicBezTo>
                    <a:pt x="8215" y="958"/>
                    <a:pt x="7811" y="1291"/>
                    <a:pt x="7727" y="1756"/>
                  </a:cubicBezTo>
                  <a:lnTo>
                    <a:pt x="6167" y="1756"/>
                  </a:lnTo>
                  <a:cubicBezTo>
                    <a:pt x="5766" y="673"/>
                    <a:pt x="4751" y="1"/>
                    <a:pt x="3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6" name="Google Shape;11306;p79"/>
          <p:cNvGrpSpPr/>
          <p:nvPr/>
        </p:nvGrpSpPr>
        <p:grpSpPr>
          <a:xfrm>
            <a:off x="2612597" y="3186075"/>
            <a:ext cx="376271" cy="337982"/>
            <a:chOff x="2612597" y="3367075"/>
            <a:chExt cx="376271" cy="337982"/>
          </a:xfrm>
          <a:solidFill>
            <a:schemeClr val="tx1"/>
          </a:solidFill>
        </p:grpSpPr>
        <p:sp>
          <p:nvSpPr>
            <p:cNvPr id="11307" name="Google Shape;11307;p79"/>
            <p:cNvSpPr/>
            <p:nvPr/>
          </p:nvSpPr>
          <p:spPr>
            <a:xfrm>
              <a:off x="2612597" y="3367075"/>
              <a:ext cx="376271" cy="337982"/>
            </a:xfrm>
            <a:custGeom>
              <a:avLst/>
              <a:gdLst/>
              <a:ahLst/>
              <a:cxnLst/>
              <a:rect l="l" t="t" r="r" b="b"/>
              <a:pathLst>
                <a:path w="11812" h="10610" extrusionOk="0">
                  <a:moveTo>
                    <a:pt x="7561" y="346"/>
                  </a:moveTo>
                  <a:cubicBezTo>
                    <a:pt x="7490" y="668"/>
                    <a:pt x="7192" y="918"/>
                    <a:pt x="6835" y="918"/>
                  </a:cubicBezTo>
                  <a:lnTo>
                    <a:pt x="4966" y="918"/>
                  </a:lnTo>
                  <a:cubicBezTo>
                    <a:pt x="4609" y="918"/>
                    <a:pt x="4311" y="668"/>
                    <a:pt x="4228" y="346"/>
                  </a:cubicBezTo>
                  <a:close/>
                  <a:moveTo>
                    <a:pt x="7918" y="358"/>
                  </a:moveTo>
                  <a:cubicBezTo>
                    <a:pt x="8264" y="418"/>
                    <a:pt x="8526" y="727"/>
                    <a:pt x="8526" y="1108"/>
                  </a:cubicBezTo>
                  <a:lnTo>
                    <a:pt x="8526" y="1918"/>
                  </a:lnTo>
                  <a:lnTo>
                    <a:pt x="3263" y="1918"/>
                  </a:lnTo>
                  <a:lnTo>
                    <a:pt x="3263" y="1108"/>
                  </a:lnTo>
                  <a:cubicBezTo>
                    <a:pt x="3263" y="727"/>
                    <a:pt x="3525" y="429"/>
                    <a:pt x="3870" y="358"/>
                  </a:cubicBezTo>
                  <a:cubicBezTo>
                    <a:pt x="3966" y="882"/>
                    <a:pt x="4406" y="1287"/>
                    <a:pt x="4954" y="1287"/>
                  </a:cubicBezTo>
                  <a:lnTo>
                    <a:pt x="6835" y="1287"/>
                  </a:lnTo>
                  <a:cubicBezTo>
                    <a:pt x="7383" y="1287"/>
                    <a:pt x="7835" y="882"/>
                    <a:pt x="7918" y="358"/>
                  </a:cubicBezTo>
                  <a:close/>
                  <a:moveTo>
                    <a:pt x="7502" y="5180"/>
                  </a:moveTo>
                  <a:cubicBezTo>
                    <a:pt x="7835" y="5180"/>
                    <a:pt x="8097" y="5454"/>
                    <a:pt x="8097" y="5775"/>
                  </a:cubicBezTo>
                  <a:lnTo>
                    <a:pt x="8097" y="7323"/>
                  </a:lnTo>
                  <a:cubicBezTo>
                    <a:pt x="7764" y="7395"/>
                    <a:pt x="7430" y="7442"/>
                    <a:pt x="7073" y="7478"/>
                  </a:cubicBezTo>
                  <a:lnTo>
                    <a:pt x="7073" y="6942"/>
                  </a:lnTo>
                  <a:cubicBezTo>
                    <a:pt x="7085" y="6561"/>
                    <a:pt x="6764" y="6240"/>
                    <a:pt x="6371" y="6240"/>
                  </a:cubicBezTo>
                  <a:lnTo>
                    <a:pt x="5406" y="6240"/>
                  </a:lnTo>
                  <a:cubicBezTo>
                    <a:pt x="5025" y="6240"/>
                    <a:pt x="4704" y="6549"/>
                    <a:pt x="4704" y="6942"/>
                  </a:cubicBezTo>
                  <a:lnTo>
                    <a:pt x="4704" y="7478"/>
                  </a:lnTo>
                  <a:cubicBezTo>
                    <a:pt x="4370" y="7442"/>
                    <a:pt x="4025" y="7383"/>
                    <a:pt x="3680" y="7323"/>
                  </a:cubicBezTo>
                  <a:lnTo>
                    <a:pt x="3680" y="5775"/>
                  </a:lnTo>
                  <a:cubicBezTo>
                    <a:pt x="3680" y="5454"/>
                    <a:pt x="3954" y="5180"/>
                    <a:pt x="4275" y="5180"/>
                  </a:cubicBezTo>
                  <a:close/>
                  <a:moveTo>
                    <a:pt x="6371" y="6585"/>
                  </a:moveTo>
                  <a:cubicBezTo>
                    <a:pt x="6573" y="6585"/>
                    <a:pt x="6728" y="6740"/>
                    <a:pt x="6728" y="6942"/>
                  </a:cubicBezTo>
                  <a:lnTo>
                    <a:pt x="6728" y="8430"/>
                  </a:lnTo>
                  <a:cubicBezTo>
                    <a:pt x="6728" y="8621"/>
                    <a:pt x="6573" y="8788"/>
                    <a:pt x="6371" y="8788"/>
                  </a:cubicBezTo>
                  <a:lnTo>
                    <a:pt x="5406" y="8788"/>
                  </a:lnTo>
                  <a:cubicBezTo>
                    <a:pt x="5216" y="8788"/>
                    <a:pt x="5049" y="8621"/>
                    <a:pt x="5049" y="8430"/>
                  </a:cubicBezTo>
                  <a:lnTo>
                    <a:pt x="5049" y="6942"/>
                  </a:lnTo>
                  <a:cubicBezTo>
                    <a:pt x="5049" y="6740"/>
                    <a:pt x="5216" y="6585"/>
                    <a:pt x="5406" y="6585"/>
                  </a:cubicBezTo>
                  <a:close/>
                  <a:moveTo>
                    <a:pt x="4025" y="1"/>
                  </a:moveTo>
                  <a:cubicBezTo>
                    <a:pt x="3406" y="1"/>
                    <a:pt x="2918" y="489"/>
                    <a:pt x="2918" y="1108"/>
                  </a:cubicBezTo>
                  <a:lnTo>
                    <a:pt x="2918" y="1918"/>
                  </a:lnTo>
                  <a:lnTo>
                    <a:pt x="1084" y="1918"/>
                  </a:lnTo>
                  <a:cubicBezTo>
                    <a:pt x="489" y="1918"/>
                    <a:pt x="1" y="2418"/>
                    <a:pt x="1" y="3013"/>
                  </a:cubicBezTo>
                  <a:lnTo>
                    <a:pt x="1" y="6168"/>
                  </a:lnTo>
                  <a:cubicBezTo>
                    <a:pt x="1" y="6228"/>
                    <a:pt x="37" y="6287"/>
                    <a:pt x="96" y="6311"/>
                  </a:cubicBezTo>
                  <a:cubicBezTo>
                    <a:pt x="203" y="6371"/>
                    <a:pt x="322" y="6430"/>
                    <a:pt x="418" y="6490"/>
                  </a:cubicBezTo>
                  <a:lnTo>
                    <a:pt x="418" y="7311"/>
                  </a:lnTo>
                  <a:cubicBezTo>
                    <a:pt x="418" y="7418"/>
                    <a:pt x="501" y="7490"/>
                    <a:pt x="596" y="7490"/>
                  </a:cubicBezTo>
                  <a:cubicBezTo>
                    <a:pt x="703" y="7490"/>
                    <a:pt x="775" y="7418"/>
                    <a:pt x="775" y="7311"/>
                  </a:cubicBezTo>
                  <a:lnTo>
                    <a:pt x="775" y="6668"/>
                  </a:lnTo>
                  <a:cubicBezTo>
                    <a:pt x="2013" y="7299"/>
                    <a:pt x="3358" y="7668"/>
                    <a:pt x="4740" y="7811"/>
                  </a:cubicBezTo>
                  <a:lnTo>
                    <a:pt x="4740" y="8407"/>
                  </a:lnTo>
                  <a:cubicBezTo>
                    <a:pt x="4740" y="8800"/>
                    <a:pt x="5049" y="9109"/>
                    <a:pt x="5442" y="9109"/>
                  </a:cubicBezTo>
                  <a:lnTo>
                    <a:pt x="6406" y="9109"/>
                  </a:lnTo>
                  <a:cubicBezTo>
                    <a:pt x="6787" y="9109"/>
                    <a:pt x="7109" y="8800"/>
                    <a:pt x="7109" y="8407"/>
                  </a:cubicBezTo>
                  <a:lnTo>
                    <a:pt x="7109" y="7811"/>
                  </a:lnTo>
                  <a:cubicBezTo>
                    <a:pt x="8490" y="7668"/>
                    <a:pt x="9812" y="7299"/>
                    <a:pt x="11062" y="6668"/>
                  </a:cubicBezTo>
                  <a:lnTo>
                    <a:pt x="11062" y="9526"/>
                  </a:lnTo>
                  <a:cubicBezTo>
                    <a:pt x="11062" y="9931"/>
                    <a:pt x="10740" y="10276"/>
                    <a:pt x="10324" y="10276"/>
                  </a:cubicBezTo>
                  <a:lnTo>
                    <a:pt x="1489" y="10276"/>
                  </a:lnTo>
                  <a:cubicBezTo>
                    <a:pt x="1096" y="10276"/>
                    <a:pt x="751" y="9943"/>
                    <a:pt x="751" y="9526"/>
                  </a:cubicBezTo>
                  <a:lnTo>
                    <a:pt x="751" y="8026"/>
                  </a:lnTo>
                  <a:cubicBezTo>
                    <a:pt x="751" y="7918"/>
                    <a:pt x="679" y="7847"/>
                    <a:pt x="572" y="7847"/>
                  </a:cubicBezTo>
                  <a:cubicBezTo>
                    <a:pt x="465" y="7847"/>
                    <a:pt x="394" y="7918"/>
                    <a:pt x="394" y="8026"/>
                  </a:cubicBezTo>
                  <a:lnTo>
                    <a:pt x="394" y="9526"/>
                  </a:lnTo>
                  <a:cubicBezTo>
                    <a:pt x="394" y="10121"/>
                    <a:pt x="882" y="10609"/>
                    <a:pt x="1477" y="10609"/>
                  </a:cubicBezTo>
                  <a:lnTo>
                    <a:pt x="10300" y="10609"/>
                  </a:lnTo>
                  <a:cubicBezTo>
                    <a:pt x="10895" y="10609"/>
                    <a:pt x="11395" y="10121"/>
                    <a:pt x="11395" y="9526"/>
                  </a:cubicBezTo>
                  <a:lnTo>
                    <a:pt x="11395" y="6490"/>
                  </a:lnTo>
                  <a:cubicBezTo>
                    <a:pt x="11490" y="6430"/>
                    <a:pt x="11609" y="6371"/>
                    <a:pt x="11717" y="6311"/>
                  </a:cubicBezTo>
                  <a:cubicBezTo>
                    <a:pt x="11776" y="6287"/>
                    <a:pt x="11812" y="6228"/>
                    <a:pt x="11812" y="6168"/>
                  </a:cubicBezTo>
                  <a:lnTo>
                    <a:pt x="11812" y="3013"/>
                  </a:lnTo>
                  <a:cubicBezTo>
                    <a:pt x="11812" y="2394"/>
                    <a:pt x="11312" y="1918"/>
                    <a:pt x="10716" y="1918"/>
                  </a:cubicBezTo>
                  <a:lnTo>
                    <a:pt x="10276" y="1918"/>
                  </a:lnTo>
                  <a:cubicBezTo>
                    <a:pt x="10169" y="1918"/>
                    <a:pt x="10097" y="2001"/>
                    <a:pt x="10097" y="2096"/>
                  </a:cubicBezTo>
                  <a:cubicBezTo>
                    <a:pt x="10097" y="2203"/>
                    <a:pt x="10169" y="2275"/>
                    <a:pt x="10276" y="2275"/>
                  </a:cubicBezTo>
                  <a:lnTo>
                    <a:pt x="10716" y="2275"/>
                  </a:lnTo>
                  <a:cubicBezTo>
                    <a:pt x="11121" y="2275"/>
                    <a:pt x="11467" y="2608"/>
                    <a:pt x="11467" y="3025"/>
                  </a:cubicBezTo>
                  <a:lnTo>
                    <a:pt x="11467" y="6073"/>
                  </a:lnTo>
                  <a:cubicBezTo>
                    <a:pt x="11359" y="6133"/>
                    <a:pt x="11252" y="6192"/>
                    <a:pt x="11133" y="6252"/>
                  </a:cubicBezTo>
                  <a:cubicBezTo>
                    <a:pt x="10288" y="6704"/>
                    <a:pt x="9395" y="7037"/>
                    <a:pt x="8454" y="7252"/>
                  </a:cubicBezTo>
                  <a:lnTo>
                    <a:pt x="8454" y="5775"/>
                  </a:lnTo>
                  <a:cubicBezTo>
                    <a:pt x="8454" y="5251"/>
                    <a:pt x="8026" y="4823"/>
                    <a:pt x="7502" y="4823"/>
                  </a:cubicBezTo>
                  <a:lnTo>
                    <a:pt x="4275" y="4823"/>
                  </a:lnTo>
                  <a:cubicBezTo>
                    <a:pt x="3751" y="4823"/>
                    <a:pt x="3323" y="5251"/>
                    <a:pt x="3323" y="5775"/>
                  </a:cubicBezTo>
                  <a:lnTo>
                    <a:pt x="3323" y="7252"/>
                  </a:lnTo>
                  <a:cubicBezTo>
                    <a:pt x="2275" y="7014"/>
                    <a:pt x="1275" y="6609"/>
                    <a:pt x="334" y="6073"/>
                  </a:cubicBezTo>
                  <a:lnTo>
                    <a:pt x="334" y="3025"/>
                  </a:lnTo>
                  <a:cubicBezTo>
                    <a:pt x="334" y="2620"/>
                    <a:pt x="656" y="2275"/>
                    <a:pt x="1072" y="2275"/>
                  </a:cubicBezTo>
                  <a:lnTo>
                    <a:pt x="9562" y="2275"/>
                  </a:lnTo>
                  <a:cubicBezTo>
                    <a:pt x="9657" y="2275"/>
                    <a:pt x="9740" y="2203"/>
                    <a:pt x="9740" y="2096"/>
                  </a:cubicBezTo>
                  <a:cubicBezTo>
                    <a:pt x="9740" y="2001"/>
                    <a:pt x="9657" y="1918"/>
                    <a:pt x="9562" y="1918"/>
                  </a:cubicBezTo>
                  <a:lnTo>
                    <a:pt x="8871" y="1918"/>
                  </a:lnTo>
                  <a:lnTo>
                    <a:pt x="8871" y="1108"/>
                  </a:lnTo>
                  <a:cubicBezTo>
                    <a:pt x="8871" y="489"/>
                    <a:pt x="8383" y="1"/>
                    <a:pt x="77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79"/>
            <p:cNvSpPr/>
            <p:nvPr/>
          </p:nvSpPr>
          <p:spPr>
            <a:xfrm>
              <a:off x="2784805" y="3588212"/>
              <a:ext cx="31505" cy="47432"/>
            </a:xfrm>
            <a:custGeom>
              <a:avLst/>
              <a:gdLst/>
              <a:ahLst/>
              <a:cxnLst/>
              <a:rect l="l" t="t" r="r" b="b"/>
              <a:pathLst>
                <a:path w="989" h="1489" extrusionOk="0">
                  <a:moveTo>
                    <a:pt x="631" y="357"/>
                  </a:moveTo>
                  <a:lnTo>
                    <a:pt x="631" y="1143"/>
                  </a:lnTo>
                  <a:lnTo>
                    <a:pt x="346" y="1143"/>
                  </a:lnTo>
                  <a:lnTo>
                    <a:pt x="346" y="357"/>
                  </a:lnTo>
                  <a:close/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1310"/>
                  </a:lnTo>
                  <a:cubicBezTo>
                    <a:pt x="0" y="1405"/>
                    <a:pt x="72" y="1488"/>
                    <a:pt x="179" y="1488"/>
                  </a:cubicBezTo>
                  <a:lnTo>
                    <a:pt x="810" y="1488"/>
                  </a:lnTo>
                  <a:cubicBezTo>
                    <a:pt x="905" y="1488"/>
                    <a:pt x="988" y="1405"/>
                    <a:pt x="988" y="1310"/>
                  </a:cubicBezTo>
                  <a:lnTo>
                    <a:pt x="988" y="179"/>
                  </a:lnTo>
                  <a:cubicBezTo>
                    <a:pt x="965" y="83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09" name="Google Shape;11309;p79"/>
          <p:cNvGrpSpPr/>
          <p:nvPr/>
        </p:nvGrpSpPr>
        <p:grpSpPr>
          <a:xfrm>
            <a:off x="3071914" y="3183431"/>
            <a:ext cx="343652" cy="342505"/>
            <a:chOff x="3071914" y="3364431"/>
            <a:chExt cx="343652" cy="342505"/>
          </a:xfrm>
          <a:solidFill>
            <a:schemeClr val="tx1"/>
          </a:solidFill>
        </p:grpSpPr>
        <p:sp>
          <p:nvSpPr>
            <p:cNvPr id="11310" name="Google Shape;11310;p79"/>
            <p:cNvSpPr/>
            <p:nvPr/>
          </p:nvSpPr>
          <p:spPr>
            <a:xfrm>
              <a:off x="3157636" y="3408390"/>
              <a:ext cx="12519" cy="11054"/>
            </a:xfrm>
            <a:custGeom>
              <a:avLst/>
              <a:gdLst/>
              <a:ahLst/>
              <a:cxnLst/>
              <a:rect l="l" t="t" r="r" b="b"/>
              <a:pathLst>
                <a:path w="393" h="347" extrusionOk="0">
                  <a:moveTo>
                    <a:pt x="212" y="0"/>
                  </a:moveTo>
                  <a:cubicBezTo>
                    <a:pt x="205" y="0"/>
                    <a:pt x="198" y="1"/>
                    <a:pt x="191" y="2"/>
                  </a:cubicBezTo>
                  <a:lnTo>
                    <a:pt x="143" y="13"/>
                  </a:lnTo>
                  <a:cubicBezTo>
                    <a:pt x="60" y="25"/>
                    <a:pt x="0" y="121"/>
                    <a:pt x="12" y="204"/>
                  </a:cubicBezTo>
                  <a:cubicBezTo>
                    <a:pt x="24" y="287"/>
                    <a:pt x="83" y="347"/>
                    <a:pt x="179" y="347"/>
                  </a:cubicBezTo>
                  <a:lnTo>
                    <a:pt x="203" y="347"/>
                  </a:lnTo>
                  <a:lnTo>
                    <a:pt x="250" y="323"/>
                  </a:lnTo>
                  <a:cubicBezTo>
                    <a:pt x="333" y="311"/>
                    <a:pt x="393" y="216"/>
                    <a:pt x="381" y="133"/>
                  </a:cubicBezTo>
                  <a:cubicBezTo>
                    <a:pt x="370" y="56"/>
                    <a:pt x="290" y="0"/>
                    <a:pt x="2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79"/>
            <p:cNvSpPr/>
            <p:nvPr/>
          </p:nvSpPr>
          <p:spPr>
            <a:xfrm>
              <a:off x="3072679" y="3696678"/>
              <a:ext cx="11404" cy="10257"/>
            </a:xfrm>
            <a:custGeom>
              <a:avLst/>
              <a:gdLst/>
              <a:ahLst/>
              <a:cxnLst/>
              <a:rect l="l" t="t" r="r" b="b"/>
              <a:pathLst>
                <a:path w="35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1" y="322"/>
                  </a:lnTo>
                  <a:cubicBezTo>
                    <a:pt x="286" y="322"/>
                    <a:pt x="357" y="250"/>
                    <a:pt x="357" y="167"/>
                  </a:cubicBezTo>
                  <a:cubicBezTo>
                    <a:pt x="357" y="84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79"/>
            <p:cNvSpPr/>
            <p:nvPr/>
          </p:nvSpPr>
          <p:spPr>
            <a:xfrm>
              <a:off x="3231571" y="3530937"/>
              <a:ext cx="11404" cy="10640"/>
            </a:xfrm>
            <a:custGeom>
              <a:avLst/>
              <a:gdLst/>
              <a:ahLst/>
              <a:cxnLst/>
              <a:rect l="l" t="t" r="r" b="b"/>
              <a:pathLst>
                <a:path w="358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191" y="334"/>
                  </a:lnTo>
                  <a:cubicBezTo>
                    <a:pt x="275" y="334"/>
                    <a:pt x="358" y="262"/>
                    <a:pt x="358" y="167"/>
                  </a:cubicBezTo>
                  <a:cubicBezTo>
                    <a:pt x="358" y="84"/>
                    <a:pt x="275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79"/>
            <p:cNvSpPr/>
            <p:nvPr/>
          </p:nvSpPr>
          <p:spPr>
            <a:xfrm>
              <a:off x="3317293" y="3653005"/>
              <a:ext cx="12933" cy="10703"/>
            </a:xfrm>
            <a:custGeom>
              <a:avLst/>
              <a:gdLst/>
              <a:ahLst/>
              <a:cxnLst/>
              <a:rect l="l" t="t" r="r" b="b"/>
              <a:pathLst>
                <a:path w="406" h="336" extrusionOk="0">
                  <a:moveTo>
                    <a:pt x="215" y="1"/>
                  </a:moveTo>
                  <a:cubicBezTo>
                    <a:pt x="207" y="1"/>
                    <a:pt x="199" y="1"/>
                    <a:pt x="191" y="2"/>
                  </a:cubicBezTo>
                  <a:lnTo>
                    <a:pt x="144" y="14"/>
                  </a:lnTo>
                  <a:cubicBezTo>
                    <a:pt x="60" y="26"/>
                    <a:pt x="1" y="121"/>
                    <a:pt x="13" y="205"/>
                  </a:cubicBezTo>
                  <a:cubicBezTo>
                    <a:pt x="24" y="288"/>
                    <a:pt x="108" y="335"/>
                    <a:pt x="179" y="335"/>
                  </a:cubicBezTo>
                  <a:lnTo>
                    <a:pt x="203" y="335"/>
                  </a:lnTo>
                  <a:lnTo>
                    <a:pt x="251" y="324"/>
                  </a:lnTo>
                  <a:cubicBezTo>
                    <a:pt x="346" y="312"/>
                    <a:pt x="405" y="216"/>
                    <a:pt x="382" y="133"/>
                  </a:cubicBezTo>
                  <a:cubicBezTo>
                    <a:pt x="371" y="57"/>
                    <a:pt x="300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79"/>
            <p:cNvSpPr/>
            <p:nvPr/>
          </p:nvSpPr>
          <p:spPr>
            <a:xfrm>
              <a:off x="3071914" y="3364431"/>
              <a:ext cx="343652" cy="342505"/>
            </a:xfrm>
            <a:custGeom>
              <a:avLst/>
              <a:gdLst/>
              <a:ahLst/>
              <a:cxnLst/>
              <a:rect l="l" t="t" r="r" b="b"/>
              <a:pathLst>
                <a:path w="10788" h="10752" extrusionOk="0">
                  <a:moveTo>
                    <a:pt x="5394" y="334"/>
                  </a:moveTo>
                  <a:cubicBezTo>
                    <a:pt x="6632" y="334"/>
                    <a:pt x="7775" y="786"/>
                    <a:pt x="8656" y="1524"/>
                  </a:cubicBezTo>
                  <a:cubicBezTo>
                    <a:pt x="7644" y="1263"/>
                    <a:pt x="6525" y="1132"/>
                    <a:pt x="5394" y="1132"/>
                  </a:cubicBezTo>
                  <a:cubicBezTo>
                    <a:pt x="4775" y="1132"/>
                    <a:pt x="4156" y="1167"/>
                    <a:pt x="3560" y="1239"/>
                  </a:cubicBezTo>
                  <a:cubicBezTo>
                    <a:pt x="3477" y="1263"/>
                    <a:pt x="3405" y="1346"/>
                    <a:pt x="3417" y="1441"/>
                  </a:cubicBezTo>
                  <a:cubicBezTo>
                    <a:pt x="3428" y="1518"/>
                    <a:pt x="3511" y="1585"/>
                    <a:pt x="3589" y="1585"/>
                  </a:cubicBezTo>
                  <a:cubicBezTo>
                    <a:pt x="3596" y="1585"/>
                    <a:pt x="3602" y="1585"/>
                    <a:pt x="3608" y="1584"/>
                  </a:cubicBezTo>
                  <a:cubicBezTo>
                    <a:pt x="4191" y="1513"/>
                    <a:pt x="4799" y="1465"/>
                    <a:pt x="5394" y="1465"/>
                  </a:cubicBezTo>
                  <a:cubicBezTo>
                    <a:pt x="6739" y="1465"/>
                    <a:pt x="8025" y="1655"/>
                    <a:pt x="9156" y="2036"/>
                  </a:cubicBezTo>
                  <a:cubicBezTo>
                    <a:pt x="9740" y="2691"/>
                    <a:pt x="10156" y="3501"/>
                    <a:pt x="10335" y="4394"/>
                  </a:cubicBezTo>
                  <a:cubicBezTo>
                    <a:pt x="10049" y="4096"/>
                    <a:pt x="9644" y="3846"/>
                    <a:pt x="9144" y="3608"/>
                  </a:cubicBezTo>
                  <a:cubicBezTo>
                    <a:pt x="8132" y="3179"/>
                    <a:pt x="6811" y="2929"/>
                    <a:pt x="5394" y="2929"/>
                  </a:cubicBezTo>
                  <a:cubicBezTo>
                    <a:pt x="3977" y="2929"/>
                    <a:pt x="2643" y="3168"/>
                    <a:pt x="1643" y="3608"/>
                  </a:cubicBezTo>
                  <a:cubicBezTo>
                    <a:pt x="1119" y="3834"/>
                    <a:pt x="715" y="4096"/>
                    <a:pt x="453" y="4394"/>
                  </a:cubicBezTo>
                  <a:cubicBezTo>
                    <a:pt x="893" y="2096"/>
                    <a:pt x="2953" y="334"/>
                    <a:pt x="5394" y="334"/>
                  </a:cubicBezTo>
                  <a:close/>
                  <a:moveTo>
                    <a:pt x="5394" y="3287"/>
                  </a:moveTo>
                  <a:cubicBezTo>
                    <a:pt x="6763" y="3287"/>
                    <a:pt x="8037" y="3525"/>
                    <a:pt x="9013" y="3941"/>
                  </a:cubicBezTo>
                  <a:cubicBezTo>
                    <a:pt x="9918" y="4322"/>
                    <a:pt x="10442" y="4858"/>
                    <a:pt x="10442" y="5382"/>
                  </a:cubicBezTo>
                  <a:cubicBezTo>
                    <a:pt x="10442" y="5906"/>
                    <a:pt x="9918" y="6442"/>
                    <a:pt x="9013" y="6823"/>
                  </a:cubicBezTo>
                  <a:cubicBezTo>
                    <a:pt x="8037" y="7239"/>
                    <a:pt x="6763" y="7478"/>
                    <a:pt x="5394" y="7478"/>
                  </a:cubicBezTo>
                  <a:cubicBezTo>
                    <a:pt x="4025" y="7478"/>
                    <a:pt x="2751" y="7239"/>
                    <a:pt x="1774" y="6823"/>
                  </a:cubicBezTo>
                  <a:cubicBezTo>
                    <a:pt x="977" y="6466"/>
                    <a:pt x="465" y="6025"/>
                    <a:pt x="357" y="5549"/>
                  </a:cubicBezTo>
                  <a:lnTo>
                    <a:pt x="4489" y="5549"/>
                  </a:lnTo>
                  <a:cubicBezTo>
                    <a:pt x="4572" y="5549"/>
                    <a:pt x="4656" y="5477"/>
                    <a:pt x="4656" y="5382"/>
                  </a:cubicBezTo>
                  <a:cubicBezTo>
                    <a:pt x="4668" y="5299"/>
                    <a:pt x="4596" y="5215"/>
                    <a:pt x="4489" y="5215"/>
                  </a:cubicBezTo>
                  <a:lnTo>
                    <a:pt x="357" y="5215"/>
                  </a:lnTo>
                  <a:cubicBezTo>
                    <a:pt x="465" y="4763"/>
                    <a:pt x="953" y="4299"/>
                    <a:pt x="1774" y="3941"/>
                  </a:cubicBezTo>
                  <a:cubicBezTo>
                    <a:pt x="2751" y="3525"/>
                    <a:pt x="4025" y="3287"/>
                    <a:pt x="5394" y="3287"/>
                  </a:cubicBezTo>
                  <a:close/>
                  <a:moveTo>
                    <a:pt x="453" y="6370"/>
                  </a:moveTo>
                  <a:lnTo>
                    <a:pt x="453" y="6370"/>
                  </a:lnTo>
                  <a:cubicBezTo>
                    <a:pt x="738" y="6668"/>
                    <a:pt x="1143" y="6918"/>
                    <a:pt x="1643" y="7156"/>
                  </a:cubicBezTo>
                  <a:cubicBezTo>
                    <a:pt x="2655" y="7585"/>
                    <a:pt x="3977" y="7835"/>
                    <a:pt x="5394" y="7835"/>
                  </a:cubicBezTo>
                  <a:cubicBezTo>
                    <a:pt x="6811" y="7835"/>
                    <a:pt x="8144" y="7597"/>
                    <a:pt x="9144" y="7156"/>
                  </a:cubicBezTo>
                  <a:cubicBezTo>
                    <a:pt x="9668" y="6930"/>
                    <a:pt x="10073" y="6668"/>
                    <a:pt x="10335" y="6370"/>
                  </a:cubicBezTo>
                  <a:lnTo>
                    <a:pt x="10335" y="6370"/>
                  </a:lnTo>
                  <a:cubicBezTo>
                    <a:pt x="9894" y="8692"/>
                    <a:pt x="7847" y="10430"/>
                    <a:pt x="5394" y="10430"/>
                  </a:cubicBezTo>
                  <a:cubicBezTo>
                    <a:pt x="4156" y="10430"/>
                    <a:pt x="3024" y="9978"/>
                    <a:pt x="2155" y="9240"/>
                  </a:cubicBezTo>
                  <a:lnTo>
                    <a:pt x="2155" y="9240"/>
                  </a:lnTo>
                  <a:cubicBezTo>
                    <a:pt x="3167" y="9502"/>
                    <a:pt x="4263" y="9645"/>
                    <a:pt x="5394" y="9645"/>
                  </a:cubicBezTo>
                  <a:cubicBezTo>
                    <a:pt x="6025" y="9645"/>
                    <a:pt x="6632" y="9597"/>
                    <a:pt x="7227" y="9525"/>
                  </a:cubicBezTo>
                  <a:cubicBezTo>
                    <a:pt x="7311" y="9502"/>
                    <a:pt x="7394" y="9418"/>
                    <a:pt x="7370" y="9323"/>
                  </a:cubicBezTo>
                  <a:cubicBezTo>
                    <a:pt x="7359" y="9246"/>
                    <a:pt x="7277" y="9179"/>
                    <a:pt x="7198" y="9179"/>
                  </a:cubicBezTo>
                  <a:cubicBezTo>
                    <a:pt x="7192" y="9179"/>
                    <a:pt x="7186" y="9179"/>
                    <a:pt x="7180" y="9180"/>
                  </a:cubicBezTo>
                  <a:cubicBezTo>
                    <a:pt x="6596" y="9252"/>
                    <a:pt x="5989" y="9299"/>
                    <a:pt x="5394" y="9299"/>
                  </a:cubicBezTo>
                  <a:cubicBezTo>
                    <a:pt x="4072" y="9299"/>
                    <a:pt x="2763" y="9109"/>
                    <a:pt x="1631" y="8728"/>
                  </a:cubicBezTo>
                  <a:cubicBezTo>
                    <a:pt x="1048" y="8073"/>
                    <a:pt x="631" y="7263"/>
                    <a:pt x="453" y="6370"/>
                  </a:cubicBezTo>
                  <a:close/>
                  <a:moveTo>
                    <a:pt x="5394" y="0"/>
                  </a:moveTo>
                  <a:cubicBezTo>
                    <a:pt x="3953" y="0"/>
                    <a:pt x="2596" y="560"/>
                    <a:pt x="1584" y="1572"/>
                  </a:cubicBezTo>
                  <a:cubicBezTo>
                    <a:pt x="572" y="2584"/>
                    <a:pt x="0" y="3941"/>
                    <a:pt x="0" y="5382"/>
                  </a:cubicBezTo>
                  <a:cubicBezTo>
                    <a:pt x="0" y="6704"/>
                    <a:pt x="488" y="7978"/>
                    <a:pt x="1358" y="8954"/>
                  </a:cubicBezTo>
                  <a:cubicBezTo>
                    <a:pt x="1381" y="8990"/>
                    <a:pt x="1393" y="9002"/>
                    <a:pt x="1417" y="9013"/>
                  </a:cubicBezTo>
                  <a:cubicBezTo>
                    <a:pt x="1477" y="9073"/>
                    <a:pt x="1524" y="9133"/>
                    <a:pt x="1584" y="9192"/>
                  </a:cubicBezTo>
                  <a:cubicBezTo>
                    <a:pt x="2132" y="9740"/>
                    <a:pt x="2786" y="10156"/>
                    <a:pt x="3501" y="10430"/>
                  </a:cubicBezTo>
                  <a:lnTo>
                    <a:pt x="1096" y="10430"/>
                  </a:lnTo>
                  <a:cubicBezTo>
                    <a:pt x="1000" y="10430"/>
                    <a:pt x="929" y="10502"/>
                    <a:pt x="929" y="10597"/>
                  </a:cubicBezTo>
                  <a:cubicBezTo>
                    <a:pt x="929" y="10680"/>
                    <a:pt x="1000" y="10752"/>
                    <a:pt x="1096" y="10752"/>
                  </a:cubicBezTo>
                  <a:lnTo>
                    <a:pt x="9025" y="10752"/>
                  </a:lnTo>
                  <a:cubicBezTo>
                    <a:pt x="9109" y="10752"/>
                    <a:pt x="9192" y="10680"/>
                    <a:pt x="9192" y="10597"/>
                  </a:cubicBezTo>
                  <a:cubicBezTo>
                    <a:pt x="9192" y="10502"/>
                    <a:pt x="9109" y="10430"/>
                    <a:pt x="9025" y="10430"/>
                  </a:cubicBezTo>
                  <a:lnTo>
                    <a:pt x="7287" y="10430"/>
                  </a:lnTo>
                  <a:cubicBezTo>
                    <a:pt x="8001" y="10156"/>
                    <a:pt x="8656" y="9740"/>
                    <a:pt x="9204" y="9192"/>
                  </a:cubicBezTo>
                  <a:cubicBezTo>
                    <a:pt x="10228" y="8180"/>
                    <a:pt x="10787" y="6823"/>
                    <a:pt x="10787" y="5382"/>
                  </a:cubicBezTo>
                  <a:cubicBezTo>
                    <a:pt x="10787" y="3941"/>
                    <a:pt x="10216" y="2584"/>
                    <a:pt x="9204" y="1572"/>
                  </a:cubicBezTo>
                  <a:cubicBezTo>
                    <a:pt x="8192" y="560"/>
                    <a:pt x="6834" y="0"/>
                    <a:pt x="5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5" name="Google Shape;11315;p79"/>
          <p:cNvGrpSpPr/>
          <p:nvPr/>
        </p:nvGrpSpPr>
        <p:grpSpPr>
          <a:xfrm>
            <a:off x="897141" y="3178875"/>
            <a:ext cx="257962" cy="352762"/>
            <a:chOff x="897141" y="3359875"/>
            <a:chExt cx="257962" cy="352762"/>
          </a:xfrm>
          <a:solidFill>
            <a:schemeClr val="tx1"/>
          </a:solidFill>
        </p:grpSpPr>
        <p:sp>
          <p:nvSpPr>
            <p:cNvPr id="11316" name="Google Shape;11316;p79"/>
            <p:cNvSpPr/>
            <p:nvPr/>
          </p:nvSpPr>
          <p:spPr>
            <a:xfrm>
              <a:off x="897141" y="3359875"/>
              <a:ext cx="257962" cy="352762"/>
            </a:xfrm>
            <a:custGeom>
              <a:avLst/>
              <a:gdLst/>
              <a:ahLst/>
              <a:cxnLst/>
              <a:rect l="l" t="t" r="r" b="b"/>
              <a:pathLst>
                <a:path w="8098" h="11074" extrusionOk="0">
                  <a:moveTo>
                    <a:pt x="5204" y="334"/>
                  </a:moveTo>
                  <a:cubicBezTo>
                    <a:pt x="5240" y="334"/>
                    <a:pt x="5252" y="358"/>
                    <a:pt x="5252" y="382"/>
                  </a:cubicBezTo>
                  <a:lnTo>
                    <a:pt x="5252" y="810"/>
                  </a:lnTo>
                  <a:cubicBezTo>
                    <a:pt x="5252" y="834"/>
                    <a:pt x="5216" y="846"/>
                    <a:pt x="5204" y="846"/>
                  </a:cubicBezTo>
                  <a:lnTo>
                    <a:pt x="2870" y="846"/>
                  </a:lnTo>
                  <a:cubicBezTo>
                    <a:pt x="2865" y="848"/>
                    <a:pt x="2861" y="848"/>
                    <a:pt x="2857" y="848"/>
                  </a:cubicBezTo>
                  <a:cubicBezTo>
                    <a:pt x="2832" y="848"/>
                    <a:pt x="2823" y="817"/>
                    <a:pt x="2823" y="786"/>
                  </a:cubicBezTo>
                  <a:lnTo>
                    <a:pt x="2823" y="382"/>
                  </a:lnTo>
                  <a:cubicBezTo>
                    <a:pt x="2823" y="346"/>
                    <a:pt x="2858" y="334"/>
                    <a:pt x="2870" y="334"/>
                  </a:cubicBezTo>
                  <a:close/>
                  <a:moveTo>
                    <a:pt x="2882" y="1"/>
                  </a:moveTo>
                  <a:cubicBezTo>
                    <a:pt x="2680" y="1"/>
                    <a:pt x="2513" y="167"/>
                    <a:pt x="2513" y="382"/>
                  </a:cubicBezTo>
                  <a:lnTo>
                    <a:pt x="2513" y="810"/>
                  </a:lnTo>
                  <a:cubicBezTo>
                    <a:pt x="2513" y="1001"/>
                    <a:pt x="2656" y="1167"/>
                    <a:pt x="2858" y="1179"/>
                  </a:cubicBezTo>
                  <a:lnTo>
                    <a:pt x="2858" y="4811"/>
                  </a:lnTo>
                  <a:cubicBezTo>
                    <a:pt x="2858" y="4906"/>
                    <a:pt x="2835" y="4977"/>
                    <a:pt x="2799" y="5061"/>
                  </a:cubicBezTo>
                  <a:lnTo>
                    <a:pt x="1906" y="6728"/>
                  </a:lnTo>
                  <a:lnTo>
                    <a:pt x="965" y="8502"/>
                  </a:lnTo>
                  <a:lnTo>
                    <a:pt x="489" y="9383"/>
                  </a:lnTo>
                  <a:lnTo>
                    <a:pt x="120" y="10085"/>
                  </a:lnTo>
                  <a:cubicBezTo>
                    <a:pt x="1" y="10288"/>
                    <a:pt x="13" y="10538"/>
                    <a:pt x="132" y="10752"/>
                  </a:cubicBezTo>
                  <a:cubicBezTo>
                    <a:pt x="251" y="10954"/>
                    <a:pt x="477" y="11073"/>
                    <a:pt x="715" y="11073"/>
                  </a:cubicBezTo>
                  <a:lnTo>
                    <a:pt x="3668" y="11073"/>
                  </a:lnTo>
                  <a:cubicBezTo>
                    <a:pt x="3763" y="11073"/>
                    <a:pt x="3835" y="11002"/>
                    <a:pt x="3835" y="10919"/>
                  </a:cubicBezTo>
                  <a:cubicBezTo>
                    <a:pt x="3835" y="10823"/>
                    <a:pt x="3763" y="10752"/>
                    <a:pt x="3668" y="10752"/>
                  </a:cubicBezTo>
                  <a:lnTo>
                    <a:pt x="715" y="10752"/>
                  </a:lnTo>
                  <a:cubicBezTo>
                    <a:pt x="596" y="10752"/>
                    <a:pt x="477" y="10692"/>
                    <a:pt x="418" y="10585"/>
                  </a:cubicBezTo>
                  <a:cubicBezTo>
                    <a:pt x="358" y="10478"/>
                    <a:pt x="334" y="10347"/>
                    <a:pt x="394" y="10240"/>
                  </a:cubicBezTo>
                  <a:lnTo>
                    <a:pt x="727" y="9621"/>
                  </a:lnTo>
                  <a:lnTo>
                    <a:pt x="1168" y="9621"/>
                  </a:lnTo>
                  <a:cubicBezTo>
                    <a:pt x="1263" y="9621"/>
                    <a:pt x="1334" y="9549"/>
                    <a:pt x="1334" y="9454"/>
                  </a:cubicBezTo>
                  <a:cubicBezTo>
                    <a:pt x="1334" y="9371"/>
                    <a:pt x="1263" y="9287"/>
                    <a:pt x="1168" y="9287"/>
                  </a:cubicBezTo>
                  <a:lnTo>
                    <a:pt x="894" y="9287"/>
                  </a:lnTo>
                  <a:lnTo>
                    <a:pt x="1191" y="8728"/>
                  </a:lnTo>
                  <a:lnTo>
                    <a:pt x="1632" y="8728"/>
                  </a:lnTo>
                  <a:cubicBezTo>
                    <a:pt x="1727" y="8728"/>
                    <a:pt x="1799" y="8656"/>
                    <a:pt x="1799" y="8561"/>
                  </a:cubicBezTo>
                  <a:cubicBezTo>
                    <a:pt x="1799" y="8478"/>
                    <a:pt x="1727" y="8394"/>
                    <a:pt x="1632" y="8394"/>
                  </a:cubicBezTo>
                  <a:lnTo>
                    <a:pt x="1370" y="8394"/>
                  </a:lnTo>
                  <a:lnTo>
                    <a:pt x="1668" y="7835"/>
                  </a:lnTo>
                  <a:lnTo>
                    <a:pt x="2108" y="7835"/>
                  </a:lnTo>
                  <a:cubicBezTo>
                    <a:pt x="2204" y="7835"/>
                    <a:pt x="2275" y="7763"/>
                    <a:pt x="2275" y="7668"/>
                  </a:cubicBezTo>
                  <a:cubicBezTo>
                    <a:pt x="2275" y="7585"/>
                    <a:pt x="2204" y="7502"/>
                    <a:pt x="2108" y="7502"/>
                  </a:cubicBezTo>
                  <a:lnTo>
                    <a:pt x="1834" y="7502"/>
                  </a:lnTo>
                  <a:lnTo>
                    <a:pt x="2132" y="6942"/>
                  </a:lnTo>
                  <a:lnTo>
                    <a:pt x="2585" y="6942"/>
                  </a:lnTo>
                  <a:cubicBezTo>
                    <a:pt x="2668" y="6942"/>
                    <a:pt x="2751" y="6870"/>
                    <a:pt x="2751" y="6775"/>
                  </a:cubicBezTo>
                  <a:cubicBezTo>
                    <a:pt x="2751" y="6692"/>
                    <a:pt x="2668" y="6609"/>
                    <a:pt x="2585" y="6609"/>
                  </a:cubicBezTo>
                  <a:lnTo>
                    <a:pt x="2311" y="6609"/>
                  </a:lnTo>
                  <a:lnTo>
                    <a:pt x="3085" y="5180"/>
                  </a:lnTo>
                  <a:cubicBezTo>
                    <a:pt x="3144" y="5061"/>
                    <a:pt x="3192" y="4930"/>
                    <a:pt x="3192" y="4775"/>
                  </a:cubicBezTo>
                  <a:lnTo>
                    <a:pt x="3192" y="1144"/>
                  </a:lnTo>
                  <a:lnTo>
                    <a:pt x="4930" y="1144"/>
                  </a:lnTo>
                  <a:lnTo>
                    <a:pt x="4930" y="4775"/>
                  </a:lnTo>
                  <a:cubicBezTo>
                    <a:pt x="4930" y="4918"/>
                    <a:pt x="4966" y="5061"/>
                    <a:pt x="5037" y="5180"/>
                  </a:cubicBezTo>
                  <a:lnTo>
                    <a:pt x="7716" y="10216"/>
                  </a:lnTo>
                  <a:cubicBezTo>
                    <a:pt x="7776" y="10323"/>
                    <a:pt x="7776" y="10454"/>
                    <a:pt x="7704" y="10550"/>
                  </a:cubicBezTo>
                  <a:cubicBezTo>
                    <a:pt x="7645" y="10657"/>
                    <a:pt x="7526" y="10716"/>
                    <a:pt x="7407" y="10716"/>
                  </a:cubicBezTo>
                  <a:lnTo>
                    <a:pt x="4430" y="10716"/>
                  </a:lnTo>
                  <a:cubicBezTo>
                    <a:pt x="4335" y="10716"/>
                    <a:pt x="4263" y="10788"/>
                    <a:pt x="4263" y="10883"/>
                  </a:cubicBezTo>
                  <a:cubicBezTo>
                    <a:pt x="4263" y="10978"/>
                    <a:pt x="4335" y="11050"/>
                    <a:pt x="4430" y="11050"/>
                  </a:cubicBezTo>
                  <a:lnTo>
                    <a:pt x="7407" y="11050"/>
                  </a:lnTo>
                  <a:cubicBezTo>
                    <a:pt x="7645" y="11050"/>
                    <a:pt x="7871" y="10931"/>
                    <a:pt x="7990" y="10716"/>
                  </a:cubicBezTo>
                  <a:cubicBezTo>
                    <a:pt x="8097" y="10538"/>
                    <a:pt x="8097" y="10288"/>
                    <a:pt x="7990" y="10085"/>
                  </a:cubicBezTo>
                  <a:lnTo>
                    <a:pt x="5311" y="5049"/>
                  </a:lnTo>
                  <a:cubicBezTo>
                    <a:pt x="5263" y="4977"/>
                    <a:pt x="5252" y="4882"/>
                    <a:pt x="5252" y="4799"/>
                  </a:cubicBezTo>
                  <a:lnTo>
                    <a:pt x="5252" y="1167"/>
                  </a:lnTo>
                  <a:cubicBezTo>
                    <a:pt x="5442" y="1155"/>
                    <a:pt x="5597" y="989"/>
                    <a:pt x="5597" y="798"/>
                  </a:cubicBezTo>
                  <a:lnTo>
                    <a:pt x="5597" y="382"/>
                  </a:lnTo>
                  <a:cubicBezTo>
                    <a:pt x="5597" y="167"/>
                    <a:pt x="5430" y="1"/>
                    <a:pt x="52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79"/>
            <p:cNvSpPr/>
            <p:nvPr/>
          </p:nvSpPr>
          <p:spPr>
            <a:xfrm>
              <a:off x="945688" y="3593691"/>
              <a:ext cx="160485" cy="89736"/>
            </a:xfrm>
            <a:custGeom>
              <a:avLst/>
              <a:gdLst/>
              <a:ahLst/>
              <a:cxnLst/>
              <a:rect l="l" t="t" r="r" b="b"/>
              <a:pathLst>
                <a:path w="5038" h="2817" extrusionOk="0">
                  <a:moveTo>
                    <a:pt x="2535" y="339"/>
                  </a:moveTo>
                  <a:cubicBezTo>
                    <a:pt x="2817" y="339"/>
                    <a:pt x="3097" y="363"/>
                    <a:pt x="3370" y="412"/>
                  </a:cubicBezTo>
                  <a:lnTo>
                    <a:pt x="3513" y="447"/>
                  </a:lnTo>
                  <a:cubicBezTo>
                    <a:pt x="3608" y="459"/>
                    <a:pt x="3668" y="519"/>
                    <a:pt x="3716" y="602"/>
                  </a:cubicBezTo>
                  <a:lnTo>
                    <a:pt x="4680" y="2424"/>
                  </a:lnTo>
                  <a:cubicBezTo>
                    <a:pt x="4692" y="2459"/>
                    <a:pt x="4680" y="2471"/>
                    <a:pt x="4680" y="2483"/>
                  </a:cubicBezTo>
                  <a:cubicBezTo>
                    <a:pt x="4680" y="2495"/>
                    <a:pt x="4668" y="2519"/>
                    <a:pt x="4632" y="2519"/>
                  </a:cubicBezTo>
                  <a:lnTo>
                    <a:pt x="406" y="2519"/>
                  </a:lnTo>
                  <a:cubicBezTo>
                    <a:pt x="382" y="2519"/>
                    <a:pt x="358" y="2495"/>
                    <a:pt x="358" y="2483"/>
                  </a:cubicBezTo>
                  <a:cubicBezTo>
                    <a:pt x="358" y="2471"/>
                    <a:pt x="346" y="2459"/>
                    <a:pt x="358" y="2424"/>
                  </a:cubicBezTo>
                  <a:lnTo>
                    <a:pt x="1334" y="602"/>
                  </a:lnTo>
                  <a:cubicBezTo>
                    <a:pt x="1358" y="507"/>
                    <a:pt x="1430" y="459"/>
                    <a:pt x="1513" y="447"/>
                  </a:cubicBezTo>
                  <a:cubicBezTo>
                    <a:pt x="1847" y="375"/>
                    <a:pt x="2192" y="339"/>
                    <a:pt x="2535" y="339"/>
                  </a:cubicBezTo>
                  <a:close/>
                  <a:moveTo>
                    <a:pt x="2520" y="0"/>
                  </a:moveTo>
                  <a:cubicBezTo>
                    <a:pt x="2155" y="0"/>
                    <a:pt x="1791" y="42"/>
                    <a:pt x="1430" y="126"/>
                  </a:cubicBezTo>
                  <a:cubicBezTo>
                    <a:pt x="1275" y="162"/>
                    <a:pt x="1120" y="281"/>
                    <a:pt x="1037" y="435"/>
                  </a:cubicBezTo>
                  <a:lnTo>
                    <a:pt x="60" y="2269"/>
                  </a:lnTo>
                  <a:cubicBezTo>
                    <a:pt x="1" y="2388"/>
                    <a:pt x="1" y="2531"/>
                    <a:pt x="84" y="2638"/>
                  </a:cubicBezTo>
                  <a:cubicBezTo>
                    <a:pt x="156" y="2757"/>
                    <a:pt x="275" y="2817"/>
                    <a:pt x="406" y="2817"/>
                  </a:cubicBezTo>
                  <a:lnTo>
                    <a:pt x="4632" y="2817"/>
                  </a:lnTo>
                  <a:cubicBezTo>
                    <a:pt x="4763" y="2817"/>
                    <a:pt x="4882" y="2745"/>
                    <a:pt x="4954" y="2638"/>
                  </a:cubicBezTo>
                  <a:cubicBezTo>
                    <a:pt x="5037" y="2519"/>
                    <a:pt x="5037" y="2388"/>
                    <a:pt x="4978" y="2269"/>
                  </a:cubicBezTo>
                  <a:lnTo>
                    <a:pt x="4001" y="435"/>
                  </a:lnTo>
                  <a:cubicBezTo>
                    <a:pt x="3918" y="269"/>
                    <a:pt x="3763" y="162"/>
                    <a:pt x="3585" y="126"/>
                  </a:cubicBezTo>
                  <a:lnTo>
                    <a:pt x="3442" y="90"/>
                  </a:lnTo>
                  <a:cubicBezTo>
                    <a:pt x="3136" y="30"/>
                    <a:pt x="2828" y="0"/>
                    <a:pt x="25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79"/>
            <p:cNvSpPr/>
            <p:nvPr/>
          </p:nvSpPr>
          <p:spPr>
            <a:xfrm>
              <a:off x="1045076" y="3638256"/>
              <a:ext cx="27332" cy="27714"/>
            </a:xfrm>
            <a:custGeom>
              <a:avLst/>
              <a:gdLst/>
              <a:ahLst/>
              <a:cxnLst/>
              <a:rect l="l" t="t" r="r" b="b"/>
              <a:pathLst>
                <a:path w="858" h="870" extrusionOk="0">
                  <a:moveTo>
                    <a:pt x="429" y="310"/>
                  </a:moveTo>
                  <a:cubicBezTo>
                    <a:pt x="488" y="310"/>
                    <a:pt x="548" y="358"/>
                    <a:pt x="548" y="429"/>
                  </a:cubicBezTo>
                  <a:cubicBezTo>
                    <a:pt x="548" y="489"/>
                    <a:pt x="500" y="548"/>
                    <a:pt x="429" y="548"/>
                  </a:cubicBezTo>
                  <a:cubicBezTo>
                    <a:pt x="369" y="548"/>
                    <a:pt x="310" y="501"/>
                    <a:pt x="310" y="429"/>
                  </a:cubicBezTo>
                  <a:cubicBezTo>
                    <a:pt x="322" y="370"/>
                    <a:pt x="369" y="310"/>
                    <a:pt x="429" y="310"/>
                  </a:cubicBezTo>
                  <a:close/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68"/>
                    <a:pt x="191" y="870"/>
                    <a:pt x="429" y="870"/>
                  </a:cubicBezTo>
                  <a:cubicBezTo>
                    <a:pt x="667" y="870"/>
                    <a:pt x="858" y="668"/>
                    <a:pt x="858" y="429"/>
                  </a:cubicBezTo>
                  <a:cubicBezTo>
                    <a:pt x="858" y="191"/>
                    <a:pt x="667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79"/>
            <p:cNvSpPr/>
            <p:nvPr/>
          </p:nvSpPr>
          <p:spPr>
            <a:xfrm>
              <a:off x="976046" y="3643194"/>
              <a:ext cx="28096" cy="27332"/>
            </a:xfrm>
            <a:custGeom>
              <a:avLst/>
              <a:gdLst/>
              <a:ahLst/>
              <a:cxnLst/>
              <a:rect l="l" t="t" r="r" b="b"/>
              <a:pathLst>
                <a:path w="882" h="858" extrusionOk="0">
                  <a:moveTo>
                    <a:pt x="453" y="310"/>
                  </a:moveTo>
                  <a:cubicBezTo>
                    <a:pt x="512" y="310"/>
                    <a:pt x="572" y="346"/>
                    <a:pt x="572" y="429"/>
                  </a:cubicBezTo>
                  <a:cubicBezTo>
                    <a:pt x="572" y="489"/>
                    <a:pt x="524" y="548"/>
                    <a:pt x="453" y="548"/>
                  </a:cubicBezTo>
                  <a:cubicBezTo>
                    <a:pt x="393" y="548"/>
                    <a:pt x="334" y="501"/>
                    <a:pt x="334" y="429"/>
                  </a:cubicBezTo>
                  <a:cubicBezTo>
                    <a:pt x="334" y="358"/>
                    <a:pt x="393" y="310"/>
                    <a:pt x="453" y="310"/>
                  </a:cubicBezTo>
                  <a:close/>
                  <a:moveTo>
                    <a:pt x="453" y="1"/>
                  </a:moveTo>
                  <a:cubicBezTo>
                    <a:pt x="215" y="1"/>
                    <a:pt x="24" y="191"/>
                    <a:pt x="24" y="429"/>
                  </a:cubicBezTo>
                  <a:cubicBezTo>
                    <a:pt x="0" y="667"/>
                    <a:pt x="215" y="858"/>
                    <a:pt x="453" y="858"/>
                  </a:cubicBezTo>
                  <a:cubicBezTo>
                    <a:pt x="691" y="858"/>
                    <a:pt x="881" y="667"/>
                    <a:pt x="881" y="429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79"/>
            <p:cNvSpPr/>
            <p:nvPr/>
          </p:nvSpPr>
          <p:spPr>
            <a:xfrm>
              <a:off x="1004493" y="3613218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0" y="322"/>
                  </a:moveTo>
                  <a:cubicBezTo>
                    <a:pt x="584" y="322"/>
                    <a:pt x="655" y="406"/>
                    <a:pt x="655" y="489"/>
                  </a:cubicBezTo>
                  <a:cubicBezTo>
                    <a:pt x="655" y="584"/>
                    <a:pt x="584" y="656"/>
                    <a:pt x="500" y="656"/>
                  </a:cubicBezTo>
                  <a:cubicBezTo>
                    <a:pt x="405" y="656"/>
                    <a:pt x="334" y="584"/>
                    <a:pt x="334" y="489"/>
                  </a:cubicBezTo>
                  <a:cubicBezTo>
                    <a:pt x="334" y="406"/>
                    <a:pt x="405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489"/>
                  </a:cubicBezTo>
                  <a:cubicBezTo>
                    <a:pt x="0" y="763"/>
                    <a:pt x="227" y="977"/>
                    <a:pt x="500" y="977"/>
                  </a:cubicBezTo>
                  <a:cubicBezTo>
                    <a:pt x="762" y="977"/>
                    <a:pt x="989" y="763"/>
                    <a:pt x="989" y="489"/>
                  </a:cubicBezTo>
                  <a:cubicBezTo>
                    <a:pt x="989" y="227"/>
                    <a:pt x="762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79"/>
            <p:cNvSpPr/>
            <p:nvPr/>
          </p:nvSpPr>
          <p:spPr>
            <a:xfrm>
              <a:off x="991209" y="3555975"/>
              <a:ext cx="31505" cy="31122"/>
            </a:xfrm>
            <a:custGeom>
              <a:avLst/>
              <a:gdLst/>
              <a:ahLst/>
              <a:cxnLst/>
              <a:rect l="l" t="t" r="r" b="b"/>
              <a:pathLst>
                <a:path w="989" h="977" extrusionOk="0">
                  <a:moveTo>
                    <a:pt x="513" y="322"/>
                  </a:moveTo>
                  <a:cubicBezTo>
                    <a:pt x="596" y="322"/>
                    <a:pt x="679" y="393"/>
                    <a:pt x="679" y="488"/>
                  </a:cubicBezTo>
                  <a:cubicBezTo>
                    <a:pt x="679" y="572"/>
                    <a:pt x="596" y="655"/>
                    <a:pt x="513" y="655"/>
                  </a:cubicBezTo>
                  <a:cubicBezTo>
                    <a:pt x="417" y="655"/>
                    <a:pt x="346" y="572"/>
                    <a:pt x="346" y="488"/>
                  </a:cubicBezTo>
                  <a:cubicBezTo>
                    <a:pt x="346" y="393"/>
                    <a:pt x="417" y="322"/>
                    <a:pt x="513" y="322"/>
                  </a:cubicBezTo>
                  <a:close/>
                  <a:moveTo>
                    <a:pt x="501" y="0"/>
                  </a:moveTo>
                  <a:cubicBezTo>
                    <a:pt x="227" y="0"/>
                    <a:pt x="1" y="214"/>
                    <a:pt x="1" y="488"/>
                  </a:cubicBezTo>
                  <a:cubicBezTo>
                    <a:pt x="1" y="750"/>
                    <a:pt x="227" y="976"/>
                    <a:pt x="501" y="976"/>
                  </a:cubicBezTo>
                  <a:cubicBezTo>
                    <a:pt x="763" y="976"/>
                    <a:pt x="989" y="750"/>
                    <a:pt x="989" y="488"/>
                  </a:cubicBezTo>
                  <a:cubicBezTo>
                    <a:pt x="989" y="214"/>
                    <a:pt x="763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79"/>
            <p:cNvSpPr/>
            <p:nvPr/>
          </p:nvSpPr>
          <p:spPr>
            <a:xfrm>
              <a:off x="1023447" y="3528261"/>
              <a:ext cx="31505" cy="31154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11"/>
                  </a:moveTo>
                  <a:cubicBezTo>
                    <a:pt x="584" y="311"/>
                    <a:pt x="655" y="394"/>
                    <a:pt x="655" y="477"/>
                  </a:cubicBezTo>
                  <a:cubicBezTo>
                    <a:pt x="655" y="572"/>
                    <a:pt x="584" y="644"/>
                    <a:pt x="501" y="644"/>
                  </a:cubicBezTo>
                  <a:cubicBezTo>
                    <a:pt x="405" y="644"/>
                    <a:pt x="334" y="572"/>
                    <a:pt x="334" y="477"/>
                  </a:cubicBezTo>
                  <a:cubicBezTo>
                    <a:pt x="334" y="394"/>
                    <a:pt x="405" y="311"/>
                    <a:pt x="501" y="311"/>
                  </a:cubicBezTo>
                  <a:close/>
                  <a:moveTo>
                    <a:pt x="501" y="1"/>
                  </a:moveTo>
                  <a:cubicBezTo>
                    <a:pt x="227" y="1"/>
                    <a:pt x="1" y="215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63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79"/>
            <p:cNvSpPr/>
            <p:nvPr/>
          </p:nvSpPr>
          <p:spPr>
            <a:xfrm>
              <a:off x="1008284" y="3488442"/>
              <a:ext cx="28096" cy="27714"/>
            </a:xfrm>
            <a:custGeom>
              <a:avLst/>
              <a:gdLst/>
              <a:ahLst/>
              <a:cxnLst/>
              <a:rect l="l" t="t" r="r" b="b"/>
              <a:pathLst>
                <a:path w="882" h="870" extrusionOk="0">
                  <a:moveTo>
                    <a:pt x="441" y="310"/>
                  </a:moveTo>
                  <a:cubicBezTo>
                    <a:pt x="500" y="310"/>
                    <a:pt x="560" y="358"/>
                    <a:pt x="560" y="429"/>
                  </a:cubicBezTo>
                  <a:cubicBezTo>
                    <a:pt x="560" y="513"/>
                    <a:pt x="512" y="548"/>
                    <a:pt x="441" y="548"/>
                  </a:cubicBezTo>
                  <a:cubicBezTo>
                    <a:pt x="381" y="548"/>
                    <a:pt x="322" y="513"/>
                    <a:pt x="322" y="429"/>
                  </a:cubicBezTo>
                  <a:cubicBezTo>
                    <a:pt x="322" y="370"/>
                    <a:pt x="358" y="310"/>
                    <a:pt x="441" y="310"/>
                  </a:cubicBezTo>
                  <a:close/>
                  <a:moveTo>
                    <a:pt x="441" y="1"/>
                  </a:moveTo>
                  <a:cubicBezTo>
                    <a:pt x="203" y="1"/>
                    <a:pt x="0" y="191"/>
                    <a:pt x="0" y="429"/>
                  </a:cubicBezTo>
                  <a:cubicBezTo>
                    <a:pt x="0" y="668"/>
                    <a:pt x="203" y="870"/>
                    <a:pt x="441" y="870"/>
                  </a:cubicBezTo>
                  <a:cubicBezTo>
                    <a:pt x="679" y="870"/>
                    <a:pt x="870" y="668"/>
                    <a:pt x="870" y="429"/>
                  </a:cubicBezTo>
                  <a:cubicBezTo>
                    <a:pt x="881" y="191"/>
                    <a:pt x="69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4" name="Google Shape;11324;p79"/>
          <p:cNvGrpSpPr/>
          <p:nvPr/>
        </p:nvGrpSpPr>
        <p:grpSpPr>
          <a:xfrm>
            <a:off x="1333682" y="3163330"/>
            <a:ext cx="271213" cy="383088"/>
            <a:chOff x="1333682" y="3344330"/>
            <a:chExt cx="271213" cy="383088"/>
          </a:xfrm>
          <a:solidFill>
            <a:schemeClr val="tx1"/>
          </a:solidFill>
        </p:grpSpPr>
        <p:sp>
          <p:nvSpPr>
            <p:cNvPr id="11325" name="Google Shape;11325;p79"/>
            <p:cNvSpPr/>
            <p:nvPr/>
          </p:nvSpPr>
          <p:spPr>
            <a:xfrm>
              <a:off x="1334065" y="3377332"/>
              <a:ext cx="270831" cy="350086"/>
            </a:xfrm>
            <a:custGeom>
              <a:avLst/>
              <a:gdLst/>
              <a:ahLst/>
              <a:cxnLst/>
              <a:rect l="l" t="t" r="r" b="b"/>
              <a:pathLst>
                <a:path w="8502" h="10990" extrusionOk="0">
                  <a:moveTo>
                    <a:pt x="6502" y="0"/>
                  </a:moveTo>
                  <a:cubicBezTo>
                    <a:pt x="6406" y="0"/>
                    <a:pt x="6323" y="84"/>
                    <a:pt x="6323" y="191"/>
                  </a:cubicBezTo>
                  <a:cubicBezTo>
                    <a:pt x="6323" y="286"/>
                    <a:pt x="6406" y="369"/>
                    <a:pt x="6502" y="369"/>
                  </a:cubicBezTo>
                  <a:lnTo>
                    <a:pt x="7276" y="369"/>
                  </a:lnTo>
                  <a:cubicBezTo>
                    <a:pt x="7383" y="369"/>
                    <a:pt x="7454" y="441"/>
                    <a:pt x="7454" y="548"/>
                  </a:cubicBezTo>
                  <a:lnTo>
                    <a:pt x="7454" y="9490"/>
                  </a:lnTo>
                  <a:cubicBezTo>
                    <a:pt x="7454" y="9597"/>
                    <a:pt x="7383" y="9668"/>
                    <a:pt x="7276" y="9668"/>
                  </a:cubicBezTo>
                  <a:lnTo>
                    <a:pt x="537" y="9668"/>
                  </a:lnTo>
                  <a:cubicBezTo>
                    <a:pt x="429" y="9668"/>
                    <a:pt x="358" y="9597"/>
                    <a:pt x="358" y="9490"/>
                  </a:cubicBezTo>
                  <a:lnTo>
                    <a:pt x="358" y="8775"/>
                  </a:lnTo>
                  <a:cubicBezTo>
                    <a:pt x="358" y="8668"/>
                    <a:pt x="287" y="8597"/>
                    <a:pt x="179" y="8597"/>
                  </a:cubicBezTo>
                  <a:cubicBezTo>
                    <a:pt x="72" y="8597"/>
                    <a:pt x="1" y="8668"/>
                    <a:pt x="1" y="8775"/>
                  </a:cubicBezTo>
                  <a:lnTo>
                    <a:pt x="1" y="9490"/>
                  </a:lnTo>
                  <a:cubicBezTo>
                    <a:pt x="1" y="9787"/>
                    <a:pt x="239" y="10013"/>
                    <a:pt x="525" y="10013"/>
                  </a:cubicBezTo>
                  <a:lnTo>
                    <a:pt x="703" y="10013"/>
                  </a:lnTo>
                  <a:lnTo>
                    <a:pt x="703" y="10466"/>
                  </a:lnTo>
                  <a:cubicBezTo>
                    <a:pt x="703" y="10763"/>
                    <a:pt x="941" y="10990"/>
                    <a:pt x="1227" y="10990"/>
                  </a:cubicBezTo>
                  <a:lnTo>
                    <a:pt x="7966" y="10990"/>
                  </a:lnTo>
                  <a:cubicBezTo>
                    <a:pt x="8264" y="10990"/>
                    <a:pt x="8490" y="10752"/>
                    <a:pt x="8490" y="10466"/>
                  </a:cubicBezTo>
                  <a:lnTo>
                    <a:pt x="8490" y="10252"/>
                  </a:lnTo>
                  <a:cubicBezTo>
                    <a:pt x="8490" y="10144"/>
                    <a:pt x="8407" y="10073"/>
                    <a:pt x="8311" y="10073"/>
                  </a:cubicBezTo>
                  <a:cubicBezTo>
                    <a:pt x="8204" y="10073"/>
                    <a:pt x="8133" y="10144"/>
                    <a:pt x="8133" y="10252"/>
                  </a:cubicBezTo>
                  <a:lnTo>
                    <a:pt x="8133" y="10466"/>
                  </a:lnTo>
                  <a:cubicBezTo>
                    <a:pt x="8133" y="10573"/>
                    <a:pt x="8049" y="10644"/>
                    <a:pt x="7954" y="10644"/>
                  </a:cubicBezTo>
                  <a:lnTo>
                    <a:pt x="1203" y="10644"/>
                  </a:lnTo>
                  <a:cubicBezTo>
                    <a:pt x="1108" y="10644"/>
                    <a:pt x="1025" y="10573"/>
                    <a:pt x="1025" y="10466"/>
                  </a:cubicBezTo>
                  <a:lnTo>
                    <a:pt x="1025" y="10013"/>
                  </a:lnTo>
                  <a:lnTo>
                    <a:pt x="7264" y="10013"/>
                  </a:lnTo>
                  <a:cubicBezTo>
                    <a:pt x="7561" y="10013"/>
                    <a:pt x="7788" y="9775"/>
                    <a:pt x="7788" y="9490"/>
                  </a:cubicBezTo>
                  <a:lnTo>
                    <a:pt x="7788" y="1358"/>
                  </a:lnTo>
                  <a:lnTo>
                    <a:pt x="7966" y="1358"/>
                  </a:lnTo>
                  <a:cubicBezTo>
                    <a:pt x="8061" y="1358"/>
                    <a:pt x="8145" y="1441"/>
                    <a:pt x="8145" y="1536"/>
                  </a:cubicBezTo>
                  <a:lnTo>
                    <a:pt x="8145" y="9501"/>
                  </a:lnTo>
                  <a:cubicBezTo>
                    <a:pt x="8145" y="9573"/>
                    <a:pt x="8228" y="9656"/>
                    <a:pt x="8323" y="9656"/>
                  </a:cubicBezTo>
                  <a:cubicBezTo>
                    <a:pt x="8430" y="9656"/>
                    <a:pt x="8502" y="9573"/>
                    <a:pt x="8502" y="9478"/>
                  </a:cubicBezTo>
                  <a:lnTo>
                    <a:pt x="8502" y="1512"/>
                  </a:lnTo>
                  <a:cubicBezTo>
                    <a:pt x="8502" y="1215"/>
                    <a:pt x="8264" y="988"/>
                    <a:pt x="7978" y="988"/>
                  </a:cubicBezTo>
                  <a:lnTo>
                    <a:pt x="7799" y="988"/>
                  </a:lnTo>
                  <a:lnTo>
                    <a:pt x="7799" y="524"/>
                  </a:lnTo>
                  <a:cubicBezTo>
                    <a:pt x="7799" y="226"/>
                    <a:pt x="7561" y="0"/>
                    <a:pt x="72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79"/>
            <p:cNvSpPr/>
            <p:nvPr/>
          </p:nvSpPr>
          <p:spPr>
            <a:xfrm>
              <a:off x="1333682" y="3344330"/>
              <a:ext cx="189697" cy="292461"/>
            </a:xfrm>
            <a:custGeom>
              <a:avLst/>
              <a:gdLst/>
              <a:ahLst/>
              <a:cxnLst/>
              <a:rect l="l" t="t" r="r" b="b"/>
              <a:pathLst>
                <a:path w="5955" h="9181" extrusionOk="0">
                  <a:moveTo>
                    <a:pt x="2430" y="370"/>
                  </a:moveTo>
                  <a:cubicBezTo>
                    <a:pt x="2489" y="370"/>
                    <a:pt x="2549" y="429"/>
                    <a:pt x="2549" y="489"/>
                  </a:cubicBezTo>
                  <a:lnTo>
                    <a:pt x="2549" y="727"/>
                  </a:lnTo>
                  <a:lnTo>
                    <a:pt x="1858" y="727"/>
                  </a:lnTo>
                  <a:lnTo>
                    <a:pt x="1858" y="489"/>
                  </a:lnTo>
                  <a:cubicBezTo>
                    <a:pt x="1858" y="429"/>
                    <a:pt x="1918" y="370"/>
                    <a:pt x="1977" y="370"/>
                  </a:cubicBezTo>
                  <a:close/>
                  <a:moveTo>
                    <a:pt x="3037" y="1072"/>
                  </a:moveTo>
                  <a:cubicBezTo>
                    <a:pt x="3120" y="1072"/>
                    <a:pt x="3216" y="1143"/>
                    <a:pt x="3216" y="1251"/>
                  </a:cubicBezTo>
                  <a:lnTo>
                    <a:pt x="3216" y="1953"/>
                  </a:lnTo>
                  <a:lnTo>
                    <a:pt x="1215" y="1953"/>
                  </a:lnTo>
                  <a:lnTo>
                    <a:pt x="1215" y="1251"/>
                  </a:lnTo>
                  <a:cubicBezTo>
                    <a:pt x="1203" y="1167"/>
                    <a:pt x="1299" y="1072"/>
                    <a:pt x="1382" y="1072"/>
                  </a:cubicBezTo>
                  <a:close/>
                  <a:moveTo>
                    <a:pt x="1977" y="0"/>
                  </a:moveTo>
                  <a:cubicBezTo>
                    <a:pt x="1727" y="0"/>
                    <a:pt x="1501" y="203"/>
                    <a:pt x="1501" y="477"/>
                  </a:cubicBezTo>
                  <a:lnTo>
                    <a:pt x="1501" y="715"/>
                  </a:lnTo>
                  <a:lnTo>
                    <a:pt x="1370" y="715"/>
                  </a:lnTo>
                  <a:cubicBezTo>
                    <a:pt x="1156" y="715"/>
                    <a:pt x="977" y="834"/>
                    <a:pt x="894" y="1012"/>
                  </a:cubicBezTo>
                  <a:lnTo>
                    <a:pt x="525" y="1012"/>
                  </a:lnTo>
                  <a:cubicBezTo>
                    <a:pt x="227" y="1012"/>
                    <a:pt x="1" y="1251"/>
                    <a:pt x="1" y="1536"/>
                  </a:cubicBezTo>
                  <a:lnTo>
                    <a:pt x="1" y="8990"/>
                  </a:lnTo>
                  <a:cubicBezTo>
                    <a:pt x="13" y="9109"/>
                    <a:pt x="84" y="9180"/>
                    <a:pt x="191" y="9180"/>
                  </a:cubicBezTo>
                  <a:cubicBezTo>
                    <a:pt x="299" y="9180"/>
                    <a:pt x="370" y="9109"/>
                    <a:pt x="370" y="9002"/>
                  </a:cubicBezTo>
                  <a:lnTo>
                    <a:pt x="370" y="1548"/>
                  </a:lnTo>
                  <a:cubicBezTo>
                    <a:pt x="370" y="1441"/>
                    <a:pt x="441" y="1370"/>
                    <a:pt x="549" y="1370"/>
                  </a:cubicBezTo>
                  <a:lnTo>
                    <a:pt x="858" y="1370"/>
                  </a:lnTo>
                  <a:lnTo>
                    <a:pt x="858" y="1965"/>
                  </a:lnTo>
                  <a:cubicBezTo>
                    <a:pt x="858" y="2144"/>
                    <a:pt x="1013" y="2310"/>
                    <a:pt x="1203" y="2310"/>
                  </a:cubicBezTo>
                  <a:lnTo>
                    <a:pt x="3228" y="2310"/>
                  </a:lnTo>
                  <a:cubicBezTo>
                    <a:pt x="3406" y="2310"/>
                    <a:pt x="3573" y="2155"/>
                    <a:pt x="3573" y="1965"/>
                  </a:cubicBezTo>
                  <a:lnTo>
                    <a:pt x="3573" y="1370"/>
                  </a:lnTo>
                  <a:lnTo>
                    <a:pt x="5775" y="1370"/>
                  </a:lnTo>
                  <a:cubicBezTo>
                    <a:pt x="5883" y="1370"/>
                    <a:pt x="5954" y="1298"/>
                    <a:pt x="5954" y="1191"/>
                  </a:cubicBezTo>
                  <a:cubicBezTo>
                    <a:pt x="5954" y="1084"/>
                    <a:pt x="5883" y="1012"/>
                    <a:pt x="5775" y="1012"/>
                  </a:cubicBezTo>
                  <a:lnTo>
                    <a:pt x="3513" y="1012"/>
                  </a:lnTo>
                  <a:cubicBezTo>
                    <a:pt x="3418" y="834"/>
                    <a:pt x="3239" y="715"/>
                    <a:pt x="3037" y="715"/>
                  </a:cubicBezTo>
                  <a:lnTo>
                    <a:pt x="2906" y="715"/>
                  </a:lnTo>
                  <a:lnTo>
                    <a:pt x="2906" y="477"/>
                  </a:lnTo>
                  <a:cubicBezTo>
                    <a:pt x="2906" y="227"/>
                    <a:pt x="2692" y="0"/>
                    <a:pt x="2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79"/>
            <p:cNvSpPr/>
            <p:nvPr/>
          </p:nvSpPr>
          <p:spPr>
            <a:xfrm>
              <a:off x="1444060" y="346948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79"/>
            <p:cNvSpPr/>
            <p:nvPr/>
          </p:nvSpPr>
          <p:spPr>
            <a:xfrm>
              <a:off x="1444060" y="3493762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0"/>
                  </a:moveTo>
                  <a:cubicBezTo>
                    <a:pt x="72" y="0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0"/>
                    <a:pt x="2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79"/>
            <p:cNvSpPr/>
            <p:nvPr/>
          </p:nvSpPr>
          <p:spPr>
            <a:xfrm>
              <a:off x="1444060" y="354192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84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79"/>
            <p:cNvSpPr/>
            <p:nvPr/>
          </p:nvSpPr>
          <p:spPr>
            <a:xfrm>
              <a:off x="1444060" y="3565818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6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79"/>
            <p:cNvSpPr/>
            <p:nvPr/>
          </p:nvSpPr>
          <p:spPr>
            <a:xfrm>
              <a:off x="1444060" y="3614747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74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79"/>
            <p:cNvSpPr/>
            <p:nvPr/>
          </p:nvSpPr>
          <p:spPr>
            <a:xfrm>
              <a:off x="1444060" y="3638256"/>
              <a:ext cx="100917" cy="11404"/>
            </a:xfrm>
            <a:custGeom>
              <a:avLst/>
              <a:gdLst/>
              <a:ahLst/>
              <a:cxnLst/>
              <a:rect l="l" t="t" r="r" b="b"/>
              <a:pathLst>
                <a:path w="3168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2989" y="358"/>
                  </a:lnTo>
                  <a:cubicBezTo>
                    <a:pt x="3096" y="358"/>
                    <a:pt x="3168" y="287"/>
                    <a:pt x="3168" y="179"/>
                  </a:cubicBezTo>
                  <a:cubicBezTo>
                    <a:pt x="3168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79"/>
            <p:cNvSpPr/>
            <p:nvPr/>
          </p:nvSpPr>
          <p:spPr>
            <a:xfrm>
              <a:off x="1371622" y="3459454"/>
              <a:ext cx="70208" cy="57084"/>
            </a:xfrm>
            <a:custGeom>
              <a:avLst/>
              <a:gdLst/>
              <a:ahLst/>
              <a:cxnLst/>
              <a:rect l="l" t="t" r="r" b="b"/>
              <a:pathLst>
                <a:path w="2204" h="1792" extrusionOk="0">
                  <a:moveTo>
                    <a:pt x="1417" y="387"/>
                  </a:moveTo>
                  <a:lnTo>
                    <a:pt x="1417" y="470"/>
                  </a:lnTo>
                  <a:lnTo>
                    <a:pt x="1072" y="768"/>
                  </a:lnTo>
                  <a:lnTo>
                    <a:pt x="905" y="589"/>
                  </a:lnTo>
                  <a:cubicBezTo>
                    <a:pt x="873" y="544"/>
                    <a:pt x="823" y="523"/>
                    <a:pt x="773" y="523"/>
                  </a:cubicBezTo>
                  <a:cubicBezTo>
                    <a:pt x="731" y="523"/>
                    <a:pt x="688" y="538"/>
                    <a:pt x="655" y="566"/>
                  </a:cubicBezTo>
                  <a:cubicBezTo>
                    <a:pt x="584" y="625"/>
                    <a:pt x="584" y="744"/>
                    <a:pt x="632" y="827"/>
                  </a:cubicBezTo>
                  <a:lnTo>
                    <a:pt x="917" y="1125"/>
                  </a:lnTo>
                  <a:cubicBezTo>
                    <a:pt x="953" y="1161"/>
                    <a:pt x="989" y="1185"/>
                    <a:pt x="1048" y="1185"/>
                  </a:cubicBezTo>
                  <a:cubicBezTo>
                    <a:pt x="1096" y="1185"/>
                    <a:pt x="1132" y="1161"/>
                    <a:pt x="1167" y="1137"/>
                  </a:cubicBezTo>
                  <a:lnTo>
                    <a:pt x="1429" y="923"/>
                  </a:lnTo>
                  <a:lnTo>
                    <a:pt x="1417" y="1447"/>
                  </a:lnTo>
                  <a:lnTo>
                    <a:pt x="358" y="1447"/>
                  </a:lnTo>
                  <a:lnTo>
                    <a:pt x="358" y="387"/>
                  </a:lnTo>
                  <a:close/>
                  <a:moveTo>
                    <a:pt x="2007" y="1"/>
                  </a:moveTo>
                  <a:cubicBezTo>
                    <a:pt x="1966" y="1"/>
                    <a:pt x="1925" y="17"/>
                    <a:pt x="1894" y="54"/>
                  </a:cubicBezTo>
                  <a:lnTo>
                    <a:pt x="1727" y="185"/>
                  </a:lnTo>
                  <a:cubicBezTo>
                    <a:pt x="1679" y="89"/>
                    <a:pt x="1596" y="30"/>
                    <a:pt x="1489" y="30"/>
                  </a:cubicBezTo>
                  <a:lnTo>
                    <a:pt x="263" y="30"/>
                  </a:lnTo>
                  <a:cubicBezTo>
                    <a:pt x="120" y="30"/>
                    <a:pt x="1" y="149"/>
                    <a:pt x="1" y="304"/>
                  </a:cubicBezTo>
                  <a:lnTo>
                    <a:pt x="1" y="1518"/>
                  </a:lnTo>
                  <a:cubicBezTo>
                    <a:pt x="1" y="1673"/>
                    <a:pt x="120" y="1792"/>
                    <a:pt x="263" y="1792"/>
                  </a:cubicBezTo>
                  <a:lnTo>
                    <a:pt x="1489" y="1792"/>
                  </a:lnTo>
                  <a:cubicBezTo>
                    <a:pt x="1632" y="1792"/>
                    <a:pt x="1751" y="1673"/>
                    <a:pt x="1751" y="1518"/>
                  </a:cubicBezTo>
                  <a:lnTo>
                    <a:pt x="1751" y="613"/>
                  </a:lnTo>
                  <a:lnTo>
                    <a:pt x="2108" y="304"/>
                  </a:lnTo>
                  <a:cubicBezTo>
                    <a:pt x="2203" y="256"/>
                    <a:pt x="2203" y="137"/>
                    <a:pt x="2144" y="65"/>
                  </a:cubicBezTo>
                  <a:cubicBezTo>
                    <a:pt x="2111" y="26"/>
                    <a:pt x="2059" y="1"/>
                    <a:pt x="20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79"/>
            <p:cNvSpPr/>
            <p:nvPr/>
          </p:nvSpPr>
          <p:spPr>
            <a:xfrm>
              <a:off x="1371622" y="3532434"/>
              <a:ext cx="70208" cy="56543"/>
            </a:xfrm>
            <a:custGeom>
              <a:avLst/>
              <a:gdLst/>
              <a:ahLst/>
              <a:cxnLst/>
              <a:rect l="l" t="t" r="r" b="b"/>
              <a:pathLst>
                <a:path w="2204" h="1775" extrusionOk="0">
                  <a:moveTo>
                    <a:pt x="1417" y="382"/>
                  </a:moveTo>
                  <a:lnTo>
                    <a:pt x="1417" y="465"/>
                  </a:lnTo>
                  <a:lnTo>
                    <a:pt x="1072" y="763"/>
                  </a:lnTo>
                  <a:lnTo>
                    <a:pt x="905" y="584"/>
                  </a:lnTo>
                  <a:cubicBezTo>
                    <a:pt x="874" y="547"/>
                    <a:pt x="827" y="529"/>
                    <a:pt x="779" y="529"/>
                  </a:cubicBezTo>
                  <a:cubicBezTo>
                    <a:pt x="734" y="529"/>
                    <a:pt x="690" y="544"/>
                    <a:pt x="655" y="572"/>
                  </a:cubicBezTo>
                  <a:cubicBezTo>
                    <a:pt x="584" y="632"/>
                    <a:pt x="584" y="751"/>
                    <a:pt x="632" y="822"/>
                  </a:cubicBezTo>
                  <a:lnTo>
                    <a:pt x="917" y="1120"/>
                  </a:lnTo>
                  <a:cubicBezTo>
                    <a:pt x="953" y="1168"/>
                    <a:pt x="989" y="1180"/>
                    <a:pt x="1048" y="1180"/>
                  </a:cubicBezTo>
                  <a:cubicBezTo>
                    <a:pt x="1096" y="1180"/>
                    <a:pt x="1132" y="1168"/>
                    <a:pt x="1167" y="1132"/>
                  </a:cubicBezTo>
                  <a:lnTo>
                    <a:pt x="1429" y="930"/>
                  </a:lnTo>
                  <a:lnTo>
                    <a:pt x="1417" y="1430"/>
                  </a:lnTo>
                  <a:lnTo>
                    <a:pt x="358" y="1430"/>
                  </a:lnTo>
                  <a:lnTo>
                    <a:pt x="358" y="382"/>
                  </a:lnTo>
                  <a:close/>
                  <a:moveTo>
                    <a:pt x="2012" y="1"/>
                  </a:moveTo>
                  <a:cubicBezTo>
                    <a:pt x="1969" y="1"/>
                    <a:pt x="1926" y="16"/>
                    <a:pt x="1894" y="49"/>
                  </a:cubicBezTo>
                  <a:lnTo>
                    <a:pt x="1727" y="180"/>
                  </a:lnTo>
                  <a:cubicBezTo>
                    <a:pt x="1679" y="96"/>
                    <a:pt x="1596" y="13"/>
                    <a:pt x="1489" y="13"/>
                  </a:cubicBezTo>
                  <a:lnTo>
                    <a:pt x="263" y="13"/>
                  </a:lnTo>
                  <a:cubicBezTo>
                    <a:pt x="120" y="13"/>
                    <a:pt x="1" y="132"/>
                    <a:pt x="1" y="287"/>
                  </a:cubicBezTo>
                  <a:lnTo>
                    <a:pt x="1" y="1501"/>
                  </a:lnTo>
                  <a:cubicBezTo>
                    <a:pt x="1" y="1656"/>
                    <a:pt x="120" y="1775"/>
                    <a:pt x="263" y="1775"/>
                  </a:cubicBezTo>
                  <a:lnTo>
                    <a:pt x="1489" y="1775"/>
                  </a:lnTo>
                  <a:cubicBezTo>
                    <a:pt x="1632" y="1775"/>
                    <a:pt x="1751" y="1656"/>
                    <a:pt x="1751" y="1501"/>
                  </a:cubicBezTo>
                  <a:lnTo>
                    <a:pt x="1751" y="608"/>
                  </a:lnTo>
                  <a:lnTo>
                    <a:pt x="2108" y="299"/>
                  </a:lnTo>
                  <a:cubicBezTo>
                    <a:pt x="2203" y="239"/>
                    <a:pt x="2203" y="144"/>
                    <a:pt x="2144" y="60"/>
                  </a:cubicBezTo>
                  <a:cubicBezTo>
                    <a:pt x="2111" y="22"/>
                    <a:pt x="2062" y="1"/>
                    <a:pt x="2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79"/>
            <p:cNvSpPr/>
            <p:nvPr/>
          </p:nvSpPr>
          <p:spPr>
            <a:xfrm>
              <a:off x="1371622" y="3605254"/>
              <a:ext cx="70208" cy="55810"/>
            </a:xfrm>
            <a:custGeom>
              <a:avLst/>
              <a:gdLst/>
              <a:ahLst/>
              <a:cxnLst/>
              <a:rect l="l" t="t" r="r" b="b"/>
              <a:pathLst>
                <a:path w="2204" h="1752" extrusionOk="0">
                  <a:moveTo>
                    <a:pt x="1417" y="358"/>
                  </a:moveTo>
                  <a:lnTo>
                    <a:pt x="1417" y="489"/>
                  </a:lnTo>
                  <a:lnTo>
                    <a:pt x="1072" y="787"/>
                  </a:lnTo>
                  <a:lnTo>
                    <a:pt x="905" y="608"/>
                  </a:lnTo>
                  <a:cubicBezTo>
                    <a:pt x="874" y="571"/>
                    <a:pt x="827" y="553"/>
                    <a:pt x="779" y="553"/>
                  </a:cubicBezTo>
                  <a:cubicBezTo>
                    <a:pt x="734" y="553"/>
                    <a:pt x="690" y="568"/>
                    <a:pt x="655" y="596"/>
                  </a:cubicBezTo>
                  <a:cubicBezTo>
                    <a:pt x="584" y="644"/>
                    <a:pt x="584" y="775"/>
                    <a:pt x="632" y="846"/>
                  </a:cubicBezTo>
                  <a:lnTo>
                    <a:pt x="917" y="1144"/>
                  </a:lnTo>
                  <a:cubicBezTo>
                    <a:pt x="953" y="1192"/>
                    <a:pt x="989" y="1203"/>
                    <a:pt x="1048" y="1203"/>
                  </a:cubicBezTo>
                  <a:cubicBezTo>
                    <a:pt x="1096" y="1203"/>
                    <a:pt x="1132" y="1192"/>
                    <a:pt x="1167" y="1156"/>
                  </a:cubicBezTo>
                  <a:lnTo>
                    <a:pt x="1429" y="953"/>
                  </a:lnTo>
                  <a:lnTo>
                    <a:pt x="1417" y="1406"/>
                  </a:lnTo>
                  <a:lnTo>
                    <a:pt x="358" y="1406"/>
                  </a:lnTo>
                  <a:lnTo>
                    <a:pt x="358" y="358"/>
                  </a:lnTo>
                  <a:close/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lnTo>
                    <a:pt x="1" y="1489"/>
                  </a:lnTo>
                  <a:cubicBezTo>
                    <a:pt x="1" y="1632"/>
                    <a:pt x="120" y="1751"/>
                    <a:pt x="263" y="1751"/>
                  </a:cubicBezTo>
                  <a:lnTo>
                    <a:pt x="1489" y="1751"/>
                  </a:lnTo>
                  <a:cubicBezTo>
                    <a:pt x="1632" y="1751"/>
                    <a:pt x="1751" y="1632"/>
                    <a:pt x="1751" y="1489"/>
                  </a:cubicBezTo>
                  <a:lnTo>
                    <a:pt x="1751" y="632"/>
                  </a:lnTo>
                  <a:lnTo>
                    <a:pt x="2108" y="322"/>
                  </a:lnTo>
                  <a:cubicBezTo>
                    <a:pt x="2191" y="263"/>
                    <a:pt x="2203" y="144"/>
                    <a:pt x="2132" y="72"/>
                  </a:cubicBezTo>
                  <a:cubicBezTo>
                    <a:pt x="2107" y="47"/>
                    <a:pt x="2062" y="32"/>
                    <a:pt x="2014" y="32"/>
                  </a:cubicBezTo>
                  <a:cubicBezTo>
                    <a:pt x="1972" y="32"/>
                    <a:pt x="1927" y="44"/>
                    <a:pt x="1894" y="72"/>
                  </a:cubicBezTo>
                  <a:lnTo>
                    <a:pt x="1739" y="191"/>
                  </a:lnTo>
                  <a:cubicBezTo>
                    <a:pt x="1715" y="84"/>
                    <a:pt x="1608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6" name="Google Shape;11336;p79"/>
          <p:cNvGrpSpPr/>
          <p:nvPr/>
        </p:nvGrpSpPr>
        <p:grpSpPr>
          <a:xfrm>
            <a:off x="6664394" y="3165974"/>
            <a:ext cx="353113" cy="351998"/>
            <a:chOff x="6664394" y="3346974"/>
            <a:chExt cx="353113" cy="351998"/>
          </a:xfrm>
          <a:solidFill>
            <a:schemeClr val="tx1"/>
          </a:solidFill>
        </p:grpSpPr>
        <p:sp>
          <p:nvSpPr>
            <p:cNvPr id="11337" name="Google Shape;11337;p79"/>
            <p:cNvSpPr/>
            <p:nvPr/>
          </p:nvSpPr>
          <p:spPr>
            <a:xfrm>
              <a:off x="6788023" y="3450917"/>
              <a:ext cx="37207" cy="37175"/>
            </a:xfrm>
            <a:custGeom>
              <a:avLst/>
              <a:gdLst/>
              <a:ahLst/>
              <a:cxnLst/>
              <a:rect l="l" t="t" r="r" b="b"/>
              <a:pathLst>
                <a:path w="1168" h="1167" extrusionOk="0">
                  <a:moveTo>
                    <a:pt x="572" y="333"/>
                  </a:moveTo>
                  <a:cubicBezTo>
                    <a:pt x="703" y="333"/>
                    <a:pt x="822" y="453"/>
                    <a:pt x="822" y="583"/>
                  </a:cubicBezTo>
                  <a:cubicBezTo>
                    <a:pt x="822" y="738"/>
                    <a:pt x="703" y="834"/>
                    <a:pt x="572" y="834"/>
                  </a:cubicBezTo>
                  <a:cubicBezTo>
                    <a:pt x="429" y="834"/>
                    <a:pt x="310" y="738"/>
                    <a:pt x="310" y="583"/>
                  </a:cubicBezTo>
                  <a:cubicBezTo>
                    <a:pt x="310" y="441"/>
                    <a:pt x="429" y="333"/>
                    <a:pt x="572" y="333"/>
                  </a:cubicBezTo>
                  <a:close/>
                  <a:moveTo>
                    <a:pt x="584" y="0"/>
                  </a:moveTo>
                  <a:cubicBezTo>
                    <a:pt x="251" y="0"/>
                    <a:pt x="1" y="274"/>
                    <a:pt x="1" y="583"/>
                  </a:cubicBezTo>
                  <a:cubicBezTo>
                    <a:pt x="1" y="917"/>
                    <a:pt x="275" y="1167"/>
                    <a:pt x="584" y="1167"/>
                  </a:cubicBezTo>
                  <a:cubicBezTo>
                    <a:pt x="894" y="1167"/>
                    <a:pt x="1168" y="917"/>
                    <a:pt x="1168" y="583"/>
                  </a:cubicBezTo>
                  <a:cubicBezTo>
                    <a:pt x="1168" y="262"/>
                    <a:pt x="894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79"/>
            <p:cNvSpPr/>
            <p:nvPr/>
          </p:nvSpPr>
          <p:spPr>
            <a:xfrm>
              <a:off x="6874892" y="3495641"/>
              <a:ext cx="36824" cy="36824"/>
            </a:xfrm>
            <a:custGeom>
              <a:avLst/>
              <a:gdLst/>
              <a:ahLst/>
              <a:cxnLst/>
              <a:rect l="l" t="t" r="r" b="b"/>
              <a:pathLst>
                <a:path w="1156" h="1156" extrusionOk="0">
                  <a:moveTo>
                    <a:pt x="584" y="311"/>
                  </a:moveTo>
                  <a:cubicBezTo>
                    <a:pt x="727" y="311"/>
                    <a:pt x="834" y="430"/>
                    <a:pt x="834" y="561"/>
                  </a:cubicBezTo>
                  <a:cubicBezTo>
                    <a:pt x="834" y="715"/>
                    <a:pt x="715" y="823"/>
                    <a:pt x="584" y="823"/>
                  </a:cubicBezTo>
                  <a:cubicBezTo>
                    <a:pt x="441" y="823"/>
                    <a:pt x="322" y="703"/>
                    <a:pt x="322" y="561"/>
                  </a:cubicBezTo>
                  <a:cubicBezTo>
                    <a:pt x="322" y="430"/>
                    <a:pt x="441" y="311"/>
                    <a:pt x="584" y="311"/>
                  </a:cubicBezTo>
                  <a:close/>
                  <a:moveTo>
                    <a:pt x="563" y="1"/>
                  </a:moveTo>
                  <a:cubicBezTo>
                    <a:pt x="251" y="1"/>
                    <a:pt x="0" y="258"/>
                    <a:pt x="0" y="584"/>
                  </a:cubicBezTo>
                  <a:cubicBezTo>
                    <a:pt x="0" y="906"/>
                    <a:pt x="262" y="1156"/>
                    <a:pt x="584" y="1156"/>
                  </a:cubicBezTo>
                  <a:cubicBezTo>
                    <a:pt x="905" y="1156"/>
                    <a:pt x="1155" y="894"/>
                    <a:pt x="1155" y="584"/>
                  </a:cubicBezTo>
                  <a:cubicBezTo>
                    <a:pt x="1155" y="251"/>
                    <a:pt x="893" y="1"/>
                    <a:pt x="584" y="1"/>
                  </a:cubicBezTo>
                  <a:cubicBezTo>
                    <a:pt x="577" y="1"/>
                    <a:pt x="570" y="1"/>
                    <a:pt x="5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79"/>
            <p:cNvSpPr/>
            <p:nvPr/>
          </p:nvSpPr>
          <p:spPr>
            <a:xfrm>
              <a:off x="6780059" y="3538136"/>
              <a:ext cx="53134" cy="53134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34" y="560"/>
                    <a:pt x="1334" y="834"/>
                  </a:cubicBezTo>
                  <a:cubicBezTo>
                    <a:pt x="1334" y="1120"/>
                    <a:pt x="1120" y="1346"/>
                    <a:pt x="834" y="1346"/>
                  </a:cubicBezTo>
                  <a:cubicBezTo>
                    <a:pt x="548" y="1346"/>
                    <a:pt x="322" y="1120"/>
                    <a:pt x="322" y="834"/>
                  </a:cubicBezTo>
                  <a:cubicBezTo>
                    <a:pt x="322" y="572"/>
                    <a:pt x="548" y="334"/>
                    <a:pt x="834" y="334"/>
                  </a:cubicBezTo>
                  <a:close/>
                  <a:moveTo>
                    <a:pt x="834" y="1"/>
                  </a:moveTo>
                  <a:cubicBezTo>
                    <a:pt x="370" y="24"/>
                    <a:pt x="1" y="393"/>
                    <a:pt x="1" y="834"/>
                  </a:cubicBezTo>
                  <a:cubicBezTo>
                    <a:pt x="1" y="1298"/>
                    <a:pt x="370" y="1667"/>
                    <a:pt x="834" y="1667"/>
                  </a:cubicBezTo>
                  <a:cubicBezTo>
                    <a:pt x="1298" y="1667"/>
                    <a:pt x="1668" y="1298"/>
                    <a:pt x="1668" y="834"/>
                  </a:cubicBezTo>
                  <a:cubicBezTo>
                    <a:pt x="1668" y="382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79"/>
            <p:cNvSpPr/>
            <p:nvPr/>
          </p:nvSpPr>
          <p:spPr>
            <a:xfrm>
              <a:off x="6664394" y="3346974"/>
              <a:ext cx="353113" cy="351998"/>
            </a:xfrm>
            <a:custGeom>
              <a:avLst/>
              <a:gdLst/>
              <a:ahLst/>
              <a:cxnLst/>
              <a:rect l="l" t="t" r="r" b="b"/>
              <a:pathLst>
                <a:path w="11085" h="11050" extrusionOk="0">
                  <a:moveTo>
                    <a:pt x="5549" y="358"/>
                  </a:moveTo>
                  <a:cubicBezTo>
                    <a:pt x="5680" y="358"/>
                    <a:pt x="5799" y="477"/>
                    <a:pt x="5799" y="620"/>
                  </a:cubicBezTo>
                  <a:cubicBezTo>
                    <a:pt x="5799" y="763"/>
                    <a:pt x="5680" y="870"/>
                    <a:pt x="5549" y="870"/>
                  </a:cubicBezTo>
                  <a:cubicBezTo>
                    <a:pt x="5418" y="870"/>
                    <a:pt x="5299" y="763"/>
                    <a:pt x="5299" y="620"/>
                  </a:cubicBezTo>
                  <a:cubicBezTo>
                    <a:pt x="5299" y="465"/>
                    <a:pt x="5418" y="358"/>
                    <a:pt x="5549" y="358"/>
                  </a:cubicBezTo>
                  <a:close/>
                  <a:moveTo>
                    <a:pt x="9752" y="1001"/>
                  </a:moveTo>
                  <a:cubicBezTo>
                    <a:pt x="10061" y="1001"/>
                    <a:pt x="10228" y="1394"/>
                    <a:pt x="10002" y="1620"/>
                  </a:cubicBezTo>
                  <a:cubicBezTo>
                    <a:pt x="9936" y="1686"/>
                    <a:pt x="9844" y="1718"/>
                    <a:pt x="9750" y="1718"/>
                  </a:cubicBezTo>
                  <a:cubicBezTo>
                    <a:pt x="9656" y="1718"/>
                    <a:pt x="9561" y="1686"/>
                    <a:pt x="9490" y="1620"/>
                  </a:cubicBezTo>
                  <a:cubicBezTo>
                    <a:pt x="9275" y="1394"/>
                    <a:pt x="9430" y="1001"/>
                    <a:pt x="9752" y="1001"/>
                  </a:cubicBezTo>
                  <a:close/>
                  <a:moveTo>
                    <a:pt x="1554" y="1203"/>
                  </a:moveTo>
                  <a:cubicBezTo>
                    <a:pt x="1655" y="1203"/>
                    <a:pt x="1756" y="1239"/>
                    <a:pt x="1834" y="1310"/>
                  </a:cubicBezTo>
                  <a:cubicBezTo>
                    <a:pt x="1977" y="1465"/>
                    <a:pt x="1977" y="1715"/>
                    <a:pt x="1834" y="1870"/>
                  </a:cubicBezTo>
                  <a:cubicBezTo>
                    <a:pt x="1756" y="1941"/>
                    <a:pt x="1658" y="1977"/>
                    <a:pt x="1559" y="1977"/>
                  </a:cubicBezTo>
                  <a:cubicBezTo>
                    <a:pt x="1459" y="1977"/>
                    <a:pt x="1358" y="1941"/>
                    <a:pt x="1274" y="1870"/>
                  </a:cubicBezTo>
                  <a:cubicBezTo>
                    <a:pt x="1131" y="1715"/>
                    <a:pt x="1131" y="1465"/>
                    <a:pt x="1274" y="1310"/>
                  </a:cubicBezTo>
                  <a:cubicBezTo>
                    <a:pt x="1352" y="1239"/>
                    <a:pt x="1453" y="1203"/>
                    <a:pt x="1554" y="1203"/>
                  </a:cubicBezTo>
                  <a:close/>
                  <a:moveTo>
                    <a:pt x="596" y="5323"/>
                  </a:moveTo>
                  <a:cubicBezTo>
                    <a:pt x="727" y="5323"/>
                    <a:pt x="846" y="5442"/>
                    <a:pt x="846" y="5573"/>
                  </a:cubicBezTo>
                  <a:cubicBezTo>
                    <a:pt x="858" y="5704"/>
                    <a:pt x="738" y="5823"/>
                    <a:pt x="596" y="5823"/>
                  </a:cubicBezTo>
                  <a:cubicBezTo>
                    <a:pt x="441" y="5823"/>
                    <a:pt x="346" y="5704"/>
                    <a:pt x="346" y="5573"/>
                  </a:cubicBezTo>
                  <a:cubicBezTo>
                    <a:pt x="346" y="5430"/>
                    <a:pt x="465" y="5323"/>
                    <a:pt x="596" y="5323"/>
                  </a:cubicBezTo>
                  <a:close/>
                  <a:moveTo>
                    <a:pt x="10502" y="5323"/>
                  </a:moveTo>
                  <a:cubicBezTo>
                    <a:pt x="10656" y="5323"/>
                    <a:pt x="10764" y="5442"/>
                    <a:pt x="10764" y="5573"/>
                  </a:cubicBezTo>
                  <a:cubicBezTo>
                    <a:pt x="10764" y="5704"/>
                    <a:pt x="10644" y="5823"/>
                    <a:pt x="10502" y="5823"/>
                  </a:cubicBezTo>
                  <a:cubicBezTo>
                    <a:pt x="10359" y="5823"/>
                    <a:pt x="10252" y="5704"/>
                    <a:pt x="10252" y="5573"/>
                  </a:cubicBezTo>
                  <a:cubicBezTo>
                    <a:pt x="10252" y="5430"/>
                    <a:pt x="10371" y="5323"/>
                    <a:pt x="10502" y="5323"/>
                  </a:cubicBezTo>
                  <a:close/>
                  <a:moveTo>
                    <a:pt x="2036" y="8799"/>
                  </a:moveTo>
                  <a:cubicBezTo>
                    <a:pt x="2274" y="8823"/>
                    <a:pt x="2393" y="9085"/>
                    <a:pt x="2227" y="9252"/>
                  </a:cubicBezTo>
                  <a:cubicBezTo>
                    <a:pt x="2179" y="9305"/>
                    <a:pt x="2114" y="9332"/>
                    <a:pt x="2047" y="9332"/>
                  </a:cubicBezTo>
                  <a:cubicBezTo>
                    <a:pt x="1980" y="9332"/>
                    <a:pt x="1911" y="9305"/>
                    <a:pt x="1858" y="9252"/>
                  </a:cubicBezTo>
                  <a:cubicBezTo>
                    <a:pt x="1691" y="9085"/>
                    <a:pt x="1810" y="8799"/>
                    <a:pt x="2036" y="8799"/>
                  </a:cubicBezTo>
                  <a:close/>
                  <a:moveTo>
                    <a:pt x="5549" y="10264"/>
                  </a:moveTo>
                  <a:cubicBezTo>
                    <a:pt x="5680" y="10264"/>
                    <a:pt x="5799" y="10383"/>
                    <a:pt x="5799" y="10514"/>
                  </a:cubicBezTo>
                  <a:cubicBezTo>
                    <a:pt x="5799" y="10669"/>
                    <a:pt x="5680" y="10764"/>
                    <a:pt x="5549" y="10764"/>
                  </a:cubicBezTo>
                  <a:cubicBezTo>
                    <a:pt x="5418" y="10764"/>
                    <a:pt x="5299" y="10645"/>
                    <a:pt x="5299" y="10514"/>
                  </a:cubicBezTo>
                  <a:cubicBezTo>
                    <a:pt x="5299" y="10371"/>
                    <a:pt x="5418" y="10264"/>
                    <a:pt x="5549" y="10264"/>
                  </a:cubicBezTo>
                  <a:close/>
                  <a:moveTo>
                    <a:pt x="5501" y="1"/>
                  </a:moveTo>
                  <a:cubicBezTo>
                    <a:pt x="5180" y="1"/>
                    <a:pt x="4918" y="275"/>
                    <a:pt x="4918" y="584"/>
                  </a:cubicBezTo>
                  <a:cubicBezTo>
                    <a:pt x="4918" y="858"/>
                    <a:pt x="5096" y="1060"/>
                    <a:pt x="5334" y="1132"/>
                  </a:cubicBezTo>
                  <a:lnTo>
                    <a:pt x="5334" y="2025"/>
                  </a:lnTo>
                  <a:cubicBezTo>
                    <a:pt x="5299" y="2013"/>
                    <a:pt x="5251" y="2001"/>
                    <a:pt x="5191" y="1989"/>
                  </a:cubicBezTo>
                  <a:cubicBezTo>
                    <a:pt x="5015" y="1924"/>
                    <a:pt x="4880" y="1886"/>
                    <a:pt x="4761" y="1886"/>
                  </a:cubicBezTo>
                  <a:cubicBezTo>
                    <a:pt x="4576" y="1886"/>
                    <a:pt x="4430" y="1978"/>
                    <a:pt x="4227" y="2203"/>
                  </a:cubicBezTo>
                  <a:cubicBezTo>
                    <a:pt x="4144" y="2299"/>
                    <a:pt x="4072" y="2370"/>
                    <a:pt x="4001" y="2406"/>
                  </a:cubicBezTo>
                  <a:cubicBezTo>
                    <a:pt x="3929" y="2442"/>
                    <a:pt x="3810" y="2442"/>
                    <a:pt x="3703" y="2465"/>
                  </a:cubicBezTo>
                  <a:cubicBezTo>
                    <a:pt x="3370" y="2489"/>
                    <a:pt x="3179" y="2537"/>
                    <a:pt x="3036" y="2823"/>
                  </a:cubicBezTo>
                  <a:lnTo>
                    <a:pt x="2120" y="1906"/>
                  </a:lnTo>
                  <a:cubicBezTo>
                    <a:pt x="2286" y="1632"/>
                    <a:pt x="2274" y="1275"/>
                    <a:pt x="2036" y="1037"/>
                  </a:cubicBezTo>
                  <a:cubicBezTo>
                    <a:pt x="1893" y="894"/>
                    <a:pt x="1712" y="822"/>
                    <a:pt x="1530" y="822"/>
                  </a:cubicBezTo>
                  <a:cubicBezTo>
                    <a:pt x="1349" y="822"/>
                    <a:pt x="1167" y="894"/>
                    <a:pt x="1024" y="1037"/>
                  </a:cubicBezTo>
                  <a:cubicBezTo>
                    <a:pt x="546" y="1505"/>
                    <a:pt x="939" y="2252"/>
                    <a:pt x="1509" y="2252"/>
                  </a:cubicBezTo>
                  <a:cubicBezTo>
                    <a:pt x="1635" y="2252"/>
                    <a:pt x="1770" y="2216"/>
                    <a:pt x="1905" y="2132"/>
                  </a:cubicBezTo>
                  <a:lnTo>
                    <a:pt x="2917" y="3144"/>
                  </a:lnTo>
                  <a:cubicBezTo>
                    <a:pt x="2846" y="3370"/>
                    <a:pt x="2810" y="3394"/>
                    <a:pt x="2572" y="3549"/>
                  </a:cubicBezTo>
                  <a:cubicBezTo>
                    <a:pt x="2143" y="3799"/>
                    <a:pt x="2084" y="3966"/>
                    <a:pt x="2143" y="4442"/>
                  </a:cubicBezTo>
                  <a:cubicBezTo>
                    <a:pt x="2155" y="4561"/>
                    <a:pt x="2167" y="4668"/>
                    <a:pt x="2155" y="4751"/>
                  </a:cubicBezTo>
                  <a:cubicBezTo>
                    <a:pt x="2108" y="4918"/>
                    <a:pt x="1941" y="5061"/>
                    <a:pt x="1846" y="5359"/>
                  </a:cubicBezTo>
                  <a:lnTo>
                    <a:pt x="1131" y="5359"/>
                  </a:lnTo>
                  <a:cubicBezTo>
                    <a:pt x="1060" y="5120"/>
                    <a:pt x="846" y="4942"/>
                    <a:pt x="584" y="4942"/>
                  </a:cubicBezTo>
                  <a:cubicBezTo>
                    <a:pt x="250" y="4942"/>
                    <a:pt x="0" y="5216"/>
                    <a:pt x="0" y="5525"/>
                  </a:cubicBezTo>
                  <a:cubicBezTo>
                    <a:pt x="0" y="5859"/>
                    <a:pt x="262" y="6109"/>
                    <a:pt x="584" y="6109"/>
                  </a:cubicBezTo>
                  <a:cubicBezTo>
                    <a:pt x="846" y="6109"/>
                    <a:pt x="1060" y="5930"/>
                    <a:pt x="1131" y="5692"/>
                  </a:cubicBezTo>
                  <a:lnTo>
                    <a:pt x="1846" y="5692"/>
                  </a:lnTo>
                  <a:cubicBezTo>
                    <a:pt x="1929" y="5990"/>
                    <a:pt x="2108" y="6132"/>
                    <a:pt x="2155" y="6299"/>
                  </a:cubicBezTo>
                  <a:cubicBezTo>
                    <a:pt x="2203" y="6513"/>
                    <a:pt x="2036" y="6871"/>
                    <a:pt x="2179" y="7156"/>
                  </a:cubicBezTo>
                  <a:cubicBezTo>
                    <a:pt x="2322" y="7430"/>
                    <a:pt x="2703" y="7526"/>
                    <a:pt x="2822" y="7704"/>
                  </a:cubicBezTo>
                  <a:cubicBezTo>
                    <a:pt x="2870" y="7764"/>
                    <a:pt x="2894" y="7835"/>
                    <a:pt x="2929" y="7930"/>
                  </a:cubicBezTo>
                  <a:lnTo>
                    <a:pt x="2322" y="8538"/>
                  </a:lnTo>
                  <a:cubicBezTo>
                    <a:pt x="2229" y="8489"/>
                    <a:pt x="2127" y="8464"/>
                    <a:pt x="2025" y="8464"/>
                  </a:cubicBezTo>
                  <a:cubicBezTo>
                    <a:pt x="1880" y="8464"/>
                    <a:pt x="1737" y="8515"/>
                    <a:pt x="1631" y="8621"/>
                  </a:cubicBezTo>
                  <a:cubicBezTo>
                    <a:pt x="1262" y="9002"/>
                    <a:pt x="1536" y="9621"/>
                    <a:pt x="2048" y="9621"/>
                  </a:cubicBezTo>
                  <a:cubicBezTo>
                    <a:pt x="2489" y="9621"/>
                    <a:pt x="2786" y="9157"/>
                    <a:pt x="2560" y="8764"/>
                  </a:cubicBezTo>
                  <a:lnTo>
                    <a:pt x="3084" y="8240"/>
                  </a:lnTo>
                  <a:cubicBezTo>
                    <a:pt x="3322" y="8704"/>
                    <a:pt x="3810" y="8538"/>
                    <a:pt x="4060" y="8657"/>
                  </a:cubicBezTo>
                  <a:cubicBezTo>
                    <a:pt x="4251" y="8740"/>
                    <a:pt x="4418" y="9085"/>
                    <a:pt x="4727" y="9157"/>
                  </a:cubicBezTo>
                  <a:cubicBezTo>
                    <a:pt x="4769" y="9167"/>
                    <a:pt x="4811" y="9172"/>
                    <a:pt x="4853" y="9172"/>
                  </a:cubicBezTo>
                  <a:cubicBezTo>
                    <a:pt x="5045" y="9172"/>
                    <a:pt x="5230" y="9075"/>
                    <a:pt x="5406" y="9026"/>
                  </a:cubicBezTo>
                  <a:lnTo>
                    <a:pt x="5406" y="9919"/>
                  </a:lnTo>
                  <a:cubicBezTo>
                    <a:pt x="5168" y="9990"/>
                    <a:pt x="4989" y="10204"/>
                    <a:pt x="4989" y="10466"/>
                  </a:cubicBezTo>
                  <a:cubicBezTo>
                    <a:pt x="4989" y="10800"/>
                    <a:pt x="5251" y="11050"/>
                    <a:pt x="5561" y="11050"/>
                  </a:cubicBezTo>
                  <a:cubicBezTo>
                    <a:pt x="5894" y="11050"/>
                    <a:pt x="6144" y="10788"/>
                    <a:pt x="6144" y="10466"/>
                  </a:cubicBezTo>
                  <a:cubicBezTo>
                    <a:pt x="6144" y="10204"/>
                    <a:pt x="5965" y="9990"/>
                    <a:pt x="5727" y="9919"/>
                  </a:cubicBezTo>
                  <a:lnTo>
                    <a:pt x="5727" y="9026"/>
                  </a:lnTo>
                  <a:cubicBezTo>
                    <a:pt x="5903" y="9075"/>
                    <a:pt x="6080" y="9172"/>
                    <a:pt x="6269" y="9172"/>
                  </a:cubicBezTo>
                  <a:cubicBezTo>
                    <a:pt x="6310" y="9172"/>
                    <a:pt x="6352" y="9167"/>
                    <a:pt x="6394" y="9157"/>
                  </a:cubicBezTo>
                  <a:cubicBezTo>
                    <a:pt x="6715" y="9085"/>
                    <a:pt x="6894" y="8740"/>
                    <a:pt x="7073" y="8657"/>
                  </a:cubicBezTo>
                  <a:cubicBezTo>
                    <a:pt x="7323" y="8538"/>
                    <a:pt x="7799" y="8704"/>
                    <a:pt x="8049" y="8240"/>
                  </a:cubicBezTo>
                  <a:lnTo>
                    <a:pt x="8216" y="8407"/>
                  </a:lnTo>
                  <a:cubicBezTo>
                    <a:pt x="8245" y="8436"/>
                    <a:pt x="8287" y="8451"/>
                    <a:pt x="8329" y="8451"/>
                  </a:cubicBezTo>
                  <a:cubicBezTo>
                    <a:pt x="8370" y="8451"/>
                    <a:pt x="8412" y="8436"/>
                    <a:pt x="8442" y="8407"/>
                  </a:cubicBezTo>
                  <a:cubicBezTo>
                    <a:pt x="8501" y="8347"/>
                    <a:pt x="8501" y="8240"/>
                    <a:pt x="8442" y="8180"/>
                  </a:cubicBezTo>
                  <a:lnTo>
                    <a:pt x="8168" y="7907"/>
                  </a:lnTo>
                  <a:cubicBezTo>
                    <a:pt x="8239" y="7692"/>
                    <a:pt x="8275" y="7656"/>
                    <a:pt x="8513" y="7514"/>
                  </a:cubicBezTo>
                  <a:cubicBezTo>
                    <a:pt x="8942" y="7252"/>
                    <a:pt x="9013" y="7097"/>
                    <a:pt x="8942" y="6621"/>
                  </a:cubicBezTo>
                  <a:cubicBezTo>
                    <a:pt x="8894" y="6323"/>
                    <a:pt x="8918" y="6287"/>
                    <a:pt x="9073" y="6037"/>
                  </a:cubicBezTo>
                  <a:cubicBezTo>
                    <a:pt x="9156" y="5930"/>
                    <a:pt x="9216" y="5811"/>
                    <a:pt x="9240" y="5692"/>
                  </a:cubicBezTo>
                  <a:lnTo>
                    <a:pt x="9954" y="5692"/>
                  </a:lnTo>
                  <a:cubicBezTo>
                    <a:pt x="10025" y="5930"/>
                    <a:pt x="10240" y="6109"/>
                    <a:pt x="10502" y="6109"/>
                  </a:cubicBezTo>
                  <a:cubicBezTo>
                    <a:pt x="10835" y="6109"/>
                    <a:pt x="11085" y="5847"/>
                    <a:pt x="11085" y="5525"/>
                  </a:cubicBezTo>
                  <a:cubicBezTo>
                    <a:pt x="11085" y="5251"/>
                    <a:pt x="10823" y="4989"/>
                    <a:pt x="10502" y="4989"/>
                  </a:cubicBezTo>
                  <a:cubicBezTo>
                    <a:pt x="10240" y="4989"/>
                    <a:pt x="10025" y="5168"/>
                    <a:pt x="9954" y="5406"/>
                  </a:cubicBezTo>
                  <a:lnTo>
                    <a:pt x="9240" y="5406"/>
                  </a:lnTo>
                  <a:cubicBezTo>
                    <a:pt x="9156" y="5109"/>
                    <a:pt x="8978" y="4966"/>
                    <a:pt x="8930" y="4799"/>
                  </a:cubicBezTo>
                  <a:cubicBezTo>
                    <a:pt x="8882" y="4585"/>
                    <a:pt x="9049" y="4239"/>
                    <a:pt x="8894" y="3954"/>
                  </a:cubicBezTo>
                  <a:cubicBezTo>
                    <a:pt x="8763" y="3668"/>
                    <a:pt x="8382" y="3573"/>
                    <a:pt x="8263" y="3394"/>
                  </a:cubicBezTo>
                  <a:cubicBezTo>
                    <a:pt x="8216" y="3335"/>
                    <a:pt x="8180" y="3263"/>
                    <a:pt x="8156" y="3180"/>
                  </a:cubicBezTo>
                  <a:lnTo>
                    <a:pt x="9406" y="1930"/>
                  </a:lnTo>
                  <a:cubicBezTo>
                    <a:pt x="9513" y="1989"/>
                    <a:pt x="9632" y="2025"/>
                    <a:pt x="9752" y="2025"/>
                  </a:cubicBezTo>
                  <a:cubicBezTo>
                    <a:pt x="9930" y="2025"/>
                    <a:pt x="10109" y="1953"/>
                    <a:pt x="10228" y="1834"/>
                  </a:cubicBezTo>
                  <a:cubicBezTo>
                    <a:pt x="10490" y="1572"/>
                    <a:pt x="10490" y="1132"/>
                    <a:pt x="10228" y="870"/>
                  </a:cubicBezTo>
                  <a:cubicBezTo>
                    <a:pt x="10091" y="733"/>
                    <a:pt x="9915" y="665"/>
                    <a:pt x="9740" y="665"/>
                  </a:cubicBezTo>
                  <a:cubicBezTo>
                    <a:pt x="9564" y="665"/>
                    <a:pt x="9388" y="733"/>
                    <a:pt x="9251" y="870"/>
                  </a:cubicBezTo>
                  <a:cubicBezTo>
                    <a:pt x="9037" y="1096"/>
                    <a:pt x="9001" y="1430"/>
                    <a:pt x="9168" y="1691"/>
                  </a:cubicBezTo>
                  <a:lnTo>
                    <a:pt x="8025" y="2834"/>
                  </a:lnTo>
                  <a:cubicBezTo>
                    <a:pt x="7918" y="2644"/>
                    <a:pt x="7799" y="2537"/>
                    <a:pt x="7501" y="2489"/>
                  </a:cubicBezTo>
                  <a:cubicBezTo>
                    <a:pt x="7493" y="2488"/>
                    <a:pt x="7485" y="2488"/>
                    <a:pt x="7477" y="2488"/>
                  </a:cubicBezTo>
                  <a:cubicBezTo>
                    <a:pt x="7394" y="2488"/>
                    <a:pt x="7334" y="2545"/>
                    <a:pt x="7323" y="2632"/>
                  </a:cubicBezTo>
                  <a:cubicBezTo>
                    <a:pt x="7311" y="2715"/>
                    <a:pt x="7370" y="2787"/>
                    <a:pt x="7454" y="2811"/>
                  </a:cubicBezTo>
                  <a:cubicBezTo>
                    <a:pt x="7680" y="2834"/>
                    <a:pt x="7727" y="2906"/>
                    <a:pt x="7811" y="3192"/>
                  </a:cubicBezTo>
                  <a:cubicBezTo>
                    <a:pt x="7930" y="3549"/>
                    <a:pt x="7989" y="3644"/>
                    <a:pt x="8323" y="3835"/>
                  </a:cubicBezTo>
                  <a:cubicBezTo>
                    <a:pt x="8632" y="4025"/>
                    <a:pt x="8644" y="4061"/>
                    <a:pt x="8597" y="4418"/>
                  </a:cubicBezTo>
                  <a:cubicBezTo>
                    <a:pt x="8537" y="4799"/>
                    <a:pt x="8573" y="4906"/>
                    <a:pt x="8775" y="5216"/>
                  </a:cubicBezTo>
                  <a:cubicBezTo>
                    <a:pt x="8990" y="5525"/>
                    <a:pt x="8990" y="5573"/>
                    <a:pt x="8775" y="5871"/>
                  </a:cubicBezTo>
                  <a:cubicBezTo>
                    <a:pt x="8573" y="6180"/>
                    <a:pt x="8561" y="6287"/>
                    <a:pt x="8597" y="6668"/>
                  </a:cubicBezTo>
                  <a:cubicBezTo>
                    <a:pt x="8644" y="7025"/>
                    <a:pt x="8632" y="7061"/>
                    <a:pt x="8323" y="7252"/>
                  </a:cubicBezTo>
                  <a:cubicBezTo>
                    <a:pt x="7989" y="7442"/>
                    <a:pt x="7930" y="7537"/>
                    <a:pt x="7811" y="7895"/>
                  </a:cubicBezTo>
                  <a:cubicBezTo>
                    <a:pt x="7692" y="8240"/>
                    <a:pt x="7668" y="8264"/>
                    <a:pt x="7311" y="8299"/>
                  </a:cubicBezTo>
                  <a:cubicBezTo>
                    <a:pt x="6918" y="8323"/>
                    <a:pt x="6834" y="8383"/>
                    <a:pt x="6561" y="8657"/>
                  </a:cubicBezTo>
                  <a:cubicBezTo>
                    <a:pt x="6411" y="8813"/>
                    <a:pt x="6334" y="8876"/>
                    <a:pt x="6228" y="8876"/>
                  </a:cubicBezTo>
                  <a:cubicBezTo>
                    <a:pt x="6156" y="8876"/>
                    <a:pt x="6071" y="8847"/>
                    <a:pt x="5942" y="8799"/>
                  </a:cubicBezTo>
                  <a:cubicBezTo>
                    <a:pt x="5799" y="8752"/>
                    <a:pt x="5668" y="8692"/>
                    <a:pt x="5525" y="8692"/>
                  </a:cubicBezTo>
                  <a:cubicBezTo>
                    <a:pt x="5261" y="8692"/>
                    <a:pt x="4987" y="8875"/>
                    <a:pt x="4806" y="8875"/>
                  </a:cubicBezTo>
                  <a:cubicBezTo>
                    <a:pt x="4791" y="8875"/>
                    <a:pt x="4777" y="8874"/>
                    <a:pt x="4763" y="8871"/>
                  </a:cubicBezTo>
                  <a:cubicBezTo>
                    <a:pt x="4668" y="8859"/>
                    <a:pt x="4572" y="8752"/>
                    <a:pt x="4477" y="8657"/>
                  </a:cubicBezTo>
                  <a:cubicBezTo>
                    <a:pt x="4227" y="8383"/>
                    <a:pt x="4120" y="8323"/>
                    <a:pt x="3739" y="8299"/>
                  </a:cubicBezTo>
                  <a:cubicBezTo>
                    <a:pt x="3382" y="8264"/>
                    <a:pt x="3346" y="8240"/>
                    <a:pt x="3227" y="7895"/>
                  </a:cubicBezTo>
                  <a:cubicBezTo>
                    <a:pt x="3108" y="7537"/>
                    <a:pt x="3048" y="7442"/>
                    <a:pt x="2727" y="7252"/>
                  </a:cubicBezTo>
                  <a:cubicBezTo>
                    <a:pt x="2405" y="7061"/>
                    <a:pt x="2393" y="7025"/>
                    <a:pt x="2441" y="6668"/>
                  </a:cubicBezTo>
                  <a:cubicBezTo>
                    <a:pt x="2501" y="6287"/>
                    <a:pt x="2465" y="6180"/>
                    <a:pt x="2262" y="5871"/>
                  </a:cubicBezTo>
                  <a:cubicBezTo>
                    <a:pt x="2048" y="5561"/>
                    <a:pt x="2048" y="5513"/>
                    <a:pt x="2262" y="5216"/>
                  </a:cubicBezTo>
                  <a:cubicBezTo>
                    <a:pt x="2465" y="4906"/>
                    <a:pt x="2477" y="4799"/>
                    <a:pt x="2441" y="4418"/>
                  </a:cubicBezTo>
                  <a:cubicBezTo>
                    <a:pt x="2393" y="4061"/>
                    <a:pt x="2405" y="4025"/>
                    <a:pt x="2727" y="3835"/>
                  </a:cubicBezTo>
                  <a:cubicBezTo>
                    <a:pt x="2846" y="3763"/>
                    <a:pt x="2965" y="3680"/>
                    <a:pt x="3048" y="3585"/>
                  </a:cubicBezTo>
                  <a:cubicBezTo>
                    <a:pt x="3144" y="3477"/>
                    <a:pt x="3179" y="3323"/>
                    <a:pt x="3227" y="3192"/>
                  </a:cubicBezTo>
                  <a:cubicBezTo>
                    <a:pt x="3275" y="3061"/>
                    <a:pt x="3322" y="2942"/>
                    <a:pt x="3394" y="2882"/>
                  </a:cubicBezTo>
                  <a:cubicBezTo>
                    <a:pt x="3465" y="2823"/>
                    <a:pt x="3596" y="2799"/>
                    <a:pt x="3739" y="2787"/>
                  </a:cubicBezTo>
                  <a:cubicBezTo>
                    <a:pt x="4120" y="2763"/>
                    <a:pt x="4215" y="2703"/>
                    <a:pt x="4477" y="2430"/>
                  </a:cubicBezTo>
                  <a:cubicBezTo>
                    <a:pt x="4626" y="2273"/>
                    <a:pt x="4699" y="2210"/>
                    <a:pt x="4807" y="2210"/>
                  </a:cubicBezTo>
                  <a:cubicBezTo>
                    <a:pt x="4880" y="2210"/>
                    <a:pt x="4969" y="2239"/>
                    <a:pt x="5108" y="2287"/>
                  </a:cubicBezTo>
                  <a:cubicBezTo>
                    <a:pt x="5287" y="2352"/>
                    <a:pt x="5406" y="2385"/>
                    <a:pt x="5525" y="2385"/>
                  </a:cubicBezTo>
                  <a:cubicBezTo>
                    <a:pt x="5644" y="2385"/>
                    <a:pt x="5763" y="2352"/>
                    <a:pt x="5942" y="2287"/>
                  </a:cubicBezTo>
                  <a:cubicBezTo>
                    <a:pt x="6081" y="2233"/>
                    <a:pt x="6168" y="2206"/>
                    <a:pt x="6236" y="2206"/>
                  </a:cubicBezTo>
                  <a:cubicBezTo>
                    <a:pt x="6366" y="2206"/>
                    <a:pt x="6425" y="2306"/>
                    <a:pt x="6644" y="2525"/>
                  </a:cubicBezTo>
                  <a:cubicBezTo>
                    <a:pt x="6680" y="2555"/>
                    <a:pt x="6721" y="2570"/>
                    <a:pt x="6762" y="2570"/>
                  </a:cubicBezTo>
                  <a:cubicBezTo>
                    <a:pt x="6802" y="2570"/>
                    <a:pt x="6840" y="2555"/>
                    <a:pt x="6870" y="2525"/>
                  </a:cubicBezTo>
                  <a:cubicBezTo>
                    <a:pt x="6930" y="2465"/>
                    <a:pt x="6930" y="2358"/>
                    <a:pt x="6870" y="2299"/>
                  </a:cubicBezTo>
                  <a:lnTo>
                    <a:pt x="6787" y="2203"/>
                  </a:lnTo>
                  <a:cubicBezTo>
                    <a:pt x="6569" y="1978"/>
                    <a:pt x="6422" y="1886"/>
                    <a:pt x="6241" y="1886"/>
                  </a:cubicBezTo>
                  <a:cubicBezTo>
                    <a:pt x="6125" y="1886"/>
                    <a:pt x="5994" y="1924"/>
                    <a:pt x="5822" y="1989"/>
                  </a:cubicBezTo>
                  <a:cubicBezTo>
                    <a:pt x="5775" y="2001"/>
                    <a:pt x="5715" y="2013"/>
                    <a:pt x="5668" y="2025"/>
                  </a:cubicBezTo>
                  <a:lnTo>
                    <a:pt x="5668" y="1132"/>
                  </a:lnTo>
                  <a:cubicBezTo>
                    <a:pt x="5906" y="1060"/>
                    <a:pt x="6084" y="858"/>
                    <a:pt x="6084" y="584"/>
                  </a:cubicBezTo>
                  <a:cubicBezTo>
                    <a:pt x="6084" y="263"/>
                    <a:pt x="5822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79"/>
            <p:cNvSpPr/>
            <p:nvPr/>
          </p:nvSpPr>
          <p:spPr>
            <a:xfrm>
              <a:off x="6938984" y="3622042"/>
              <a:ext cx="53899" cy="51605"/>
            </a:xfrm>
            <a:custGeom>
              <a:avLst/>
              <a:gdLst/>
              <a:ahLst/>
              <a:cxnLst/>
              <a:rect l="l" t="t" r="r" b="b"/>
              <a:pathLst>
                <a:path w="1692" h="1620" extrusionOk="0">
                  <a:moveTo>
                    <a:pt x="919" y="548"/>
                  </a:moveTo>
                  <a:cubicBezTo>
                    <a:pt x="1015" y="548"/>
                    <a:pt x="1114" y="587"/>
                    <a:pt x="1191" y="665"/>
                  </a:cubicBezTo>
                  <a:cubicBezTo>
                    <a:pt x="1334" y="796"/>
                    <a:pt x="1334" y="1046"/>
                    <a:pt x="1191" y="1200"/>
                  </a:cubicBezTo>
                  <a:cubicBezTo>
                    <a:pt x="1114" y="1272"/>
                    <a:pt x="1015" y="1307"/>
                    <a:pt x="919" y="1307"/>
                  </a:cubicBezTo>
                  <a:cubicBezTo>
                    <a:pt x="822" y="1307"/>
                    <a:pt x="727" y="1272"/>
                    <a:pt x="655" y="1200"/>
                  </a:cubicBezTo>
                  <a:cubicBezTo>
                    <a:pt x="500" y="1046"/>
                    <a:pt x="500" y="807"/>
                    <a:pt x="655" y="665"/>
                  </a:cubicBezTo>
                  <a:cubicBezTo>
                    <a:pt x="727" y="587"/>
                    <a:pt x="822" y="548"/>
                    <a:pt x="919" y="548"/>
                  </a:cubicBezTo>
                  <a:close/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334" y="557"/>
                  </a:lnTo>
                  <a:cubicBezTo>
                    <a:pt x="179" y="819"/>
                    <a:pt x="191" y="1177"/>
                    <a:pt x="429" y="1415"/>
                  </a:cubicBezTo>
                  <a:cubicBezTo>
                    <a:pt x="560" y="1552"/>
                    <a:pt x="739" y="1620"/>
                    <a:pt x="920" y="1620"/>
                  </a:cubicBezTo>
                  <a:cubicBezTo>
                    <a:pt x="1102" y="1620"/>
                    <a:pt x="1286" y="1552"/>
                    <a:pt x="1429" y="1415"/>
                  </a:cubicBezTo>
                  <a:cubicBezTo>
                    <a:pt x="1691" y="1153"/>
                    <a:pt x="1691" y="700"/>
                    <a:pt x="1429" y="415"/>
                  </a:cubicBezTo>
                  <a:cubicBezTo>
                    <a:pt x="1294" y="286"/>
                    <a:pt x="1120" y="223"/>
                    <a:pt x="945" y="223"/>
                  </a:cubicBezTo>
                  <a:cubicBezTo>
                    <a:pt x="812" y="223"/>
                    <a:pt x="678" y="259"/>
                    <a:pt x="560" y="331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2" name="Google Shape;11342;p79"/>
          <p:cNvGrpSpPr/>
          <p:nvPr/>
        </p:nvGrpSpPr>
        <p:grpSpPr>
          <a:xfrm>
            <a:off x="849741" y="1778307"/>
            <a:ext cx="399398" cy="375443"/>
            <a:chOff x="849741" y="1959307"/>
            <a:chExt cx="399398" cy="375443"/>
          </a:xfrm>
          <a:solidFill>
            <a:schemeClr val="tx1"/>
          </a:solidFill>
        </p:grpSpPr>
        <p:sp>
          <p:nvSpPr>
            <p:cNvPr id="11343" name="Google Shape;11343;p79"/>
            <p:cNvSpPr/>
            <p:nvPr/>
          </p:nvSpPr>
          <p:spPr>
            <a:xfrm>
              <a:off x="849741" y="1959307"/>
              <a:ext cx="399398" cy="375443"/>
            </a:xfrm>
            <a:custGeom>
              <a:avLst/>
              <a:gdLst/>
              <a:ahLst/>
              <a:cxnLst/>
              <a:rect l="l" t="t" r="r" b="b"/>
              <a:pathLst>
                <a:path w="12538" h="11786" extrusionOk="0">
                  <a:moveTo>
                    <a:pt x="2441" y="7273"/>
                  </a:moveTo>
                  <a:lnTo>
                    <a:pt x="5251" y="10082"/>
                  </a:lnTo>
                  <a:lnTo>
                    <a:pt x="4537" y="10797"/>
                  </a:lnTo>
                  <a:lnTo>
                    <a:pt x="1727" y="7987"/>
                  </a:lnTo>
                  <a:lnTo>
                    <a:pt x="2441" y="7273"/>
                  </a:lnTo>
                  <a:close/>
                  <a:moveTo>
                    <a:pt x="8661" y="1"/>
                  </a:moveTo>
                  <a:cubicBezTo>
                    <a:pt x="8400" y="1"/>
                    <a:pt x="8138" y="99"/>
                    <a:pt x="7942" y="296"/>
                  </a:cubicBezTo>
                  <a:lnTo>
                    <a:pt x="1846" y="6392"/>
                  </a:lnTo>
                  <a:cubicBezTo>
                    <a:pt x="1763" y="6463"/>
                    <a:pt x="1763" y="6582"/>
                    <a:pt x="1846" y="6665"/>
                  </a:cubicBezTo>
                  <a:lnTo>
                    <a:pt x="2168" y="6987"/>
                  </a:lnTo>
                  <a:lnTo>
                    <a:pt x="1322" y="7832"/>
                  </a:lnTo>
                  <a:cubicBezTo>
                    <a:pt x="1251" y="7916"/>
                    <a:pt x="1251" y="8035"/>
                    <a:pt x="1322" y="8106"/>
                  </a:cubicBezTo>
                  <a:lnTo>
                    <a:pt x="1941" y="8725"/>
                  </a:lnTo>
                  <a:lnTo>
                    <a:pt x="1465" y="9201"/>
                  </a:lnTo>
                  <a:cubicBezTo>
                    <a:pt x="1394" y="9285"/>
                    <a:pt x="1394" y="9404"/>
                    <a:pt x="1465" y="9475"/>
                  </a:cubicBezTo>
                  <a:cubicBezTo>
                    <a:pt x="1507" y="9511"/>
                    <a:pt x="1557" y="9529"/>
                    <a:pt x="1606" y="9529"/>
                  </a:cubicBezTo>
                  <a:cubicBezTo>
                    <a:pt x="1656" y="9529"/>
                    <a:pt x="1703" y="9511"/>
                    <a:pt x="1739" y="9475"/>
                  </a:cubicBezTo>
                  <a:lnTo>
                    <a:pt x="2215" y="8999"/>
                  </a:lnTo>
                  <a:lnTo>
                    <a:pt x="3525" y="10309"/>
                  </a:lnTo>
                  <a:lnTo>
                    <a:pt x="2453" y="11380"/>
                  </a:lnTo>
                  <a:lnTo>
                    <a:pt x="536" y="10678"/>
                  </a:lnTo>
                  <a:lnTo>
                    <a:pt x="1167" y="10035"/>
                  </a:lnTo>
                  <a:cubicBezTo>
                    <a:pt x="1251" y="9963"/>
                    <a:pt x="1251" y="9844"/>
                    <a:pt x="1167" y="9773"/>
                  </a:cubicBezTo>
                  <a:cubicBezTo>
                    <a:pt x="1132" y="9737"/>
                    <a:pt x="1084" y="9719"/>
                    <a:pt x="1036" y="9719"/>
                  </a:cubicBezTo>
                  <a:cubicBezTo>
                    <a:pt x="989" y="9719"/>
                    <a:pt x="941" y="9737"/>
                    <a:pt x="905" y="9773"/>
                  </a:cubicBezTo>
                  <a:lnTo>
                    <a:pt x="60" y="10618"/>
                  </a:lnTo>
                  <a:cubicBezTo>
                    <a:pt x="12" y="10666"/>
                    <a:pt x="1" y="10737"/>
                    <a:pt x="12" y="10797"/>
                  </a:cubicBezTo>
                  <a:cubicBezTo>
                    <a:pt x="24" y="10856"/>
                    <a:pt x="72" y="10916"/>
                    <a:pt x="132" y="10928"/>
                  </a:cubicBezTo>
                  <a:lnTo>
                    <a:pt x="2441" y="11761"/>
                  </a:lnTo>
                  <a:cubicBezTo>
                    <a:pt x="2453" y="11785"/>
                    <a:pt x="2477" y="11785"/>
                    <a:pt x="2501" y="11785"/>
                  </a:cubicBezTo>
                  <a:cubicBezTo>
                    <a:pt x="2537" y="11785"/>
                    <a:pt x="2596" y="11761"/>
                    <a:pt x="2632" y="11726"/>
                  </a:cubicBezTo>
                  <a:lnTo>
                    <a:pt x="3787" y="10559"/>
                  </a:lnTo>
                  <a:lnTo>
                    <a:pt x="4418" y="11190"/>
                  </a:lnTo>
                  <a:cubicBezTo>
                    <a:pt x="4442" y="11214"/>
                    <a:pt x="4501" y="11249"/>
                    <a:pt x="4549" y="11249"/>
                  </a:cubicBezTo>
                  <a:cubicBezTo>
                    <a:pt x="4596" y="11249"/>
                    <a:pt x="4656" y="11225"/>
                    <a:pt x="4680" y="11190"/>
                  </a:cubicBezTo>
                  <a:lnTo>
                    <a:pt x="5537" y="10332"/>
                  </a:lnTo>
                  <a:lnTo>
                    <a:pt x="5858" y="10666"/>
                  </a:lnTo>
                  <a:cubicBezTo>
                    <a:pt x="5894" y="10690"/>
                    <a:pt x="5954" y="10725"/>
                    <a:pt x="5989" y="10725"/>
                  </a:cubicBezTo>
                  <a:cubicBezTo>
                    <a:pt x="6037" y="10725"/>
                    <a:pt x="6097" y="10702"/>
                    <a:pt x="6132" y="10666"/>
                  </a:cubicBezTo>
                  <a:lnTo>
                    <a:pt x="10788" y="6011"/>
                  </a:lnTo>
                  <a:cubicBezTo>
                    <a:pt x="10859" y="5927"/>
                    <a:pt x="10859" y="5808"/>
                    <a:pt x="10788" y="5737"/>
                  </a:cubicBezTo>
                  <a:cubicBezTo>
                    <a:pt x="10752" y="5701"/>
                    <a:pt x="10704" y="5683"/>
                    <a:pt x="10655" y="5683"/>
                  </a:cubicBezTo>
                  <a:cubicBezTo>
                    <a:pt x="10606" y="5683"/>
                    <a:pt x="10555" y="5701"/>
                    <a:pt x="10514" y="5737"/>
                  </a:cubicBezTo>
                  <a:lnTo>
                    <a:pt x="5989" y="10261"/>
                  </a:lnTo>
                  <a:lnTo>
                    <a:pt x="2263" y="6523"/>
                  </a:lnTo>
                  <a:lnTo>
                    <a:pt x="8240" y="546"/>
                  </a:lnTo>
                  <a:cubicBezTo>
                    <a:pt x="8365" y="415"/>
                    <a:pt x="8525" y="349"/>
                    <a:pt x="8686" y="349"/>
                  </a:cubicBezTo>
                  <a:cubicBezTo>
                    <a:pt x="8847" y="349"/>
                    <a:pt x="9008" y="415"/>
                    <a:pt x="9133" y="546"/>
                  </a:cubicBezTo>
                  <a:lnTo>
                    <a:pt x="11978" y="3379"/>
                  </a:lnTo>
                  <a:cubicBezTo>
                    <a:pt x="12097" y="3510"/>
                    <a:pt x="12157" y="3665"/>
                    <a:pt x="12157" y="3832"/>
                  </a:cubicBezTo>
                  <a:cubicBezTo>
                    <a:pt x="12157" y="3998"/>
                    <a:pt x="12097" y="4153"/>
                    <a:pt x="11978" y="4272"/>
                  </a:cubicBezTo>
                  <a:lnTo>
                    <a:pt x="11050" y="5201"/>
                  </a:lnTo>
                  <a:cubicBezTo>
                    <a:pt x="10978" y="5272"/>
                    <a:pt x="10978" y="5391"/>
                    <a:pt x="11050" y="5463"/>
                  </a:cubicBezTo>
                  <a:cubicBezTo>
                    <a:pt x="11091" y="5505"/>
                    <a:pt x="11142" y="5525"/>
                    <a:pt x="11191" y="5525"/>
                  </a:cubicBezTo>
                  <a:cubicBezTo>
                    <a:pt x="11240" y="5525"/>
                    <a:pt x="11288" y="5505"/>
                    <a:pt x="11323" y="5463"/>
                  </a:cubicBezTo>
                  <a:lnTo>
                    <a:pt x="12240" y="4546"/>
                  </a:lnTo>
                  <a:cubicBezTo>
                    <a:pt x="12443" y="4356"/>
                    <a:pt x="12538" y="4106"/>
                    <a:pt x="12538" y="3832"/>
                  </a:cubicBezTo>
                  <a:cubicBezTo>
                    <a:pt x="12526" y="3582"/>
                    <a:pt x="12419" y="3332"/>
                    <a:pt x="12228" y="3129"/>
                  </a:cubicBezTo>
                  <a:lnTo>
                    <a:pt x="9371" y="296"/>
                  </a:lnTo>
                  <a:cubicBezTo>
                    <a:pt x="9180" y="99"/>
                    <a:pt x="8921" y="1"/>
                    <a:pt x="86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79"/>
            <p:cNvSpPr/>
            <p:nvPr/>
          </p:nvSpPr>
          <p:spPr>
            <a:xfrm>
              <a:off x="986654" y="2041588"/>
              <a:ext cx="180204" cy="177082"/>
            </a:xfrm>
            <a:custGeom>
              <a:avLst/>
              <a:gdLst/>
              <a:ahLst/>
              <a:cxnLst/>
              <a:rect l="l" t="t" r="r" b="b"/>
              <a:pathLst>
                <a:path w="5657" h="5559" extrusionOk="0">
                  <a:moveTo>
                    <a:pt x="3811" y="368"/>
                  </a:moveTo>
                  <a:cubicBezTo>
                    <a:pt x="3894" y="368"/>
                    <a:pt x="3989" y="403"/>
                    <a:pt x="4061" y="475"/>
                  </a:cubicBezTo>
                  <a:lnTo>
                    <a:pt x="5168" y="1582"/>
                  </a:lnTo>
                  <a:cubicBezTo>
                    <a:pt x="5228" y="1642"/>
                    <a:pt x="5263" y="1725"/>
                    <a:pt x="5263" y="1832"/>
                  </a:cubicBezTo>
                  <a:cubicBezTo>
                    <a:pt x="5263" y="1915"/>
                    <a:pt x="5228" y="2023"/>
                    <a:pt x="5168" y="2082"/>
                  </a:cubicBezTo>
                  <a:lnTo>
                    <a:pt x="2156" y="5094"/>
                  </a:lnTo>
                  <a:cubicBezTo>
                    <a:pt x="2090" y="5160"/>
                    <a:pt x="1998" y="5193"/>
                    <a:pt x="1906" y="5193"/>
                  </a:cubicBezTo>
                  <a:cubicBezTo>
                    <a:pt x="1813" y="5193"/>
                    <a:pt x="1721" y="5160"/>
                    <a:pt x="1656" y="5094"/>
                  </a:cubicBezTo>
                  <a:lnTo>
                    <a:pt x="548" y="3987"/>
                  </a:lnTo>
                  <a:cubicBezTo>
                    <a:pt x="417" y="3856"/>
                    <a:pt x="417" y="3618"/>
                    <a:pt x="548" y="3487"/>
                  </a:cubicBezTo>
                  <a:lnTo>
                    <a:pt x="3561" y="475"/>
                  </a:lnTo>
                  <a:cubicBezTo>
                    <a:pt x="3632" y="403"/>
                    <a:pt x="3715" y="368"/>
                    <a:pt x="3811" y="368"/>
                  </a:cubicBezTo>
                  <a:close/>
                  <a:moveTo>
                    <a:pt x="3800" y="0"/>
                  </a:moveTo>
                  <a:cubicBezTo>
                    <a:pt x="3613" y="0"/>
                    <a:pt x="3428" y="71"/>
                    <a:pt x="3287" y="213"/>
                  </a:cubicBezTo>
                  <a:lnTo>
                    <a:pt x="286" y="3213"/>
                  </a:lnTo>
                  <a:cubicBezTo>
                    <a:pt x="1" y="3499"/>
                    <a:pt x="1" y="3975"/>
                    <a:pt x="286" y="4261"/>
                  </a:cubicBezTo>
                  <a:lnTo>
                    <a:pt x="1382" y="5356"/>
                  </a:lnTo>
                  <a:cubicBezTo>
                    <a:pt x="1537" y="5511"/>
                    <a:pt x="1715" y="5559"/>
                    <a:pt x="1906" y="5559"/>
                  </a:cubicBezTo>
                  <a:cubicBezTo>
                    <a:pt x="2096" y="5559"/>
                    <a:pt x="2275" y="5487"/>
                    <a:pt x="2430" y="5356"/>
                  </a:cubicBezTo>
                  <a:lnTo>
                    <a:pt x="5430" y="2368"/>
                  </a:lnTo>
                  <a:cubicBezTo>
                    <a:pt x="5561" y="2237"/>
                    <a:pt x="5656" y="2035"/>
                    <a:pt x="5656" y="1844"/>
                  </a:cubicBezTo>
                  <a:cubicBezTo>
                    <a:pt x="5656" y="1654"/>
                    <a:pt x="5585" y="1451"/>
                    <a:pt x="5430" y="1320"/>
                  </a:cubicBezTo>
                  <a:lnTo>
                    <a:pt x="4335" y="225"/>
                  </a:lnTo>
                  <a:cubicBezTo>
                    <a:pt x="4184" y="74"/>
                    <a:pt x="3991" y="0"/>
                    <a:pt x="38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5" name="Google Shape;11345;p79"/>
          <p:cNvGrpSpPr/>
          <p:nvPr/>
        </p:nvGrpSpPr>
        <p:grpSpPr>
          <a:xfrm>
            <a:off x="1284212" y="1782766"/>
            <a:ext cx="379489" cy="366046"/>
            <a:chOff x="1284212" y="1963766"/>
            <a:chExt cx="379489" cy="366046"/>
          </a:xfrm>
          <a:solidFill>
            <a:schemeClr val="tx1"/>
          </a:solidFill>
        </p:grpSpPr>
        <p:sp>
          <p:nvSpPr>
            <p:cNvPr id="11346" name="Google Shape;11346;p79"/>
            <p:cNvSpPr/>
            <p:nvPr/>
          </p:nvSpPr>
          <p:spPr>
            <a:xfrm>
              <a:off x="1436861" y="2112975"/>
              <a:ext cx="69444" cy="68902"/>
            </a:xfrm>
            <a:custGeom>
              <a:avLst/>
              <a:gdLst/>
              <a:ahLst/>
              <a:cxnLst/>
              <a:rect l="l" t="t" r="r" b="b"/>
              <a:pathLst>
                <a:path w="2180" h="2163" extrusionOk="0">
                  <a:moveTo>
                    <a:pt x="1086" y="1"/>
                  </a:moveTo>
                  <a:cubicBezTo>
                    <a:pt x="526" y="1"/>
                    <a:pt x="0" y="443"/>
                    <a:pt x="0" y="1079"/>
                  </a:cubicBezTo>
                  <a:cubicBezTo>
                    <a:pt x="0" y="1675"/>
                    <a:pt x="501" y="2163"/>
                    <a:pt x="1096" y="2163"/>
                  </a:cubicBezTo>
                  <a:cubicBezTo>
                    <a:pt x="1703" y="2163"/>
                    <a:pt x="2179" y="1675"/>
                    <a:pt x="2179" y="1079"/>
                  </a:cubicBezTo>
                  <a:cubicBezTo>
                    <a:pt x="2144" y="1020"/>
                    <a:pt x="2144" y="960"/>
                    <a:pt x="2132" y="889"/>
                  </a:cubicBezTo>
                  <a:cubicBezTo>
                    <a:pt x="2121" y="802"/>
                    <a:pt x="2040" y="744"/>
                    <a:pt x="1963" y="744"/>
                  </a:cubicBezTo>
                  <a:cubicBezTo>
                    <a:pt x="1955" y="744"/>
                    <a:pt x="1948" y="745"/>
                    <a:pt x="1941" y="746"/>
                  </a:cubicBezTo>
                  <a:cubicBezTo>
                    <a:pt x="1846" y="770"/>
                    <a:pt x="1786" y="853"/>
                    <a:pt x="1810" y="948"/>
                  </a:cubicBezTo>
                  <a:cubicBezTo>
                    <a:pt x="1883" y="1428"/>
                    <a:pt x="1488" y="1811"/>
                    <a:pt x="1059" y="1811"/>
                  </a:cubicBezTo>
                  <a:cubicBezTo>
                    <a:pt x="923" y="1811"/>
                    <a:pt x="784" y="1772"/>
                    <a:pt x="655" y="1687"/>
                  </a:cubicBezTo>
                  <a:cubicBezTo>
                    <a:pt x="48" y="1282"/>
                    <a:pt x="346" y="329"/>
                    <a:pt x="1072" y="329"/>
                  </a:cubicBezTo>
                  <a:cubicBezTo>
                    <a:pt x="1239" y="329"/>
                    <a:pt x="1405" y="389"/>
                    <a:pt x="1536" y="496"/>
                  </a:cubicBezTo>
                  <a:cubicBezTo>
                    <a:pt x="1567" y="522"/>
                    <a:pt x="1605" y="534"/>
                    <a:pt x="1642" y="534"/>
                  </a:cubicBezTo>
                  <a:cubicBezTo>
                    <a:pt x="1692" y="534"/>
                    <a:pt x="1741" y="513"/>
                    <a:pt x="1774" y="472"/>
                  </a:cubicBezTo>
                  <a:cubicBezTo>
                    <a:pt x="1834" y="389"/>
                    <a:pt x="1822" y="294"/>
                    <a:pt x="1751" y="234"/>
                  </a:cubicBezTo>
                  <a:cubicBezTo>
                    <a:pt x="1545" y="73"/>
                    <a:pt x="1313" y="1"/>
                    <a:pt x="10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79"/>
            <p:cNvSpPr/>
            <p:nvPr/>
          </p:nvSpPr>
          <p:spPr>
            <a:xfrm>
              <a:off x="1284212" y="1963766"/>
              <a:ext cx="379489" cy="366046"/>
            </a:xfrm>
            <a:custGeom>
              <a:avLst/>
              <a:gdLst/>
              <a:ahLst/>
              <a:cxnLst/>
              <a:rect l="l" t="t" r="r" b="b"/>
              <a:pathLst>
                <a:path w="11913" h="11491" extrusionOk="0">
                  <a:moveTo>
                    <a:pt x="1031" y="2185"/>
                  </a:moveTo>
                  <a:cubicBezTo>
                    <a:pt x="1151" y="2185"/>
                    <a:pt x="1275" y="2224"/>
                    <a:pt x="1387" y="2311"/>
                  </a:cubicBezTo>
                  <a:cubicBezTo>
                    <a:pt x="1625" y="2489"/>
                    <a:pt x="1673" y="2834"/>
                    <a:pt x="1506" y="3084"/>
                  </a:cubicBezTo>
                  <a:cubicBezTo>
                    <a:pt x="1389" y="3256"/>
                    <a:pt x="1207" y="3337"/>
                    <a:pt x="1026" y="3337"/>
                  </a:cubicBezTo>
                  <a:cubicBezTo>
                    <a:pt x="767" y="3337"/>
                    <a:pt x="510" y="3171"/>
                    <a:pt x="447" y="2870"/>
                  </a:cubicBezTo>
                  <a:cubicBezTo>
                    <a:pt x="376" y="2492"/>
                    <a:pt x="689" y="2185"/>
                    <a:pt x="1031" y="2185"/>
                  </a:cubicBezTo>
                  <a:close/>
                  <a:moveTo>
                    <a:pt x="4269" y="3025"/>
                  </a:moveTo>
                  <a:cubicBezTo>
                    <a:pt x="4364" y="3073"/>
                    <a:pt x="5435" y="3680"/>
                    <a:pt x="5519" y="3739"/>
                  </a:cubicBezTo>
                  <a:lnTo>
                    <a:pt x="4269" y="4454"/>
                  </a:lnTo>
                  <a:lnTo>
                    <a:pt x="4269" y="3025"/>
                  </a:lnTo>
                  <a:close/>
                  <a:moveTo>
                    <a:pt x="7448" y="3025"/>
                  </a:moveTo>
                  <a:lnTo>
                    <a:pt x="7448" y="4454"/>
                  </a:lnTo>
                  <a:lnTo>
                    <a:pt x="6197" y="3739"/>
                  </a:lnTo>
                  <a:lnTo>
                    <a:pt x="7448" y="3025"/>
                  </a:lnTo>
                  <a:close/>
                  <a:moveTo>
                    <a:pt x="2550" y="2268"/>
                  </a:moveTo>
                  <a:cubicBezTo>
                    <a:pt x="2817" y="2268"/>
                    <a:pt x="3085" y="2336"/>
                    <a:pt x="3328" y="2477"/>
                  </a:cubicBezTo>
                  <a:cubicBezTo>
                    <a:pt x="3697" y="2692"/>
                    <a:pt x="3566" y="2608"/>
                    <a:pt x="3935" y="2811"/>
                  </a:cubicBezTo>
                  <a:lnTo>
                    <a:pt x="3935" y="4644"/>
                  </a:lnTo>
                  <a:lnTo>
                    <a:pt x="2328" y="5573"/>
                  </a:lnTo>
                  <a:lnTo>
                    <a:pt x="1744" y="5240"/>
                  </a:lnTo>
                  <a:cubicBezTo>
                    <a:pt x="1375" y="5037"/>
                    <a:pt x="1125" y="4692"/>
                    <a:pt x="1006" y="4275"/>
                  </a:cubicBezTo>
                  <a:cubicBezTo>
                    <a:pt x="947" y="4085"/>
                    <a:pt x="923" y="3870"/>
                    <a:pt x="959" y="3680"/>
                  </a:cubicBezTo>
                  <a:lnTo>
                    <a:pt x="959" y="3680"/>
                  </a:lnTo>
                  <a:cubicBezTo>
                    <a:pt x="981" y="3681"/>
                    <a:pt x="1003" y="3682"/>
                    <a:pt x="1025" y="3682"/>
                  </a:cubicBezTo>
                  <a:cubicBezTo>
                    <a:pt x="1659" y="3682"/>
                    <a:pt x="2129" y="3028"/>
                    <a:pt x="1875" y="2418"/>
                  </a:cubicBezTo>
                  <a:cubicBezTo>
                    <a:pt x="2090" y="2319"/>
                    <a:pt x="2320" y="2268"/>
                    <a:pt x="2550" y="2268"/>
                  </a:cubicBezTo>
                  <a:close/>
                  <a:moveTo>
                    <a:pt x="9186" y="2275"/>
                  </a:moveTo>
                  <a:cubicBezTo>
                    <a:pt x="10067" y="2275"/>
                    <a:pt x="10781" y="2977"/>
                    <a:pt x="10781" y="3858"/>
                  </a:cubicBezTo>
                  <a:cubicBezTo>
                    <a:pt x="10781" y="4418"/>
                    <a:pt x="10460" y="4954"/>
                    <a:pt x="9972" y="5240"/>
                  </a:cubicBezTo>
                  <a:lnTo>
                    <a:pt x="9400" y="5573"/>
                  </a:lnTo>
                  <a:cubicBezTo>
                    <a:pt x="9186" y="5454"/>
                    <a:pt x="7983" y="4751"/>
                    <a:pt x="7793" y="4644"/>
                  </a:cubicBezTo>
                  <a:lnTo>
                    <a:pt x="7793" y="2834"/>
                  </a:lnTo>
                  <a:cubicBezTo>
                    <a:pt x="8245" y="2596"/>
                    <a:pt x="8567" y="2275"/>
                    <a:pt x="9186" y="2275"/>
                  </a:cubicBezTo>
                  <a:close/>
                  <a:moveTo>
                    <a:pt x="3935" y="5013"/>
                  </a:moveTo>
                  <a:lnTo>
                    <a:pt x="3935" y="6478"/>
                  </a:lnTo>
                  <a:lnTo>
                    <a:pt x="2673" y="5751"/>
                  </a:lnTo>
                  <a:lnTo>
                    <a:pt x="3935" y="5013"/>
                  </a:lnTo>
                  <a:close/>
                  <a:moveTo>
                    <a:pt x="7793" y="5037"/>
                  </a:moveTo>
                  <a:cubicBezTo>
                    <a:pt x="7948" y="5120"/>
                    <a:pt x="8900" y="5668"/>
                    <a:pt x="9055" y="5763"/>
                  </a:cubicBezTo>
                  <a:lnTo>
                    <a:pt x="7793" y="6490"/>
                  </a:lnTo>
                  <a:lnTo>
                    <a:pt x="7793" y="5037"/>
                  </a:lnTo>
                  <a:close/>
                  <a:moveTo>
                    <a:pt x="5852" y="3918"/>
                  </a:moveTo>
                  <a:lnTo>
                    <a:pt x="7448" y="4823"/>
                  </a:lnTo>
                  <a:lnTo>
                    <a:pt x="7448" y="6668"/>
                  </a:lnTo>
                  <a:lnTo>
                    <a:pt x="5852" y="7573"/>
                  </a:lnTo>
                  <a:lnTo>
                    <a:pt x="4257" y="6668"/>
                  </a:lnTo>
                  <a:lnTo>
                    <a:pt x="4257" y="4823"/>
                  </a:lnTo>
                  <a:lnTo>
                    <a:pt x="5852" y="3918"/>
                  </a:lnTo>
                  <a:close/>
                  <a:moveTo>
                    <a:pt x="7448" y="7061"/>
                  </a:moveTo>
                  <a:lnTo>
                    <a:pt x="7448" y="8490"/>
                  </a:lnTo>
                  <a:cubicBezTo>
                    <a:pt x="7352" y="8442"/>
                    <a:pt x="6281" y="7835"/>
                    <a:pt x="6197" y="7776"/>
                  </a:cubicBezTo>
                  <a:lnTo>
                    <a:pt x="7448" y="7061"/>
                  </a:lnTo>
                  <a:close/>
                  <a:moveTo>
                    <a:pt x="4269" y="7073"/>
                  </a:moveTo>
                  <a:lnTo>
                    <a:pt x="5519" y="7787"/>
                  </a:lnTo>
                  <a:lnTo>
                    <a:pt x="4269" y="8502"/>
                  </a:lnTo>
                  <a:lnTo>
                    <a:pt x="4269" y="7073"/>
                  </a:lnTo>
                  <a:close/>
                  <a:moveTo>
                    <a:pt x="9376" y="5954"/>
                  </a:moveTo>
                  <a:lnTo>
                    <a:pt x="9960" y="6287"/>
                  </a:lnTo>
                  <a:cubicBezTo>
                    <a:pt x="10329" y="6490"/>
                    <a:pt x="10579" y="6835"/>
                    <a:pt x="10710" y="7252"/>
                  </a:cubicBezTo>
                  <a:cubicBezTo>
                    <a:pt x="10746" y="7430"/>
                    <a:pt x="10757" y="7609"/>
                    <a:pt x="10757" y="7787"/>
                  </a:cubicBezTo>
                  <a:cubicBezTo>
                    <a:pt x="10736" y="7786"/>
                    <a:pt x="10714" y="7785"/>
                    <a:pt x="10693" y="7785"/>
                  </a:cubicBezTo>
                  <a:cubicBezTo>
                    <a:pt x="10049" y="7785"/>
                    <a:pt x="9612" y="8474"/>
                    <a:pt x="9888" y="9085"/>
                  </a:cubicBezTo>
                  <a:cubicBezTo>
                    <a:pt x="9662" y="9190"/>
                    <a:pt x="9412" y="9249"/>
                    <a:pt x="9161" y="9249"/>
                  </a:cubicBezTo>
                  <a:cubicBezTo>
                    <a:pt x="8898" y="9249"/>
                    <a:pt x="8632" y="9184"/>
                    <a:pt x="8388" y="9038"/>
                  </a:cubicBezTo>
                  <a:cubicBezTo>
                    <a:pt x="8007" y="8811"/>
                    <a:pt x="8138" y="8907"/>
                    <a:pt x="7769" y="8692"/>
                  </a:cubicBezTo>
                  <a:lnTo>
                    <a:pt x="7769" y="6883"/>
                  </a:lnTo>
                  <a:lnTo>
                    <a:pt x="9376" y="5954"/>
                  </a:lnTo>
                  <a:close/>
                  <a:moveTo>
                    <a:pt x="10731" y="8111"/>
                  </a:moveTo>
                  <a:cubicBezTo>
                    <a:pt x="10841" y="8111"/>
                    <a:pt x="10950" y="8142"/>
                    <a:pt x="11043" y="8204"/>
                  </a:cubicBezTo>
                  <a:cubicBezTo>
                    <a:pt x="11484" y="8502"/>
                    <a:pt x="11329" y="9157"/>
                    <a:pt x="10841" y="9264"/>
                  </a:cubicBezTo>
                  <a:cubicBezTo>
                    <a:pt x="10802" y="9271"/>
                    <a:pt x="10764" y="9275"/>
                    <a:pt x="10726" y="9275"/>
                  </a:cubicBezTo>
                  <a:cubicBezTo>
                    <a:pt x="10276" y="9275"/>
                    <a:pt x="9982" y="8767"/>
                    <a:pt x="10246" y="8371"/>
                  </a:cubicBezTo>
                  <a:cubicBezTo>
                    <a:pt x="10358" y="8199"/>
                    <a:pt x="10545" y="8111"/>
                    <a:pt x="10731" y="8111"/>
                  </a:cubicBezTo>
                  <a:close/>
                  <a:moveTo>
                    <a:pt x="5852" y="7978"/>
                  </a:moveTo>
                  <a:cubicBezTo>
                    <a:pt x="6043" y="8097"/>
                    <a:pt x="7233" y="8764"/>
                    <a:pt x="7448" y="8883"/>
                  </a:cubicBezTo>
                  <a:lnTo>
                    <a:pt x="7448" y="9585"/>
                  </a:lnTo>
                  <a:cubicBezTo>
                    <a:pt x="7448" y="10466"/>
                    <a:pt x="6733" y="11181"/>
                    <a:pt x="5852" y="11181"/>
                  </a:cubicBezTo>
                  <a:cubicBezTo>
                    <a:pt x="4971" y="11181"/>
                    <a:pt x="4257" y="10466"/>
                    <a:pt x="4257" y="9585"/>
                  </a:cubicBezTo>
                  <a:lnTo>
                    <a:pt x="4257" y="8883"/>
                  </a:lnTo>
                  <a:lnTo>
                    <a:pt x="5852" y="7978"/>
                  </a:lnTo>
                  <a:close/>
                  <a:moveTo>
                    <a:pt x="5852" y="1"/>
                  </a:moveTo>
                  <a:cubicBezTo>
                    <a:pt x="4792" y="1"/>
                    <a:pt x="3935" y="870"/>
                    <a:pt x="3935" y="1918"/>
                  </a:cubicBezTo>
                  <a:lnTo>
                    <a:pt x="3935" y="2430"/>
                  </a:lnTo>
                  <a:cubicBezTo>
                    <a:pt x="3649" y="2263"/>
                    <a:pt x="3757" y="2322"/>
                    <a:pt x="3483" y="2180"/>
                  </a:cubicBezTo>
                  <a:cubicBezTo>
                    <a:pt x="3183" y="2005"/>
                    <a:pt x="2854" y="1922"/>
                    <a:pt x="2529" y="1922"/>
                  </a:cubicBezTo>
                  <a:cubicBezTo>
                    <a:pt x="2235" y="1922"/>
                    <a:pt x="1945" y="1990"/>
                    <a:pt x="1685" y="2120"/>
                  </a:cubicBezTo>
                  <a:cubicBezTo>
                    <a:pt x="1491" y="1915"/>
                    <a:pt x="1256" y="1827"/>
                    <a:pt x="1027" y="1827"/>
                  </a:cubicBezTo>
                  <a:cubicBezTo>
                    <a:pt x="497" y="1827"/>
                    <a:pt x="0" y="2303"/>
                    <a:pt x="125" y="2918"/>
                  </a:cubicBezTo>
                  <a:cubicBezTo>
                    <a:pt x="185" y="3215"/>
                    <a:pt x="375" y="3454"/>
                    <a:pt x="625" y="3573"/>
                  </a:cubicBezTo>
                  <a:cubicBezTo>
                    <a:pt x="530" y="4335"/>
                    <a:pt x="887" y="5109"/>
                    <a:pt x="1578" y="5501"/>
                  </a:cubicBezTo>
                  <a:cubicBezTo>
                    <a:pt x="1816" y="5644"/>
                    <a:pt x="1744" y="5597"/>
                    <a:pt x="1983" y="5728"/>
                  </a:cubicBezTo>
                  <a:lnTo>
                    <a:pt x="1578" y="5954"/>
                  </a:lnTo>
                  <a:cubicBezTo>
                    <a:pt x="982" y="6299"/>
                    <a:pt x="613" y="6942"/>
                    <a:pt x="613" y="7633"/>
                  </a:cubicBezTo>
                  <a:cubicBezTo>
                    <a:pt x="613" y="8633"/>
                    <a:pt x="1375" y="9466"/>
                    <a:pt x="2375" y="9538"/>
                  </a:cubicBezTo>
                  <a:lnTo>
                    <a:pt x="2387" y="9538"/>
                  </a:lnTo>
                  <a:cubicBezTo>
                    <a:pt x="2471" y="9538"/>
                    <a:pt x="2554" y="9478"/>
                    <a:pt x="2554" y="9395"/>
                  </a:cubicBezTo>
                  <a:cubicBezTo>
                    <a:pt x="2566" y="9300"/>
                    <a:pt x="2495" y="9216"/>
                    <a:pt x="2399" y="9216"/>
                  </a:cubicBezTo>
                  <a:cubicBezTo>
                    <a:pt x="1578" y="9145"/>
                    <a:pt x="959" y="8454"/>
                    <a:pt x="959" y="7633"/>
                  </a:cubicBezTo>
                  <a:cubicBezTo>
                    <a:pt x="959" y="7073"/>
                    <a:pt x="1268" y="6537"/>
                    <a:pt x="1756" y="6252"/>
                  </a:cubicBezTo>
                  <a:lnTo>
                    <a:pt x="2340" y="5918"/>
                  </a:lnTo>
                  <a:lnTo>
                    <a:pt x="3947" y="6847"/>
                  </a:lnTo>
                  <a:lnTo>
                    <a:pt x="3947" y="8657"/>
                  </a:lnTo>
                  <a:cubicBezTo>
                    <a:pt x="3411" y="8954"/>
                    <a:pt x="3280" y="9061"/>
                    <a:pt x="3030" y="9157"/>
                  </a:cubicBezTo>
                  <a:cubicBezTo>
                    <a:pt x="2935" y="9180"/>
                    <a:pt x="2887" y="9276"/>
                    <a:pt x="2911" y="9359"/>
                  </a:cubicBezTo>
                  <a:cubicBezTo>
                    <a:pt x="2932" y="9443"/>
                    <a:pt x="3008" y="9480"/>
                    <a:pt x="3082" y="9480"/>
                  </a:cubicBezTo>
                  <a:cubicBezTo>
                    <a:pt x="3093" y="9480"/>
                    <a:pt x="3103" y="9480"/>
                    <a:pt x="3114" y="9478"/>
                  </a:cubicBezTo>
                  <a:cubicBezTo>
                    <a:pt x="3423" y="9395"/>
                    <a:pt x="3578" y="9252"/>
                    <a:pt x="3947" y="9061"/>
                  </a:cubicBezTo>
                  <a:lnTo>
                    <a:pt x="3947" y="9573"/>
                  </a:lnTo>
                  <a:cubicBezTo>
                    <a:pt x="3947" y="10621"/>
                    <a:pt x="4816" y="11490"/>
                    <a:pt x="5864" y="11490"/>
                  </a:cubicBezTo>
                  <a:cubicBezTo>
                    <a:pt x="6924" y="11490"/>
                    <a:pt x="7793" y="10621"/>
                    <a:pt x="7793" y="9573"/>
                  </a:cubicBezTo>
                  <a:lnTo>
                    <a:pt x="7793" y="9085"/>
                  </a:lnTo>
                  <a:cubicBezTo>
                    <a:pt x="8269" y="9347"/>
                    <a:pt x="8591" y="9585"/>
                    <a:pt x="9186" y="9585"/>
                  </a:cubicBezTo>
                  <a:cubicBezTo>
                    <a:pt x="9495" y="9585"/>
                    <a:pt x="9829" y="9514"/>
                    <a:pt x="10115" y="9359"/>
                  </a:cubicBezTo>
                  <a:cubicBezTo>
                    <a:pt x="10277" y="9521"/>
                    <a:pt x="10500" y="9615"/>
                    <a:pt x="10736" y="9615"/>
                  </a:cubicBezTo>
                  <a:cubicBezTo>
                    <a:pt x="10794" y="9615"/>
                    <a:pt x="10853" y="9609"/>
                    <a:pt x="10912" y="9597"/>
                  </a:cubicBezTo>
                  <a:cubicBezTo>
                    <a:pt x="11781" y="9419"/>
                    <a:pt x="11912" y="8216"/>
                    <a:pt x="11091" y="7847"/>
                  </a:cubicBezTo>
                  <a:cubicBezTo>
                    <a:pt x="11162" y="7121"/>
                    <a:pt x="10805" y="6371"/>
                    <a:pt x="10138" y="5990"/>
                  </a:cubicBezTo>
                  <a:cubicBezTo>
                    <a:pt x="9900" y="5847"/>
                    <a:pt x="9972" y="5894"/>
                    <a:pt x="9734" y="5763"/>
                  </a:cubicBezTo>
                  <a:lnTo>
                    <a:pt x="10138" y="5537"/>
                  </a:lnTo>
                  <a:cubicBezTo>
                    <a:pt x="11067" y="5013"/>
                    <a:pt x="11377" y="3823"/>
                    <a:pt x="10853" y="2906"/>
                  </a:cubicBezTo>
                  <a:cubicBezTo>
                    <a:pt x="10507" y="2311"/>
                    <a:pt x="9876" y="1941"/>
                    <a:pt x="9174" y="1941"/>
                  </a:cubicBezTo>
                  <a:cubicBezTo>
                    <a:pt x="8471" y="1941"/>
                    <a:pt x="8067" y="2311"/>
                    <a:pt x="7769" y="2442"/>
                  </a:cubicBezTo>
                  <a:cubicBezTo>
                    <a:pt x="7757" y="2025"/>
                    <a:pt x="7805" y="1834"/>
                    <a:pt x="7733" y="1525"/>
                  </a:cubicBezTo>
                  <a:cubicBezTo>
                    <a:pt x="7711" y="1438"/>
                    <a:pt x="7640" y="1380"/>
                    <a:pt x="7546" y="1380"/>
                  </a:cubicBezTo>
                  <a:cubicBezTo>
                    <a:pt x="7537" y="1380"/>
                    <a:pt x="7528" y="1381"/>
                    <a:pt x="7519" y="1382"/>
                  </a:cubicBezTo>
                  <a:cubicBezTo>
                    <a:pt x="7436" y="1406"/>
                    <a:pt x="7376" y="1489"/>
                    <a:pt x="7388" y="1596"/>
                  </a:cubicBezTo>
                  <a:cubicBezTo>
                    <a:pt x="7448" y="1858"/>
                    <a:pt x="7412" y="2013"/>
                    <a:pt x="7436" y="2632"/>
                  </a:cubicBezTo>
                  <a:lnTo>
                    <a:pt x="5840" y="3549"/>
                  </a:lnTo>
                  <a:lnTo>
                    <a:pt x="4245" y="2632"/>
                  </a:lnTo>
                  <a:lnTo>
                    <a:pt x="4245" y="1941"/>
                  </a:lnTo>
                  <a:cubicBezTo>
                    <a:pt x="4245" y="1060"/>
                    <a:pt x="4959" y="346"/>
                    <a:pt x="5840" y="346"/>
                  </a:cubicBezTo>
                  <a:cubicBezTo>
                    <a:pt x="6364" y="346"/>
                    <a:pt x="6840" y="596"/>
                    <a:pt x="7150" y="1025"/>
                  </a:cubicBezTo>
                  <a:cubicBezTo>
                    <a:pt x="7186" y="1076"/>
                    <a:pt x="7241" y="1100"/>
                    <a:pt x="7294" y="1100"/>
                  </a:cubicBezTo>
                  <a:cubicBezTo>
                    <a:pt x="7328" y="1100"/>
                    <a:pt x="7360" y="1091"/>
                    <a:pt x="7388" y="1072"/>
                  </a:cubicBezTo>
                  <a:cubicBezTo>
                    <a:pt x="7459" y="1013"/>
                    <a:pt x="7471" y="906"/>
                    <a:pt x="7436" y="834"/>
                  </a:cubicBezTo>
                  <a:cubicBezTo>
                    <a:pt x="7078" y="310"/>
                    <a:pt x="6483" y="1"/>
                    <a:pt x="58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8" name="Google Shape;11348;p79"/>
          <p:cNvGrpSpPr/>
          <p:nvPr/>
        </p:nvGrpSpPr>
        <p:grpSpPr>
          <a:xfrm>
            <a:off x="3037766" y="1788564"/>
            <a:ext cx="370219" cy="354928"/>
            <a:chOff x="3037766" y="1969564"/>
            <a:chExt cx="370219" cy="354928"/>
          </a:xfrm>
          <a:solidFill>
            <a:schemeClr val="tx1"/>
          </a:solidFill>
        </p:grpSpPr>
        <p:sp>
          <p:nvSpPr>
            <p:cNvPr id="11349" name="Google Shape;11349;p79"/>
            <p:cNvSpPr/>
            <p:nvPr/>
          </p:nvSpPr>
          <p:spPr>
            <a:xfrm>
              <a:off x="3037766" y="1969564"/>
              <a:ext cx="370219" cy="354928"/>
            </a:xfrm>
            <a:custGeom>
              <a:avLst/>
              <a:gdLst/>
              <a:ahLst/>
              <a:cxnLst/>
              <a:rect l="l" t="t" r="r" b="b"/>
              <a:pathLst>
                <a:path w="11622" h="11142" extrusionOk="0">
                  <a:moveTo>
                    <a:pt x="5609" y="366"/>
                  </a:moveTo>
                  <a:lnTo>
                    <a:pt x="7299" y="2069"/>
                  </a:lnTo>
                  <a:lnTo>
                    <a:pt x="6180" y="3188"/>
                  </a:lnTo>
                  <a:lnTo>
                    <a:pt x="4489" y="1486"/>
                  </a:lnTo>
                  <a:lnTo>
                    <a:pt x="5609" y="366"/>
                  </a:lnTo>
                  <a:close/>
                  <a:moveTo>
                    <a:pt x="4263" y="1700"/>
                  </a:moveTo>
                  <a:lnTo>
                    <a:pt x="5954" y="3391"/>
                  </a:lnTo>
                  <a:lnTo>
                    <a:pt x="3596" y="5772"/>
                  </a:lnTo>
                  <a:cubicBezTo>
                    <a:pt x="2989" y="6379"/>
                    <a:pt x="2989" y="7379"/>
                    <a:pt x="3596" y="7986"/>
                  </a:cubicBezTo>
                  <a:cubicBezTo>
                    <a:pt x="3900" y="8296"/>
                    <a:pt x="4302" y="8451"/>
                    <a:pt x="4704" y="8451"/>
                  </a:cubicBezTo>
                  <a:cubicBezTo>
                    <a:pt x="5106" y="8451"/>
                    <a:pt x="5507" y="8296"/>
                    <a:pt x="5811" y="7986"/>
                  </a:cubicBezTo>
                  <a:lnTo>
                    <a:pt x="8180" y="5629"/>
                  </a:lnTo>
                  <a:lnTo>
                    <a:pt x="9097" y="6546"/>
                  </a:lnTo>
                  <a:cubicBezTo>
                    <a:pt x="9127" y="6576"/>
                    <a:pt x="9169" y="6590"/>
                    <a:pt x="9210" y="6590"/>
                  </a:cubicBezTo>
                  <a:cubicBezTo>
                    <a:pt x="9252" y="6590"/>
                    <a:pt x="9294" y="6576"/>
                    <a:pt x="9323" y="6546"/>
                  </a:cubicBezTo>
                  <a:cubicBezTo>
                    <a:pt x="9383" y="6486"/>
                    <a:pt x="9383" y="6379"/>
                    <a:pt x="9323" y="6320"/>
                  </a:cubicBezTo>
                  <a:lnTo>
                    <a:pt x="8407" y="5403"/>
                  </a:lnTo>
                  <a:lnTo>
                    <a:pt x="9514" y="4284"/>
                  </a:lnTo>
                  <a:lnTo>
                    <a:pt x="11216" y="5986"/>
                  </a:lnTo>
                  <a:lnTo>
                    <a:pt x="10097" y="7093"/>
                  </a:lnTo>
                  <a:lnTo>
                    <a:pt x="9776" y="6772"/>
                  </a:lnTo>
                  <a:cubicBezTo>
                    <a:pt x="9746" y="6742"/>
                    <a:pt x="9704" y="6727"/>
                    <a:pt x="9663" y="6727"/>
                  </a:cubicBezTo>
                  <a:cubicBezTo>
                    <a:pt x="9621" y="6727"/>
                    <a:pt x="9579" y="6742"/>
                    <a:pt x="9550" y="6772"/>
                  </a:cubicBezTo>
                  <a:cubicBezTo>
                    <a:pt x="9490" y="6832"/>
                    <a:pt x="9490" y="6939"/>
                    <a:pt x="9550" y="6998"/>
                  </a:cubicBezTo>
                  <a:lnTo>
                    <a:pt x="9871" y="7320"/>
                  </a:lnTo>
                  <a:lnTo>
                    <a:pt x="7514" y="9689"/>
                  </a:lnTo>
                  <a:cubicBezTo>
                    <a:pt x="6746" y="10463"/>
                    <a:pt x="5728" y="10850"/>
                    <a:pt x="4708" y="10850"/>
                  </a:cubicBezTo>
                  <a:cubicBezTo>
                    <a:pt x="3689" y="10850"/>
                    <a:pt x="2668" y="10463"/>
                    <a:pt x="1894" y="9689"/>
                  </a:cubicBezTo>
                  <a:cubicBezTo>
                    <a:pt x="346" y="8141"/>
                    <a:pt x="346" y="5605"/>
                    <a:pt x="1894" y="4057"/>
                  </a:cubicBezTo>
                  <a:lnTo>
                    <a:pt x="4263" y="1700"/>
                  </a:lnTo>
                  <a:close/>
                  <a:moveTo>
                    <a:pt x="5615" y="0"/>
                  </a:moveTo>
                  <a:cubicBezTo>
                    <a:pt x="5573" y="0"/>
                    <a:pt x="5531" y="15"/>
                    <a:pt x="5501" y="45"/>
                  </a:cubicBezTo>
                  <a:lnTo>
                    <a:pt x="1668" y="3843"/>
                  </a:lnTo>
                  <a:cubicBezTo>
                    <a:pt x="1" y="5510"/>
                    <a:pt x="1" y="8225"/>
                    <a:pt x="1668" y="9891"/>
                  </a:cubicBezTo>
                  <a:cubicBezTo>
                    <a:pt x="2507" y="10725"/>
                    <a:pt x="3605" y="11142"/>
                    <a:pt x="4702" y="11142"/>
                  </a:cubicBezTo>
                  <a:cubicBezTo>
                    <a:pt x="5799" y="11142"/>
                    <a:pt x="6894" y="10725"/>
                    <a:pt x="7728" y="9891"/>
                  </a:cubicBezTo>
                  <a:lnTo>
                    <a:pt x="11538" y="6081"/>
                  </a:lnTo>
                  <a:cubicBezTo>
                    <a:pt x="11621" y="6046"/>
                    <a:pt x="11621" y="5939"/>
                    <a:pt x="11562" y="5879"/>
                  </a:cubicBezTo>
                  <a:lnTo>
                    <a:pt x="9633" y="3962"/>
                  </a:lnTo>
                  <a:cubicBezTo>
                    <a:pt x="9603" y="3932"/>
                    <a:pt x="9564" y="3917"/>
                    <a:pt x="9526" y="3917"/>
                  </a:cubicBezTo>
                  <a:cubicBezTo>
                    <a:pt x="9487" y="3917"/>
                    <a:pt x="9448" y="3932"/>
                    <a:pt x="9419" y="3962"/>
                  </a:cubicBezTo>
                  <a:lnTo>
                    <a:pt x="5609" y="7772"/>
                  </a:lnTo>
                  <a:cubicBezTo>
                    <a:pt x="5359" y="8016"/>
                    <a:pt x="5037" y="8138"/>
                    <a:pt x="4717" y="8138"/>
                  </a:cubicBezTo>
                  <a:cubicBezTo>
                    <a:pt x="4397" y="8138"/>
                    <a:pt x="4079" y="8016"/>
                    <a:pt x="3835" y="7772"/>
                  </a:cubicBezTo>
                  <a:cubicBezTo>
                    <a:pt x="3346" y="7272"/>
                    <a:pt x="3346" y="6486"/>
                    <a:pt x="3835" y="5998"/>
                  </a:cubicBezTo>
                  <a:lnTo>
                    <a:pt x="7645" y="2188"/>
                  </a:lnTo>
                  <a:cubicBezTo>
                    <a:pt x="7704" y="2129"/>
                    <a:pt x="7704" y="2021"/>
                    <a:pt x="7645" y="1962"/>
                  </a:cubicBezTo>
                  <a:lnTo>
                    <a:pt x="5728" y="45"/>
                  </a:lnTo>
                  <a:cubicBezTo>
                    <a:pt x="5698" y="15"/>
                    <a:pt x="5656" y="0"/>
                    <a:pt x="5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79"/>
            <p:cNvSpPr/>
            <p:nvPr/>
          </p:nvSpPr>
          <p:spPr>
            <a:xfrm>
              <a:off x="3081757" y="2197136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16"/>
                    <a:pt x="1" y="211"/>
                    <a:pt x="60" y="283"/>
                  </a:cubicBezTo>
                  <a:cubicBezTo>
                    <a:pt x="90" y="313"/>
                    <a:pt x="132" y="327"/>
                    <a:pt x="173" y="327"/>
                  </a:cubicBezTo>
                  <a:cubicBezTo>
                    <a:pt x="215" y="327"/>
                    <a:pt x="257" y="313"/>
                    <a:pt x="287" y="283"/>
                  </a:cubicBezTo>
                  <a:cubicBezTo>
                    <a:pt x="358" y="211"/>
                    <a:pt x="358" y="116"/>
                    <a:pt x="287" y="45"/>
                  </a:cubicBez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79"/>
            <p:cNvSpPr/>
            <p:nvPr/>
          </p:nvSpPr>
          <p:spPr>
            <a:xfrm>
              <a:off x="3081375" y="2168689"/>
              <a:ext cx="11436" cy="10448"/>
            </a:xfrm>
            <a:custGeom>
              <a:avLst/>
              <a:gdLst/>
              <a:ahLst/>
              <a:cxnLst/>
              <a:rect l="l" t="t" r="r" b="b"/>
              <a:pathLst>
                <a:path w="359" h="328" extrusionOk="0">
                  <a:moveTo>
                    <a:pt x="185" y="0"/>
                  </a:moveTo>
                  <a:cubicBezTo>
                    <a:pt x="144" y="0"/>
                    <a:pt x="102" y="15"/>
                    <a:pt x="72" y="45"/>
                  </a:cubicBezTo>
                  <a:cubicBezTo>
                    <a:pt x="1" y="116"/>
                    <a:pt x="1" y="223"/>
                    <a:pt x="72" y="283"/>
                  </a:cubicBezTo>
                  <a:cubicBezTo>
                    <a:pt x="102" y="313"/>
                    <a:pt x="144" y="328"/>
                    <a:pt x="185" y="328"/>
                  </a:cubicBezTo>
                  <a:cubicBezTo>
                    <a:pt x="227" y="328"/>
                    <a:pt x="269" y="313"/>
                    <a:pt x="299" y="283"/>
                  </a:cubicBezTo>
                  <a:cubicBezTo>
                    <a:pt x="358" y="223"/>
                    <a:pt x="358" y="116"/>
                    <a:pt x="299" y="45"/>
                  </a:cubicBezTo>
                  <a:cubicBezTo>
                    <a:pt x="269" y="15"/>
                    <a:pt x="227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79"/>
            <p:cNvSpPr/>
            <p:nvPr/>
          </p:nvSpPr>
          <p:spPr>
            <a:xfrm>
              <a:off x="3298340" y="2210770"/>
              <a:ext cx="11404" cy="10480"/>
            </a:xfrm>
            <a:custGeom>
              <a:avLst/>
              <a:gdLst/>
              <a:ahLst/>
              <a:cxnLst/>
              <a:rect l="l" t="t" r="r" b="b"/>
              <a:pathLst>
                <a:path w="358" h="329" extrusionOk="0">
                  <a:moveTo>
                    <a:pt x="179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17"/>
                    <a:pt x="0" y="212"/>
                    <a:pt x="60" y="283"/>
                  </a:cubicBezTo>
                  <a:cubicBezTo>
                    <a:pt x="96" y="313"/>
                    <a:pt x="137" y="328"/>
                    <a:pt x="179" y="328"/>
                  </a:cubicBezTo>
                  <a:cubicBezTo>
                    <a:pt x="221" y="328"/>
                    <a:pt x="262" y="313"/>
                    <a:pt x="298" y="283"/>
                  </a:cubicBezTo>
                  <a:cubicBezTo>
                    <a:pt x="358" y="212"/>
                    <a:pt x="358" y="117"/>
                    <a:pt x="298" y="45"/>
                  </a:cubicBezTo>
                  <a:cubicBezTo>
                    <a:pt x="262" y="16"/>
                    <a:pt x="221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3" name="Google Shape;11353;p79"/>
          <p:cNvGrpSpPr/>
          <p:nvPr/>
        </p:nvGrpSpPr>
        <p:grpSpPr>
          <a:xfrm>
            <a:off x="3982553" y="1790730"/>
            <a:ext cx="304566" cy="350501"/>
            <a:chOff x="3982553" y="1971730"/>
            <a:chExt cx="304566" cy="350501"/>
          </a:xfrm>
          <a:solidFill>
            <a:schemeClr val="tx1"/>
          </a:solidFill>
        </p:grpSpPr>
        <p:sp>
          <p:nvSpPr>
            <p:cNvPr id="11354" name="Google Shape;11354;p79"/>
            <p:cNvSpPr/>
            <p:nvPr/>
          </p:nvSpPr>
          <p:spPr>
            <a:xfrm>
              <a:off x="4037535" y="2176558"/>
              <a:ext cx="196513" cy="145673"/>
            </a:xfrm>
            <a:custGeom>
              <a:avLst/>
              <a:gdLst/>
              <a:ahLst/>
              <a:cxnLst/>
              <a:rect l="l" t="t" r="r" b="b"/>
              <a:pathLst>
                <a:path w="6169" h="4573" extrusionOk="0">
                  <a:moveTo>
                    <a:pt x="1441" y="322"/>
                  </a:moveTo>
                  <a:cubicBezTo>
                    <a:pt x="1584" y="322"/>
                    <a:pt x="1727" y="441"/>
                    <a:pt x="1727" y="595"/>
                  </a:cubicBezTo>
                  <a:lnTo>
                    <a:pt x="1727" y="4251"/>
                  </a:lnTo>
                  <a:lnTo>
                    <a:pt x="1167" y="4251"/>
                  </a:lnTo>
                  <a:lnTo>
                    <a:pt x="1167" y="595"/>
                  </a:lnTo>
                  <a:lnTo>
                    <a:pt x="1156" y="595"/>
                  </a:lnTo>
                  <a:cubicBezTo>
                    <a:pt x="1156" y="453"/>
                    <a:pt x="1275" y="322"/>
                    <a:pt x="1441" y="322"/>
                  </a:cubicBezTo>
                  <a:close/>
                  <a:moveTo>
                    <a:pt x="3061" y="322"/>
                  </a:moveTo>
                  <a:cubicBezTo>
                    <a:pt x="3227" y="322"/>
                    <a:pt x="3346" y="441"/>
                    <a:pt x="3346" y="595"/>
                  </a:cubicBezTo>
                  <a:lnTo>
                    <a:pt x="3346" y="4251"/>
                  </a:lnTo>
                  <a:lnTo>
                    <a:pt x="2799" y="4251"/>
                  </a:lnTo>
                  <a:lnTo>
                    <a:pt x="2799" y="595"/>
                  </a:lnTo>
                  <a:lnTo>
                    <a:pt x="2775" y="595"/>
                  </a:lnTo>
                  <a:cubicBezTo>
                    <a:pt x="2775" y="453"/>
                    <a:pt x="2894" y="322"/>
                    <a:pt x="3061" y="322"/>
                  </a:cubicBezTo>
                  <a:close/>
                  <a:moveTo>
                    <a:pt x="4680" y="322"/>
                  </a:moveTo>
                  <a:cubicBezTo>
                    <a:pt x="4835" y="322"/>
                    <a:pt x="4966" y="441"/>
                    <a:pt x="4966" y="595"/>
                  </a:cubicBezTo>
                  <a:lnTo>
                    <a:pt x="4966" y="4251"/>
                  </a:lnTo>
                  <a:lnTo>
                    <a:pt x="4406" y="4251"/>
                  </a:lnTo>
                  <a:lnTo>
                    <a:pt x="4406" y="595"/>
                  </a:lnTo>
                  <a:cubicBezTo>
                    <a:pt x="4406" y="453"/>
                    <a:pt x="4525" y="322"/>
                    <a:pt x="4680" y="322"/>
                  </a:cubicBezTo>
                  <a:close/>
                  <a:moveTo>
                    <a:pt x="1441" y="0"/>
                  </a:moveTo>
                  <a:cubicBezTo>
                    <a:pt x="1108" y="0"/>
                    <a:pt x="846" y="274"/>
                    <a:pt x="846" y="595"/>
                  </a:cubicBezTo>
                  <a:lnTo>
                    <a:pt x="846" y="4251"/>
                  </a:lnTo>
                  <a:lnTo>
                    <a:pt x="322" y="4251"/>
                  </a:lnTo>
                  <a:lnTo>
                    <a:pt x="322" y="2536"/>
                  </a:lnTo>
                  <a:cubicBezTo>
                    <a:pt x="322" y="2441"/>
                    <a:pt x="251" y="2370"/>
                    <a:pt x="155" y="2370"/>
                  </a:cubicBezTo>
                  <a:cubicBezTo>
                    <a:pt x="72" y="2370"/>
                    <a:pt x="1" y="2441"/>
                    <a:pt x="1" y="2536"/>
                  </a:cubicBezTo>
                  <a:lnTo>
                    <a:pt x="1" y="4405"/>
                  </a:lnTo>
                  <a:cubicBezTo>
                    <a:pt x="1" y="4501"/>
                    <a:pt x="72" y="4572"/>
                    <a:pt x="155" y="4572"/>
                  </a:cubicBezTo>
                  <a:lnTo>
                    <a:pt x="6001" y="4572"/>
                  </a:lnTo>
                  <a:cubicBezTo>
                    <a:pt x="6097" y="4572"/>
                    <a:pt x="6168" y="4501"/>
                    <a:pt x="6168" y="4405"/>
                  </a:cubicBezTo>
                  <a:lnTo>
                    <a:pt x="6168" y="834"/>
                  </a:lnTo>
                  <a:cubicBezTo>
                    <a:pt x="6144" y="750"/>
                    <a:pt x="6073" y="679"/>
                    <a:pt x="5978" y="679"/>
                  </a:cubicBezTo>
                  <a:cubicBezTo>
                    <a:pt x="5894" y="679"/>
                    <a:pt x="5811" y="750"/>
                    <a:pt x="5811" y="834"/>
                  </a:cubicBezTo>
                  <a:lnTo>
                    <a:pt x="5811" y="4251"/>
                  </a:lnTo>
                  <a:lnTo>
                    <a:pt x="5299" y="4251"/>
                  </a:lnTo>
                  <a:lnTo>
                    <a:pt x="5299" y="595"/>
                  </a:lnTo>
                  <a:cubicBezTo>
                    <a:pt x="5299" y="274"/>
                    <a:pt x="5025" y="0"/>
                    <a:pt x="4704" y="0"/>
                  </a:cubicBezTo>
                  <a:cubicBezTo>
                    <a:pt x="4370" y="0"/>
                    <a:pt x="4108" y="274"/>
                    <a:pt x="4108" y="595"/>
                  </a:cubicBezTo>
                  <a:lnTo>
                    <a:pt x="4108" y="4251"/>
                  </a:lnTo>
                  <a:lnTo>
                    <a:pt x="3656" y="4251"/>
                  </a:lnTo>
                  <a:lnTo>
                    <a:pt x="3656" y="595"/>
                  </a:lnTo>
                  <a:cubicBezTo>
                    <a:pt x="3656" y="274"/>
                    <a:pt x="3394" y="0"/>
                    <a:pt x="3061" y="0"/>
                  </a:cubicBezTo>
                  <a:cubicBezTo>
                    <a:pt x="2739" y="0"/>
                    <a:pt x="2465" y="274"/>
                    <a:pt x="2465" y="595"/>
                  </a:cubicBezTo>
                  <a:lnTo>
                    <a:pt x="2465" y="4251"/>
                  </a:lnTo>
                  <a:lnTo>
                    <a:pt x="2037" y="4251"/>
                  </a:lnTo>
                  <a:lnTo>
                    <a:pt x="2037" y="595"/>
                  </a:lnTo>
                  <a:cubicBezTo>
                    <a:pt x="2037" y="274"/>
                    <a:pt x="1763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79"/>
            <p:cNvSpPr/>
            <p:nvPr/>
          </p:nvSpPr>
          <p:spPr>
            <a:xfrm>
              <a:off x="3982553" y="1971730"/>
              <a:ext cx="304566" cy="272360"/>
            </a:xfrm>
            <a:custGeom>
              <a:avLst/>
              <a:gdLst/>
              <a:ahLst/>
              <a:cxnLst/>
              <a:rect l="l" t="t" r="r" b="b"/>
              <a:pathLst>
                <a:path w="9561" h="8550" extrusionOk="0">
                  <a:moveTo>
                    <a:pt x="8632" y="346"/>
                  </a:moveTo>
                  <a:cubicBezTo>
                    <a:pt x="8966" y="346"/>
                    <a:pt x="9239" y="632"/>
                    <a:pt x="9239" y="953"/>
                  </a:cubicBezTo>
                  <a:cubicBezTo>
                    <a:pt x="9239" y="1287"/>
                    <a:pt x="8954" y="1572"/>
                    <a:pt x="8632" y="1572"/>
                  </a:cubicBezTo>
                  <a:lnTo>
                    <a:pt x="929" y="1572"/>
                  </a:lnTo>
                  <a:cubicBezTo>
                    <a:pt x="596" y="1572"/>
                    <a:pt x="322" y="1287"/>
                    <a:pt x="322" y="953"/>
                  </a:cubicBezTo>
                  <a:cubicBezTo>
                    <a:pt x="322" y="632"/>
                    <a:pt x="607" y="346"/>
                    <a:pt x="929" y="346"/>
                  </a:cubicBezTo>
                  <a:close/>
                  <a:moveTo>
                    <a:pt x="6787" y="3835"/>
                  </a:moveTo>
                  <a:cubicBezTo>
                    <a:pt x="6811" y="4073"/>
                    <a:pt x="6930" y="4275"/>
                    <a:pt x="7096" y="4442"/>
                  </a:cubicBezTo>
                  <a:lnTo>
                    <a:pt x="2524" y="4442"/>
                  </a:lnTo>
                  <a:cubicBezTo>
                    <a:pt x="2715" y="4275"/>
                    <a:pt x="2822" y="4049"/>
                    <a:pt x="2858" y="3835"/>
                  </a:cubicBezTo>
                  <a:close/>
                  <a:moveTo>
                    <a:pt x="7870" y="1882"/>
                  </a:moveTo>
                  <a:cubicBezTo>
                    <a:pt x="8573" y="1882"/>
                    <a:pt x="9144" y="2453"/>
                    <a:pt x="9144" y="3156"/>
                  </a:cubicBezTo>
                  <a:cubicBezTo>
                    <a:pt x="9168" y="3870"/>
                    <a:pt x="8597" y="4442"/>
                    <a:pt x="7894" y="4442"/>
                  </a:cubicBezTo>
                  <a:lnTo>
                    <a:pt x="7823" y="4442"/>
                  </a:lnTo>
                  <a:cubicBezTo>
                    <a:pt x="7644" y="4406"/>
                    <a:pt x="7477" y="4335"/>
                    <a:pt x="7334" y="4216"/>
                  </a:cubicBezTo>
                  <a:cubicBezTo>
                    <a:pt x="7203" y="4097"/>
                    <a:pt x="7108" y="3918"/>
                    <a:pt x="7096" y="3716"/>
                  </a:cubicBezTo>
                  <a:cubicBezTo>
                    <a:pt x="7084" y="3513"/>
                    <a:pt x="7156" y="3323"/>
                    <a:pt x="7275" y="3192"/>
                  </a:cubicBezTo>
                  <a:cubicBezTo>
                    <a:pt x="7377" y="3070"/>
                    <a:pt x="7523" y="3011"/>
                    <a:pt x="7672" y="3011"/>
                  </a:cubicBezTo>
                  <a:cubicBezTo>
                    <a:pt x="7801" y="3011"/>
                    <a:pt x="7932" y="3056"/>
                    <a:pt x="8037" y="3144"/>
                  </a:cubicBezTo>
                  <a:cubicBezTo>
                    <a:pt x="8108" y="3215"/>
                    <a:pt x="8156" y="3311"/>
                    <a:pt x="8168" y="3418"/>
                  </a:cubicBezTo>
                  <a:cubicBezTo>
                    <a:pt x="8168" y="3513"/>
                    <a:pt x="8132" y="3620"/>
                    <a:pt x="8061" y="3692"/>
                  </a:cubicBezTo>
                  <a:cubicBezTo>
                    <a:pt x="8001" y="3751"/>
                    <a:pt x="8001" y="3858"/>
                    <a:pt x="8073" y="3918"/>
                  </a:cubicBezTo>
                  <a:cubicBezTo>
                    <a:pt x="8101" y="3946"/>
                    <a:pt x="8140" y="3961"/>
                    <a:pt x="8180" y="3961"/>
                  </a:cubicBezTo>
                  <a:cubicBezTo>
                    <a:pt x="8224" y="3961"/>
                    <a:pt x="8268" y="3943"/>
                    <a:pt x="8299" y="3906"/>
                  </a:cubicBezTo>
                  <a:cubicBezTo>
                    <a:pt x="8430" y="3751"/>
                    <a:pt x="8489" y="3573"/>
                    <a:pt x="8477" y="3382"/>
                  </a:cubicBezTo>
                  <a:cubicBezTo>
                    <a:pt x="8466" y="3192"/>
                    <a:pt x="8394" y="3013"/>
                    <a:pt x="8239" y="2894"/>
                  </a:cubicBezTo>
                  <a:cubicBezTo>
                    <a:pt x="8075" y="2746"/>
                    <a:pt x="7872" y="2674"/>
                    <a:pt x="7672" y="2674"/>
                  </a:cubicBezTo>
                  <a:cubicBezTo>
                    <a:pt x="7437" y="2674"/>
                    <a:pt x="7204" y="2773"/>
                    <a:pt x="7037" y="2965"/>
                  </a:cubicBezTo>
                  <a:cubicBezTo>
                    <a:pt x="6906" y="3120"/>
                    <a:pt x="6811" y="3287"/>
                    <a:pt x="6787" y="3489"/>
                  </a:cubicBezTo>
                  <a:lnTo>
                    <a:pt x="2858" y="3489"/>
                  </a:lnTo>
                  <a:cubicBezTo>
                    <a:pt x="2822" y="3287"/>
                    <a:pt x="2751" y="3120"/>
                    <a:pt x="2596" y="2965"/>
                  </a:cubicBezTo>
                  <a:cubicBezTo>
                    <a:pt x="2453" y="2799"/>
                    <a:pt x="2239" y="2692"/>
                    <a:pt x="2000" y="2680"/>
                  </a:cubicBezTo>
                  <a:cubicBezTo>
                    <a:pt x="1985" y="2679"/>
                    <a:pt x="1970" y="2678"/>
                    <a:pt x="1954" y="2678"/>
                  </a:cubicBezTo>
                  <a:cubicBezTo>
                    <a:pt x="1754" y="2678"/>
                    <a:pt x="1547" y="2750"/>
                    <a:pt x="1381" y="2894"/>
                  </a:cubicBezTo>
                  <a:cubicBezTo>
                    <a:pt x="1227" y="3025"/>
                    <a:pt x="1155" y="3192"/>
                    <a:pt x="1143" y="3382"/>
                  </a:cubicBezTo>
                  <a:cubicBezTo>
                    <a:pt x="1119" y="3573"/>
                    <a:pt x="1203" y="3751"/>
                    <a:pt x="1322" y="3906"/>
                  </a:cubicBezTo>
                  <a:cubicBezTo>
                    <a:pt x="1355" y="3939"/>
                    <a:pt x="1402" y="3957"/>
                    <a:pt x="1447" y="3957"/>
                  </a:cubicBezTo>
                  <a:cubicBezTo>
                    <a:pt x="1485" y="3957"/>
                    <a:pt x="1521" y="3945"/>
                    <a:pt x="1548" y="3918"/>
                  </a:cubicBezTo>
                  <a:cubicBezTo>
                    <a:pt x="1596" y="3858"/>
                    <a:pt x="1619" y="3751"/>
                    <a:pt x="1560" y="3692"/>
                  </a:cubicBezTo>
                  <a:cubicBezTo>
                    <a:pt x="1488" y="3620"/>
                    <a:pt x="1453" y="3513"/>
                    <a:pt x="1453" y="3418"/>
                  </a:cubicBezTo>
                  <a:cubicBezTo>
                    <a:pt x="1453" y="3311"/>
                    <a:pt x="1512" y="3204"/>
                    <a:pt x="1584" y="3144"/>
                  </a:cubicBezTo>
                  <a:cubicBezTo>
                    <a:pt x="1682" y="3068"/>
                    <a:pt x="1800" y="3012"/>
                    <a:pt x="1937" y="3012"/>
                  </a:cubicBezTo>
                  <a:cubicBezTo>
                    <a:pt x="1950" y="3012"/>
                    <a:pt x="1963" y="3012"/>
                    <a:pt x="1977" y="3013"/>
                  </a:cubicBezTo>
                  <a:cubicBezTo>
                    <a:pt x="2120" y="3025"/>
                    <a:pt x="2239" y="3085"/>
                    <a:pt x="2346" y="3192"/>
                  </a:cubicBezTo>
                  <a:cubicBezTo>
                    <a:pt x="2608" y="3489"/>
                    <a:pt x="2584" y="3954"/>
                    <a:pt x="2286" y="4216"/>
                  </a:cubicBezTo>
                  <a:cubicBezTo>
                    <a:pt x="2155" y="4335"/>
                    <a:pt x="1977" y="4406"/>
                    <a:pt x="1798" y="4442"/>
                  </a:cubicBezTo>
                  <a:lnTo>
                    <a:pt x="1727" y="4442"/>
                  </a:lnTo>
                  <a:cubicBezTo>
                    <a:pt x="1024" y="4442"/>
                    <a:pt x="441" y="3858"/>
                    <a:pt x="441" y="3156"/>
                  </a:cubicBezTo>
                  <a:cubicBezTo>
                    <a:pt x="441" y="2465"/>
                    <a:pt x="1024" y="1882"/>
                    <a:pt x="1727" y="1882"/>
                  </a:cubicBezTo>
                  <a:close/>
                  <a:moveTo>
                    <a:pt x="7537" y="4763"/>
                  </a:moveTo>
                  <a:lnTo>
                    <a:pt x="7537" y="5573"/>
                  </a:lnTo>
                  <a:lnTo>
                    <a:pt x="2036" y="5573"/>
                  </a:lnTo>
                  <a:lnTo>
                    <a:pt x="2036" y="4763"/>
                  </a:lnTo>
                  <a:close/>
                  <a:moveTo>
                    <a:pt x="929" y="1"/>
                  </a:moveTo>
                  <a:cubicBezTo>
                    <a:pt x="417" y="1"/>
                    <a:pt x="0" y="418"/>
                    <a:pt x="0" y="941"/>
                  </a:cubicBezTo>
                  <a:cubicBezTo>
                    <a:pt x="0" y="1418"/>
                    <a:pt x="357" y="1811"/>
                    <a:pt x="798" y="1870"/>
                  </a:cubicBezTo>
                  <a:cubicBezTo>
                    <a:pt x="393" y="2168"/>
                    <a:pt x="143" y="2620"/>
                    <a:pt x="143" y="3144"/>
                  </a:cubicBezTo>
                  <a:cubicBezTo>
                    <a:pt x="143" y="4013"/>
                    <a:pt x="834" y="4728"/>
                    <a:pt x="1691" y="4739"/>
                  </a:cubicBezTo>
                  <a:lnTo>
                    <a:pt x="1703" y="4739"/>
                  </a:lnTo>
                  <a:lnTo>
                    <a:pt x="1703" y="5704"/>
                  </a:lnTo>
                  <a:lnTo>
                    <a:pt x="1703" y="8383"/>
                  </a:lnTo>
                  <a:cubicBezTo>
                    <a:pt x="1703" y="8478"/>
                    <a:pt x="1786" y="8549"/>
                    <a:pt x="1869" y="8549"/>
                  </a:cubicBezTo>
                  <a:cubicBezTo>
                    <a:pt x="1965" y="8549"/>
                    <a:pt x="2036" y="8478"/>
                    <a:pt x="2036" y="8383"/>
                  </a:cubicBezTo>
                  <a:lnTo>
                    <a:pt x="2036" y="5894"/>
                  </a:lnTo>
                  <a:lnTo>
                    <a:pt x="7537" y="5894"/>
                  </a:lnTo>
                  <a:lnTo>
                    <a:pt x="7537" y="6692"/>
                  </a:lnTo>
                  <a:cubicBezTo>
                    <a:pt x="7537" y="6775"/>
                    <a:pt x="7620" y="6847"/>
                    <a:pt x="7704" y="6847"/>
                  </a:cubicBezTo>
                  <a:cubicBezTo>
                    <a:pt x="7799" y="6847"/>
                    <a:pt x="7870" y="6775"/>
                    <a:pt x="7870" y="6692"/>
                  </a:cubicBezTo>
                  <a:lnTo>
                    <a:pt x="7870" y="5740"/>
                  </a:lnTo>
                  <a:lnTo>
                    <a:pt x="7870" y="4763"/>
                  </a:lnTo>
                  <a:lnTo>
                    <a:pt x="7918" y="4763"/>
                  </a:lnTo>
                  <a:cubicBezTo>
                    <a:pt x="7930" y="4763"/>
                    <a:pt x="7942" y="4763"/>
                    <a:pt x="7954" y="4751"/>
                  </a:cubicBezTo>
                  <a:cubicBezTo>
                    <a:pt x="8823" y="4728"/>
                    <a:pt x="9501" y="4025"/>
                    <a:pt x="9501" y="3156"/>
                  </a:cubicBezTo>
                  <a:cubicBezTo>
                    <a:pt x="9489" y="2644"/>
                    <a:pt x="9228" y="2168"/>
                    <a:pt x="8823" y="1870"/>
                  </a:cubicBezTo>
                  <a:cubicBezTo>
                    <a:pt x="9251" y="1775"/>
                    <a:pt x="9561" y="1406"/>
                    <a:pt x="9561" y="941"/>
                  </a:cubicBezTo>
                  <a:cubicBezTo>
                    <a:pt x="9561" y="418"/>
                    <a:pt x="9144" y="1"/>
                    <a:pt x="8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56" name="Google Shape;11356;p79"/>
          <p:cNvGrpSpPr/>
          <p:nvPr/>
        </p:nvGrpSpPr>
        <p:grpSpPr>
          <a:xfrm>
            <a:off x="2567841" y="1813124"/>
            <a:ext cx="399812" cy="306477"/>
            <a:chOff x="2567841" y="1994124"/>
            <a:chExt cx="399812" cy="306477"/>
          </a:xfrm>
          <a:solidFill>
            <a:schemeClr val="tx1"/>
          </a:solidFill>
        </p:grpSpPr>
        <p:sp>
          <p:nvSpPr>
            <p:cNvPr id="11357" name="Google Shape;11357;p79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79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79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0" name="Google Shape;11360;p79"/>
          <p:cNvGrpSpPr/>
          <p:nvPr/>
        </p:nvGrpSpPr>
        <p:grpSpPr>
          <a:xfrm>
            <a:off x="2212084" y="1779358"/>
            <a:ext cx="324698" cy="372863"/>
            <a:chOff x="2212084" y="1960358"/>
            <a:chExt cx="324698" cy="372863"/>
          </a:xfrm>
          <a:solidFill>
            <a:schemeClr val="tx1"/>
          </a:solidFill>
        </p:grpSpPr>
        <p:sp>
          <p:nvSpPr>
            <p:cNvPr id="11361" name="Google Shape;11361;p79"/>
            <p:cNvSpPr/>
            <p:nvPr/>
          </p:nvSpPr>
          <p:spPr>
            <a:xfrm>
              <a:off x="2291371" y="2128011"/>
              <a:ext cx="166888" cy="166888"/>
            </a:xfrm>
            <a:custGeom>
              <a:avLst/>
              <a:gdLst/>
              <a:ahLst/>
              <a:cxnLst/>
              <a:rect l="l" t="t" r="r" b="b"/>
              <a:pathLst>
                <a:path w="5239" h="5239" extrusionOk="0">
                  <a:moveTo>
                    <a:pt x="2620" y="357"/>
                  </a:moveTo>
                  <a:cubicBezTo>
                    <a:pt x="3870" y="357"/>
                    <a:pt x="4894" y="1369"/>
                    <a:pt x="4894" y="2631"/>
                  </a:cubicBezTo>
                  <a:cubicBezTo>
                    <a:pt x="4894" y="3882"/>
                    <a:pt x="3882" y="4906"/>
                    <a:pt x="2620" y="4906"/>
                  </a:cubicBezTo>
                  <a:cubicBezTo>
                    <a:pt x="1369" y="4906"/>
                    <a:pt x="346" y="3894"/>
                    <a:pt x="346" y="2631"/>
                  </a:cubicBezTo>
                  <a:cubicBezTo>
                    <a:pt x="346" y="1369"/>
                    <a:pt x="1369" y="357"/>
                    <a:pt x="2620" y="357"/>
                  </a:cubicBezTo>
                  <a:close/>
                  <a:moveTo>
                    <a:pt x="2620" y="0"/>
                  </a:moveTo>
                  <a:cubicBezTo>
                    <a:pt x="1179" y="0"/>
                    <a:pt x="0" y="1167"/>
                    <a:pt x="0" y="2620"/>
                  </a:cubicBezTo>
                  <a:cubicBezTo>
                    <a:pt x="0" y="4060"/>
                    <a:pt x="1179" y="5239"/>
                    <a:pt x="2620" y="5239"/>
                  </a:cubicBezTo>
                  <a:cubicBezTo>
                    <a:pt x="4060" y="5239"/>
                    <a:pt x="5239" y="4060"/>
                    <a:pt x="5239" y="2620"/>
                  </a:cubicBezTo>
                  <a:cubicBezTo>
                    <a:pt x="5239" y="1167"/>
                    <a:pt x="4060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79"/>
            <p:cNvSpPr/>
            <p:nvPr/>
          </p:nvSpPr>
          <p:spPr>
            <a:xfrm>
              <a:off x="2212084" y="1960358"/>
              <a:ext cx="324698" cy="372863"/>
            </a:xfrm>
            <a:custGeom>
              <a:avLst/>
              <a:gdLst/>
              <a:ahLst/>
              <a:cxnLst/>
              <a:rect l="l" t="t" r="r" b="b"/>
              <a:pathLst>
                <a:path w="10193" h="11705" extrusionOk="0">
                  <a:moveTo>
                    <a:pt x="7502" y="358"/>
                  </a:moveTo>
                  <a:lnTo>
                    <a:pt x="6383" y="2644"/>
                  </a:lnTo>
                  <a:lnTo>
                    <a:pt x="3811" y="2644"/>
                  </a:lnTo>
                  <a:lnTo>
                    <a:pt x="2692" y="358"/>
                  </a:lnTo>
                  <a:close/>
                  <a:moveTo>
                    <a:pt x="6228" y="3001"/>
                  </a:moveTo>
                  <a:lnTo>
                    <a:pt x="5692" y="4096"/>
                  </a:lnTo>
                  <a:cubicBezTo>
                    <a:pt x="5490" y="4073"/>
                    <a:pt x="5299" y="4049"/>
                    <a:pt x="5109" y="4049"/>
                  </a:cubicBezTo>
                  <a:cubicBezTo>
                    <a:pt x="4918" y="4049"/>
                    <a:pt x="4716" y="4073"/>
                    <a:pt x="4525" y="4096"/>
                  </a:cubicBezTo>
                  <a:lnTo>
                    <a:pt x="3989" y="3001"/>
                  </a:lnTo>
                  <a:close/>
                  <a:moveTo>
                    <a:pt x="2334" y="405"/>
                  </a:moveTo>
                  <a:lnTo>
                    <a:pt x="4168" y="4156"/>
                  </a:lnTo>
                  <a:cubicBezTo>
                    <a:pt x="3382" y="4370"/>
                    <a:pt x="2692" y="4799"/>
                    <a:pt x="2180" y="5406"/>
                  </a:cubicBezTo>
                  <a:lnTo>
                    <a:pt x="608" y="2227"/>
                  </a:lnTo>
                  <a:cubicBezTo>
                    <a:pt x="406" y="1787"/>
                    <a:pt x="584" y="1275"/>
                    <a:pt x="1013" y="1060"/>
                  </a:cubicBezTo>
                  <a:lnTo>
                    <a:pt x="2334" y="405"/>
                  </a:lnTo>
                  <a:close/>
                  <a:moveTo>
                    <a:pt x="2418" y="1"/>
                  </a:moveTo>
                  <a:cubicBezTo>
                    <a:pt x="2382" y="1"/>
                    <a:pt x="2358" y="1"/>
                    <a:pt x="2334" y="24"/>
                  </a:cubicBezTo>
                  <a:lnTo>
                    <a:pt x="846" y="751"/>
                  </a:lnTo>
                  <a:cubicBezTo>
                    <a:pt x="251" y="1048"/>
                    <a:pt x="1" y="1775"/>
                    <a:pt x="298" y="2370"/>
                  </a:cubicBezTo>
                  <a:lnTo>
                    <a:pt x="1942" y="5704"/>
                  </a:lnTo>
                  <a:cubicBezTo>
                    <a:pt x="1525" y="6311"/>
                    <a:pt x="1263" y="7073"/>
                    <a:pt x="1263" y="7883"/>
                  </a:cubicBezTo>
                  <a:cubicBezTo>
                    <a:pt x="1263" y="8275"/>
                    <a:pt x="1322" y="8680"/>
                    <a:pt x="1441" y="9049"/>
                  </a:cubicBezTo>
                  <a:cubicBezTo>
                    <a:pt x="1470" y="9126"/>
                    <a:pt x="1544" y="9179"/>
                    <a:pt x="1616" y="9179"/>
                  </a:cubicBezTo>
                  <a:cubicBezTo>
                    <a:pt x="1633" y="9179"/>
                    <a:pt x="1651" y="9176"/>
                    <a:pt x="1668" y="9168"/>
                  </a:cubicBezTo>
                  <a:cubicBezTo>
                    <a:pt x="1763" y="9145"/>
                    <a:pt x="1822" y="9037"/>
                    <a:pt x="1787" y="8954"/>
                  </a:cubicBezTo>
                  <a:cubicBezTo>
                    <a:pt x="1668" y="8609"/>
                    <a:pt x="1620" y="8240"/>
                    <a:pt x="1620" y="7883"/>
                  </a:cubicBezTo>
                  <a:cubicBezTo>
                    <a:pt x="1620" y="5954"/>
                    <a:pt x="3192" y="4394"/>
                    <a:pt x="5109" y="4394"/>
                  </a:cubicBezTo>
                  <a:cubicBezTo>
                    <a:pt x="7026" y="4394"/>
                    <a:pt x="8585" y="5954"/>
                    <a:pt x="8585" y="7883"/>
                  </a:cubicBezTo>
                  <a:cubicBezTo>
                    <a:pt x="8585" y="9799"/>
                    <a:pt x="7026" y="11359"/>
                    <a:pt x="5109" y="11359"/>
                  </a:cubicBezTo>
                  <a:cubicBezTo>
                    <a:pt x="3823" y="11359"/>
                    <a:pt x="2656" y="10657"/>
                    <a:pt x="2037" y="9526"/>
                  </a:cubicBezTo>
                  <a:cubicBezTo>
                    <a:pt x="2012" y="9468"/>
                    <a:pt x="1953" y="9433"/>
                    <a:pt x="1887" y="9433"/>
                  </a:cubicBezTo>
                  <a:cubicBezTo>
                    <a:pt x="1858" y="9433"/>
                    <a:pt x="1828" y="9440"/>
                    <a:pt x="1799" y="9454"/>
                  </a:cubicBezTo>
                  <a:cubicBezTo>
                    <a:pt x="1715" y="9502"/>
                    <a:pt x="1680" y="9597"/>
                    <a:pt x="1727" y="9692"/>
                  </a:cubicBezTo>
                  <a:cubicBezTo>
                    <a:pt x="2394" y="10931"/>
                    <a:pt x="3692" y="11704"/>
                    <a:pt x="5109" y="11704"/>
                  </a:cubicBezTo>
                  <a:cubicBezTo>
                    <a:pt x="7216" y="11704"/>
                    <a:pt x="8942" y="9978"/>
                    <a:pt x="8942" y="7859"/>
                  </a:cubicBezTo>
                  <a:cubicBezTo>
                    <a:pt x="8942" y="7061"/>
                    <a:pt x="8692" y="6311"/>
                    <a:pt x="8276" y="5692"/>
                  </a:cubicBezTo>
                  <a:lnTo>
                    <a:pt x="8966" y="4299"/>
                  </a:lnTo>
                  <a:cubicBezTo>
                    <a:pt x="9002" y="4215"/>
                    <a:pt x="8966" y="4108"/>
                    <a:pt x="8883" y="4061"/>
                  </a:cubicBezTo>
                  <a:cubicBezTo>
                    <a:pt x="8861" y="4051"/>
                    <a:pt x="8838" y="4047"/>
                    <a:pt x="8814" y="4047"/>
                  </a:cubicBezTo>
                  <a:cubicBezTo>
                    <a:pt x="8748" y="4047"/>
                    <a:pt x="8680" y="4082"/>
                    <a:pt x="8645" y="4144"/>
                  </a:cubicBezTo>
                  <a:lnTo>
                    <a:pt x="8038" y="5370"/>
                  </a:lnTo>
                  <a:cubicBezTo>
                    <a:pt x="7537" y="4763"/>
                    <a:pt x="6835" y="4334"/>
                    <a:pt x="6049" y="4120"/>
                  </a:cubicBezTo>
                  <a:lnTo>
                    <a:pt x="7871" y="370"/>
                  </a:lnTo>
                  <a:lnTo>
                    <a:pt x="9204" y="1025"/>
                  </a:lnTo>
                  <a:cubicBezTo>
                    <a:pt x="9633" y="1239"/>
                    <a:pt x="9812" y="1763"/>
                    <a:pt x="9597" y="2191"/>
                  </a:cubicBezTo>
                  <a:lnTo>
                    <a:pt x="8942" y="3513"/>
                  </a:lnTo>
                  <a:cubicBezTo>
                    <a:pt x="8907" y="3608"/>
                    <a:pt x="8942" y="3703"/>
                    <a:pt x="9026" y="3751"/>
                  </a:cubicBezTo>
                  <a:cubicBezTo>
                    <a:pt x="9049" y="3764"/>
                    <a:pt x="9074" y="3770"/>
                    <a:pt x="9099" y="3770"/>
                  </a:cubicBezTo>
                  <a:cubicBezTo>
                    <a:pt x="9164" y="3770"/>
                    <a:pt x="9230" y="3731"/>
                    <a:pt x="9264" y="3680"/>
                  </a:cubicBezTo>
                  <a:lnTo>
                    <a:pt x="9919" y="2358"/>
                  </a:lnTo>
                  <a:cubicBezTo>
                    <a:pt x="10193" y="1775"/>
                    <a:pt x="9943" y="1048"/>
                    <a:pt x="9347" y="751"/>
                  </a:cubicBezTo>
                  <a:lnTo>
                    <a:pt x="7859" y="24"/>
                  </a:lnTo>
                  <a:cubicBezTo>
                    <a:pt x="7835" y="1"/>
                    <a:pt x="7811" y="1"/>
                    <a:pt x="7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79"/>
            <p:cNvSpPr/>
            <p:nvPr/>
          </p:nvSpPr>
          <p:spPr>
            <a:xfrm>
              <a:off x="2319435" y="2157190"/>
              <a:ext cx="108880" cy="103210"/>
            </a:xfrm>
            <a:custGeom>
              <a:avLst/>
              <a:gdLst/>
              <a:ahLst/>
              <a:cxnLst/>
              <a:rect l="l" t="t" r="r" b="b"/>
              <a:pathLst>
                <a:path w="3418" h="3240" extrusionOk="0">
                  <a:moveTo>
                    <a:pt x="1739" y="346"/>
                  </a:moveTo>
                  <a:cubicBezTo>
                    <a:pt x="1822" y="346"/>
                    <a:pt x="1881" y="394"/>
                    <a:pt x="1929" y="465"/>
                  </a:cubicBezTo>
                  <a:lnTo>
                    <a:pt x="2096" y="787"/>
                  </a:lnTo>
                  <a:cubicBezTo>
                    <a:pt x="2179" y="953"/>
                    <a:pt x="2334" y="1073"/>
                    <a:pt x="2513" y="1108"/>
                  </a:cubicBezTo>
                  <a:lnTo>
                    <a:pt x="2870" y="1144"/>
                  </a:lnTo>
                  <a:cubicBezTo>
                    <a:pt x="2953" y="1168"/>
                    <a:pt x="3013" y="1203"/>
                    <a:pt x="3048" y="1299"/>
                  </a:cubicBezTo>
                  <a:cubicBezTo>
                    <a:pt x="3072" y="1370"/>
                    <a:pt x="3048" y="1465"/>
                    <a:pt x="2989" y="1525"/>
                  </a:cubicBezTo>
                  <a:lnTo>
                    <a:pt x="2739" y="1775"/>
                  </a:lnTo>
                  <a:cubicBezTo>
                    <a:pt x="2596" y="1906"/>
                    <a:pt x="2536" y="2085"/>
                    <a:pt x="2572" y="2263"/>
                  </a:cubicBezTo>
                  <a:lnTo>
                    <a:pt x="2632" y="2620"/>
                  </a:lnTo>
                  <a:cubicBezTo>
                    <a:pt x="2643" y="2692"/>
                    <a:pt x="2620" y="2787"/>
                    <a:pt x="2536" y="2823"/>
                  </a:cubicBezTo>
                  <a:cubicBezTo>
                    <a:pt x="2493" y="2852"/>
                    <a:pt x="2450" y="2867"/>
                    <a:pt x="2407" y="2867"/>
                  </a:cubicBezTo>
                  <a:cubicBezTo>
                    <a:pt x="2378" y="2867"/>
                    <a:pt x="2350" y="2861"/>
                    <a:pt x="2322" y="2847"/>
                  </a:cubicBezTo>
                  <a:lnTo>
                    <a:pt x="2001" y="2680"/>
                  </a:lnTo>
                  <a:cubicBezTo>
                    <a:pt x="1917" y="2632"/>
                    <a:pt x="1822" y="2620"/>
                    <a:pt x="1739" y="2620"/>
                  </a:cubicBezTo>
                  <a:cubicBezTo>
                    <a:pt x="1643" y="2620"/>
                    <a:pt x="1560" y="2632"/>
                    <a:pt x="1465" y="2680"/>
                  </a:cubicBezTo>
                  <a:lnTo>
                    <a:pt x="1155" y="2847"/>
                  </a:lnTo>
                  <a:cubicBezTo>
                    <a:pt x="1128" y="2865"/>
                    <a:pt x="1097" y="2872"/>
                    <a:pt x="1066" y="2872"/>
                  </a:cubicBezTo>
                  <a:cubicBezTo>
                    <a:pt x="1016" y="2872"/>
                    <a:pt x="966" y="2852"/>
                    <a:pt x="929" y="2823"/>
                  </a:cubicBezTo>
                  <a:cubicBezTo>
                    <a:pt x="858" y="2787"/>
                    <a:pt x="822" y="2692"/>
                    <a:pt x="846" y="2620"/>
                  </a:cubicBezTo>
                  <a:lnTo>
                    <a:pt x="905" y="2263"/>
                  </a:lnTo>
                  <a:cubicBezTo>
                    <a:pt x="929" y="2085"/>
                    <a:pt x="869" y="1894"/>
                    <a:pt x="738" y="1775"/>
                  </a:cubicBezTo>
                  <a:lnTo>
                    <a:pt x="488" y="1525"/>
                  </a:lnTo>
                  <a:cubicBezTo>
                    <a:pt x="429" y="1465"/>
                    <a:pt x="393" y="1382"/>
                    <a:pt x="429" y="1299"/>
                  </a:cubicBezTo>
                  <a:cubicBezTo>
                    <a:pt x="453" y="1227"/>
                    <a:pt x="512" y="1168"/>
                    <a:pt x="608" y="1144"/>
                  </a:cubicBezTo>
                  <a:lnTo>
                    <a:pt x="965" y="1108"/>
                  </a:lnTo>
                  <a:cubicBezTo>
                    <a:pt x="1143" y="1073"/>
                    <a:pt x="1298" y="953"/>
                    <a:pt x="1381" y="787"/>
                  </a:cubicBezTo>
                  <a:lnTo>
                    <a:pt x="1548" y="465"/>
                  </a:lnTo>
                  <a:cubicBezTo>
                    <a:pt x="1572" y="394"/>
                    <a:pt x="1643" y="346"/>
                    <a:pt x="1739" y="346"/>
                  </a:cubicBezTo>
                  <a:close/>
                  <a:moveTo>
                    <a:pt x="1703" y="1"/>
                  </a:moveTo>
                  <a:cubicBezTo>
                    <a:pt x="1489" y="1"/>
                    <a:pt x="1310" y="120"/>
                    <a:pt x="1203" y="311"/>
                  </a:cubicBezTo>
                  <a:lnTo>
                    <a:pt x="1036" y="644"/>
                  </a:lnTo>
                  <a:cubicBezTo>
                    <a:pt x="1012" y="703"/>
                    <a:pt x="953" y="739"/>
                    <a:pt x="869" y="763"/>
                  </a:cubicBezTo>
                  <a:lnTo>
                    <a:pt x="512" y="811"/>
                  </a:lnTo>
                  <a:cubicBezTo>
                    <a:pt x="310" y="834"/>
                    <a:pt x="131" y="989"/>
                    <a:pt x="60" y="1192"/>
                  </a:cubicBezTo>
                  <a:cubicBezTo>
                    <a:pt x="0" y="1406"/>
                    <a:pt x="36" y="1620"/>
                    <a:pt x="203" y="1775"/>
                  </a:cubicBezTo>
                  <a:lnTo>
                    <a:pt x="500" y="2025"/>
                  </a:lnTo>
                  <a:cubicBezTo>
                    <a:pt x="548" y="2073"/>
                    <a:pt x="572" y="2144"/>
                    <a:pt x="560" y="2216"/>
                  </a:cubicBezTo>
                  <a:lnTo>
                    <a:pt x="500" y="2573"/>
                  </a:lnTo>
                  <a:cubicBezTo>
                    <a:pt x="477" y="2787"/>
                    <a:pt x="548" y="2989"/>
                    <a:pt x="727" y="3120"/>
                  </a:cubicBezTo>
                  <a:cubicBezTo>
                    <a:pt x="834" y="3204"/>
                    <a:pt x="929" y="3228"/>
                    <a:pt x="1048" y="3228"/>
                  </a:cubicBezTo>
                  <a:cubicBezTo>
                    <a:pt x="1143" y="3228"/>
                    <a:pt x="1227" y="3216"/>
                    <a:pt x="1322" y="3168"/>
                  </a:cubicBezTo>
                  <a:lnTo>
                    <a:pt x="1631" y="3001"/>
                  </a:lnTo>
                  <a:cubicBezTo>
                    <a:pt x="1661" y="2989"/>
                    <a:pt x="1694" y="2983"/>
                    <a:pt x="1727" y="2983"/>
                  </a:cubicBezTo>
                  <a:cubicBezTo>
                    <a:pt x="1759" y="2983"/>
                    <a:pt x="1792" y="2989"/>
                    <a:pt x="1822" y="3001"/>
                  </a:cubicBezTo>
                  <a:lnTo>
                    <a:pt x="2143" y="3168"/>
                  </a:lnTo>
                  <a:cubicBezTo>
                    <a:pt x="2227" y="3215"/>
                    <a:pt x="2318" y="3239"/>
                    <a:pt x="2409" y="3239"/>
                  </a:cubicBezTo>
                  <a:cubicBezTo>
                    <a:pt x="2524" y="3239"/>
                    <a:pt x="2639" y="3200"/>
                    <a:pt x="2739" y="3120"/>
                  </a:cubicBezTo>
                  <a:cubicBezTo>
                    <a:pt x="2917" y="2989"/>
                    <a:pt x="2989" y="2787"/>
                    <a:pt x="2953" y="2573"/>
                  </a:cubicBezTo>
                  <a:lnTo>
                    <a:pt x="2894" y="2216"/>
                  </a:lnTo>
                  <a:cubicBezTo>
                    <a:pt x="2882" y="2144"/>
                    <a:pt x="2917" y="2085"/>
                    <a:pt x="2953" y="2025"/>
                  </a:cubicBezTo>
                  <a:lnTo>
                    <a:pt x="3215" y="1775"/>
                  </a:lnTo>
                  <a:cubicBezTo>
                    <a:pt x="3358" y="1620"/>
                    <a:pt x="3417" y="1406"/>
                    <a:pt x="3358" y="1192"/>
                  </a:cubicBezTo>
                  <a:cubicBezTo>
                    <a:pt x="3298" y="989"/>
                    <a:pt x="3120" y="834"/>
                    <a:pt x="2894" y="811"/>
                  </a:cubicBezTo>
                  <a:lnTo>
                    <a:pt x="2536" y="763"/>
                  </a:lnTo>
                  <a:cubicBezTo>
                    <a:pt x="2465" y="739"/>
                    <a:pt x="2405" y="703"/>
                    <a:pt x="2382" y="644"/>
                  </a:cubicBezTo>
                  <a:lnTo>
                    <a:pt x="2215" y="311"/>
                  </a:lnTo>
                  <a:cubicBezTo>
                    <a:pt x="2120" y="120"/>
                    <a:pt x="1929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4" name="Google Shape;11364;p79"/>
          <p:cNvGrpSpPr/>
          <p:nvPr/>
        </p:nvGrpSpPr>
        <p:grpSpPr>
          <a:xfrm>
            <a:off x="1805901" y="1779358"/>
            <a:ext cx="284847" cy="373627"/>
            <a:chOff x="1805901" y="1960358"/>
            <a:chExt cx="284847" cy="373627"/>
          </a:xfrm>
          <a:solidFill>
            <a:schemeClr val="tx1"/>
          </a:solidFill>
        </p:grpSpPr>
        <p:sp>
          <p:nvSpPr>
            <p:cNvPr id="11365" name="Google Shape;11365;p79"/>
            <p:cNvSpPr/>
            <p:nvPr/>
          </p:nvSpPr>
          <p:spPr>
            <a:xfrm>
              <a:off x="1805901" y="1960358"/>
              <a:ext cx="284847" cy="373627"/>
            </a:xfrm>
            <a:custGeom>
              <a:avLst/>
              <a:gdLst/>
              <a:ahLst/>
              <a:cxnLst/>
              <a:rect l="l" t="t" r="r" b="b"/>
              <a:pathLst>
                <a:path w="8942" h="11729" extrusionOk="0">
                  <a:moveTo>
                    <a:pt x="8525" y="9395"/>
                  </a:moveTo>
                  <a:lnTo>
                    <a:pt x="8525" y="9764"/>
                  </a:lnTo>
                  <a:lnTo>
                    <a:pt x="3358" y="9764"/>
                  </a:lnTo>
                  <a:cubicBezTo>
                    <a:pt x="3239" y="9764"/>
                    <a:pt x="3155" y="9859"/>
                    <a:pt x="3155" y="9978"/>
                  </a:cubicBezTo>
                  <a:cubicBezTo>
                    <a:pt x="3155" y="10097"/>
                    <a:pt x="3239" y="10180"/>
                    <a:pt x="3358" y="10180"/>
                  </a:cubicBezTo>
                  <a:lnTo>
                    <a:pt x="8525" y="10180"/>
                  </a:lnTo>
                  <a:lnTo>
                    <a:pt x="8525" y="10490"/>
                  </a:lnTo>
                  <a:lnTo>
                    <a:pt x="6775" y="10490"/>
                  </a:lnTo>
                  <a:cubicBezTo>
                    <a:pt x="6656" y="10490"/>
                    <a:pt x="6561" y="10585"/>
                    <a:pt x="6561" y="10704"/>
                  </a:cubicBezTo>
                  <a:cubicBezTo>
                    <a:pt x="6561" y="10823"/>
                    <a:pt x="6656" y="10907"/>
                    <a:pt x="6775" y="10907"/>
                  </a:cubicBezTo>
                  <a:lnTo>
                    <a:pt x="8525" y="10907"/>
                  </a:lnTo>
                  <a:lnTo>
                    <a:pt x="8525" y="11264"/>
                  </a:lnTo>
                  <a:lnTo>
                    <a:pt x="1381" y="11264"/>
                  </a:lnTo>
                  <a:cubicBezTo>
                    <a:pt x="857" y="11264"/>
                    <a:pt x="441" y="10847"/>
                    <a:pt x="441" y="10335"/>
                  </a:cubicBezTo>
                  <a:cubicBezTo>
                    <a:pt x="441" y="10073"/>
                    <a:pt x="548" y="9835"/>
                    <a:pt x="715" y="9657"/>
                  </a:cubicBezTo>
                  <a:cubicBezTo>
                    <a:pt x="893" y="9478"/>
                    <a:pt x="1131" y="9395"/>
                    <a:pt x="1381" y="9395"/>
                  </a:cubicBezTo>
                  <a:close/>
                  <a:moveTo>
                    <a:pt x="1369" y="1"/>
                  </a:moveTo>
                  <a:cubicBezTo>
                    <a:pt x="619" y="1"/>
                    <a:pt x="0" y="620"/>
                    <a:pt x="0" y="1370"/>
                  </a:cubicBezTo>
                  <a:lnTo>
                    <a:pt x="0" y="10359"/>
                  </a:lnTo>
                  <a:cubicBezTo>
                    <a:pt x="0" y="11109"/>
                    <a:pt x="607" y="11728"/>
                    <a:pt x="1369" y="11728"/>
                  </a:cubicBezTo>
                  <a:lnTo>
                    <a:pt x="8739" y="11728"/>
                  </a:lnTo>
                  <a:cubicBezTo>
                    <a:pt x="8858" y="11728"/>
                    <a:pt x="8942" y="11645"/>
                    <a:pt x="8942" y="11526"/>
                  </a:cubicBezTo>
                  <a:lnTo>
                    <a:pt x="8942" y="2191"/>
                  </a:lnTo>
                  <a:cubicBezTo>
                    <a:pt x="8942" y="2072"/>
                    <a:pt x="8858" y="1989"/>
                    <a:pt x="8739" y="1989"/>
                  </a:cubicBezTo>
                  <a:cubicBezTo>
                    <a:pt x="8620" y="1989"/>
                    <a:pt x="8525" y="2072"/>
                    <a:pt x="8525" y="2191"/>
                  </a:cubicBezTo>
                  <a:lnTo>
                    <a:pt x="8525" y="8990"/>
                  </a:lnTo>
                  <a:lnTo>
                    <a:pt x="1596" y="8990"/>
                  </a:lnTo>
                  <a:lnTo>
                    <a:pt x="1596" y="7787"/>
                  </a:lnTo>
                  <a:cubicBezTo>
                    <a:pt x="1596" y="7668"/>
                    <a:pt x="1500" y="7585"/>
                    <a:pt x="1381" y="7585"/>
                  </a:cubicBezTo>
                  <a:cubicBezTo>
                    <a:pt x="1262" y="7585"/>
                    <a:pt x="1179" y="7668"/>
                    <a:pt x="1179" y="7787"/>
                  </a:cubicBezTo>
                  <a:lnTo>
                    <a:pt x="1179" y="9002"/>
                  </a:lnTo>
                  <a:cubicBezTo>
                    <a:pt x="905" y="9049"/>
                    <a:pt x="655" y="9168"/>
                    <a:pt x="441" y="9359"/>
                  </a:cubicBezTo>
                  <a:lnTo>
                    <a:pt x="441" y="1370"/>
                  </a:lnTo>
                  <a:cubicBezTo>
                    <a:pt x="441" y="929"/>
                    <a:pt x="762" y="548"/>
                    <a:pt x="1179" y="465"/>
                  </a:cubicBezTo>
                  <a:lnTo>
                    <a:pt x="1179" y="7109"/>
                  </a:lnTo>
                  <a:cubicBezTo>
                    <a:pt x="1179" y="7228"/>
                    <a:pt x="1262" y="7311"/>
                    <a:pt x="1381" y="7311"/>
                  </a:cubicBezTo>
                  <a:cubicBezTo>
                    <a:pt x="1500" y="7311"/>
                    <a:pt x="1596" y="7216"/>
                    <a:pt x="1596" y="7109"/>
                  </a:cubicBezTo>
                  <a:lnTo>
                    <a:pt x="1596" y="441"/>
                  </a:lnTo>
                  <a:lnTo>
                    <a:pt x="8525" y="441"/>
                  </a:lnTo>
                  <a:lnTo>
                    <a:pt x="8525" y="1489"/>
                  </a:lnTo>
                  <a:cubicBezTo>
                    <a:pt x="8525" y="1608"/>
                    <a:pt x="8620" y="1703"/>
                    <a:pt x="8739" y="1703"/>
                  </a:cubicBezTo>
                  <a:cubicBezTo>
                    <a:pt x="8847" y="1703"/>
                    <a:pt x="8942" y="1608"/>
                    <a:pt x="8942" y="1489"/>
                  </a:cubicBezTo>
                  <a:lnTo>
                    <a:pt x="8942" y="215"/>
                  </a:lnTo>
                  <a:cubicBezTo>
                    <a:pt x="8942" y="96"/>
                    <a:pt x="8847" y="1"/>
                    <a:pt x="8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79"/>
            <p:cNvSpPr/>
            <p:nvPr/>
          </p:nvSpPr>
          <p:spPr>
            <a:xfrm>
              <a:off x="1841929" y="2295249"/>
              <a:ext cx="165773" cy="13315"/>
            </a:xfrm>
            <a:custGeom>
              <a:avLst/>
              <a:gdLst/>
              <a:ahLst/>
              <a:cxnLst/>
              <a:rect l="l" t="t" r="r" b="b"/>
              <a:pathLst>
                <a:path w="5204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8"/>
                    <a:pt x="203" y="418"/>
                  </a:cubicBezTo>
                  <a:lnTo>
                    <a:pt x="5001" y="418"/>
                  </a:lnTo>
                  <a:cubicBezTo>
                    <a:pt x="5120" y="418"/>
                    <a:pt x="5203" y="322"/>
                    <a:pt x="5203" y="203"/>
                  </a:cubicBezTo>
                  <a:cubicBezTo>
                    <a:pt x="5203" y="84"/>
                    <a:pt x="5120" y="1"/>
                    <a:pt x="5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67" name="Google Shape;11367;p79"/>
          <p:cNvSpPr/>
          <p:nvPr/>
        </p:nvSpPr>
        <p:spPr>
          <a:xfrm>
            <a:off x="3505429" y="1799076"/>
            <a:ext cx="342505" cy="334191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8" name="Google Shape;11368;p79"/>
          <p:cNvSpPr/>
          <p:nvPr/>
        </p:nvSpPr>
        <p:spPr>
          <a:xfrm>
            <a:off x="7100552" y="1803249"/>
            <a:ext cx="368690" cy="334541"/>
          </a:xfrm>
          <a:custGeom>
            <a:avLst/>
            <a:gdLst/>
            <a:ahLst/>
            <a:cxnLst/>
            <a:rect l="l" t="t" r="r" b="b"/>
            <a:pathLst>
              <a:path w="11574" h="10502" extrusionOk="0">
                <a:moveTo>
                  <a:pt x="4370" y="1560"/>
                </a:moveTo>
                <a:lnTo>
                  <a:pt x="4287" y="2668"/>
                </a:lnTo>
                <a:cubicBezTo>
                  <a:pt x="4287" y="2692"/>
                  <a:pt x="4251" y="2703"/>
                  <a:pt x="4227" y="2703"/>
                </a:cubicBezTo>
                <a:lnTo>
                  <a:pt x="3525" y="2703"/>
                </a:lnTo>
                <a:cubicBezTo>
                  <a:pt x="3489" y="2703"/>
                  <a:pt x="3465" y="2680"/>
                  <a:pt x="3465" y="2668"/>
                </a:cubicBezTo>
                <a:lnTo>
                  <a:pt x="3358" y="1560"/>
                </a:lnTo>
                <a:close/>
                <a:moveTo>
                  <a:pt x="1084" y="3442"/>
                </a:moveTo>
                <a:cubicBezTo>
                  <a:pt x="2048" y="3525"/>
                  <a:pt x="2858" y="4335"/>
                  <a:pt x="2941" y="5311"/>
                </a:cubicBezTo>
                <a:lnTo>
                  <a:pt x="1084" y="5311"/>
                </a:lnTo>
                <a:lnTo>
                  <a:pt x="1084" y="3442"/>
                </a:lnTo>
                <a:close/>
                <a:moveTo>
                  <a:pt x="3989" y="5656"/>
                </a:moveTo>
                <a:lnTo>
                  <a:pt x="3989" y="8264"/>
                </a:lnTo>
                <a:lnTo>
                  <a:pt x="1072" y="8264"/>
                </a:lnTo>
                <a:lnTo>
                  <a:pt x="1072" y="5656"/>
                </a:lnTo>
                <a:close/>
                <a:moveTo>
                  <a:pt x="2370" y="8585"/>
                </a:moveTo>
                <a:lnTo>
                  <a:pt x="2370" y="10192"/>
                </a:lnTo>
                <a:lnTo>
                  <a:pt x="2191" y="10192"/>
                </a:lnTo>
                <a:lnTo>
                  <a:pt x="2191" y="8585"/>
                </a:lnTo>
                <a:close/>
                <a:moveTo>
                  <a:pt x="11026" y="4311"/>
                </a:moveTo>
                <a:cubicBezTo>
                  <a:pt x="11133" y="4311"/>
                  <a:pt x="11216" y="4406"/>
                  <a:pt x="11216" y="4513"/>
                </a:cubicBezTo>
                <a:lnTo>
                  <a:pt x="11240" y="10192"/>
                </a:lnTo>
                <a:lnTo>
                  <a:pt x="10835" y="10192"/>
                </a:lnTo>
                <a:lnTo>
                  <a:pt x="10835" y="4513"/>
                </a:lnTo>
                <a:cubicBezTo>
                  <a:pt x="10835" y="4406"/>
                  <a:pt x="10919" y="4311"/>
                  <a:pt x="11026" y="4311"/>
                </a:cubicBezTo>
                <a:close/>
                <a:moveTo>
                  <a:pt x="2334" y="1"/>
                </a:moveTo>
                <a:cubicBezTo>
                  <a:pt x="2072" y="1"/>
                  <a:pt x="1858" y="227"/>
                  <a:pt x="1858" y="477"/>
                </a:cubicBezTo>
                <a:lnTo>
                  <a:pt x="1858" y="3263"/>
                </a:lnTo>
                <a:cubicBezTo>
                  <a:pt x="1620" y="3156"/>
                  <a:pt x="1358" y="3096"/>
                  <a:pt x="1084" y="3084"/>
                </a:cubicBezTo>
                <a:lnTo>
                  <a:pt x="1084" y="1370"/>
                </a:lnTo>
                <a:cubicBezTo>
                  <a:pt x="1084" y="1072"/>
                  <a:pt x="846" y="834"/>
                  <a:pt x="548" y="834"/>
                </a:cubicBezTo>
                <a:cubicBezTo>
                  <a:pt x="251" y="834"/>
                  <a:pt x="12" y="1072"/>
                  <a:pt x="12" y="1370"/>
                </a:cubicBezTo>
                <a:lnTo>
                  <a:pt x="12" y="4954"/>
                </a:lnTo>
                <a:cubicBezTo>
                  <a:pt x="12" y="5049"/>
                  <a:pt x="84" y="5120"/>
                  <a:pt x="179" y="5120"/>
                </a:cubicBezTo>
                <a:cubicBezTo>
                  <a:pt x="262" y="5120"/>
                  <a:pt x="346" y="5049"/>
                  <a:pt x="346" y="4954"/>
                </a:cubicBezTo>
                <a:lnTo>
                  <a:pt x="346" y="1370"/>
                </a:lnTo>
                <a:cubicBezTo>
                  <a:pt x="346" y="1263"/>
                  <a:pt x="429" y="1179"/>
                  <a:pt x="536" y="1179"/>
                </a:cubicBezTo>
                <a:cubicBezTo>
                  <a:pt x="643" y="1179"/>
                  <a:pt x="727" y="1263"/>
                  <a:pt x="727" y="1370"/>
                </a:cubicBezTo>
                <a:lnTo>
                  <a:pt x="727" y="10133"/>
                </a:lnTo>
                <a:lnTo>
                  <a:pt x="322" y="10133"/>
                </a:lnTo>
                <a:lnTo>
                  <a:pt x="322" y="5775"/>
                </a:lnTo>
                <a:cubicBezTo>
                  <a:pt x="322" y="5680"/>
                  <a:pt x="251" y="5609"/>
                  <a:pt x="167" y="5609"/>
                </a:cubicBezTo>
                <a:cubicBezTo>
                  <a:pt x="72" y="5609"/>
                  <a:pt x="0" y="5680"/>
                  <a:pt x="0" y="5775"/>
                </a:cubicBezTo>
                <a:lnTo>
                  <a:pt x="0" y="10300"/>
                </a:lnTo>
                <a:cubicBezTo>
                  <a:pt x="0" y="10383"/>
                  <a:pt x="72" y="10466"/>
                  <a:pt x="167" y="10466"/>
                </a:cubicBezTo>
                <a:lnTo>
                  <a:pt x="893" y="10466"/>
                </a:lnTo>
                <a:cubicBezTo>
                  <a:pt x="977" y="10466"/>
                  <a:pt x="1060" y="10383"/>
                  <a:pt x="1060" y="10300"/>
                </a:cubicBezTo>
                <a:lnTo>
                  <a:pt x="1060" y="8537"/>
                </a:lnTo>
                <a:lnTo>
                  <a:pt x="1834" y="8537"/>
                </a:lnTo>
                <a:lnTo>
                  <a:pt x="1834" y="10300"/>
                </a:lnTo>
                <a:cubicBezTo>
                  <a:pt x="1834" y="10383"/>
                  <a:pt x="1905" y="10466"/>
                  <a:pt x="1989" y="10466"/>
                </a:cubicBezTo>
                <a:lnTo>
                  <a:pt x="2513" y="10466"/>
                </a:lnTo>
                <a:cubicBezTo>
                  <a:pt x="2596" y="10466"/>
                  <a:pt x="2679" y="10383"/>
                  <a:pt x="2679" y="10300"/>
                </a:cubicBezTo>
                <a:lnTo>
                  <a:pt x="2679" y="8537"/>
                </a:lnTo>
                <a:lnTo>
                  <a:pt x="3965" y="8537"/>
                </a:lnTo>
                <a:lnTo>
                  <a:pt x="3965" y="8954"/>
                </a:lnTo>
                <a:cubicBezTo>
                  <a:pt x="3965" y="9049"/>
                  <a:pt x="4049" y="9121"/>
                  <a:pt x="4132" y="9121"/>
                </a:cubicBezTo>
                <a:lnTo>
                  <a:pt x="7299" y="9121"/>
                </a:lnTo>
                <a:cubicBezTo>
                  <a:pt x="7394" y="9121"/>
                  <a:pt x="7466" y="9049"/>
                  <a:pt x="7466" y="8954"/>
                </a:cubicBezTo>
                <a:cubicBezTo>
                  <a:pt x="7466" y="8871"/>
                  <a:pt x="7394" y="8799"/>
                  <a:pt x="7299" y="8799"/>
                </a:cubicBezTo>
                <a:lnTo>
                  <a:pt x="4311" y="8799"/>
                </a:lnTo>
                <a:lnTo>
                  <a:pt x="4311" y="5168"/>
                </a:lnTo>
                <a:lnTo>
                  <a:pt x="10490" y="5168"/>
                </a:lnTo>
                <a:lnTo>
                  <a:pt x="10490" y="8835"/>
                </a:lnTo>
                <a:lnTo>
                  <a:pt x="8109" y="8835"/>
                </a:lnTo>
                <a:cubicBezTo>
                  <a:pt x="8025" y="8835"/>
                  <a:pt x="7942" y="8918"/>
                  <a:pt x="7942" y="9002"/>
                </a:cubicBezTo>
                <a:cubicBezTo>
                  <a:pt x="7942" y="9097"/>
                  <a:pt x="8025" y="9168"/>
                  <a:pt x="8109" y="9168"/>
                </a:cubicBezTo>
                <a:lnTo>
                  <a:pt x="10490" y="9168"/>
                </a:lnTo>
                <a:lnTo>
                  <a:pt x="10490" y="10347"/>
                </a:lnTo>
                <a:cubicBezTo>
                  <a:pt x="10490" y="10431"/>
                  <a:pt x="10561" y="10502"/>
                  <a:pt x="10657" y="10502"/>
                </a:cubicBezTo>
                <a:lnTo>
                  <a:pt x="11383" y="10502"/>
                </a:lnTo>
                <a:cubicBezTo>
                  <a:pt x="11466" y="10502"/>
                  <a:pt x="11550" y="10431"/>
                  <a:pt x="11550" y="10347"/>
                </a:cubicBezTo>
                <a:lnTo>
                  <a:pt x="11550" y="4477"/>
                </a:lnTo>
                <a:cubicBezTo>
                  <a:pt x="11573" y="4192"/>
                  <a:pt x="11323" y="3954"/>
                  <a:pt x="11026" y="3954"/>
                </a:cubicBezTo>
                <a:cubicBezTo>
                  <a:pt x="10728" y="3954"/>
                  <a:pt x="10490" y="4192"/>
                  <a:pt x="10490" y="4489"/>
                </a:cubicBezTo>
                <a:lnTo>
                  <a:pt x="10490" y="4823"/>
                </a:lnTo>
                <a:lnTo>
                  <a:pt x="4156" y="4823"/>
                </a:lnTo>
                <a:cubicBezTo>
                  <a:pt x="4061" y="4823"/>
                  <a:pt x="3989" y="4894"/>
                  <a:pt x="3989" y="4989"/>
                </a:cubicBezTo>
                <a:lnTo>
                  <a:pt x="3989" y="5311"/>
                </a:lnTo>
                <a:lnTo>
                  <a:pt x="3275" y="5311"/>
                </a:lnTo>
                <a:cubicBezTo>
                  <a:pt x="3227" y="4787"/>
                  <a:pt x="3025" y="4311"/>
                  <a:pt x="2703" y="3930"/>
                </a:cubicBezTo>
                <a:lnTo>
                  <a:pt x="2703" y="882"/>
                </a:lnTo>
                <a:lnTo>
                  <a:pt x="3715" y="882"/>
                </a:lnTo>
                <a:lnTo>
                  <a:pt x="3715" y="1203"/>
                </a:lnTo>
                <a:lnTo>
                  <a:pt x="3203" y="1203"/>
                </a:lnTo>
                <a:cubicBezTo>
                  <a:pt x="3096" y="1203"/>
                  <a:pt x="3025" y="1298"/>
                  <a:pt x="3037" y="1394"/>
                </a:cubicBezTo>
                <a:lnTo>
                  <a:pt x="3156" y="2680"/>
                </a:lnTo>
                <a:cubicBezTo>
                  <a:pt x="3168" y="2882"/>
                  <a:pt x="3346" y="3037"/>
                  <a:pt x="3537" y="3037"/>
                </a:cubicBezTo>
                <a:lnTo>
                  <a:pt x="3715" y="3037"/>
                </a:lnTo>
                <a:lnTo>
                  <a:pt x="3715" y="3989"/>
                </a:lnTo>
                <a:cubicBezTo>
                  <a:pt x="3715" y="4073"/>
                  <a:pt x="3799" y="4156"/>
                  <a:pt x="3882" y="4156"/>
                </a:cubicBezTo>
                <a:cubicBezTo>
                  <a:pt x="3977" y="4156"/>
                  <a:pt x="4049" y="4073"/>
                  <a:pt x="4049" y="3989"/>
                </a:cubicBezTo>
                <a:lnTo>
                  <a:pt x="4049" y="3037"/>
                </a:lnTo>
                <a:lnTo>
                  <a:pt x="4227" y="3037"/>
                </a:lnTo>
                <a:cubicBezTo>
                  <a:pt x="4430" y="3037"/>
                  <a:pt x="4596" y="2882"/>
                  <a:pt x="4608" y="2680"/>
                </a:cubicBezTo>
                <a:lnTo>
                  <a:pt x="4727" y="1394"/>
                </a:lnTo>
                <a:cubicBezTo>
                  <a:pt x="4727" y="1358"/>
                  <a:pt x="4715" y="1310"/>
                  <a:pt x="4692" y="1263"/>
                </a:cubicBezTo>
                <a:cubicBezTo>
                  <a:pt x="4656" y="1239"/>
                  <a:pt x="4608" y="1203"/>
                  <a:pt x="4572" y="1203"/>
                </a:cubicBezTo>
                <a:lnTo>
                  <a:pt x="4049" y="1203"/>
                </a:lnTo>
                <a:lnTo>
                  <a:pt x="4049" y="882"/>
                </a:lnTo>
                <a:lnTo>
                  <a:pt x="4394" y="882"/>
                </a:lnTo>
                <a:cubicBezTo>
                  <a:pt x="4632" y="882"/>
                  <a:pt x="4823" y="679"/>
                  <a:pt x="4823" y="441"/>
                </a:cubicBezTo>
                <a:cubicBezTo>
                  <a:pt x="4823" y="203"/>
                  <a:pt x="4632" y="13"/>
                  <a:pt x="4394" y="13"/>
                </a:cubicBezTo>
                <a:lnTo>
                  <a:pt x="3632" y="13"/>
                </a:lnTo>
                <a:cubicBezTo>
                  <a:pt x="3537" y="13"/>
                  <a:pt x="3465" y="84"/>
                  <a:pt x="3465" y="179"/>
                </a:cubicBezTo>
                <a:cubicBezTo>
                  <a:pt x="3465" y="263"/>
                  <a:pt x="3537" y="346"/>
                  <a:pt x="3632" y="346"/>
                </a:cubicBezTo>
                <a:lnTo>
                  <a:pt x="4394" y="346"/>
                </a:lnTo>
                <a:cubicBezTo>
                  <a:pt x="4430" y="346"/>
                  <a:pt x="4477" y="382"/>
                  <a:pt x="4477" y="429"/>
                </a:cubicBezTo>
                <a:cubicBezTo>
                  <a:pt x="4477" y="477"/>
                  <a:pt x="4430" y="525"/>
                  <a:pt x="4394" y="525"/>
                </a:cubicBezTo>
                <a:lnTo>
                  <a:pt x="2525" y="525"/>
                </a:lnTo>
                <a:cubicBezTo>
                  <a:pt x="2441" y="525"/>
                  <a:pt x="2370" y="596"/>
                  <a:pt x="2370" y="679"/>
                </a:cubicBezTo>
                <a:lnTo>
                  <a:pt x="2370" y="3573"/>
                </a:lnTo>
                <a:cubicBezTo>
                  <a:pt x="2334" y="3561"/>
                  <a:pt x="2191" y="3442"/>
                  <a:pt x="2191" y="3442"/>
                </a:cubicBezTo>
                <a:lnTo>
                  <a:pt x="2191" y="477"/>
                </a:lnTo>
                <a:cubicBezTo>
                  <a:pt x="2191" y="406"/>
                  <a:pt x="2251" y="322"/>
                  <a:pt x="2334" y="322"/>
                </a:cubicBezTo>
                <a:lnTo>
                  <a:pt x="2870" y="322"/>
                </a:lnTo>
                <a:cubicBezTo>
                  <a:pt x="2965" y="322"/>
                  <a:pt x="3037" y="251"/>
                  <a:pt x="3037" y="167"/>
                </a:cubicBezTo>
                <a:cubicBezTo>
                  <a:pt x="3037" y="72"/>
                  <a:pt x="2965" y="1"/>
                  <a:pt x="287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9" name="Google Shape;11369;p79"/>
          <p:cNvSpPr/>
          <p:nvPr/>
        </p:nvSpPr>
        <p:spPr>
          <a:xfrm>
            <a:off x="7955445" y="1830198"/>
            <a:ext cx="383088" cy="286472"/>
          </a:xfrm>
          <a:custGeom>
            <a:avLst/>
            <a:gdLst/>
            <a:ahLst/>
            <a:cxnLst/>
            <a:rect l="l" t="t" r="r" b="b"/>
            <a:pathLst>
              <a:path w="12026" h="8993" extrusionOk="0">
                <a:moveTo>
                  <a:pt x="3929" y="0"/>
                </a:moveTo>
                <a:cubicBezTo>
                  <a:pt x="1691" y="0"/>
                  <a:pt x="0" y="2322"/>
                  <a:pt x="1167" y="4763"/>
                </a:cubicBezTo>
                <a:lnTo>
                  <a:pt x="453" y="4763"/>
                </a:lnTo>
                <a:cubicBezTo>
                  <a:pt x="369" y="4763"/>
                  <a:pt x="298" y="4834"/>
                  <a:pt x="298" y="4929"/>
                </a:cubicBezTo>
                <a:cubicBezTo>
                  <a:pt x="298" y="5013"/>
                  <a:pt x="369" y="5096"/>
                  <a:pt x="453" y="5096"/>
                </a:cubicBezTo>
                <a:lnTo>
                  <a:pt x="1346" y="5096"/>
                </a:lnTo>
                <a:cubicBezTo>
                  <a:pt x="2334" y="6727"/>
                  <a:pt x="4382" y="7918"/>
                  <a:pt x="5977" y="8965"/>
                </a:cubicBezTo>
                <a:cubicBezTo>
                  <a:pt x="6007" y="8983"/>
                  <a:pt x="6040" y="8992"/>
                  <a:pt x="6071" y="8992"/>
                </a:cubicBezTo>
                <a:cubicBezTo>
                  <a:pt x="6102" y="8992"/>
                  <a:pt x="6132" y="8983"/>
                  <a:pt x="6156" y="8965"/>
                </a:cubicBezTo>
                <a:cubicBezTo>
                  <a:pt x="7751" y="7930"/>
                  <a:pt x="9799" y="6739"/>
                  <a:pt x="10787" y="5096"/>
                </a:cubicBezTo>
                <a:lnTo>
                  <a:pt x="11680" y="5096"/>
                </a:lnTo>
                <a:cubicBezTo>
                  <a:pt x="11764" y="5096"/>
                  <a:pt x="11847" y="5013"/>
                  <a:pt x="11847" y="4929"/>
                </a:cubicBezTo>
                <a:cubicBezTo>
                  <a:pt x="11883" y="4774"/>
                  <a:pt x="11811" y="4703"/>
                  <a:pt x="11704" y="4703"/>
                </a:cubicBezTo>
                <a:lnTo>
                  <a:pt x="10990" y="4703"/>
                </a:lnTo>
                <a:cubicBezTo>
                  <a:pt x="12025" y="2572"/>
                  <a:pt x="10859" y="452"/>
                  <a:pt x="8930" y="12"/>
                </a:cubicBezTo>
                <a:cubicBezTo>
                  <a:pt x="8922" y="11"/>
                  <a:pt x="8914" y="10"/>
                  <a:pt x="8906" y="10"/>
                </a:cubicBezTo>
                <a:cubicBezTo>
                  <a:pt x="8821" y="10"/>
                  <a:pt x="8748" y="68"/>
                  <a:pt x="8716" y="155"/>
                </a:cubicBezTo>
                <a:cubicBezTo>
                  <a:pt x="8704" y="238"/>
                  <a:pt x="8763" y="333"/>
                  <a:pt x="8847" y="357"/>
                </a:cubicBezTo>
                <a:cubicBezTo>
                  <a:pt x="10609" y="762"/>
                  <a:pt x="11668" y="2738"/>
                  <a:pt x="10621" y="4715"/>
                </a:cubicBezTo>
                <a:lnTo>
                  <a:pt x="10001" y="4715"/>
                </a:lnTo>
                <a:lnTo>
                  <a:pt x="9418" y="3548"/>
                </a:lnTo>
                <a:cubicBezTo>
                  <a:pt x="9385" y="3483"/>
                  <a:pt x="9325" y="3452"/>
                  <a:pt x="9266" y="3452"/>
                </a:cubicBezTo>
                <a:cubicBezTo>
                  <a:pt x="9196" y="3452"/>
                  <a:pt x="9128" y="3495"/>
                  <a:pt x="9108" y="3572"/>
                </a:cubicBezTo>
                <a:lnTo>
                  <a:pt x="8573" y="5251"/>
                </a:lnTo>
                <a:lnTo>
                  <a:pt x="7954" y="3870"/>
                </a:lnTo>
                <a:cubicBezTo>
                  <a:pt x="7927" y="3808"/>
                  <a:pt x="7868" y="3772"/>
                  <a:pt x="7806" y="3772"/>
                </a:cubicBezTo>
                <a:cubicBezTo>
                  <a:pt x="7784" y="3772"/>
                  <a:pt x="7761" y="3777"/>
                  <a:pt x="7739" y="3786"/>
                </a:cubicBezTo>
                <a:cubicBezTo>
                  <a:pt x="7644" y="3822"/>
                  <a:pt x="7620" y="3917"/>
                  <a:pt x="7644" y="4001"/>
                </a:cubicBezTo>
                <a:lnTo>
                  <a:pt x="8430" y="5810"/>
                </a:lnTo>
                <a:cubicBezTo>
                  <a:pt x="8458" y="5877"/>
                  <a:pt x="8520" y="5910"/>
                  <a:pt x="8583" y="5910"/>
                </a:cubicBezTo>
                <a:cubicBezTo>
                  <a:pt x="8654" y="5910"/>
                  <a:pt x="8726" y="5869"/>
                  <a:pt x="8751" y="5786"/>
                </a:cubicBezTo>
                <a:lnTo>
                  <a:pt x="9299" y="4084"/>
                </a:lnTo>
                <a:lnTo>
                  <a:pt x="9739" y="4989"/>
                </a:lnTo>
                <a:cubicBezTo>
                  <a:pt x="9775" y="5048"/>
                  <a:pt x="9835" y="5072"/>
                  <a:pt x="9894" y="5072"/>
                </a:cubicBezTo>
                <a:lnTo>
                  <a:pt x="10418" y="5072"/>
                </a:lnTo>
                <a:cubicBezTo>
                  <a:pt x="9323" y="6715"/>
                  <a:pt x="6989" y="7965"/>
                  <a:pt x="6084" y="8584"/>
                </a:cubicBezTo>
                <a:cubicBezTo>
                  <a:pt x="4644" y="7656"/>
                  <a:pt x="2715" y="6537"/>
                  <a:pt x="1750" y="5072"/>
                </a:cubicBezTo>
                <a:lnTo>
                  <a:pt x="2572" y="5072"/>
                </a:lnTo>
                <a:cubicBezTo>
                  <a:pt x="2631" y="5072"/>
                  <a:pt x="2691" y="5036"/>
                  <a:pt x="2715" y="4989"/>
                </a:cubicBezTo>
                <a:lnTo>
                  <a:pt x="3453" y="3500"/>
                </a:lnTo>
                <a:lnTo>
                  <a:pt x="4358" y="6167"/>
                </a:lnTo>
                <a:cubicBezTo>
                  <a:pt x="4387" y="6243"/>
                  <a:pt x="4456" y="6279"/>
                  <a:pt x="4523" y="6279"/>
                </a:cubicBezTo>
                <a:cubicBezTo>
                  <a:pt x="4593" y="6279"/>
                  <a:pt x="4661" y="6240"/>
                  <a:pt x="4679" y="6167"/>
                </a:cubicBezTo>
                <a:lnTo>
                  <a:pt x="5394" y="3739"/>
                </a:lnTo>
                <a:lnTo>
                  <a:pt x="6049" y="4822"/>
                </a:lnTo>
                <a:cubicBezTo>
                  <a:pt x="6087" y="4877"/>
                  <a:pt x="6146" y="4904"/>
                  <a:pt x="6202" y="4904"/>
                </a:cubicBezTo>
                <a:cubicBezTo>
                  <a:pt x="6267" y="4904"/>
                  <a:pt x="6327" y="4868"/>
                  <a:pt x="6346" y="4798"/>
                </a:cubicBezTo>
                <a:lnTo>
                  <a:pt x="7120" y="2893"/>
                </a:lnTo>
                <a:lnTo>
                  <a:pt x="7358" y="3429"/>
                </a:lnTo>
                <a:cubicBezTo>
                  <a:pt x="7393" y="3491"/>
                  <a:pt x="7455" y="3526"/>
                  <a:pt x="7518" y="3526"/>
                </a:cubicBezTo>
                <a:cubicBezTo>
                  <a:pt x="7540" y="3526"/>
                  <a:pt x="7563" y="3522"/>
                  <a:pt x="7584" y="3512"/>
                </a:cubicBezTo>
                <a:cubicBezTo>
                  <a:pt x="7680" y="3465"/>
                  <a:pt x="7704" y="3381"/>
                  <a:pt x="7680" y="3286"/>
                </a:cubicBezTo>
                <a:lnTo>
                  <a:pt x="7287" y="2393"/>
                </a:lnTo>
                <a:cubicBezTo>
                  <a:pt x="7257" y="2328"/>
                  <a:pt x="7195" y="2295"/>
                  <a:pt x="7132" y="2295"/>
                </a:cubicBezTo>
                <a:cubicBezTo>
                  <a:pt x="7070" y="2295"/>
                  <a:pt x="7007" y="2328"/>
                  <a:pt x="6977" y="2393"/>
                </a:cubicBezTo>
                <a:lnTo>
                  <a:pt x="6168" y="4358"/>
                </a:lnTo>
                <a:lnTo>
                  <a:pt x="5501" y="3227"/>
                </a:lnTo>
                <a:cubicBezTo>
                  <a:pt x="5470" y="3171"/>
                  <a:pt x="5419" y="3145"/>
                  <a:pt x="5365" y="3145"/>
                </a:cubicBezTo>
                <a:cubicBezTo>
                  <a:pt x="5293" y="3145"/>
                  <a:pt x="5219" y="3192"/>
                  <a:pt x="5191" y="3274"/>
                </a:cubicBezTo>
                <a:lnTo>
                  <a:pt x="4501" y="5572"/>
                </a:lnTo>
                <a:lnTo>
                  <a:pt x="3643" y="3024"/>
                </a:lnTo>
                <a:cubicBezTo>
                  <a:pt x="3618" y="2942"/>
                  <a:pt x="3550" y="2900"/>
                  <a:pt x="3482" y="2900"/>
                </a:cubicBezTo>
                <a:cubicBezTo>
                  <a:pt x="3421" y="2900"/>
                  <a:pt x="3362" y="2933"/>
                  <a:pt x="3334" y="3000"/>
                </a:cubicBezTo>
                <a:lnTo>
                  <a:pt x="2465" y="4774"/>
                </a:lnTo>
                <a:lnTo>
                  <a:pt x="1548" y="4774"/>
                </a:lnTo>
                <a:cubicBezTo>
                  <a:pt x="357" y="2548"/>
                  <a:pt x="1869" y="345"/>
                  <a:pt x="3929" y="345"/>
                </a:cubicBezTo>
                <a:cubicBezTo>
                  <a:pt x="4703" y="345"/>
                  <a:pt x="5418" y="655"/>
                  <a:pt x="5953" y="1203"/>
                </a:cubicBezTo>
                <a:cubicBezTo>
                  <a:pt x="5989" y="1238"/>
                  <a:pt x="6034" y="1256"/>
                  <a:pt x="6078" y="1256"/>
                </a:cubicBezTo>
                <a:cubicBezTo>
                  <a:pt x="6123" y="1256"/>
                  <a:pt x="6168" y="1238"/>
                  <a:pt x="6203" y="1203"/>
                </a:cubicBezTo>
                <a:cubicBezTo>
                  <a:pt x="6668" y="714"/>
                  <a:pt x="7287" y="417"/>
                  <a:pt x="7954" y="357"/>
                </a:cubicBezTo>
                <a:cubicBezTo>
                  <a:pt x="8049" y="345"/>
                  <a:pt x="8120" y="262"/>
                  <a:pt x="8108" y="167"/>
                </a:cubicBezTo>
                <a:cubicBezTo>
                  <a:pt x="8097" y="78"/>
                  <a:pt x="8025" y="11"/>
                  <a:pt x="7939" y="11"/>
                </a:cubicBezTo>
                <a:cubicBezTo>
                  <a:pt x="7932" y="11"/>
                  <a:pt x="7925" y="11"/>
                  <a:pt x="7918" y="12"/>
                </a:cubicBezTo>
                <a:cubicBezTo>
                  <a:pt x="7215" y="83"/>
                  <a:pt x="6572" y="369"/>
                  <a:pt x="6072" y="845"/>
                </a:cubicBezTo>
                <a:cubicBezTo>
                  <a:pt x="5489" y="298"/>
                  <a:pt x="4727" y="0"/>
                  <a:pt x="39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70" name="Google Shape;11370;p79"/>
          <p:cNvGrpSpPr/>
          <p:nvPr/>
        </p:nvGrpSpPr>
        <p:grpSpPr>
          <a:xfrm>
            <a:off x="6656812" y="1848388"/>
            <a:ext cx="368690" cy="245793"/>
            <a:chOff x="6656812" y="2029388"/>
            <a:chExt cx="368690" cy="245793"/>
          </a:xfrm>
          <a:solidFill>
            <a:schemeClr val="tx1"/>
          </a:solidFill>
        </p:grpSpPr>
        <p:sp>
          <p:nvSpPr>
            <p:cNvPr id="11371" name="Google Shape;11371;p79"/>
            <p:cNvSpPr/>
            <p:nvPr/>
          </p:nvSpPr>
          <p:spPr>
            <a:xfrm>
              <a:off x="6915475" y="2164007"/>
              <a:ext cx="73967" cy="73999"/>
            </a:xfrm>
            <a:custGeom>
              <a:avLst/>
              <a:gdLst/>
              <a:ahLst/>
              <a:cxnLst/>
              <a:rect l="l" t="t" r="r" b="b"/>
              <a:pathLst>
                <a:path w="2322" h="2323" extrusionOk="0">
                  <a:moveTo>
                    <a:pt x="1167" y="323"/>
                  </a:moveTo>
                  <a:cubicBezTo>
                    <a:pt x="1631" y="323"/>
                    <a:pt x="2000" y="692"/>
                    <a:pt x="2000" y="1156"/>
                  </a:cubicBezTo>
                  <a:cubicBezTo>
                    <a:pt x="2000" y="1621"/>
                    <a:pt x="1631" y="1990"/>
                    <a:pt x="1167" y="1990"/>
                  </a:cubicBezTo>
                  <a:cubicBezTo>
                    <a:pt x="703" y="1990"/>
                    <a:pt x="334" y="1621"/>
                    <a:pt x="334" y="1156"/>
                  </a:cubicBezTo>
                  <a:cubicBezTo>
                    <a:pt x="334" y="692"/>
                    <a:pt x="703" y="323"/>
                    <a:pt x="1167" y="323"/>
                  </a:cubicBezTo>
                  <a:close/>
                  <a:moveTo>
                    <a:pt x="1126" y="0"/>
                  </a:moveTo>
                  <a:cubicBezTo>
                    <a:pt x="502" y="0"/>
                    <a:pt x="0" y="527"/>
                    <a:pt x="0" y="1156"/>
                  </a:cubicBezTo>
                  <a:cubicBezTo>
                    <a:pt x="0" y="1799"/>
                    <a:pt x="524" y="2323"/>
                    <a:pt x="1167" y="2323"/>
                  </a:cubicBezTo>
                  <a:cubicBezTo>
                    <a:pt x="1810" y="2323"/>
                    <a:pt x="2322" y="1799"/>
                    <a:pt x="2322" y="1156"/>
                  </a:cubicBezTo>
                  <a:cubicBezTo>
                    <a:pt x="2322" y="513"/>
                    <a:pt x="1810" y="1"/>
                    <a:pt x="1167" y="1"/>
                  </a:cubicBezTo>
                  <a:cubicBezTo>
                    <a:pt x="1153" y="1"/>
                    <a:pt x="1139" y="0"/>
                    <a:pt x="11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79"/>
            <p:cNvSpPr/>
            <p:nvPr/>
          </p:nvSpPr>
          <p:spPr>
            <a:xfrm>
              <a:off x="6901427" y="2057070"/>
              <a:ext cx="51605" cy="31154"/>
            </a:xfrm>
            <a:custGeom>
              <a:avLst/>
              <a:gdLst/>
              <a:ahLst/>
              <a:cxnLst/>
              <a:rect l="l" t="t" r="r" b="b"/>
              <a:pathLst>
                <a:path w="1620" h="978" extrusionOk="0">
                  <a:moveTo>
                    <a:pt x="1179" y="346"/>
                  </a:moveTo>
                  <a:cubicBezTo>
                    <a:pt x="1239" y="346"/>
                    <a:pt x="1275" y="394"/>
                    <a:pt x="1275" y="453"/>
                  </a:cubicBezTo>
                  <a:lnTo>
                    <a:pt x="1275" y="525"/>
                  </a:lnTo>
                  <a:cubicBezTo>
                    <a:pt x="1275" y="584"/>
                    <a:pt x="1239" y="632"/>
                    <a:pt x="1179" y="632"/>
                  </a:cubicBezTo>
                  <a:lnTo>
                    <a:pt x="441" y="632"/>
                  </a:lnTo>
                  <a:cubicBezTo>
                    <a:pt x="382" y="632"/>
                    <a:pt x="334" y="584"/>
                    <a:pt x="334" y="525"/>
                  </a:cubicBezTo>
                  <a:lnTo>
                    <a:pt x="334" y="453"/>
                  </a:lnTo>
                  <a:cubicBezTo>
                    <a:pt x="334" y="394"/>
                    <a:pt x="382" y="346"/>
                    <a:pt x="441" y="346"/>
                  </a:cubicBezTo>
                  <a:close/>
                  <a:moveTo>
                    <a:pt x="441" y="1"/>
                  </a:moveTo>
                  <a:cubicBezTo>
                    <a:pt x="203" y="1"/>
                    <a:pt x="1" y="203"/>
                    <a:pt x="1" y="453"/>
                  </a:cubicBezTo>
                  <a:lnTo>
                    <a:pt x="1" y="525"/>
                  </a:lnTo>
                  <a:cubicBezTo>
                    <a:pt x="1" y="763"/>
                    <a:pt x="191" y="977"/>
                    <a:pt x="441" y="977"/>
                  </a:cubicBezTo>
                  <a:lnTo>
                    <a:pt x="1179" y="977"/>
                  </a:lnTo>
                  <a:cubicBezTo>
                    <a:pt x="1418" y="977"/>
                    <a:pt x="1620" y="775"/>
                    <a:pt x="1620" y="525"/>
                  </a:cubicBezTo>
                  <a:lnTo>
                    <a:pt x="1620" y="453"/>
                  </a:lnTo>
                  <a:cubicBezTo>
                    <a:pt x="1620" y="215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79"/>
            <p:cNvSpPr/>
            <p:nvPr/>
          </p:nvSpPr>
          <p:spPr>
            <a:xfrm>
              <a:off x="6901809" y="2091983"/>
              <a:ext cx="51605" cy="30358"/>
            </a:xfrm>
            <a:custGeom>
              <a:avLst/>
              <a:gdLst/>
              <a:ahLst/>
              <a:cxnLst/>
              <a:rect l="l" t="t" r="r" b="b"/>
              <a:pathLst>
                <a:path w="1620" h="953" extrusionOk="0">
                  <a:moveTo>
                    <a:pt x="1179" y="333"/>
                  </a:moveTo>
                  <a:cubicBezTo>
                    <a:pt x="1239" y="333"/>
                    <a:pt x="1286" y="381"/>
                    <a:pt x="1286" y="441"/>
                  </a:cubicBezTo>
                  <a:lnTo>
                    <a:pt x="1286" y="512"/>
                  </a:lnTo>
                  <a:cubicBezTo>
                    <a:pt x="1286" y="572"/>
                    <a:pt x="1239" y="619"/>
                    <a:pt x="1179" y="619"/>
                  </a:cubicBezTo>
                  <a:lnTo>
                    <a:pt x="453" y="619"/>
                  </a:lnTo>
                  <a:cubicBezTo>
                    <a:pt x="394" y="619"/>
                    <a:pt x="346" y="572"/>
                    <a:pt x="346" y="512"/>
                  </a:cubicBezTo>
                  <a:lnTo>
                    <a:pt x="346" y="441"/>
                  </a:lnTo>
                  <a:cubicBezTo>
                    <a:pt x="346" y="381"/>
                    <a:pt x="394" y="333"/>
                    <a:pt x="453" y="333"/>
                  </a:cubicBezTo>
                  <a:close/>
                  <a:moveTo>
                    <a:pt x="453" y="0"/>
                  </a:moveTo>
                  <a:cubicBezTo>
                    <a:pt x="215" y="0"/>
                    <a:pt x="1" y="191"/>
                    <a:pt x="1" y="441"/>
                  </a:cubicBezTo>
                  <a:lnTo>
                    <a:pt x="1" y="500"/>
                  </a:lnTo>
                  <a:cubicBezTo>
                    <a:pt x="1" y="738"/>
                    <a:pt x="191" y="953"/>
                    <a:pt x="453" y="953"/>
                  </a:cubicBezTo>
                  <a:lnTo>
                    <a:pt x="1179" y="953"/>
                  </a:lnTo>
                  <a:cubicBezTo>
                    <a:pt x="1417" y="953"/>
                    <a:pt x="1620" y="750"/>
                    <a:pt x="1620" y="500"/>
                  </a:cubicBezTo>
                  <a:lnTo>
                    <a:pt x="1620" y="441"/>
                  </a:lnTo>
                  <a:cubicBezTo>
                    <a:pt x="1620" y="202"/>
                    <a:pt x="1429" y="0"/>
                    <a:pt x="1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79"/>
            <p:cNvSpPr/>
            <p:nvPr/>
          </p:nvSpPr>
          <p:spPr>
            <a:xfrm>
              <a:off x="6901809" y="2126099"/>
              <a:ext cx="51605" cy="30772"/>
            </a:xfrm>
            <a:custGeom>
              <a:avLst/>
              <a:gdLst/>
              <a:ahLst/>
              <a:cxnLst/>
              <a:rect l="l" t="t" r="r" b="b"/>
              <a:pathLst>
                <a:path w="1620" h="966" extrusionOk="0">
                  <a:moveTo>
                    <a:pt x="1179" y="358"/>
                  </a:moveTo>
                  <a:cubicBezTo>
                    <a:pt x="1239" y="358"/>
                    <a:pt x="1286" y="394"/>
                    <a:pt x="1286" y="453"/>
                  </a:cubicBezTo>
                  <a:lnTo>
                    <a:pt x="1286" y="536"/>
                  </a:lnTo>
                  <a:cubicBezTo>
                    <a:pt x="1286" y="596"/>
                    <a:pt x="1239" y="632"/>
                    <a:pt x="1179" y="632"/>
                  </a:cubicBezTo>
                  <a:lnTo>
                    <a:pt x="453" y="632"/>
                  </a:lnTo>
                  <a:cubicBezTo>
                    <a:pt x="394" y="632"/>
                    <a:pt x="346" y="596"/>
                    <a:pt x="346" y="536"/>
                  </a:cubicBezTo>
                  <a:lnTo>
                    <a:pt x="346" y="453"/>
                  </a:lnTo>
                  <a:cubicBezTo>
                    <a:pt x="346" y="394"/>
                    <a:pt x="394" y="358"/>
                    <a:pt x="453" y="358"/>
                  </a:cubicBezTo>
                  <a:close/>
                  <a:moveTo>
                    <a:pt x="453" y="1"/>
                  </a:moveTo>
                  <a:cubicBezTo>
                    <a:pt x="215" y="1"/>
                    <a:pt x="1" y="191"/>
                    <a:pt x="1" y="441"/>
                  </a:cubicBezTo>
                  <a:lnTo>
                    <a:pt x="1" y="513"/>
                  </a:lnTo>
                  <a:cubicBezTo>
                    <a:pt x="1" y="751"/>
                    <a:pt x="191" y="965"/>
                    <a:pt x="453" y="965"/>
                  </a:cubicBezTo>
                  <a:lnTo>
                    <a:pt x="1179" y="965"/>
                  </a:lnTo>
                  <a:cubicBezTo>
                    <a:pt x="1417" y="965"/>
                    <a:pt x="1620" y="775"/>
                    <a:pt x="1620" y="513"/>
                  </a:cubicBezTo>
                  <a:lnTo>
                    <a:pt x="1620" y="441"/>
                  </a:lnTo>
                  <a:cubicBezTo>
                    <a:pt x="1620" y="203"/>
                    <a:pt x="1429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79"/>
            <p:cNvSpPr/>
            <p:nvPr/>
          </p:nvSpPr>
          <p:spPr>
            <a:xfrm>
              <a:off x="6959849" y="2057452"/>
              <a:ext cx="43641" cy="99419"/>
            </a:xfrm>
            <a:custGeom>
              <a:avLst/>
              <a:gdLst/>
              <a:ahLst/>
              <a:cxnLst/>
              <a:rect l="l" t="t" r="r" b="b"/>
              <a:pathLst>
                <a:path w="1370" h="3121" extrusionOk="0">
                  <a:moveTo>
                    <a:pt x="965" y="334"/>
                  </a:moveTo>
                  <a:cubicBezTo>
                    <a:pt x="1000" y="334"/>
                    <a:pt x="1048" y="382"/>
                    <a:pt x="1048" y="429"/>
                  </a:cubicBezTo>
                  <a:lnTo>
                    <a:pt x="1048" y="2703"/>
                  </a:lnTo>
                  <a:cubicBezTo>
                    <a:pt x="1048" y="2751"/>
                    <a:pt x="1000" y="2787"/>
                    <a:pt x="965" y="2787"/>
                  </a:cubicBezTo>
                  <a:lnTo>
                    <a:pt x="429" y="2787"/>
                  </a:lnTo>
                  <a:cubicBezTo>
                    <a:pt x="369" y="2775"/>
                    <a:pt x="334" y="2751"/>
                    <a:pt x="334" y="2703"/>
                  </a:cubicBezTo>
                  <a:lnTo>
                    <a:pt x="334" y="429"/>
                  </a:lnTo>
                  <a:cubicBezTo>
                    <a:pt x="334" y="382"/>
                    <a:pt x="381" y="334"/>
                    <a:pt x="429" y="334"/>
                  </a:cubicBezTo>
                  <a:close/>
                  <a:moveTo>
                    <a:pt x="417" y="1"/>
                  </a:moveTo>
                  <a:cubicBezTo>
                    <a:pt x="179" y="1"/>
                    <a:pt x="0" y="203"/>
                    <a:pt x="0" y="429"/>
                  </a:cubicBezTo>
                  <a:lnTo>
                    <a:pt x="0" y="2703"/>
                  </a:lnTo>
                  <a:cubicBezTo>
                    <a:pt x="0" y="2941"/>
                    <a:pt x="191" y="3120"/>
                    <a:pt x="417" y="3120"/>
                  </a:cubicBezTo>
                  <a:lnTo>
                    <a:pt x="953" y="3120"/>
                  </a:lnTo>
                  <a:cubicBezTo>
                    <a:pt x="1191" y="3120"/>
                    <a:pt x="1369" y="2930"/>
                    <a:pt x="1369" y="2703"/>
                  </a:cubicBezTo>
                  <a:lnTo>
                    <a:pt x="1369" y="429"/>
                  </a:lnTo>
                  <a:cubicBezTo>
                    <a:pt x="1369" y="179"/>
                    <a:pt x="1167" y="1"/>
                    <a:pt x="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79"/>
            <p:cNvSpPr/>
            <p:nvPr/>
          </p:nvSpPr>
          <p:spPr>
            <a:xfrm>
              <a:off x="6835805" y="2075291"/>
              <a:ext cx="29243" cy="10257"/>
            </a:xfrm>
            <a:custGeom>
              <a:avLst/>
              <a:gdLst/>
              <a:ahLst/>
              <a:cxnLst/>
              <a:rect l="l" t="t" r="r" b="b"/>
              <a:pathLst>
                <a:path w="918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0"/>
                    <a:pt x="918" y="167"/>
                  </a:cubicBezTo>
                  <a:cubicBezTo>
                    <a:pt x="918" y="72"/>
                    <a:pt x="834" y="0"/>
                    <a:pt x="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79"/>
            <p:cNvSpPr/>
            <p:nvPr/>
          </p:nvSpPr>
          <p:spPr>
            <a:xfrm>
              <a:off x="6700422" y="2074908"/>
              <a:ext cx="11022" cy="10257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9" y="322"/>
                  </a:lnTo>
                  <a:cubicBezTo>
                    <a:pt x="262" y="322"/>
                    <a:pt x="346" y="250"/>
                    <a:pt x="346" y="155"/>
                  </a:cubicBezTo>
                  <a:cubicBezTo>
                    <a:pt x="346" y="72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79"/>
            <p:cNvSpPr/>
            <p:nvPr/>
          </p:nvSpPr>
          <p:spPr>
            <a:xfrm>
              <a:off x="6706092" y="2098417"/>
              <a:ext cx="151375" cy="89162"/>
            </a:xfrm>
            <a:custGeom>
              <a:avLst/>
              <a:gdLst/>
              <a:ahLst/>
              <a:cxnLst/>
              <a:rect l="l" t="t" r="r" b="b"/>
              <a:pathLst>
                <a:path w="4752" h="2799" extrusionOk="0">
                  <a:moveTo>
                    <a:pt x="2119" y="0"/>
                  </a:moveTo>
                  <a:cubicBezTo>
                    <a:pt x="2047" y="0"/>
                    <a:pt x="1977" y="45"/>
                    <a:pt x="1966" y="131"/>
                  </a:cubicBezTo>
                  <a:lnTo>
                    <a:pt x="1573" y="1977"/>
                  </a:lnTo>
                  <a:lnTo>
                    <a:pt x="1239" y="941"/>
                  </a:lnTo>
                  <a:cubicBezTo>
                    <a:pt x="1214" y="859"/>
                    <a:pt x="1142" y="817"/>
                    <a:pt x="1071" y="817"/>
                  </a:cubicBezTo>
                  <a:cubicBezTo>
                    <a:pt x="1008" y="817"/>
                    <a:pt x="946" y="850"/>
                    <a:pt x="918" y="917"/>
                  </a:cubicBezTo>
                  <a:lnTo>
                    <a:pt x="501" y="1846"/>
                  </a:lnTo>
                  <a:lnTo>
                    <a:pt x="168" y="1846"/>
                  </a:lnTo>
                  <a:cubicBezTo>
                    <a:pt x="72" y="1846"/>
                    <a:pt x="1" y="1917"/>
                    <a:pt x="1" y="2013"/>
                  </a:cubicBezTo>
                  <a:cubicBezTo>
                    <a:pt x="1" y="2096"/>
                    <a:pt x="72" y="2167"/>
                    <a:pt x="168" y="2167"/>
                  </a:cubicBezTo>
                  <a:lnTo>
                    <a:pt x="608" y="2167"/>
                  </a:lnTo>
                  <a:cubicBezTo>
                    <a:pt x="680" y="2167"/>
                    <a:pt x="739" y="2132"/>
                    <a:pt x="763" y="2072"/>
                  </a:cubicBezTo>
                  <a:lnTo>
                    <a:pt x="1037" y="1441"/>
                  </a:lnTo>
                  <a:lnTo>
                    <a:pt x="1442" y="2679"/>
                  </a:lnTo>
                  <a:cubicBezTo>
                    <a:pt x="1470" y="2760"/>
                    <a:pt x="1541" y="2799"/>
                    <a:pt x="1610" y="2799"/>
                  </a:cubicBezTo>
                  <a:cubicBezTo>
                    <a:pt x="1684" y="2799"/>
                    <a:pt x="1757" y="2754"/>
                    <a:pt x="1775" y="2667"/>
                  </a:cubicBezTo>
                  <a:lnTo>
                    <a:pt x="2096" y="1084"/>
                  </a:lnTo>
                  <a:lnTo>
                    <a:pt x="2227" y="1917"/>
                  </a:lnTo>
                  <a:cubicBezTo>
                    <a:pt x="2251" y="2013"/>
                    <a:pt x="2323" y="2072"/>
                    <a:pt x="2394" y="2072"/>
                  </a:cubicBezTo>
                  <a:lnTo>
                    <a:pt x="3049" y="2072"/>
                  </a:lnTo>
                  <a:cubicBezTo>
                    <a:pt x="3144" y="2072"/>
                    <a:pt x="3204" y="2013"/>
                    <a:pt x="3216" y="1941"/>
                  </a:cubicBezTo>
                  <a:lnTo>
                    <a:pt x="3287" y="1501"/>
                  </a:lnTo>
                  <a:lnTo>
                    <a:pt x="3501" y="2453"/>
                  </a:lnTo>
                  <a:cubicBezTo>
                    <a:pt x="3514" y="2543"/>
                    <a:pt x="3586" y="2588"/>
                    <a:pt x="3660" y="2588"/>
                  </a:cubicBezTo>
                  <a:cubicBezTo>
                    <a:pt x="3724" y="2588"/>
                    <a:pt x="3790" y="2555"/>
                    <a:pt x="3823" y="2489"/>
                  </a:cubicBezTo>
                  <a:lnTo>
                    <a:pt x="4037" y="2036"/>
                  </a:lnTo>
                  <a:lnTo>
                    <a:pt x="4585" y="2036"/>
                  </a:lnTo>
                  <a:cubicBezTo>
                    <a:pt x="4668" y="2036"/>
                    <a:pt x="4752" y="1965"/>
                    <a:pt x="4752" y="1870"/>
                  </a:cubicBezTo>
                  <a:cubicBezTo>
                    <a:pt x="4752" y="1786"/>
                    <a:pt x="4668" y="1715"/>
                    <a:pt x="4585" y="1715"/>
                  </a:cubicBezTo>
                  <a:lnTo>
                    <a:pt x="3918" y="1715"/>
                  </a:lnTo>
                  <a:cubicBezTo>
                    <a:pt x="3775" y="1715"/>
                    <a:pt x="3763" y="1858"/>
                    <a:pt x="3740" y="1905"/>
                  </a:cubicBezTo>
                  <a:lnTo>
                    <a:pt x="3454" y="632"/>
                  </a:lnTo>
                  <a:cubicBezTo>
                    <a:pt x="3430" y="542"/>
                    <a:pt x="3356" y="498"/>
                    <a:pt x="3283" y="498"/>
                  </a:cubicBezTo>
                  <a:cubicBezTo>
                    <a:pt x="3210" y="498"/>
                    <a:pt x="3138" y="542"/>
                    <a:pt x="3120" y="632"/>
                  </a:cubicBezTo>
                  <a:lnTo>
                    <a:pt x="2918" y="1739"/>
                  </a:lnTo>
                  <a:lnTo>
                    <a:pt x="2549" y="1739"/>
                  </a:lnTo>
                  <a:lnTo>
                    <a:pt x="2287" y="155"/>
                  </a:lnTo>
                  <a:cubicBezTo>
                    <a:pt x="2275" y="51"/>
                    <a:pt x="2196" y="0"/>
                    <a:pt x="2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79"/>
            <p:cNvSpPr/>
            <p:nvPr/>
          </p:nvSpPr>
          <p:spPr>
            <a:xfrm>
              <a:off x="6656812" y="2029388"/>
              <a:ext cx="368690" cy="245793"/>
            </a:xfrm>
            <a:custGeom>
              <a:avLst/>
              <a:gdLst/>
              <a:ahLst/>
              <a:cxnLst/>
              <a:rect l="l" t="t" r="r" b="b"/>
              <a:pathLst>
                <a:path w="11574" h="7716" extrusionOk="0">
                  <a:moveTo>
                    <a:pt x="3286" y="7180"/>
                  </a:moveTo>
                  <a:lnTo>
                    <a:pt x="3286" y="7394"/>
                  </a:lnTo>
                  <a:lnTo>
                    <a:pt x="1596" y="7394"/>
                  </a:lnTo>
                  <a:lnTo>
                    <a:pt x="1596" y="7180"/>
                  </a:lnTo>
                  <a:close/>
                  <a:moveTo>
                    <a:pt x="9966" y="7180"/>
                  </a:moveTo>
                  <a:lnTo>
                    <a:pt x="9966" y="7394"/>
                  </a:lnTo>
                  <a:lnTo>
                    <a:pt x="8275" y="7394"/>
                  </a:lnTo>
                  <a:lnTo>
                    <a:pt x="8275" y="7180"/>
                  </a:lnTo>
                  <a:close/>
                  <a:moveTo>
                    <a:pt x="548" y="1"/>
                  </a:moveTo>
                  <a:cubicBezTo>
                    <a:pt x="250" y="1"/>
                    <a:pt x="0" y="251"/>
                    <a:pt x="0" y="548"/>
                  </a:cubicBezTo>
                  <a:lnTo>
                    <a:pt x="0" y="6632"/>
                  </a:lnTo>
                  <a:cubicBezTo>
                    <a:pt x="0" y="6930"/>
                    <a:pt x="250" y="7180"/>
                    <a:pt x="548" y="7180"/>
                  </a:cubicBezTo>
                  <a:lnTo>
                    <a:pt x="1250" y="7180"/>
                  </a:lnTo>
                  <a:lnTo>
                    <a:pt x="1250" y="7561"/>
                  </a:lnTo>
                  <a:cubicBezTo>
                    <a:pt x="1250" y="7644"/>
                    <a:pt x="1322" y="7716"/>
                    <a:pt x="1417" y="7716"/>
                  </a:cubicBezTo>
                  <a:lnTo>
                    <a:pt x="3453" y="7716"/>
                  </a:lnTo>
                  <a:cubicBezTo>
                    <a:pt x="3536" y="7716"/>
                    <a:pt x="3608" y="7644"/>
                    <a:pt x="3608" y="7561"/>
                  </a:cubicBezTo>
                  <a:lnTo>
                    <a:pt x="3608" y="7180"/>
                  </a:lnTo>
                  <a:lnTo>
                    <a:pt x="7930" y="7180"/>
                  </a:lnTo>
                  <a:lnTo>
                    <a:pt x="7930" y="7561"/>
                  </a:lnTo>
                  <a:cubicBezTo>
                    <a:pt x="7930" y="7644"/>
                    <a:pt x="8001" y="7716"/>
                    <a:pt x="8096" y="7716"/>
                  </a:cubicBezTo>
                  <a:lnTo>
                    <a:pt x="10132" y="7716"/>
                  </a:lnTo>
                  <a:cubicBezTo>
                    <a:pt x="10216" y="7716"/>
                    <a:pt x="10299" y="7644"/>
                    <a:pt x="10299" y="7561"/>
                  </a:cubicBezTo>
                  <a:lnTo>
                    <a:pt x="10299" y="7180"/>
                  </a:lnTo>
                  <a:lnTo>
                    <a:pt x="10990" y="7180"/>
                  </a:lnTo>
                  <a:cubicBezTo>
                    <a:pt x="11287" y="7180"/>
                    <a:pt x="11549" y="6930"/>
                    <a:pt x="11549" y="6632"/>
                  </a:cubicBezTo>
                  <a:lnTo>
                    <a:pt x="11549" y="548"/>
                  </a:lnTo>
                  <a:cubicBezTo>
                    <a:pt x="11573" y="251"/>
                    <a:pt x="11323" y="1"/>
                    <a:pt x="11025" y="1"/>
                  </a:cubicBezTo>
                  <a:lnTo>
                    <a:pt x="7620" y="1"/>
                  </a:lnTo>
                  <a:cubicBezTo>
                    <a:pt x="7525" y="1"/>
                    <a:pt x="7453" y="72"/>
                    <a:pt x="7453" y="155"/>
                  </a:cubicBezTo>
                  <a:cubicBezTo>
                    <a:pt x="7453" y="251"/>
                    <a:pt x="7525" y="322"/>
                    <a:pt x="7620" y="322"/>
                  </a:cubicBezTo>
                  <a:lnTo>
                    <a:pt x="11025" y="322"/>
                  </a:lnTo>
                  <a:cubicBezTo>
                    <a:pt x="11144" y="322"/>
                    <a:pt x="11240" y="417"/>
                    <a:pt x="11240" y="536"/>
                  </a:cubicBezTo>
                  <a:lnTo>
                    <a:pt x="11240" y="6620"/>
                  </a:lnTo>
                  <a:cubicBezTo>
                    <a:pt x="11240" y="6739"/>
                    <a:pt x="11144" y="6823"/>
                    <a:pt x="11025" y="6823"/>
                  </a:cubicBezTo>
                  <a:lnTo>
                    <a:pt x="548" y="6823"/>
                  </a:lnTo>
                  <a:cubicBezTo>
                    <a:pt x="429" y="6823"/>
                    <a:pt x="334" y="6739"/>
                    <a:pt x="334" y="6620"/>
                  </a:cubicBezTo>
                  <a:lnTo>
                    <a:pt x="334" y="536"/>
                  </a:lnTo>
                  <a:cubicBezTo>
                    <a:pt x="334" y="417"/>
                    <a:pt x="429" y="322"/>
                    <a:pt x="548" y="322"/>
                  </a:cubicBezTo>
                  <a:lnTo>
                    <a:pt x="6870" y="322"/>
                  </a:lnTo>
                  <a:cubicBezTo>
                    <a:pt x="6965" y="322"/>
                    <a:pt x="7037" y="251"/>
                    <a:pt x="7037" y="155"/>
                  </a:cubicBezTo>
                  <a:cubicBezTo>
                    <a:pt x="7037" y="72"/>
                    <a:pt x="6965" y="1"/>
                    <a:pt x="6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79"/>
            <p:cNvSpPr/>
            <p:nvPr/>
          </p:nvSpPr>
          <p:spPr>
            <a:xfrm>
              <a:off x="6681818" y="2057070"/>
              <a:ext cx="199540" cy="172622"/>
            </a:xfrm>
            <a:custGeom>
              <a:avLst/>
              <a:gdLst/>
              <a:ahLst/>
              <a:cxnLst/>
              <a:rect l="l" t="t" r="r" b="b"/>
              <a:pathLst>
                <a:path w="6264" h="5419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1691"/>
                  </a:lnTo>
                  <a:cubicBezTo>
                    <a:pt x="1" y="1775"/>
                    <a:pt x="72" y="1846"/>
                    <a:pt x="168" y="1846"/>
                  </a:cubicBezTo>
                  <a:cubicBezTo>
                    <a:pt x="251" y="1846"/>
                    <a:pt x="334" y="1775"/>
                    <a:pt x="334" y="1691"/>
                  </a:cubicBezTo>
                  <a:lnTo>
                    <a:pt x="334" y="346"/>
                  </a:lnTo>
                  <a:lnTo>
                    <a:pt x="5942" y="346"/>
                  </a:lnTo>
                  <a:lnTo>
                    <a:pt x="5942" y="5097"/>
                  </a:lnTo>
                  <a:lnTo>
                    <a:pt x="334" y="5097"/>
                  </a:lnTo>
                  <a:lnTo>
                    <a:pt x="334" y="2465"/>
                  </a:lnTo>
                  <a:cubicBezTo>
                    <a:pt x="334" y="2370"/>
                    <a:pt x="251" y="2299"/>
                    <a:pt x="168" y="2299"/>
                  </a:cubicBezTo>
                  <a:cubicBezTo>
                    <a:pt x="72" y="2299"/>
                    <a:pt x="1" y="2370"/>
                    <a:pt x="1" y="2465"/>
                  </a:cubicBezTo>
                  <a:lnTo>
                    <a:pt x="1" y="5263"/>
                  </a:lnTo>
                  <a:cubicBezTo>
                    <a:pt x="1" y="5347"/>
                    <a:pt x="72" y="5418"/>
                    <a:pt x="168" y="5418"/>
                  </a:cubicBezTo>
                  <a:lnTo>
                    <a:pt x="6109" y="5418"/>
                  </a:lnTo>
                  <a:cubicBezTo>
                    <a:pt x="6192" y="5418"/>
                    <a:pt x="6264" y="5347"/>
                    <a:pt x="6264" y="5263"/>
                  </a:cubicBezTo>
                  <a:lnTo>
                    <a:pt x="6264" y="167"/>
                  </a:lnTo>
                  <a:cubicBezTo>
                    <a:pt x="6264" y="84"/>
                    <a:pt x="6192" y="1"/>
                    <a:pt x="6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1" name="Google Shape;11381;p79"/>
          <p:cNvGrpSpPr/>
          <p:nvPr/>
        </p:nvGrpSpPr>
        <p:grpSpPr>
          <a:xfrm>
            <a:off x="4869651" y="1831218"/>
            <a:ext cx="376654" cy="281566"/>
            <a:chOff x="4869651" y="2012218"/>
            <a:chExt cx="376654" cy="281566"/>
          </a:xfrm>
          <a:solidFill>
            <a:schemeClr val="tx1"/>
          </a:solidFill>
        </p:grpSpPr>
        <p:sp>
          <p:nvSpPr>
            <p:cNvPr id="11382" name="Google Shape;11382;p79"/>
            <p:cNvSpPr/>
            <p:nvPr/>
          </p:nvSpPr>
          <p:spPr>
            <a:xfrm>
              <a:off x="4869651" y="2012218"/>
              <a:ext cx="376654" cy="281566"/>
            </a:xfrm>
            <a:custGeom>
              <a:avLst/>
              <a:gdLst/>
              <a:ahLst/>
              <a:cxnLst/>
              <a:rect l="l" t="t" r="r" b="b"/>
              <a:pathLst>
                <a:path w="11824" h="8839" extrusionOk="0">
                  <a:moveTo>
                    <a:pt x="4976" y="1"/>
                  </a:moveTo>
                  <a:cubicBezTo>
                    <a:pt x="4854" y="1"/>
                    <a:pt x="4732" y="6"/>
                    <a:pt x="4609" y="16"/>
                  </a:cubicBezTo>
                  <a:cubicBezTo>
                    <a:pt x="4513" y="28"/>
                    <a:pt x="4442" y="99"/>
                    <a:pt x="4442" y="194"/>
                  </a:cubicBezTo>
                  <a:cubicBezTo>
                    <a:pt x="4454" y="278"/>
                    <a:pt x="4537" y="349"/>
                    <a:pt x="4621" y="349"/>
                  </a:cubicBezTo>
                  <a:cubicBezTo>
                    <a:pt x="4722" y="342"/>
                    <a:pt x="4822" y="338"/>
                    <a:pt x="4922" y="338"/>
                  </a:cubicBezTo>
                  <a:cubicBezTo>
                    <a:pt x="6773" y="338"/>
                    <a:pt x="8373" y="1575"/>
                    <a:pt x="8859" y="3326"/>
                  </a:cubicBezTo>
                  <a:cubicBezTo>
                    <a:pt x="8823" y="3385"/>
                    <a:pt x="8764" y="3468"/>
                    <a:pt x="8657" y="3540"/>
                  </a:cubicBezTo>
                  <a:cubicBezTo>
                    <a:pt x="8525" y="3632"/>
                    <a:pt x="8386" y="3671"/>
                    <a:pt x="8244" y="3671"/>
                  </a:cubicBezTo>
                  <a:cubicBezTo>
                    <a:pt x="8003" y="3671"/>
                    <a:pt x="7754" y="3559"/>
                    <a:pt x="7514" y="3409"/>
                  </a:cubicBezTo>
                  <a:cubicBezTo>
                    <a:pt x="7288" y="2933"/>
                    <a:pt x="7549" y="2635"/>
                    <a:pt x="7585" y="2611"/>
                  </a:cubicBezTo>
                  <a:cubicBezTo>
                    <a:pt x="7657" y="2552"/>
                    <a:pt x="7657" y="2433"/>
                    <a:pt x="7585" y="2373"/>
                  </a:cubicBezTo>
                  <a:cubicBezTo>
                    <a:pt x="7555" y="2337"/>
                    <a:pt x="7511" y="2320"/>
                    <a:pt x="7466" y="2320"/>
                  </a:cubicBezTo>
                  <a:cubicBezTo>
                    <a:pt x="7421" y="2320"/>
                    <a:pt x="7377" y="2337"/>
                    <a:pt x="7347" y="2373"/>
                  </a:cubicBezTo>
                  <a:cubicBezTo>
                    <a:pt x="7335" y="2397"/>
                    <a:pt x="7061" y="2671"/>
                    <a:pt x="7097" y="3135"/>
                  </a:cubicBezTo>
                  <a:cubicBezTo>
                    <a:pt x="6893" y="3013"/>
                    <a:pt x="6663" y="2925"/>
                    <a:pt x="6256" y="2925"/>
                  </a:cubicBezTo>
                  <a:cubicBezTo>
                    <a:pt x="6188" y="2925"/>
                    <a:pt x="6116" y="2928"/>
                    <a:pt x="6037" y="2933"/>
                  </a:cubicBezTo>
                  <a:cubicBezTo>
                    <a:pt x="5942" y="2933"/>
                    <a:pt x="5871" y="3016"/>
                    <a:pt x="5871" y="3111"/>
                  </a:cubicBezTo>
                  <a:cubicBezTo>
                    <a:pt x="5871" y="3195"/>
                    <a:pt x="5966" y="3266"/>
                    <a:pt x="6049" y="3266"/>
                  </a:cubicBezTo>
                  <a:cubicBezTo>
                    <a:pt x="6107" y="3263"/>
                    <a:pt x="6162" y="3262"/>
                    <a:pt x="6212" y="3262"/>
                  </a:cubicBezTo>
                  <a:cubicBezTo>
                    <a:pt x="6813" y="3262"/>
                    <a:pt x="6903" y="3451"/>
                    <a:pt x="7288" y="3671"/>
                  </a:cubicBezTo>
                  <a:cubicBezTo>
                    <a:pt x="7601" y="3871"/>
                    <a:pt x="7925" y="4007"/>
                    <a:pt x="8240" y="4007"/>
                  </a:cubicBezTo>
                  <a:cubicBezTo>
                    <a:pt x="8488" y="4007"/>
                    <a:pt x="8729" y="3923"/>
                    <a:pt x="8954" y="3719"/>
                  </a:cubicBezTo>
                  <a:cubicBezTo>
                    <a:pt x="9073" y="4397"/>
                    <a:pt x="9014" y="4623"/>
                    <a:pt x="8966" y="4957"/>
                  </a:cubicBezTo>
                  <a:cubicBezTo>
                    <a:pt x="8835" y="4969"/>
                    <a:pt x="8442" y="5040"/>
                    <a:pt x="7966" y="5219"/>
                  </a:cubicBezTo>
                  <a:cubicBezTo>
                    <a:pt x="7490" y="5421"/>
                    <a:pt x="7097" y="5671"/>
                    <a:pt x="6752" y="5969"/>
                  </a:cubicBezTo>
                  <a:cubicBezTo>
                    <a:pt x="6442" y="5719"/>
                    <a:pt x="6502" y="5278"/>
                    <a:pt x="6502" y="5254"/>
                  </a:cubicBezTo>
                  <a:cubicBezTo>
                    <a:pt x="6514" y="5159"/>
                    <a:pt x="6454" y="5076"/>
                    <a:pt x="6359" y="5052"/>
                  </a:cubicBezTo>
                  <a:cubicBezTo>
                    <a:pt x="6352" y="5051"/>
                    <a:pt x="6345" y="5050"/>
                    <a:pt x="6337" y="5050"/>
                  </a:cubicBezTo>
                  <a:cubicBezTo>
                    <a:pt x="6260" y="5050"/>
                    <a:pt x="6179" y="5108"/>
                    <a:pt x="6168" y="5195"/>
                  </a:cubicBezTo>
                  <a:cubicBezTo>
                    <a:pt x="6168" y="5219"/>
                    <a:pt x="6085" y="5814"/>
                    <a:pt x="6514" y="6183"/>
                  </a:cubicBezTo>
                  <a:cubicBezTo>
                    <a:pt x="6395" y="6302"/>
                    <a:pt x="6287" y="6445"/>
                    <a:pt x="6204" y="6576"/>
                  </a:cubicBezTo>
                  <a:cubicBezTo>
                    <a:pt x="6145" y="6647"/>
                    <a:pt x="6168" y="6755"/>
                    <a:pt x="6240" y="6814"/>
                  </a:cubicBezTo>
                  <a:cubicBezTo>
                    <a:pt x="6269" y="6835"/>
                    <a:pt x="6300" y="6844"/>
                    <a:pt x="6330" y="6844"/>
                  </a:cubicBezTo>
                  <a:cubicBezTo>
                    <a:pt x="6386" y="6844"/>
                    <a:pt x="6439" y="6813"/>
                    <a:pt x="6478" y="6767"/>
                  </a:cubicBezTo>
                  <a:cubicBezTo>
                    <a:pt x="6657" y="6505"/>
                    <a:pt x="6883" y="6290"/>
                    <a:pt x="7121" y="6100"/>
                  </a:cubicBezTo>
                  <a:lnTo>
                    <a:pt x="7121" y="6100"/>
                  </a:lnTo>
                  <a:cubicBezTo>
                    <a:pt x="7061" y="6576"/>
                    <a:pt x="7299" y="6945"/>
                    <a:pt x="7311" y="6981"/>
                  </a:cubicBezTo>
                  <a:cubicBezTo>
                    <a:pt x="7340" y="7024"/>
                    <a:pt x="7392" y="7050"/>
                    <a:pt x="7446" y="7050"/>
                  </a:cubicBezTo>
                  <a:cubicBezTo>
                    <a:pt x="7481" y="7050"/>
                    <a:pt x="7517" y="7040"/>
                    <a:pt x="7549" y="7017"/>
                  </a:cubicBezTo>
                  <a:cubicBezTo>
                    <a:pt x="7645" y="6957"/>
                    <a:pt x="7657" y="6874"/>
                    <a:pt x="7609" y="6778"/>
                  </a:cubicBezTo>
                  <a:cubicBezTo>
                    <a:pt x="7597" y="6755"/>
                    <a:pt x="7299" y="6266"/>
                    <a:pt x="7585" y="5790"/>
                  </a:cubicBezTo>
                  <a:cubicBezTo>
                    <a:pt x="8145" y="5469"/>
                    <a:pt x="8681" y="5338"/>
                    <a:pt x="8931" y="5290"/>
                  </a:cubicBezTo>
                  <a:lnTo>
                    <a:pt x="8931" y="5290"/>
                  </a:lnTo>
                  <a:cubicBezTo>
                    <a:pt x="8484" y="7304"/>
                    <a:pt x="6730" y="8498"/>
                    <a:pt x="4932" y="8498"/>
                  </a:cubicBezTo>
                  <a:cubicBezTo>
                    <a:pt x="3806" y="8498"/>
                    <a:pt x="2663" y="8031"/>
                    <a:pt x="1811" y="7005"/>
                  </a:cubicBezTo>
                  <a:cubicBezTo>
                    <a:pt x="2061" y="6921"/>
                    <a:pt x="2287" y="6695"/>
                    <a:pt x="2466" y="6350"/>
                  </a:cubicBezTo>
                  <a:cubicBezTo>
                    <a:pt x="2525" y="6231"/>
                    <a:pt x="2430" y="6100"/>
                    <a:pt x="2311" y="6100"/>
                  </a:cubicBezTo>
                  <a:cubicBezTo>
                    <a:pt x="2239" y="6100"/>
                    <a:pt x="2180" y="6147"/>
                    <a:pt x="2144" y="6207"/>
                  </a:cubicBezTo>
                  <a:cubicBezTo>
                    <a:pt x="1965" y="6528"/>
                    <a:pt x="1763" y="6707"/>
                    <a:pt x="1549" y="6707"/>
                  </a:cubicBezTo>
                  <a:cubicBezTo>
                    <a:pt x="1275" y="6290"/>
                    <a:pt x="1132" y="5945"/>
                    <a:pt x="1001" y="5493"/>
                  </a:cubicBezTo>
                  <a:lnTo>
                    <a:pt x="1001" y="5493"/>
                  </a:lnTo>
                  <a:cubicBezTo>
                    <a:pt x="1037" y="5504"/>
                    <a:pt x="1061" y="5504"/>
                    <a:pt x="1108" y="5504"/>
                  </a:cubicBezTo>
                  <a:cubicBezTo>
                    <a:pt x="1418" y="5504"/>
                    <a:pt x="1668" y="5016"/>
                    <a:pt x="1668" y="4397"/>
                  </a:cubicBezTo>
                  <a:cubicBezTo>
                    <a:pt x="1668" y="3790"/>
                    <a:pt x="1418" y="3302"/>
                    <a:pt x="1108" y="3302"/>
                  </a:cubicBezTo>
                  <a:cubicBezTo>
                    <a:pt x="1072" y="3302"/>
                    <a:pt x="1037" y="3314"/>
                    <a:pt x="1001" y="3314"/>
                  </a:cubicBezTo>
                  <a:cubicBezTo>
                    <a:pt x="1156" y="2778"/>
                    <a:pt x="1311" y="2468"/>
                    <a:pt x="1573" y="2099"/>
                  </a:cubicBezTo>
                  <a:cubicBezTo>
                    <a:pt x="2025" y="2147"/>
                    <a:pt x="2537" y="3076"/>
                    <a:pt x="2537" y="4385"/>
                  </a:cubicBezTo>
                  <a:cubicBezTo>
                    <a:pt x="2537" y="4778"/>
                    <a:pt x="2489" y="5147"/>
                    <a:pt x="2406" y="5493"/>
                  </a:cubicBezTo>
                  <a:cubicBezTo>
                    <a:pt x="2370" y="5576"/>
                    <a:pt x="2430" y="5671"/>
                    <a:pt x="2525" y="5695"/>
                  </a:cubicBezTo>
                  <a:cubicBezTo>
                    <a:pt x="2542" y="5702"/>
                    <a:pt x="2559" y="5705"/>
                    <a:pt x="2576" y="5705"/>
                  </a:cubicBezTo>
                  <a:cubicBezTo>
                    <a:pt x="2644" y="5705"/>
                    <a:pt x="2708" y="5652"/>
                    <a:pt x="2727" y="5576"/>
                  </a:cubicBezTo>
                  <a:cubicBezTo>
                    <a:pt x="2823" y="5207"/>
                    <a:pt x="2858" y="4814"/>
                    <a:pt x="2858" y="4397"/>
                  </a:cubicBezTo>
                  <a:cubicBezTo>
                    <a:pt x="2858" y="3730"/>
                    <a:pt x="2739" y="3087"/>
                    <a:pt x="2501" y="2599"/>
                  </a:cubicBezTo>
                  <a:cubicBezTo>
                    <a:pt x="2311" y="2183"/>
                    <a:pt x="2061" y="1921"/>
                    <a:pt x="1775" y="1814"/>
                  </a:cubicBezTo>
                  <a:cubicBezTo>
                    <a:pt x="2299" y="1171"/>
                    <a:pt x="3013" y="682"/>
                    <a:pt x="3859" y="456"/>
                  </a:cubicBezTo>
                  <a:cubicBezTo>
                    <a:pt x="3954" y="432"/>
                    <a:pt x="4013" y="337"/>
                    <a:pt x="3978" y="254"/>
                  </a:cubicBezTo>
                  <a:cubicBezTo>
                    <a:pt x="3959" y="178"/>
                    <a:pt x="3894" y="124"/>
                    <a:pt x="3826" y="124"/>
                  </a:cubicBezTo>
                  <a:cubicBezTo>
                    <a:pt x="3809" y="124"/>
                    <a:pt x="3792" y="128"/>
                    <a:pt x="3775" y="135"/>
                  </a:cubicBezTo>
                  <a:cubicBezTo>
                    <a:pt x="2763" y="397"/>
                    <a:pt x="1930" y="1028"/>
                    <a:pt x="1346" y="1825"/>
                  </a:cubicBezTo>
                  <a:cubicBezTo>
                    <a:pt x="1346" y="1825"/>
                    <a:pt x="1334" y="1825"/>
                    <a:pt x="1311" y="1837"/>
                  </a:cubicBezTo>
                  <a:cubicBezTo>
                    <a:pt x="1239" y="1944"/>
                    <a:pt x="1180" y="2052"/>
                    <a:pt x="1120" y="2159"/>
                  </a:cubicBezTo>
                  <a:cubicBezTo>
                    <a:pt x="1049" y="2290"/>
                    <a:pt x="977" y="2361"/>
                    <a:pt x="799" y="2826"/>
                  </a:cubicBezTo>
                  <a:cubicBezTo>
                    <a:pt x="775" y="2837"/>
                    <a:pt x="775" y="2873"/>
                    <a:pt x="763" y="2885"/>
                  </a:cubicBezTo>
                  <a:cubicBezTo>
                    <a:pt x="1" y="3445"/>
                    <a:pt x="1" y="5350"/>
                    <a:pt x="763" y="5933"/>
                  </a:cubicBezTo>
                  <a:cubicBezTo>
                    <a:pt x="1418" y="7719"/>
                    <a:pt x="3120" y="8838"/>
                    <a:pt x="4918" y="8838"/>
                  </a:cubicBezTo>
                  <a:cubicBezTo>
                    <a:pt x="6668" y="8838"/>
                    <a:pt x="8181" y="7814"/>
                    <a:pt x="8907" y="6338"/>
                  </a:cubicBezTo>
                  <a:cubicBezTo>
                    <a:pt x="8919" y="6338"/>
                    <a:pt x="8931" y="6338"/>
                    <a:pt x="8954" y="6326"/>
                  </a:cubicBezTo>
                  <a:cubicBezTo>
                    <a:pt x="8965" y="6306"/>
                    <a:pt x="10054" y="5294"/>
                    <a:pt x="11047" y="5294"/>
                  </a:cubicBezTo>
                  <a:cubicBezTo>
                    <a:pt x="11211" y="5294"/>
                    <a:pt x="11373" y="5321"/>
                    <a:pt x="11526" y="5385"/>
                  </a:cubicBezTo>
                  <a:cubicBezTo>
                    <a:pt x="11546" y="5391"/>
                    <a:pt x="11567" y="5394"/>
                    <a:pt x="11588" y="5394"/>
                  </a:cubicBezTo>
                  <a:cubicBezTo>
                    <a:pt x="11656" y="5394"/>
                    <a:pt x="11725" y="5363"/>
                    <a:pt x="11752" y="5290"/>
                  </a:cubicBezTo>
                  <a:cubicBezTo>
                    <a:pt x="11824" y="5195"/>
                    <a:pt x="11776" y="5088"/>
                    <a:pt x="11693" y="5064"/>
                  </a:cubicBezTo>
                  <a:cubicBezTo>
                    <a:pt x="11501" y="4987"/>
                    <a:pt x="11302" y="4954"/>
                    <a:pt x="11103" y="4954"/>
                  </a:cubicBezTo>
                  <a:cubicBezTo>
                    <a:pt x="10376" y="4954"/>
                    <a:pt x="9641" y="5392"/>
                    <a:pt x="9193" y="5719"/>
                  </a:cubicBezTo>
                  <a:cubicBezTo>
                    <a:pt x="9454" y="4838"/>
                    <a:pt x="9443" y="3933"/>
                    <a:pt x="9193" y="3111"/>
                  </a:cubicBezTo>
                  <a:lnTo>
                    <a:pt x="9193" y="3111"/>
                  </a:lnTo>
                  <a:cubicBezTo>
                    <a:pt x="9741" y="3514"/>
                    <a:pt x="10437" y="3874"/>
                    <a:pt x="11103" y="3874"/>
                  </a:cubicBezTo>
                  <a:cubicBezTo>
                    <a:pt x="11304" y="3874"/>
                    <a:pt x="11502" y="3841"/>
                    <a:pt x="11693" y="3766"/>
                  </a:cubicBezTo>
                  <a:cubicBezTo>
                    <a:pt x="11776" y="3730"/>
                    <a:pt x="11824" y="3635"/>
                    <a:pt x="11776" y="3540"/>
                  </a:cubicBezTo>
                  <a:cubicBezTo>
                    <a:pt x="11758" y="3469"/>
                    <a:pt x="11695" y="3431"/>
                    <a:pt x="11624" y="3431"/>
                  </a:cubicBezTo>
                  <a:cubicBezTo>
                    <a:pt x="11599" y="3431"/>
                    <a:pt x="11574" y="3436"/>
                    <a:pt x="11550" y="3445"/>
                  </a:cubicBezTo>
                  <a:cubicBezTo>
                    <a:pt x="11396" y="3509"/>
                    <a:pt x="11235" y="3536"/>
                    <a:pt x="11071" y="3536"/>
                  </a:cubicBezTo>
                  <a:cubicBezTo>
                    <a:pt x="10077" y="3536"/>
                    <a:pt x="8988" y="2526"/>
                    <a:pt x="8978" y="2516"/>
                  </a:cubicBezTo>
                  <a:cubicBezTo>
                    <a:pt x="8966" y="2492"/>
                    <a:pt x="8954" y="2492"/>
                    <a:pt x="8943" y="2492"/>
                  </a:cubicBezTo>
                  <a:cubicBezTo>
                    <a:pt x="8219" y="1012"/>
                    <a:pt x="6706" y="1"/>
                    <a:pt x="4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79"/>
            <p:cNvSpPr/>
            <p:nvPr/>
          </p:nvSpPr>
          <p:spPr>
            <a:xfrm>
              <a:off x="5073332" y="2140402"/>
              <a:ext cx="44788" cy="20260"/>
            </a:xfrm>
            <a:custGeom>
              <a:avLst/>
              <a:gdLst/>
              <a:ahLst/>
              <a:cxnLst/>
              <a:rect l="l" t="t" r="r" b="b"/>
              <a:pathLst>
                <a:path w="1406" h="636" extrusionOk="0">
                  <a:moveTo>
                    <a:pt x="538" y="1"/>
                  </a:moveTo>
                  <a:cubicBezTo>
                    <a:pt x="389" y="1"/>
                    <a:pt x="234" y="42"/>
                    <a:pt x="84" y="147"/>
                  </a:cubicBezTo>
                  <a:cubicBezTo>
                    <a:pt x="12" y="206"/>
                    <a:pt x="1" y="302"/>
                    <a:pt x="36" y="385"/>
                  </a:cubicBezTo>
                  <a:cubicBezTo>
                    <a:pt x="72" y="428"/>
                    <a:pt x="125" y="449"/>
                    <a:pt x="179" y="449"/>
                  </a:cubicBezTo>
                  <a:cubicBezTo>
                    <a:pt x="216" y="449"/>
                    <a:pt x="253" y="440"/>
                    <a:pt x="286" y="421"/>
                  </a:cubicBezTo>
                  <a:cubicBezTo>
                    <a:pt x="370" y="362"/>
                    <a:pt x="456" y="339"/>
                    <a:pt x="539" y="339"/>
                  </a:cubicBezTo>
                  <a:cubicBezTo>
                    <a:pt x="809" y="339"/>
                    <a:pt x="1045" y="578"/>
                    <a:pt x="1072" y="587"/>
                  </a:cubicBezTo>
                  <a:cubicBezTo>
                    <a:pt x="1096" y="623"/>
                    <a:pt x="1144" y="635"/>
                    <a:pt x="1191" y="635"/>
                  </a:cubicBezTo>
                  <a:cubicBezTo>
                    <a:pt x="1334" y="635"/>
                    <a:pt x="1406" y="457"/>
                    <a:pt x="1310" y="349"/>
                  </a:cubicBezTo>
                  <a:cubicBezTo>
                    <a:pt x="1155" y="194"/>
                    <a:pt x="861" y="1"/>
                    <a:pt x="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79"/>
            <p:cNvSpPr/>
            <p:nvPr/>
          </p:nvSpPr>
          <p:spPr>
            <a:xfrm>
              <a:off x="5048294" y="2037988"/>
              <a:ext cx="73617" cy="43705"/>
            </a:xfrm>
            <a:custGeom>
              <a:avLst/>
              <a:gdLst/>
              <a:ahLst/>
              <a:cxnLst/>
              <a:rect l="l" t="t" r="r" b="b"/>
              <a:pathLst>
                <a:path w="2311" h="1372" extrusionOk="0">
                  <a:moveTo>
                    <a:pt x="197" y="1"/>
                  </a:moveTo>
                  <a:cubicBezTo>
                    <a:pt x="170" y="1"/>
                    <a:pt x="144" y="6"/>
                    <a:pt x="120" y="16"/>
                  </a:cubicBezTo>
                  <a:cubicBezTo>
                    <a:pt x="25" y="64"/>
                    <a:pt x="1" y="171"/>
                    <a:pt x="36" y="266"/>
                  </a:cubicBezTo>
                  <a:cubicBezTo>
                    <a:pt x="60" y="278"/>
                    <a:pt x="382" y="862"/>
                    <a:pt x="1108" y="897"/>
                  </a:cubicBezTo>
                  <a:cubicBezTo>
                    <a:pt x="1680" y="945"/>
                    <a:pt x="1977" y="1290"/>
                    <a:pt x="1989" y="1302"/>
                  </a:cubicBezTo>
                  <a:cubicBezTo>
                    <a:pt x="2025" y="1346"/>
                    <a:pt x="2080" y="1372"/>
                    <a:pt x="2132" y="1372"/>
                  </a:cubicBezTo>
                  <a:cubicBezTo>
                    <a:pt x="2166" y="1372"/>
                    <a:pt x="2199" y="1361"/>
                    <a:pt x="2227" y="1338"/>
                  </a:cubicBezTo>
                  <a:cubicBezTo>
                    <a:pt x="2299" y="1278"/>
                    <a:pt x="2311" y="1171"/>
                    <a:pt x="2263" y="1088"/>
                  </a:cubicBezTo>
                  <a:cubicBezTo>
                    <a:pt x="2239" y="1076"/>
                    <a:pt x="1858" y="612"/>
                    <a:pt x="1144" y="576"/>
                  </a:cubicBezTo>
                  <a:cubicBezTo>
                    <a:pt x="584" y="528"/>
                    <a:pt x="358" y="112"/>
                    <a:pt x="358" y="100"/>
                  </a:cubicBezTo>
                  <a:cubicBezTo>
                    <a:pt x="324" y="32"/>
                    <a:pt x="261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79"/>
            <p:cNvSpPr/>
            <p:nvPr/>
          </p:nvSpPr>
          <p:spPr>
            <a:xfrm>
              <a:off x="5026314" y="2238484"/>
              <a:ext cx="59187" cy="30645"/>
            </a:xfrm>
            <a:custGeom>
              <a:avLst/>
              <a:gdLst/>
              <a:ahLst/>
              <a:cxnLst/>
              <a:rect l="l" t="t" r="r" b="b"/>
              <a:pathLst>
                <a:path w="1858" h="962" extrusionOk="0">
                  <a:moveTo>
                    <a:pt x="1677" y="0"/>
                  </a:moveTo>
                  <a:cubicBezTo>
                    <a:pt x="1609" y="0"/>
                    <a:pt x="1542" y="31"/>
                    <a:pt x="1524" y="104"/>
                  </a:cubicBezTo>
                  <a:cubicBezTo>
                    <a:pt x="1502" y="126"/>
                    <a:pt x="1291" y="611"/>
                    <a:pt x="378" y="611"/>
                  </a:cubicBezTo>
                  <a:cubicBezTo>
                    <a:pt x="319" y="611"/>
                    <a:pt x="256" y="608"/>
                    <a:pt x="191" y="604"/>
                  </a:cubicBezTo>
                  <a:cubicBezTo>
                    <a:pt x="84" y="616"/>
                    <a:pt x="0" y="699"/>
                    <a:pt x="0" y="783"/>
                  </a:cubicBezTo>
                  <a:cubicBezTo>
                    <a:pt x="0" y="878"/>
                    <a:pt x="60" y="961"/>
                    <a:pt x="167" y="961"/>
                  </a:cubicBezTo>
                  <a:lnTo>
                    <a:pt x="357" y="961"/>
                  </a:lnTo>
                  <a:cubicBezTo>
                    <a:pt x="1512" y="961"/>
                    <a:pt x="1810" y="259"/>
                    <a:pt x="1834" y="235"/>
                  </a:cubicBezTo>
                  <a:cubicBezTo>
                    <a:pt x="1858" y="140"/>
                    <a:pt x="1822" y="45"/>
                    <a:pt x="1739" y="9"/>
                  </a:cubicBezTo>
                  <a:cubicBezTo>
                    <a:pt x="1719" y="3"/>
                    <a:pt x="1698" y="0"/>
                    <a:pt x="16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6" name="Google Shape;11386;p79"/>
          <p:cNvGrpSpPr/>
          <p:nvPr/>
        </p:nvGrpSpPr>
        <p:grpSpPr>
          <a:xfrm>
            <a:off x="5306224" y="1831313"/>
            <a:ext cx="367925" cy="281694"/>
            <a:chOff x="5306224" y="2012313"/>
            <a:chExt cx="367925" cy="281694"/>
          </a:xfrm>
          <a:solidFill>
            <a:schemeClr val="tx1"/>
          </a:solidFill>
        </p:grpSpPr>
        <p:sp>
          <p:nvSpPr>
            <p:cNvPr id="11387" name="Google Shape;11387;p79"/>
            <p:cNvSpPr/>
            <p:nvPr/>
          </p:nvSpPr>
          <p:spPr>
            <a:xfrm>
              <a:off x="5483720" y="2123073"/>
              <a:ext cx="47814" cy="73617"/>
            </a:xfrm>
            <a:custGeom>
              <a:avLst/>
              <a:gdLst/>
              <a:ahLst/>
              <a:cxnLst/>
              <a:rect l="l" t="t" r="r" b="b"/>
              <a:pathLst>
                <a:path w="1501" h="2311" extrusionOk="0">
                  <a:moveTo>
                    <a:pt x="1179" y="334"/>
                  </a:moveTo>
                  <a:lnTo>
                    <a:pt x="1179" y="1965"/>
                  </a:lnTo>
                  <a:lnTo>
                    <a:pt x="345" y="1965"/>
                  </a:lnTo>
                  <a:lnTo>
                    <a:pt x="345" y="334"/>
                  </a:ln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2144"/>
                  </a:lnTo>
                  <a:cubicBezTo>
                    <a:pt x="0" y="2239"/>
                    <a:pt x="83" y="2310"/>
                    <a:pt x="167" y="2310"/>
                  </a:cubicBezTo>
                  <a:lnTo>
                    <a:pt x="1346" y="2310"/>
                  </a:lnTo>
                  <a:cubicBezTo>
                    <a:pt x="1429" y="2310"/>
                    <a:pt x="1500" y="2239"/>
                    <a:pt x="1500" y="2144"/>
                  </a:cubicBezTo>
                  <a:lnTo>
                    <a:pt x="1500" y="167"/>
                  </a:lnTo>
                  <a:cubicBezTo>
                    <a:pt x="1500" y="72"/>
                    <a:pt x="1429" y="0"/>
                    <a:pt x="1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79"/>
            <p:cNvSpPr/>
            <p:nvPr/>
          </p:nvSpPr>
          <p:spPr>
            <a:xfrm>
              <a:off x="5306224" y="2012313"/>
              <a:ext cx="367925" cy="281694"/>
            </a:xfrm>
            <a:custGeom>
              <a:avLst/>
              <a:gdLst/>
              <a:ahLst/>
              <a:cxnLst/>
              <a:rect l="l" t="t" r="r" b="b"/>
              <a:pathLst>
                <a:path w="11550" h="8843" extrusionOk="0">
                  <a:moveTo>
                    <a:pt x="2084" y="394"/>
                  </a:moveTo>
                  <a:lnTo>
                    <a:pt x="5274" y="620"/>
                  </a:lnTo>
                  <a:lnTo>
                    <a:pt x="5274" y="906"/>
                  </a:lnTo>
                  <a:lnTo>
                    <a:pt x="2084" y="1144"/>
                  </a:lnTo>
                  <a:cubicBezTo>
                    <a:pt x="2074" y="1144"/>
                    <a:pt x="2065" y="1145"/>
                    <a:pt x="2056" y="1145"/>
                  </a:cubicBezTo>
                  <a:cubicBezTo>
                    <a:pt x="1728" y="1145"/>
                    <a:pt x="1555" y="733"/>
                    <a:pt x="1798" y="501"/>
                  </a:cubicBezTo>
                  <a:cubicBezTo>
                    <a:pt x="1869" y="429"/>
                    <a:pt x="1976" y="394"/>
                    <a:pt x="2084" y="394"/>
                  </a:cubicBezTo>
                  <a:close/>
                  <a:moveTo>
                    <a:pt x="5929" y="322"/>
                  </a:moveTo>
                  <a:cubicBezTo>
                    <a:pt x="6108" y="322"/>
                    <a:pt x="6239" y="453"/>
                    <a:pt x="6239" y="632"/>
                  </a:cubicBezTo>
                  <a:lnTo>
                    <a:pt x="6239" y="1370"/>
                  </a:lnTo>
                  <a:lnTo>
                    <a:pt x="5620" y="1370"/>
                  </a:lnTo>
                  <a:lnTo>
                    <a:pt x="5620" y="632"/>
                  </a:lnTo>
                  <a:cubicBezTo>
                    <a:pt x="5620" y="453"/>
                    <a:pt x="5751" y="322"/>
                    <a:pt x="5929" y="322"/>
                  </a:cubicBezTo>
                  <a:close/>
                  <a:moveTo>
                    <a:pt x="6441" y="1691"/>
                  </a:moveTo>
                  <a:lnTo>
                    <a:pt x="6441" y="1918"/>
                  </a:lnTo>
                  <a:lnTo>
                    <a:pt x="5417" y="1918"/>
                  </a:lnTo>
                  <a:lnTo>
                    <a:pt x="5417" y="1691"/>
                  </a:lnTo>
                  <a:close/>
                  <a:moveTo>
                    <a:pt x="6036" y="2263"/>
                  </a:moveTo>
                  <a:lnTo>
                    <a:pt x="6036" y="2465"/>
                  </a:lnTo>
                  <a:lnTo>
                    <a:pt x="5834" y="2465"/>
                  </a:lnTo>
                  <a:lnTo>
                    <a:pt x="5834" y="2263"/>
                  </a:lnTo>
                  <a:close/>
                  <a:moveTo>
                    <a:pt x="8596" y="3632"/>
                  </a:moveTo>
                  <a:cubicBezTo>
                    <a:pt x="8727" y="3632"/>
                    <a:pt x="8834" y="3727"/>
                    <a:pt x="8834" y="3870"/>
                  </a:cubicBezTo>
                  <a:lnTo>
                    <a:pt x="8834" y="4787"/>
                  </a:lnTo>
                  <a:cubicBezTo>
                    <a:pt x="8763" y="4775"/>
                    <a:pt x="8727" y="4739"/>
                    <a:pt x="8692" y="4716"/>
                  </a:cubicBezTo>
                  <a:cubicBezTo>
                    <a:pt x="8394" y="4537"/>
                    <a:pt x="8394" y="4501"/>
                    <a:pt x="8358" y="4466"/>
                  </a:cubicBezTo>
                  <a:lnTo>
                    <a:pt x="8358" y="3870"/>
                  </a:lnTo>
                  <a:cubicBezTo>
                    <a:pt x="8358" y="3727"/>
                    <a:pt x="8465" y="3632"/>
                    <a:pt x="8596" y="3632"/>
                  </a:cubicBezTo>
                  <a:close/>
                  <a:moveTo>
                    <a:pt x="7930" y="2977"/>
                  </a:moveTo>
                  <a:cubicBezTo>
                    <a:pt x="9477" y="2977"/>
                    <a:pt x="10739" y="4168"/>
                    <a:pt x="10870" y="5680"/>
                  </a:cubicBezTo>
                  <a:lnTo>
                    <a:pt x="9144" y="4954"/>
                  </a:lnTo>
                  <a:lnTo>
                    <a:pt x="9144" y="3882"/>
                  </a:lnTo>
                  <a:cubicBezTo>
                    <a:pt x="9144" y="3573"/>
                    <a:pt x="8894" y="3311"/>
                    <a:pt x="8584" y="3311"/>
                  </a:cubicBezTo>
                  <a:cubicBezTo>
                    <a:pt x="8275" y="3311"/>
                    <a:pt x="8013" y="3573"/>
                    <a:pt x="8013" y="3882"/>
                  </a:cubicBezTo>
                  <a:lnTo>
                    <a:pt x="8013" y="4001"/>
                  </a:lnTo>
                  <a:cubicBezTo>
                    <a:pt x="7763" y="3465"/>
                    <a:pt x="7834" y="3168"/>
                    <a:pt x="7822" y="2977"/>
                  </a:cubicBezTo>
                  <a:close/>
                  <a:moveTo>
                    <a:pt x="9168" y="7287"/>
                  </a:moveTo>
                  <a:lnTo>
                    <a:pt x="9537" y="7692"/>
                  </a:lnTo>
                  <a:cubicBezTo>
                    <a:pt x="9835" y="8002"/>
                    <a:pt x="9739" y="8347"/>
                    <a:pt x="9763" y="8466"/>
                  </a:cubicBezTo>
                  <a:lnTo>
                    <a:pt x="6513" y="8466"/>
                  </a:lnTo>
                  <a:cubicBezTo>
                    <a:pt x="6513" y="8347"/>
                    <a:pt x="6429" y="8002"/>
                    <a:pt x="6727" y="7692"/>
                  </a:cubicBezTo>
                  <a:lnTo>
                    <a:pt x="7096" y="7287"/>
                  </a:lnTo>
                  <a:close/>
                  <a:moveTo>
                    <a:pt x="5941" y="1"/>
                  </a:moveTo>
                  <a:cubicBezTo>
                    <a:pt x="5733" y="1"/>
                    <a:pt x="5525" y="108"/>
                    <a:pt x="5394" y="322"/>
                  </a:cubicBezTo>
                  <a:lnTo>
                    <a:pt x="2107" y="96"/>
                  </a:lnTo>
                  <a:cubicBezTo>
                    <a:pt x="2094" y="95"/>
                    <a:pt x="2080" y="95"/>
                    <a:pt x="2066" y="95"/>
                  </a:cubicBezTo>
                  <a:cubicBezTo>
                    <a:pt x="1890" y="95"/>
                    <a:pt x="1715" y="166"/>
                    <a:pt x="1572" y="298"/>
                  </a:cubicBezTo>
                  <a:cubicBezTo>
                    <a:pt x="1107" y="727"/>
                    <a:pt x="1429" y="1513"/>
                    <a:pt x="2060" y="1513"/>
                  </a:cubicBezTo>
                  <a:cubicBezTo>
                    <a:pt x="2064" y="1513"/>
                    <a:pt x="2066" y="1513"/>
                    <a:pt x="2069" y="1513"/>
                  </a:cubicBezTo>
                  <a:cubicBezTo>
                    <a:pt x="2100" y="1513"/>
                    <a:pt x="2213" y="1503"/>
                    <a:pt x="5298" y="1287"/>
                  </a:cubicBezTo>
                  <a:lnTo>
                    <a:pt x="5298" y="1394"/>
                  </a:lnTo>
                  <a:lnTo>
                    <a:pt x="5263" y="1394"/>
                  </a:lnTo>
                  <a:cubicBezTo>
                    <a:pt x="5179" y="1394"/>
                    <a:pt x="5096" y="1465"/>
                    <a:pt x="5096" y="1560"/>
                  </a:cubicBezTo>
                  <a:lnTo>
                    <a:pt x="5096" y="2108"/>
                  </a:lnTo>
                  <a:cubicBezTo>
                    <a:pt x="5096" y="2203"/>
                    <a:pt x="5179" y="2275"/>
                    <a:pt x="5263" y="2275"/>
                  </a:cubicBezTo>
                  <a:lnTo>
                    <a:pt x="5513" y="2275"/>
                  </a:lnTo>
                  <a:lnTo>
                    <a:pt x="5513" y="2477"/>
                  </a:lnTo>
                  <a:lnTo>
                    <a:pt x="1679" y="2477"/>
                  </a:lnTo>
                  <a:lnTo>
                    <a:pt x="1381" y="1608"/>
                  </a:lnTo>
                  <a:cubicBezTo>
                    <a:pt x="1345" y="1525"/>
                    <a:pt x="1286" y="1489"/>
                    <a:pt x="1214" y="1489"/>
                  </a:cubicBezTo>
                  <a:lnTo>
                    <a:pt x="179" y="1489"/>
                  </a:lnTo>
                  <a:cubicBezTo>
                    <a:pt x="71" y="1489"/>
                    <a:pt x="0" y="1572"/>
                    <a:pt x="12" y="1680"/>
                  </a:cubicBezTo>
                  <a:lnTo>
                    <a:pt x="298" y="4430"/>
                  </a:lnTo>
                  <a:cubicBezTo>
                    <a:pt x="310" y="4525"/>
                    <a:pt x="381" y="4585"/>
                    <a:pt x="452" y="4585"/>
                  </a:cubicBezTo>
                  <a:lnTo>
                    <a:pt x="1214" y="4585"/>
                  </a:lnTo>
                  <a:cubicBezTo>
                    <a:pt x="1286" y="4585"/>
                    <a:pt x="1334" y="4537"/>
                    <a:pt x="1369" y="4478"/>
                  </a:cubicBezTo>
                  <a:lnTo>
                    <a:pt x="1750" y="3656"/>
                  </a:lnTo>
                  <a:lnTo>
                    <a:pt x="4536" y="3656"/>
                  </a:lnTo>
                  <a:cubicBezTo>
                    <a:pt x="4655" y="3656"/>
                    <a:pt x="4739" y="3751"/>
                    <a:pt x="4739" y="3870"/>
                  </a:cubicBezTo>
                  <a:cubicBezTo>
                    <a:pt x="4763" y="5311"/>
                    <a:pt x="4715" y="5430"/>
                    <a:pt x="4786" y="5787"/>
                  </a:cubicBezTo>
                  <a:cubicBezTo>
                    <a:pt x="4797" y="5863"/>
                    <a:pt x="4888" y="5920"/>
                    <a:pt x="4976" y="5920"/>
                  </a:cubicBezTo>
                  <a:cubicBezTo>
                    <a:pt x="4984" y="5920"/>
                    <a:pt x="4992" y="5919"/>
                    <a:pt x="5001" y="5918"/>
                  </a:cubicBezTo>
                  <a:cubicBezTo>
                    <a:pt x="5084" y="5906"/>
                    <a:pt x="5144" y="5799"/>
                    <a:pt x="5132" y="5716"/>
                  </a:cubicBezTo>
                  <a:cubicBezTo>
                    <a:pt x="5072" y="5418"/>
                    <a:pt x="5096" y="5299"/>
                    <a:pt x="5084" y="3870"/>
                  </a:cubicBezTo>
                  <a:cubicBezTo>
                    <a:pt x="5084" y="3573"/>
                    <a:pt x="4834" y="3311"/>
                    <a:pt x="4536" y="3311"/>
                  </a:cubicBezTo>
                  <a:lnTo>
                    <a:pt x="1643" y="3311"/>
                  </a:lnTo>
                  <a:cubicBezTo>
                    <a:pt x="1572" y="3311"/>
                    <a:pt x="1524" y="3358"/>
                    <a:pt x="1500" y="3418"/>
                  </a:cubicBezTo>
                  <a:lnTo>
                    <a:pt x="1107" y="4239"/>
                  </a:lnTo>
                  <a:lnTo>
                    <a:pt x="607" y="4239"/>
                  </a:lnTo>
                  <a:lnTo>
                    <a:pt x="357" y="1822"/>
                  </a:lnTo>
                  <a:lnTo>
                    <a:pt x="1095" y="1822"/>
                  </a:lnTo>
                  <a:lnTo>
                    <a:pt x="1393" y="2703"/>
                  </a:lnTo>
                  <a:cubicBezTo>
                    <a:pt x="1429" y="2775"/>
                    <a:pt x="1488" y="2823"/>
                    <a:pt x="1560" y="2823"/>
                  </a:cubicBezTo>
                  <a:lnTo>
                    <a:pt x="7382" y="2823"/>
                  </a:lnTo>
                  <a:cubicBezTo>
                    <a:pt x="7453" y="2823"/>
                    <a:pt x="7525" y="2882"/>
                    <a:pt x="7525" y="2977"/>
                  </a:cubicBezTo>
                  <a:lnTo>
                    <a:pt x="7525" y="3287"/>
                  </a:lnTo>
                  <a:cubicBezTo>
                    <a:pt x="7525" y="4144"/>
                    <a:pt x="8061" y="4882"/>
                    <a:pt x="8787" y="5192"/>
                  </a:cubicBezTo>
                  <a:lnTo>
                    <a:pt x="11216" y="6216"/>
                  </a:lnTo>
                  <a:cubicBezTo>
                    <a:pt x="11156" y="6644"/>
                    <a:pt x="10787" y="6990"/>
                    <a:pt x="10335" y="6990"/>
                  </a:cubicBezTo>
                  <a:lnTo>
                    <a:pt x="6703" y="6990"/>
                  </a:lnTo>
                  <a:cubicBezTo>
                    <a:pt x="6215" y="6990"/>
                    <a:pt x="5751" y="6764"/>
                    <a:pt x="5453" y="6383"/>
                  </a:cubicBezTo>
                  <a:cubicBezTo>
                    <a:pt x="5417" y="6339"/>
                    <a:pt x="5367" y="6313"/>
                    <a:pt x="5315" y="6313"/>
                  </a:cubicBezTo>
                  <a:cubicBezTo>
                    <a:pt x="5282" y="6313"/>
                    <a:pt x="5247" y="6324"/>
                    <a:pt x="5215" y="6347"/>
                  </a:cubicBezTo>
                  <a:cubicBezTo>
                    <a:pt x="5144" y="6406"/>
                    <a:pt x="5132" y="6513"/>
                    <a:pt x="5191" y="6585"/>
                  </a:cubicBezTo>
                  <a:cubicBezTo>
                    <a:pt x="5560" y="7049"/>
                    <a:pt x="6096" y="7323"/>
                    <a:pt x="6679" y="7323"/>
                  </a:cubicBezTo>
                  <a:lnTo>
                    <a:pt x="6513" y="7502"/>
                  </a:lnTo>
                  <a:cubicBezTo>
                    <a:pt x="6132" y="7930"/>
                    <a:pt x="6215" y="8407"/>
                    <a:pt x="6203" y="8514"/>
                  </a:cubicBezTo>
                  <a:lnTo>
                    <a:pt x="5632" y="8514"/>
                  </a:lnTo>
                  <a:lnTo>
                    <a:pt x="5084" y="8002"/>
                  </a:lnTo>
                  <a:cubicBezTo>
                    <a:pt x="5050" y="7973"/>
                    <a:pt x="5008" y="7958"/>
                    <a:pt x="4966" y="7958"/>
                  </a:cubicBezTo>
                  <a:cubicBezTo>
                    <a:pt x="4921" y="7958"/>
                    <a:pt x="4877" y="7976"/>
                    <a:pt x="4846" y="8014"/>
                  </a:cubicBezTo>
                  <a:cubicBezTo>
                    <a:pt x="4786" y="8097"/>
                    <a:pt x="4786" y="8192"/>
                    <a:pt x="4858" y="8252"/>
                  </a:cubicBezTo>
                  <a:cubicBezTo>
                    <a:pt x="5453" y="8776"/>
                    <a:pt x="5453" y="8835"/>
                    <a:pt x="5572" y="8835"/>
                  </a:cubicBezTo>
                  <a:cubicBezTo>
                    <a:pt x="6112" y="8834"/>
                    <a:pt x="6596" y="8834"/>
                    <a:pt x="7031" y="8834"/>
                  </a:cubicBezTo>
                  <a:cubicBezTo>
                    <a:pt x="8939" y="8834"/>
                    <a:pt x="9885" y="8843"/>
                    <a:pt x="10363" y="8843"/>
                  </a:cubicBezTo>
                  <a:cubicBezTo>
                    <a:pt x="10878" y="8843"/>
                    <a:pt x="10850" y="8832"/>
                    <a:pt x="10894" y="8788"/>
                  </a:cubicBezTo>
                  <a:lnTo>
                    <a:pt x="11466" y="8276"/>
                  </a:lnTo>
                  <a:cubicBezTo>
                    <a:pt x="11549" y="8216"/>
                    <a:pt x="11549" y="8109"/>
                    <a:pt x="11490" y="8037"/>
                  </a:cubicBezTo>
                  <a:cubicBezTo>
                    <a:pt x="11421" y="7976"/>
                    <a:pt x="11357" y="7950"/>
                    <a:pt x="11301" y="7950"/>
                  </a:cubicBezTo>
                  <a:cubicBezTo>
                    <a:pt x="11259" y="7950"/>
                    <a:pt x="11222" y="7964"/>
                    <a:pt x="11192" y="7990"/>
                  </a:cubicBezTo>
                  <a:lnTo>
                    <a:pt x="10668" y="8466"/>
                  </a:lnTo>
                  <a:lnTo>
                    <a:pt x="10085" y="8466"/>
                  </a:lnTo>
                  <a:lnTo>
                    <a:pt x="10085" y="8240"/>
                  </a:lnTo>
                  <a:cubicBezTo>
                    <a:pt x="10085" y="7656"/>
                    <a:pt x="9680" y="7371"/>
                    <a:pt x="9620" y="7287"/>
                  </a:cubicBezTo>
                  <a:lnTo>
                    <a:pt x="10299" y="7287"/>
                  </a:lnTo>
                  <a:cubicBezTo>
                    <a:pt x="10966" y="7287"/>
                    <a:pt x="11513" y="6740"/>
                    <a:pt x="11513" y="6073"/>
                  </a:cubicBezTo>
                  <a:cubicBezTo>
                    <a:pt x="11513" y="5990"/>
                    <a:pt x="11466" y="5930"/>
                    <a:pt x="11406" y="5906"/>
                  </a:cubicBezTo>
                  <a:lnTo>
                    <a:pt x="11228" y="5835"/>
                  </a:lnTo>
                  <a:cubicBezTo>
                    <a:pt x="11168" y="4061"/>
                    <a:pt x="9716" y="2632"/>
                    <a:pt x="7930" y="2632"/>
                  </a:cubicBezTo>
                  <a:lnTo>
                    <a:pt x="7703" y="2632"/>
                  </a:lnTo>
                  <a:cubicBezTo>
                    <a:pt x="7620" y="2525"/>
                    <a:pt x="7477" y="2453"/>
                    <a:pt x="7346" y="2453"/>
                  </a:cubicBezTo>
                  <a:lnTo>
                    <a:pt x="6370" y="2453"/>
                  </a:lnTo>
                  <a:lnTo>
                    <a:pt x="6370" y="2239"/>
                  </a:lnTo>
                  <a:lnTo>
                    <a:pt x="6620" y="2239"/>
                  </a:lnTo>
                  <a:cubicBezTo>
                    <a:pt x="6703" y="2239"/>
                    <a:pt x="6775" y="2168"/>
                    <a:pt x="6775" y="2084"/>
                  </a:cubicBezTo>
                  <a:lnTo>
                    <a:pt x="6775" y="1525"/>
                  </a:lnTo>
                  <a:cubicBezTo>
                    <a:pt x="6775" y="1441"/>
                    <a:pt x="6703" y="1370"/>
                    <a:pt x="6620" y="1370"/>
                  </a:cubicBezTo>
                  <a:lnTo>
                    <a:pt x="6584" y="1370"/>
                  </a:lnTo>
                  <a:lnTo>
                    <a:pt x="6584" y="1263"/>
                  </a:lnTo>
                  <a:cubicBezTo>
                    <a:pt x="9701" y="1479"/>
                    <a:pt x="9808" y="1489"/>
                    <a:pt x="9837" y="1489"/>
                  </a:cubicBezTo>
                  <a:cubicBezTo>
                    <a:pt x="9840" y="1489"/>
                    <a:pt x="9842" y="1489"/>
                    <a:pt x="9846" y="1489"/>
                  </a:cubicBezTo>
                  <a:cubicBezTo>
                    <a:pt x="10489" y="1489"/>
                    <a:pt x="10799" y="691"/>
                    <a:pt x="10335" y="263"/>
                  </a:cubicBezTo>
                  <a:cubicBezTo>
                    <a:pt x="10202" y="141"/>
                    <a:pt x="10029" y="71"/>
                    <a:pt x="9842" y="71"/>
                  </a:cubicBezTo>
                  <a:cubicBezTo>
                    <a:pt x="9828" y="71"/>
                    <a:pt x="9813" y="71"/>
                    <a:pt x="9799" y="72"/>
                  </a:cubicBezTo>
                  <a:lnTo>
                    <a:pt x="8989" y="132"/>
                  </a:lnTo>
                  <a:cubicBezTo>
                    <a:pt x="8894" y="132"/>
                    <a:pt x="8823" y="215"/>
                    <a:pt x="8823" y="310"/>
                  </a:cubicBezTo>
                  <a:cubicBezTo>
                    <a:pt x="8823" y="394"/>
                    <a:pt x="8906" y="477"/>
                    <a:pt x="9001" y="477"/>
                  </a:cubicBezTo>
                  <a:lnTo>
                    <a:pt x="9823" y="417"/>
                  </a:lnTo>
                  <a:cubicBezTo>
                    <a:pt x="9836" y="416"/>
                    <a:pt x="9849" y="415"/>
                    <a:pt x="9861" y="415"/>
                  </a:cubicBezTo>
                  <a:cubicBezTo>
                    <a:pt x="10170" y="415"/>
                    <a:pt x="10325" y="820"/>
                    <a:pt x="10097" y="1049"/>
                  </a:cubicBezTo>
                  <a:cubicBezTo>
                    <a:pt x="10025" y="1132"/>
                    <a:pt x="9918" y="1156"/>
                    <a:pt x="9823" y="1156"/>
                  </a:cubicBezTo>
                  <a:lnTo>
                    <a:pt x="6620" y="929"/>
                  </a:lnTo>
                  <a:lnTo>
                    <a:pt x="6620" y="656"/>
                  </a:lnTo>
                  <a:lnTo>
                    <a:pt x="8132" y="548"/>
                  </a:lnTo>
                  <a:cubicBezTo>
                    <a:pt x="8227" y="548"/>
                    <a:pt x="8299" y="453"/>
                    <a:pt x="8299" y="370"/>
                  </a:cubicBezTo>
                  <a:cubicBezTo>
                    <a:pt x="8299" y="275"/>
                    <a:pt x="8215" y="203"/>
                    <a:pt x="8120" y="203"/>
                  </a:cubicBezTo>
                  <a:lnTo>
                    <a:pt x="6489" y="322"/>
                  </a:lnTo>
                  <a:cubicBezTo>
                    <a:pt x="6358" y="108"/>
                    <a:pt x="6150" y="1"/>
                    <a:pt x="5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89" name="Google Shape;11389;p79"/>
          <p:cNvSpPr/>
          <p:nvPr/>
        </p:nvSpPr>
        <p:spPr>
          <a:xfrm>
            <a:off x="5754137" y="1824815"/>
            <a:ext cx="370569" cy="293958"/>
          </a:xfrm>
          <a:custGeom>
            <a:avLst/>
            <a:gdLst/>
            <a:ahLst/>
            <a:cxnLst/>
            <a:rect l="l" t="t" r="r" b="b"/>
            <a:pathLst>
              <a:path w="11633" h="9228" extrusionOk="0">
                <a:moveTo>
                  <a:pt x="7227" y="2193"/>
                </a:moveTo>
                <a:cubicBezTo>
                  <a:pt x="7085" y="2384"/>
                  <a:pt x="6989" y="2622"/>
                  <a:pt x="6989" y="2896"/>
                </a:cubicBezTo>
                <a:lnTo>
                  <a:pt x="6989" y="5098"/>
                </a:lnTo>
                <a:cubicBezTo>
                  <a:pt x="6989" y="5241"/>
                  <a:pt x="7037" y="5360"/>
                  <a:pt x="7108" y="5479"/>
                </a:cubicBezTo>
                <a:cubicBezTo>
                  <a:pt x="6954" y="5539"/>
                  <a:pt x="6787" y="5622"/>
                  <a:pt x="6656" y="5717"/>
                </a:cubicBezTo>
                <a:cubicBezTo>
                  <a:pt x="6632" y="2312"/>
                  <a:pt x="6692" y="2443"/>
                  <a:pt x="6608" y="2193"/>
                </a:cubicBezTo>
                <a:close/>
                <a:moveTo>
                  <a:pt x="5680" y="1"/>
                </a:moveTo>
                <a:cubicBezTo>
                  <a:pt x="5672" y="1"/>
                  <a:pt x="5664" y="1"/>
                  <a:pt x="5656" y="2"/>
                </a:cubicBezTo>
                <a:cubicBezTo>
                  <a:pt x="5561" y="26"/>
                  <a:pt x="5501" y="110"/>
                  <a:pt x="5513" y="217"/>
                </a:cubicBezTo>
                <a:lnTo>
                  <a:pt x="5846" y="1729"/>
                </a:lnTo>
                <a:lnTo>
                  <a:pt x="5263" y="1729"/>
                </a:lnTo>
                <a:lnTo>
                  <a:pt x="4965" y="336"/>
                </a:lnTo>
                <a:cubicBezTo>
                  <a:pt x="4955" y="255"/>
                  <a:pt x="4885" y="200"/>
                  <a:pt x="4805" y="200"/>
                </a:cubicBezTo>
                <a:cubicBezTo>
                  <a:pt x="4791" y="200"/>
                  <a:pt x="4777" y="201"/>
                  <a:pt x="4763" y="205"/>
                </a:cubicBezTo>
                <a:cubicBezTo>
                  <a:pt x="4668" y="217"/>
                  <a:pt x="4608" y="300"/>
                  <a:pt x="4620" y="407"/>
                </a:cubicBezTo>
                <a:lnTo>
                  <a:pt x="4906" y="1753"/>
                </a:lnTo>
                <a:lnTo>
                  <a:pt x="2417" y="1753"/>
                </a:lnTo>
                <a:cubicBezTo>
                  <a:pt x="1084" y="1753"/>
                  <a:pt x="0" y="2836"/>
                  <a:pt x="0" y="4170"/>
                </a:cubicBezTo>
                <a:lnTo>
                  <a:pt x="0" y="6289"/>
                </a:lnTo>
                <a:cubicBezTo>
                  <a:pt x="0" y="7018"/>
                  <a:pt x="582" y="7579"/>
                  <a:pt x="1279" y="7579"/>
                </a:cubicBezTo>
                <a:cubicBezTo>
                  <a:pt x="1367" y="7579"/>
                  <a:pt x="1457" y="7570"/>
                  <a:pt x="1548" y="7551"/>
                </a:cubicBezTo>
                <a:lnTo>
                  <a:pt x="1762" y="7503"/>
                </a:lnTo>
                <a:cubicBezTo>
                  <a:pt x="1858" y="7491"/>
                  <a:pt x="1917" y="7408"/>
                  <a:pt x="1905" y="7301"/>
                </a:cubicBezTo>
                <a:cubicBezTo>
                  <a:pt x="1885" y="7220"/>
                  <a:pt x="1822" y="7165"/>
                  <a:pt x="1737" y="7165"/>
                </a:cubicBezTo>
                <a:cubicBezTo>
                  <a:pt x="1722" y="7165"/>
                  <a:pt x="1707" y="7166"/>
                  <a:pt x="1691" y="7170"/>
                </a:cubicBezTo>
                <a:lnTo>
                  <a:pt x="1465" y="7206"/>
                </a:lnTo>
                <a:cubicBezTo>
                  <a:pt x="1399" y="7219"/>
                  <a:pt x="1334" y="7225"/>
                  <a:pt x="1270" y="7225"/>
                </a:cubicBezTo>
                <a:cubicBezTo>
                  <a:pt x="755" y="7225"/>
                  <a:pt x="322" y="6817"/>
                  <a:pt x="322" y="6277"/>
                </a:cubicBezTo>
                <a:lnTo>
                  <a:pt x="322" y="4158"/>
                </a:lnTo>
                <a:cubicBezTo>
                  <a:pt x="322" y="3015"/>
                  <a:pt x="1262" y="2074"/>
                  <a:pt x="2405" y="2074"/>
                </a:cubicBezTo>
                <a:lnTo>
                  <a:pt x="5846" y="2074"/>
                </a:lnTo>
                <a:cubicBezTo>
                  <a:pt x="6049" y="2074"/>
                  <a:pt x="6215" y="2241"/>
                  <a:pt x="6215" y="2443"/>
                </a:cubicBezTo>
                <a:lnTo>
                  <a:pt x="6215" y="5825"/>
                </a:lnTo>
                <a:cubicBezTo>
                  <a:pt x="6215" y="5979"/>
                  <a:pt x="6144" y="6122"/>
                  <a:pt x="6025" y="6217"/>
                </a:cubicBezTo>
                <a:cubicBezTo>
                  <a:pt x="5858" y="6348"/>
                  <a:pt x="6227" y="6229"/>
                  <a:pt x="2560" y="6968"/>
                </a:cubicBezTo>
                <a:cubicBezTo>
                  <a:pt x="2465" y="6991"/>
                  <a:pt x="2405" y="7075"/>
                  <a:pt x="2417" y="7182"/>
                </a:cubicBezTo>
                <a:cubicBezTo>
                  <a:pt x="2439" y="7258"/>
                  <a:pt x="2511" y="7314"/>
                  <a:pt x="2595" y="7314"/>
                </a:cubicBezTo>
                <a:cubicBezTo>
                  <a:pt x="2603" y="7314"/>
                  <a:pt x="2611" y="7314"/>
                  <a:pt x="2620" y="7313"/>
                </a:cubicBezTo>
                <a:lnTo>
                  <a:pt x="5203" y="6789"/>
                </a:lnTo>
                <a:lnTo>
                  <a:pt x="5203" y="6789"/>
                </a:lnTo>
                <a:cubicBezTo>
                  <a:pt x="5251" y="7360"/>
                  <a:pt x="5203" y="8027"/>
                  <a:pt x="4918" y="8396"/>
                </a:cubicBezTo>
                <a:cubicBezTo>
                  <a:pt x="4858" y="8480"/>
                  <a:pt x="4882" y="8575"/>
                  <a:pt x="4953" y="8634"/>
                </a:cubicBezTo>
                <a:cubicBezTo>
                  <a:pt x="4984" y="8660"/>
                  <a:pt x="5022" y="8672"/>
                  <a:pt x="5059" y="8672"/>
                </a:cubicBezTo>
                <a:cubicBezTo>
                  <a:pt x="5108" y="8672"/>
                  <a:pt x="5158" y="8651"/>
                  <a:pt x="5191" y="8611"/>
                </a:cubicBezTo>
                <a:cubicBezTo>
                  <a:pt x="5596" y="8075"/>
                  <a:pt x="5572" y="7170"/>
                  <a:pt x="5549" y="6729"/>
                </a:cubicBezTo>
                <a:cubicBezTo>
                  <a:pt x="5834" y="6670"/>
                  <a:pt x="5930" y="6670"/>
                  <a:pt x="6096" y="6587"/>
                </a:cubicBezTo>
                <a:lnTo>
                  <a:pt x="6096" y="6587"/>
                </a:lnTo>
                <a:cubicBezTo>
                  <a:pt x="6168" y="7372"/>
                  <a:pt x="6108" y="8325"/>
                  <a:pt x="5632" y="8956"/>
                </a:cubicBezTo>
                <a:cubicBezTo>
                  <a:pt x="5572" y="9027"/>
                  <a:pt x="5596" y="9134"/>
                  <a:pt x="5668" y="9194"/>
                </a:cubicBezTo>
                <a:cubicBezTo>
                  <a:pt x="5696" y="9217"/>
                  <a:pt x="5729" y="9228"/>
                  <a:pt x="5763" y="9228"/>
                </a:cubicBezTo>
                <a:cubicBezTo>
                  <a:pt x="5815" y="9228"/>
                  <a:pt x="5869" y="9202"/>
                  <a:pt x="5906" y="9158"/>
                </a:cubicBezTo>
                <a:cubicBezTo>
                  <a:pt x="6489" y="8396"/>
                  <a:pt x="6549" y="7229"/>
                  <a:pt x="6394" y="6301"/>
                </a:cubicBezTo>
                <a:cubicBezTo>
                  <a:pt x="6632" y="6098"/>
                  <a:pt x="6930" y="5777"/>
                  <a:pt x="7406" y="5777"/>
                </a:cubicBezTo>
                <a:cubicBezTo>
                  <a:pt x="7418" y="5777"/>
                  <a:pt x="7513" y="5813"/>
                  <a:pt x="7561" y="5813"/>
                </a:cubicBezTo>
                <a:cubicBezTo>
                  <a:pt x="7680" y="5813"/>
                  <a:pt x="7799" y="5777"/>
                  <a:pt x="7894" y="5717"/>
                </a:cubicBezTo>
                <a:lnTo>
                  <a:pt x="10978" y="3908"/>
                </a:lnTo>
                <a:cubicBezTo>
                  <a:pt x="11323" y="3693"/>
                  <a:pt x="11549" y="3324"/>
                  <a:pt x="11549" y="2919"/>
                </a:cubicBezTo>
                <a:cubicBezTo>
                  <a:pt x="11633" y="2241"/>
                  <a:pt x="11121" y="1729"/>
                  <a:pt x="10490" y="1729"/>
                </a:cubicBezTo>
                <a:cubicBezTo>
                  <a:pt x="10406" y="1729"/>
                  <a:pt x="10323" y="1812"/>
                  <a:pt x="10323" y="1895"/>
                </a:cubicBezTo>
                <a:cubicBezTo>
                  <a:pt x="10323" y="1991"/>
                  <a:pt x="10406" y="2062"/>
                  <a:pt x="10490" y="2062"/>
                </a:cubicBezTo>
                <a:cubicBezTo>
                  <a:pt x="10942" y="2062"/>
                  <a:pt x="11299" y="2419"/>
                  <a:pt x="11299" y="2860"/>
                </a:cubicBezTo>
                <a:cubicBezTo>
                  <a:pt x="11299" y="3146"/>
                  <a:pt x="11145" y="3419"/>
                  <a:pt x="10895" y="3562"/>
                </a:cubicBezTo>
                <a:lnTo>
                  <a:pt x="7811" y="5384"/>
                </a:lnTo>
                <a:cubicBezTo>
                  <a:pt x="7756" y="5416"/>
                  <a:pt x="7698" y="5430"/>
                  <a:pt x="7642" y="5430"/>
                </a:cubicBezTo>
                <a:cubicBezTo>
                  <a:pt x="7463" y="5430"/>
                  <a:pt x="7299" y="5288"/>
                  <a:pt x="7299" y="5098"/>
                </a:cubicBezTo>
                <a:lnTo>
                  <a:pt x="7299" y="2896"/>
                </a:lnTo>
                <a:cubicBezTo>
                  <a:pt x="7299" y="2431"/>
                  <a:pt x="7680" y="2074"/>
                  <a:pt x="8120" y="2074"/>
                </a:cubicBezTo>
                <a:lnTo>
                  <a:pt x="9704" y="2074"/>
                </a:lnTo>
                <a:cubicBezTo>
                  <a:pt x="9787" y="2074"/>
                  <a:pt x="9859" y="2003"/>
                  <a:pt x="9859" y="1907"/>
                </a:cubicBezTo>
                <a:cubicBezTo>
                  <a:pt x="9859" y="1824"/>
                  <a:pt x="9787" y="1753"/>
                  <a:pt x="9704" y="1753"/>
                </a:cubicBezTo>
                <a:lnTo>
                  <a:pt x="9061" y="1753"/>
                </a:lnTo>
                <a:lnTo>
                  <a:pt x="9347" y="407"/>
                </a:lnTo>
                <a:cubicBezTo>
                  <a:pt x="9359" y="312"/>
                  <a:pt x="9299" y="229"/>
                  <a:pt x="9204" y="205"/>
                </a:cubicBezTo>
                <a:cubicBezTo>
                  <a:pt x="9191" y="201"/>
                  <a:pt x="9179" y="200"/>
                  <a:pt x="9166" y="200"/>
                </a:cubicBezTo>
                <a:cubicBezTo>
                  <a:pt x="9094" y="200"/>
                  <a:pt x="9022" y="255"/>
                  <a:pt x="9001" y="336"/>
                </a:cubicBezTo>
                <a:lnTo>
                  <a:pt x="8704" y="1729"/>
                </a:lnTo>
                <a:lnTo>
                  <a:pt x="8120" y="1729"/>
                </a:lnTo>
                <a:lnTo>
                  <a:pt x="8454" y="217"/>
                </a:lnTo>
                <a:cubicBezTo>
                  <a:pt x="8466" y="121"/>
                  <a:pt x="8406" y="38"/>
                  <a:pt x="8311" y="2"/>
                </a:cubicBezTo>
                <a:cubicBezTo>
                  <a:pt x="8304" y="1"/>
                  <a:pt x="8296" y="1"/>
                  <a:pt x="8289" y="1"/>
                </a:cubicBezTo>
                <a:cubicBezTo>
                  <a:pt x="8212" y="1"/>
                  <a:pt x="8130" y="57"/>
                  <a:pt x="8108" y="133"/>
                </a:cubicBezTo>
                <a:lnTo>
                  <a:pt x="7751" y="1788"/>
                </a:lnTo>
                <a:cubicBezTo>
                  <a:pt x="7692" y="1812"/>
                  <a:pt x="7632" y="1836"/>
                  <a:pt x="7585" y="1848"/>
                </a:cubicBezTo>
                <a:lnTo>
                  <a:pt x="6263" y="1848"/>
                </a:lnTo>
                <a:cubicBezTo>
                  <a:pt x="6251" y="1836"/>
                  <a:pt x="6227" y="1836"/>
                  <a:pt x="6215" y="1824"/>
                </a:cubicBezTo>
                <a:lnTo>
                  <a:pt x="5858" y="133"/>
                </a:lnTo>
                <a:cubicBezTo>
                  <a:pt x="5847" y="57"/>
                  <a:pt x="5767" y="1"/>
                  <a:pt x="568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90" name="Google Shape;11390;p79"/>
          <p:cNvGrpSpPr/>
          <p:nvPr/>
        </p:nvGrpSpPr>
        <p:grpSpPr>
          <a:xfrm>
            <a:off x="6195998" y="1802102"/>
            <a:ext cx="368308" cy="338746"/>
            <a:chOff x="6195998" y="1983102"/>
            <a:chExt cx="368308" cy="338746"/>
          </a:xfrm>
          <a:solidFill>
            <a:schemeClr val="tx1"/>
          </a:solidFill>
        </p:grpSpPr>
        <p:sp>
          <p:nvSpPr>
            <p:cNvPr id="11391" name="Google Shape;11391;p79"/>
            <p:cNvSpPr/>
            <p:nvPr/>
          </p:nvSpPr>
          <p:spPr>
            <a:xfrm>
              <a:off x="6267289" y="2161012"/>
              <a:ext cx="67533" cy="67150"/>
            </a:xfrm>
            <a:custGeom>
              <a:avLst/>
              <a:gdLst/>
              <a:ahLst/>
              <a:cxnLst/>
              <a:rect l="l" t="t" r="r" b="b"/>
              <a:pathLst>
                <a:path w="2120" h="2108" extrusionOk="0">
                  <a:moveTo>
                    <a:pt x="1060" y="0"/>
                  </a:moveTo>
                  <a:cubicBezTo>
                    <a:pt x="953" y="0"/>
                    <a:pt x="882" y="71"/>
                    <a:pt x="882" y="179"/>
                  </a:cubicBezTo>
                  <a:lnTo>
                    <a:pt x="882" y="881"/>
                  </a:lnTo>
                  <a:lnTo>
                    <a:pt x="179" y="881"/>
                  </a:lnTo>
                  <a:cubicBezTo>
                    <a:pt x="84" y="881"/>
                    <a:pt x="0" y="953"/>
                    <a:pt x="0" y="1060"/>
                  </a:cubicBezTo>
                  <a:cubicBezTo>
                    <a:pt x="0" y="1143"/>
                    <a:pt x="84" y="1238"/>
                    <a:pt x="179" y="1238"/>
                  </a:cubicBezTo>
                  <a:lnTo>
                    <a:pt x="882" y="1238"/>
                  </a:lnTo>
                  <a:lnTo>
                    <a:pt x="882" y="1941"/>
                  </a:lnTo>
                  <a:cubicBezTo>
                    <a:pt x="882" y="2024"/>
                    <a:pt x="953" y="2107"/>
                    <a:pt x="1060" y="2107"/>
                  </a:cubicBezTo>
                  <a:cubicBezTo>
                    <a:pt x="1155" y="2107"/>
                    <a:pt x="1239" y="2036"/>
                    <a:pt x="1239" y="1941"/>
                  </a:cubicBezTo>
                  <a:lnTo>
                    <a:pt x="1239" y="1238"/>
                  </a:lnTo>
                  <a:lnTo>
                    <a:pt x="1941" y="1238"/>
                  </a:lnTo>
                  <a:cubicBezTo>
                    <a:pt x="2048" y="1238"/>
                    <a:pt x="2120" y="1167"/>
                    <a:pt x="2120" y="1060"/>
                  </a:cubicBezTo>
                  <a:cubicBezTo>
                    <a:pt x="2120" y="953"/>
                    <a:pt x="2036" y="881"/>
                    <a:pt x="1941" y="881"/>
                  </a:cubicBezTo>
                  <a:lnTo>
                    <a:pt x="1239" y="881"/>
                  </a:lnTo>
                  <a:lnTo>
                    <a:pt x="1239" y="179"/>
                  </a:lnTo>
                  <a:cubicBezTo>
                    <a:pt x="1239" y="95"/>
                    <a:pt x="1167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79"/>
            <p:cNvSpPr/>
            <p:nvPr/>
          </p:nvSpPr>
          <p:spPr>
            <a:xfrm>
              <a:off x="6235052" y="2128393"/>
              <a:ext cx="132007" cy="131625"/>
            </a:xfrm>
            <a:custGeom>
              <a:avLst/>
              <a:gdLst/>
              <a:ahLst/>
              <a:cxnLst/>
              <a:rect l="l" t="t" r="r" b="b"/>
              <a:pathLst>
                <a:path w="4144" h="4132" extrusionOk="0">
                  <a:moveTo>
                    <a:pt x="2072" y="357"/>
                  </a:moveTo>
                  <a:cubicBezTo>
                    <a:pt x="3013" y="357"/>
                    <a:pt x="3799" y="1131"/>
                    <a:pt x="3799" y="2084"/>
                  </a:cubicBezTo>
                  <a:cubicBezTo>
                    <a:pt x="3799" y="3024"/>
                    <a:pt x="3025" y="3798"/>
                    <a:pt x="2072" y="3798"/>
                  </a:cubicBezTo>
                  <a:cubicBezTo>
                    <a:pt x="1120" y="3798"/>
                    <a:pt x="370" y="3024"/>
                    <a:pt x="370" y="2084"/>
                  </a:cubicBezTo>
                  <a:cubicBezTo>
                    <a:pt x="370" y="1131"/>
                    <a:pt x="1143" y="357"/>
                    <a:pt x="2072" y="357"/>
                  </a:cubicBezTo>
                  <a:close/>
                  <a:moveTo>
                    <a:pt x="2072" y="0"/>
                  </a:moveTo>
                  <a:cubicBezTo>
                    <a:pt x="929" y="0"/>
                    <a:pt x="0" y="917"/>
                    <a:pt x="0" y="2072"/>
                  </a:cubicBezTo>
                  <a:cubicBezTo>
                    <a:pt x="0" y="3215"/>
                    <a:pt x="929" y="4132"/>
                    <a:pt x="2072" y="4132"/>
                  </a:cubicBezTo>
                  <a:cubicBezTo>
                    <a:pt x="3227" y="4132"/>
                    <a:pt x="4144" y="3215"/>
                    <a:pt x="4144" y="2072"/>
                  </a:cubicBezTo>
                  <a:cubicBezTo>
                    <a:pt x="4144" y="917"/>
                    <a:pt x="3227" y="0"/>
                    <a:pt x="2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79"/>
            <p:cNvSpPr/>
            <p:nvPr/>
          </p:nvSpPr>
          <p:spPr>
            <a:xfrm>
              <a:off x="6195998" y="1983102"/>
              <a:ext cx="368308" cy="338746"/>
            </a:xfrm>
            <a:custGeom>
              <a:avLst/>
              <a:gdLst/>
              <a:ahLst/>
              <a:cxnLst/>
              <a:rect l="l" t="t" r="r" b="b"/>
              <a:pathLst>
                <a:path w="11562" h="10634" extrusionOk="0">
                  <a:moveTo>
                    <a:pt x="3143" y="382"/>
                  </a:moveTo>
                  <a:lnTo>
                    <a:pt x="3143" y="1989"/>
                  </a:lnTo>
                  <a:lnTo>
                    <a:pt x="2227" y="1989"/>
                  </a:lnTo>
                  <a:lnTo>
                    <a:pt x="2227" y="382"/>
                  </a:lnTo>
                  <a:close/>
                  <a:moveTo>
                    <a:pt x="4382" y="382"/>
                  </a:moveTo>
                  <a:lnTo>
                    <a:pt x="4382" y="1989"/>
                  </a:lnTo>
                  <a:lnTo>
                    <a:pt x="3477" y="1989"/>
                  </a:lnTo>
                  <a:lnTo>
                    <a:pt x="3477" y="382"/>
                  </a:lnTo>
                  <a:close/>
                  <a:moveTo>
                    <a:pt x="5584" y="382"/>
                  </a:moveTo>
                  <a:lnTo>
                    <a:pt x="5584" y="1989"/>
                  </a:lnTo>
                  <a:lnTo>
                    <a:pt x="4727" y="1989"/>
                  </a:lnTo>
                  <a:lnTo>
                    <a:pt x="4727" y="382"/>
                  </a:lnTo>
                  <a:close/>
                  <a:moveTo>
                    <a:pt x="4846" y="2323"/>
                  </a:moveTo>
                  <a:lnTo>
                    <a:pt x="4846" y="2656"/>
                  </a:lnTo>
                  <a:lnTo>
                    <a:pt x="1750" y="2656"/>
                  </a:lnTo>
                  <a:lnTo>
                    <a:pt x="1750" y="2323"/>
                  </a:lnTo>
                  <a:close/>
                  <a:moveTo>
                    <a:pt x="7918" y="6073"/>
                  </a:moveTo>
                  <a:cubicBezTo>
                    <a:pt x="8442" y="6073"/>
                    <a:pt x="8894" y="6276"/>
                    <a:pt x="9251" y="6585"/>
                  </a:cubicBezTo>
                  <a:lnTo>
                    <a:pt x="6322" y="9514"/>
                  </a:lnTo>
                  <a:cubicBezTo>
                    <a:pt x="5144" y="8121"/>
                    <a:pt x="6203" y="6073"/>
                    <a:pt x="7918" y="6073"/>
                  </a:cubicBezTo>
                  <a:close/>
                  <a:moveTo>
                    <a:pt x="11204" y="6585"/>
                  </a:moveTo>
                  <a:lnTo>
                    <a:pt x="11204" y="7990"/>
                  </a:lnTo>
                  <a:cubicBezTo>
                    <a:pt x="11204" y="8776"/>
                    <a:pt x="10656" y="9431"/>
                    <a:pt x="9906" y="9562"/>
                  </a:cubicBezTo>
                  <a:cubicBezTo>
                    <a:pt x="10168" y="9193"/>
                    <a:pt x="10347" y="8669"/>
                    <a:pt x="10347" y="8181"/>
                  </a:cubicBezTo>
                  <a:cubicBezTo>
                    <a:pt x="10347" y="7764"/>
                    <a:pt x="10251" y="7550"/>
                    <a:pt x="10251" y="7538"/>
                  </a:cubicBezTo>
                  <a:cubicBezTo>
                    <a:pt x="10168" y="7192"/>
                    <a:pt x="10144" y="7228"/>
                    <a:pt x="10073" y="7073"/>
                  </a:cubicBezTo>
                  <a:cubicBezTo>
                    <a:pt x="9966" y="6883"/>
                    <a:pt x="9954" y="6823"/>
                    <a:pt x="9751" y="6585"/>
                  </a:cubicBezTo>
                  <a:close/>
                  <a:moveTo>
                    <a:pt x="9513" y="6823"/>
                  </a:moveTo>
                  <a:lnTo>
                    <a:pt x="9513" y="6823"/>
                  </a:lnTo>
                  <a:cubicBezTo>
                    <a:pt x="10704" y="8216"/>
                    <a:pt x="9632" y="10240"/>
                    <a:pt x="7918" y="10240"/>
                  </a:cubicBezTo>
                  <a:cubicBezTo>
                    <a:pt x="7890" y="10242"/>
                    <a:pt x="7862" y="10242"/>
                    <a:pt x="7834" y="10242"/>
                  </a:cubicBezTo>
                  <a:cubicBezTo>
                    <a:pt x="7345" y="10242"/>
                    <a:pt x="6910" y="10045"/>
                    <a:pt x="6572" y="9752"/>
                  </a:cubicBezTo>
                  <a:lnTo>
                    <a:pt x="9513" y="6823"/>
                  </a:lnTo>
                  <a:close/>
                  <a:moveTo>
                    <a:pt x="881" y="1"/>
                  </a:moveTo>
                  <a:cubicBezTo>
                    <a:pt x="786" y="1"/>
                    <a:pt x="703" y="84"/>
                    <a:pt x="703" y="180"/>
                  </a:cubicBezTo>
                  <a:lnTo>
                    <a:pt x="703" y="525"/>
                  </a:lnTo>
                  <a:cubicBezTo>
                    <a:pt x="703" y="620"/>
                    <a:pt x="774" y="703"/>
                    <a:pt x="881" y="703"/>
                  </a:cubicBezTo>
                  <a:cubicBezTo>
                    <a:pt x="976" y="703"/>
                    <a:pt x="1060" y="632"/>
                    <a:pt x="1060" y="525"/>
                  </a:cubicBezTo>
                  <a:lnTo>
                    <a:pt x="1060" y="358"/>
                  </a:lnTo>
                  <a:lnTo>
                    <a:pt x="1905" y="358"/>
                  </a:lnTo>
                  <a:lnTo>
                    <a:pt x="1905" y="1966"/>
                  </a:lnTo>
                  <a:lnTo>
                    <a:pt x="1060" y="1966"/>
                  </a:lnTo>
                  <a:lnTo>
                    <a:pt x="1060" y="1418"/>
                  </a:lnTo>
                  <a:cubicBezTo>
                    <a:pt x="1060" y="1323"/>
                    <a:pt x="976" y="1239"/>
                    <a:pt x="881" y="1239"/>
                  </a:cubicBezTo>
                  <a:cubicBezTo>
                    <a:pt x="786" y="1239"/>
                    <a:pt x="703" y="1311"/>
                    <a:pt x="703" y="1418"/>
                  </a:cubicBezTo>
                  <a:lnTo>
                    <a:pt x="703" y="2144"/>
                  </a:lnTo>
                  <a:cubicBezTo>
                    <a:pt x="703" y="2239"/>
                    <a:pt x="774" y="2323"/>
                    <a:pt x="881" y="2323"/>
                  </a:cubicBezTo>
                  <a:lnTo>
                    <a:pt x="1429" y="2323"/>
                  </a:lnTo>
                  <a:lnTo>
                    <a:pt x="1429" y="2656"/>
                  </a:lnTo>
                  <a:lnTo>
                    <a:pt x="905" y="2656"/>
                  </a:lnTo>
                  <a:cubicBezTo>
                    <a:pt x="405" y="2656"/>
                    <a:pt x="0" y="3049"/>
                    <a:pt x="0" y="3561"/>
                  </a:cubicBezTo>
                  <a:lnTo>
                    <a:pt x="0" y="9693"/>
                  </a:lnTo>
                  <a:cubicBezTo>
                    <a:pt x="0" y="10193"/>
                    <a:pt x="405" y="10598"/>
                    <a:pt x="905" y="10598"/>
                  </a:cubicBezTo>
                  <a:lnTo>
                    <a:pt x="3774" y="10598"/>
                  </a:lnTo>
                  <a:cubicBezTo>
                    <a:pt x="3882" y="10598"/>
                    <a:pt x="3953" y="10526"/>
                    <a:pt x="3953" y="10419"/>
                  </a:cubicBezTo>
                  <a:cubicBezTo>
                    <a:pt x="3953" y="10336"/>
                    <a:pt x="3882" y="10240"/>
                    <a:pt x="3774" y="10240"/>
                  </a:cubicBezTo>
                  <a:lnTo>
                    <a:pt x="905" y="10240"/>
                  </a:lnTo>
                  <a:cubicBezTo>
                    <a:pt x="595" y="10240"/>
                    <a:pt x="357" y="9990"/>
                    <a:pt x="357" y="9693"/>
                  </a:cubicBezTo>
                  <a:lnTo>
                    <a:pt x="357" y="3561"/>
                  </a:lnTo>
                  <a:cubicBezTo>
                    <a:pt x="357" y="3251"/>
                    <a:pt x="607" y="3013"/>
                    <a:pt x="905" y="3013"/>
                  </a:cubicBezTo>
                  <a:lnTo>
                    <a:pt x="5739" y="3013"/>
                  </a:lnTo>
                  <a:cubicBezTo>
                    <a:pt x="6060" y="3013"/>
                    <a:pt x="6298" y="3263"/>
                    <a:pt x="6298" y="3561"/>
                  </a:cubicBezTo>
                  <a:lnTo>
                    <a:pt x="6298" y="6359"/>
                  </a:lnTo>
                  <a:lnTo>
                    <a:pt x="6251" y="6407"/>
                  </a:lnTo>
                  <a:cubicBezTo>
                    <a:pt x="6191" y="6466"/>
                    <a:pt x="6132" y="6538"/>
                    <a:pt x="6072" y="6609"/>
                  </a:cubicBezTo>
                  <a:cubicBezTo>
                    <a:pt x="5917" y="6788"/>
                    <a:pt x="5941" y="6752"/>
                    <a:pt x="5787" y="7026"/>
                  </a:cubicBezTo>
                  <a:cubicBezTo>
                    <a:pt x="5715" y="7180"/>
                    <a:pt x="5679" y="7169"/>
                    <a:pt x="5584" y="7538"/>
                  </a:cubicBezTo>
                  <a:cubicBezTo>
                    <a:pt x="5584" y="7550"/>
                    <a:pt x="5477" y="7776"/>
                    <a:pt x="5477" y="8181"/>
                  </a:cubicBezTo>
                  <a:cubicBezTo>
                    <a:pt x="5477" y="8502"/>
                    <a:pt x="5536" y="8835"/>
                    <a:pt x="5667" y="9133"/>
                  </a:cubicBezTo>
                  <a:cubicBezTo>
                    <a:pt x="5703" y="9181"/>
                    <a:pt x="5727" y="9228"/>
                    <a:pt x="5763" y="9288"/>
                  </a:cubicBezTo>
                  <a:cubicBezTo>
                    <a:pt x="5917" y="9621"/>
                    <a:pt x="5906" y="9562"/>
                    <a:pt x="6037" y="9728"/>
                  </a:cubicBezTo>
                  <a:cubicBezTo>
                    <a:pt x="6096" y="9776"/>
                    <a:pt x="6144" y="9859"/>
                    <a:pt x="6203" y="9919"/>
                  </a:cubicBezTo>
                  <a:lnTo>
                    <a:pt x="6239" y="9943"/>
                  </a:lnTo>
                  <a:cubicBezTo>
                    <a:pt x="6144" y="10145"/>
                    <a:pt x="5953" y="10276"/>
                    <a:pt x="5727" y="10276"/>
                  </a:cubicBezTo>
                  <a:lnTo>
                    <a:pt x="4548" y="10276"/>
                  </a:lnTo>
                  <a:cubicBezTo>
                    <a:pt x="4465" y="10276"/>
                    <a:pt x="4370" y="10347"/>
                    <a:pt x="4370" y="10455"/>
                  </a:cubicBezTo>
                  <a:cubicBezTo>
                    <a:pt x="4370" y="10538"/>
                    <a:pt x="4453" y="10633"/>
                    <a:pt x="4548" y="10633"/>
                  </a:cubicBezTo>
                  <a:lnTo>
                    <a:pt x="5727" y="10633"/>
                  </a:lnTo>
                  <a:cubicBezTo>
                    <a:pt x="6060" y="10633"/>
                    <a:pt x="6358" y="10455"/>
                    <a:pt x="6501" y="10169"/>
                  </a:cubicBezTo>
                  <a:cubicBezTo>
                    <a:pt x="6931" y="10472"/>
                    <a:pt x="7425" y="10620"/>
                    <a:pt x="7915" y="10620"/>
                  </a:cubicBezTo>
                  <a:cubicBezTo>
                    <a:pt x="8523" y="10620"/>
                    <a:pt x="9123" y="10391"/>
                    <a:pt x="9585" y="9943"/>
                  </a:cubicBezTo>
                  <a:cubicBezTo>
                    <a:pt x="9606" y="9943"/>
                    <a:pt x="9627" y="9944"/>
                    <a:pt x="9648" y="9944"/>
                  </a:cubicBezTo>
                  <a:cubicBezTo>
                    <a:pt x="10702" y="9944"/>
                    <a:pt x="11549" y="9076"/>
                    <a:pt x="11549" y="8026"/>
                  </a:cubicBezTo>
                  <a:lnTo>
                    <a:pt x="11549" y="4847"/>
                  </a:lnTo>
                  <a:cubicBezTo>
                    <a:pt x="11561" y="3966"/>
                    <a:pt x="10978" y="3192"/>
                    <a:pt x="10144" y="2966"/>
                  </a:cubicBezTo>
                  <a:cubicBezTo>
                    <a:pt x="10132" y="2962"/>
                    <a:pt x="10118" y="2960"/>
                    <a:pt x="10105" y="2960"/>
                  </a:cubicBezTo>
                  <a:cubicBezTo>
                    <a:pt x="10031" y="2960"/>
                    <a:pt x="9952" y="3014"/>
                    <a:pt x="9942" y="3085"/>
                  </a:cubicBezTo>
                  <a:cubicBezTo>
                    <a:pt x="9906" y="3180"/>
                    <a:pt x="9966" y="3275"/>
                    <a:pt x="10061" y="3299"/>
                  </a:cubicBezTo>
                  <a:cubicBezTo>
                    <a:pt x="10740" y="3490"/>
                    <a:pt x="11204" y="4109"/>
                    <a:pt x="11204" y="4811"/>
                  </a:cubicBezTo>
                  <a:lnTo>
                    <a:pt x="11204" y="6228"/>
                  </a:lnTo>
                  <a:lnTo>
                    <a:pt x="9394" y="6228"/>
                  </a:lnTo>
                  <a:cubicBezTo>
                    <a:pt x="9251" y="6121"/>
                    <a:pt x="9275" y="6133"/>
                    <a:pt x="9120" y="6061"/>
                  </a:cubicBezTo>
                  <a:cubicBezTo>
                    <a:pt x="8882" y="5930"/>
                    <a:pt x="8894" y="5942"/>
                    <a:pt x="8704" y="5871"/>
                  </a:cubicBezTo>
                  <a:cubicBezTo>
                    <a:pt x="8465" y="5776"/>
                    <a:pt x="8454" y="5776"/>
                    <a:pt x="8239" y="5752"/>
                  </a:cubicBezTo>
                  <a:cubicBezTo>
                    <a:pt x="8180" y="5728"/>
                    <a:pt x="8120" y="5716"/>
                    <a:pt x="8061" y="5716"/>
                  </a:cubicBezTo>
                  <a:lnTo>
                    <a:pt x="8061" y="4799"/>
                  </a:lnTo>
                  <a:cubicBezTo>
                    <a:pt x="8061" y="4037"/>
                    <a:pt x="8620" y="3382"/>
                    <a:pt x="9358" y="3251"/>
                  </a:cubicBezTo>
                  <a:cubicBezTo>
                    <a:pt x="9454" y="3228"/>
                    <a:pt x="9525" y="3144"/>
                    <a:pt x="9513" y="3037"/>
                  </a:cubicBezTo>
                  <a:cubicBezTo>
                    <a:pt x="9491" y="2960"/>
                    <a:pt x="9418" y="2893"/>
                    <a:pt x="9322" y="2893"/>
                  </a:cubicBezTo>
                  <a:cubicBezTo>
                    <a:pt x="9315" y="2893"/>
                    <a:pt x="9307" y="2893"/>
                    <a:pt x="9299" y="2894"/>
                  </a:cubicBezTo>
                  <a:cubicBezTo>
                    <a:pt x="8382" y="3061"/>
                    <a:pt x="7727" y="3847"/>
                    <a:pt x="7727" y="4787"/>
                  </a:cubicBezTo>
                  <a:lnTo>
                    <a:pt x="7727" y="5716"/>
                  </a:lnTo>
                  <a:cubicBezTo>
                    <a:pt x="7322" y="5752"/>
                    <a:pt x="6965" y="5871"/>
                    <a:pt x="6632" y="6073"/>
                  </a:cubicBezTo>
                  <a:lnTo>
                    <a:pt x="6632" y="3549"/>
                  </a:lnTo>
                  <a:cubicBezTo>
                    <a:pt x="6632" y="3037"/>
                    <a:pt x="6239" y="2632"/>
                    <a:pt x="5727" y="2632"/>
                  </a:cubicBezTo>
                  <a:lnTo>
                    <a:pt x="5203" y="2632"/>
                  </a:lnTo>
                  <a:lnTo>
                    <a:pt x="5203" y="2311"/>
                  </a:lnTo>
                  <a:lnTo>
                    <a:pt x="5763" y="2311"/>
                  </a:lnTo>
                  <a:cubicBezTo>
                    <a:pt x="5846" y="2311"/>
                    <a:pt x="5941" y="2239"/>
                    <a:pt x="5941" y="2132"/>
                  </a:cubicBezTo>
                  <a:lnTo>
                    <a:pt x="5941" y="180"/>
                  </a:lnTo>
                  <a:cubicBezTo>
                    <a:pt x="5941" y="96"/>
                    <a:pt x="5858" y="1"/>
                    <a:pt x="5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94" name="Google Shape;11394;p79"/>
          <p:cNvGrpSpPr/>
          <p:nvPr/>
        </p:nvGrpSpPr>
        <p:grpSpPr>
          <a:xfrm>
            <a:off x="7542031" y="1830835"/>
            <a:ext cx="369072" cy="280037"/>
            <a:chOff x="7542031" y="2011835"/>
            <a:chExt cx="369072" cy="280037"/>
          </a:xfrm>
          <a:solidFill>
            <a:schemeClr val="tx1"/>
          </a:solidFill>
        </p:grpSpPr>
        <p:sp>
          <p:nvSpPr>
            <p:cNvPr id="11395" name="Google Shape;11395;p79"/>
            <p:cNvSpPr/>
            <p:nvPr/>
          </p:nvSpPr>
          <p:spPr>
            <a:xfrm>
              <a:off x="7542413" y="2281615"/>
              <a:ext cx="368308" cy="10257"/>
            </a:xfrm>
            <a:custGeom>
              <a:avLst/>
              <a:gdLst/>
              <a:ahLst/>
              <a:cxnLst/>
              <a:rect l="l" t="t" r="r" b="b"/>
              <a:pathLst>
                <a:path w="1156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1395" y="322"/>
                  </a:lnTo>
                  <a:cubicBezTo>
                    <a:pt x="11490" y="322"/>
                    <a:pt x="11561" y="250"/>
                    <a:pt x="11561" y="155"/>
                  </a:cubicBezTo>
                  <a:cubicBezTo>
                    <a:pt x="11561" y="72"/>
                    <a:pt x="11490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79"/>
            <p:cNvSpPr/>
            <p:nvPr/>
          </p:nvSpPr>
          <p:spPr>
            <a:xfrm>
              <a:off x="7542031" y="2117753"/>
              <a:ext cx="369072" cy="108753"/>
            </a:xfrm>
            <a:custGeom>
              <a:avLst/>
              <a:gdLst/>
              <a:ahLst/>
              <a:cxnLst/>
              <a:rect l="l" t="t" r="r" b="b"/>
              <a:pathLst>
                <a:path w="11586" h="3414" extrusionOk="0">
                  <a:moveTo>
                    <a:pt x="191" y="1"/>
                  </a:moveTo>
                  <a:cubicBezTo>
                    <a:pt x="96" y="1"/>
                    <a:pt x="24" y="72"/>
                    <a:pt x="24" y="167"/>
                  </a:cubicBezTo>
                  <a:cubicBezTo>
                    <a:pt x="24" y="263"/>
                    <a:pt x="96" y="334"/>
                    <a:pt x="191" y="334"/>
                  </a:cubicBezTo>
                  <a:lnTo>
                    <a:pt x="3298" y="334"/>
                  </a:lnTo>
                  <a:cubicBezTo>
                    <a:pt x="3501" y="334"/>
                    <a:pt x="3656" y="525"/>
                    <a:pt x="3608" y="715"/>
                  </a:cubicBezTo>
                  <a:cubicBezTo>
                    <a:pt x="3584" y="858"/>
                    <a:pt x="3560" y="1001"/>
                    <a:pt x="3560" y="1156"/>
                  </a:cubicBezTo>
                  <a:cubicBezTo>
                    <a:pt x="3417" y="953"/>
                    <a:pt x="3298" y="775"/>
                    <a:pt x="3013" y="775"/>
                  </a:cubicBezTo>
                  <a:cubicBezTo>
                    <a:pt x="2584" y="775"/>
                    <a:pt x="2524" y="1227"/>
                    <a:pt x="2298" y="1227"/>
                  </a:cubicBezTo>
                  <a:cubicBezTo>
                    <a:pt x="2084" y="1227"/>
                    <a:pt x="2036" y="775"/>
                    <a:pt x="1584" y="775"/>
                  </a:cubicBezTo>
                  <a:cubicBezTo>
                    <a:pt x="1143" y="775"/>
                    <a:pt x="1096" y="1227"/>
                    <a:pt x="870" y="1227"/>
                  </a:cubicBezTo>
                  <a:cubicBezTo>
                    <a:pt x="655" y="1227"/>
                    <a:pt x="608" y="775"/>
                    <a:pt x="155" y="775"/>
                  </a:cubicBezTo>
                  <a:cubicBezTo>
                    <a:pt x="72" y="775"/>
                    <a:pt x="0" y="858"/>
                    <a:pt x="0" y="941"/>
                  </a:cubicBezTo>
                  <a:cubicBezTo>
                    <a:pt x="0" y="1037"/>
                    <a:pt x="72" y="1108"/>
                    <a:pt x="155" y="1108"/>
                  </a:cubicBezTo>
                  <a:cubicBezTo>
                    <a:pt x="250" y="1108"/>
                    <a:pt x="298" y="1156"/>
                    <a:pt x="381" y="1275"/>
                  </a:cubicBezTo>
                  <a:cubicBezTo>
                    <a:pt x="489" y="1394"/>
                    <a:pt x="608" y="1572"/>
                    <a:pt x="870" y="1572"/>
                  </a:cubicBezTo>
                  <a:cubicBezTo>
                    <a:pt x="1310" y="1572"/>
                    <a:pt x="1370" y="1120"/>
                    <a:pt x="1584" y="1120"/>
                  </a:cubicBezTo>
                  <a:cubicBezTo>
                    <a:pt x="1810" y="1120"/>
                    <a:pt x="1858" y="1572"/>
                    <a:pt x="2298" y="1572"/>
                  </a:cubicBezTo>
                  <a:cubicBezTo>
                    <a:pt x="2751" y="1572"/>
                    <a:pt x="2798" y="1120"/>
                    <a:pt x="3013" y="1120"/>
                  </a:cubicBezTo>
                  <a:cubicBezTo>
                    <a:pt x="3227" y="1120"/>
                    <a:pt x="3251" y="1465"/>
                    <a:pt x="3596" y="1549"/>
                  </a:cubicBezTo>
                  <a:cubicBezTo>
                    <a:pt x="3788" y="2713"/>
                    <a:pt x="4782" y="3414"/>
                    <a:pt x="5807" y="3414"/>
                  </a:cubicBezTo>
                  <a:cubicBezTo>
                    <a:pt x="6375" y="3414"/>
                    <a:pt x="6952" y="3199"/>
                    <a:pt x="7406" y="2727"/>
                  </a:cubicBezTo>
                  <a:cubicBezTo>
                    <a:pt x="7739" y="2406"/>
                    <a:pt x="7930" y="1989"/>
                    <a:pt x="8001" y="1549"/>
                  </a:cubicBezTo>
                  <a:cubicBezTo>
                    <a:pt x="8335" y="1465"/>
                    <a:pt x="8370" y="1120"/>
                    <a:pt x="8573" y="1120"/>
                  </a:cubicBezTo>
                  <a:cubicBezTo>
                    <a:pt x="8787" y="1120"/>
                    <a:pt x="8835" y="1572"/>
                    <a:pt x="9287" y="1572"/>
                  </a:cubicBezTo>
                  <a:cubicBezTo>
                    <a:pt x="9728" y="1572"/>
                    <a:pt x="9775" y="1120"/>
                    <a:pt x="10002" y="1120"/>
                  </a:cubicBezTo>
                  <a:cubicBezTo>
                    <a:pt x="10216" y="1120"/>
                    <a:pt x="10264" y="1572"/>
                    <a:pt x="10716" y="1572"/>
                  </a:cubicBezTo>
                  <a:cubicBezTo>
                    <a:pt x="11157" y="1572"/>
                    <a:pt x="11204" y="1120"/>
                    <a:pt x="11430" y="1120"/>
                  </a:cubicBezTo>
                  <a:cubicBezTo>
                    <a:pt x="11514" y="1120"/>
                    <a:pt x="11585" y="1048"/>
                    <a:pt x="11585" y="953"/>
                  </a:cubicBezTo>
                  <a:cubicBezTo>
                    <a:pt x="11585" y="870"/>
                    <a:pt x="11514" y="798"/>
                    <a:pt x="11430" y="798"/>
                  </a:cubicBezTo>
                  <a:cubicBezTo>
                    <a:pt x="10990" y="798"/>
                    <a:pt x="10930" y="1239"/>
                    <a:pt x="10716" y="1239"/>
                  </a:cubicBezTo>
                  <a:cubicBezTo>
                    <a:pt x="10490" y="1239"/>
                    <a:pt x="10442" y="798"/>
                    <a:pt x="10002" y="798"/>
                  </a:cubicBezTo>
                  <a:cubicBezTo>
                    <a:pt x="9561" y="798"/>
                    <a:pt x="9502" y="1239"/>
                    <a:pt x="9287" y="1239"/>
                  </a:cubicBezTo>
                  <a:cubicBezTo>
                    <a:pt x="9061" y="1239"/>
                    <a:pt x="9013" y="798"/>
                    <a:pt x="8573" y="798"/>
                  </a:cubicBezTo>
                  <a:cubicBezTo>
                    <a:pt x="8287" y="798"/>
                    <a:pt x="8168" y="977"/>
                    <a:pt x="8037" y="1132"/>
                  </a:cubicBezTo>
                  <a:cubicBezTo>
                    <a:pt x="8037" y="1001"/>
                    <a:pt x="8013" y="858"/>
                    <a:pt x="7989" y="715"/>
                  </a:cubicBezTo>
                  <a:cubicBezTo>
                    <a:pt x="7942" y="525"/>
                    <a:pt x="8097" y="334"/>
                    <a:pt x="8299" y="334"/>
                  </a:cubicBezTo>
                  <a:lnTo>
                    <a:pt x="11407" y="334"/>
                  </a:lnTo>
                  <a:cubicBezTo>
                    <a:pt x="11502" y="334"/>
                    <a:pt x="11573" y="263"/>
                    <a:pt x="11573" y="167"/>
                  </a:cubicBezTo>
                  <a:cubicBezTo>
                    <a:pt x="11573" y="72"/>
                    <a:pt x="11502" y="1"/>
                    <a:pt x="11407" y="1"/>
                  </a:cubicBezTo>
                  <a:lnTo>
                    <a:pt x="8299" y="1"/>
                  </a:lnTo>
                  <a:cubicBezTo>
                    <a:pt x="8109" y="1"/>
                    <a:pt x="7918" y="96"/>
                    <a:pt x="7799" y="239"/>
                  </a:cubicBezTo>
                  <a:cubicBezTo>
                    <a:pt x="7680" y="394"/>
                    <a:pt x="7620" y="596"/>
                    <a:pt x="7656" y="787"/>
                  </a:cubicBezTo>
                  <a:cubicBezTo>
                    <a:pt x="7935" y="2081"/>
                    <a:pt x="6886" y="3086"/>
                    <a:pt x="5777" y="3086"/>
                  </a:cubicBezTo>
                  <a:cubicBezTo>
                    <a:pt x="5325" y="3086"/>
                    <a:pt x="4863" y="2919"/>
                    <a:pt x="4477" y="2537"/>
                  </a:cubicBezTo>
                  <a:cubicBezTo>
                    <a:pt x="4001" y="2060"/>
                    <a:pt x="3822" y="1406"/>
                    <a:pt x="3953" y="787"/>
                  </a:cubicBezTo>
                  <a:cubicBezTo>
                    <a:pt x="4037" y="394"/>
                    <a:pt x="3727" y="1"/>
                    <a:pt x="3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79"/>
            <p:cNvSpPr/>
            <p:nvPr/>
          </p:nvSpPr>
          <p:spPr>
            <a:xfrm>
              <a:off x="7636099" y="2216376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43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24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79"/>
            <p:cNvSpPr/>
            <p:nvPr/>
          </p:nvSpPr>
          <p:spPr>
            <a:xfrm>
              <a:off x="7559105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1" y="0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53" y="596"/>
                    <a:pt x="595" y="465"/>
                    <a:pt x="595" y="298"/>
                  </a:cubicBezTo>
                  <a:cubicBezTo>
                    <a:pt x="595" y="143"/>
                    <a:pt x="453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79"/>
            <p:cNvSpPr/>
            <p:nvPr/>
          </p:nvSpPr>
          <p:spPr>
            <a:xfrm>
              <a:off x="7582614" y="2194365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79"/>
            <p:cNvSpPr/>
            <p:nvPr/>
          </p:nvSpPr>
          <p:spPr>
            <a:xfrm>
              <a:off x="7798400" y="2216376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9" y="0"/>
                  </a:moveTo>
                  <a:cubicBezTo>
                    <a:pt x="132" y="0"/>
                    <a:pt x="1" y="143"/>
                    <a:pt x="1" y="298"/>
                  </a:cubicBezTo>
                  <a:cubicBezTo>
                    <a:pt x="1" y="465"/>
                    <a:pt x="132" y="596"/>
                    <a:pt x="299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43"/>
                    <a:pt x="465" y="24"/>
                    <a:pt x="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79"/>
            <p:cNvSpPr/>
            <p:nvPr/>
          </p:nvSpPr>
          <p:spPr>
            <a:xfrm>
              <a:off x="7875043" y="2240268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43" y="0"/>
                    <a:pt x="0" y="131"/>
                    <a:pt x="0" y="298"/>
                  </a:cubicBezTo>
                  <a:cubicBezTo>
                    <a:pt x="0" y="465"/>
                    <a:pt x="143" y="596"/>
                    <a:pt x="298" y="596"/>
                  </a:cubicBezTo>
                  <a:cubicBezTo>
                    <a:pt x="464" y="596"/>
                    <a:pt x="595" y="465"/>
                    <a:pt x="595" y="298"/>
                  </a:cubicBezTo>
                  <a:cubicBezTo>
                    <a:pt x="595" y="143"/>
                    <a:pt x="464" y="12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79"/>
            <p:cNvSpPr/>
            <p:nvPr/>
          </p:nvSpPr>
          <p:spPr>
            <a:xfrm>
              <a:off x="7851502" y="2194365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9" y="1"/>
                  </a:moveTo>
                  <a:cubicBezTo>
                    <a:pt x="132" y="1"/>
                    <a:pt x="1" y="132"/>
                    <a:pt x="1" y="298"/>
                  </a:cubicBezTo>
                  <a:cubicBezTo>
                    <a:pt x="1" y="453"/>
                    <a:pt x="132" y="596"/>
                    <a:pt x="299" y="596"/>
                  </a:cubicBezTo>
                  <a:cubicBezTo>
                    <a:pt x="465" y="596"/>
                    <a:pt x="596" y="453"/>
                    <a:pt x="596" y="298"/>
                  </a:cubicBezTo>
                  <a:cubicBezTo>
                    <a:pt x="596" y="132"/>
                    <a:pt x="465" y="13"/>
                    <a:pt x="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79"/>
            <p:cNvSpPr/>
            <p:nvPr/>
          </p:nvSpPr>
          <p:spPr>
            <a:xfrm>
              <a:off x="7680090" y="2011835"/>
              <a:ext cx="106205" cy="189028"/>
            </a:xfrm>
            <a:custGeom>
              <a:avLst/>
              <a:gdLst/>
              <a:ahLst/>
              <a:cxnLst/>
              <a:rect l="l" t="t" r="r" b="b"/>
              <a:pathLst>
                <a:path w="3334" h="5934" extrusionOk="0">
                  <a:moveTo>
                    <a:pt x="1448" y="1"/>
                  </a:moveTo>
                  <a:cubicBezTo>
                    <a:pt x="1340" y="1"/>
                    <a:pt x="1233" y="69"/>
                    <a:pt x="1215" y="206"/>
                  </a:cubicBezTo>
                  <a:lnTo>
                    <a:pt x="857" y="2421"/>
                  </a:lnTo>
                  <a:cubicBezTo>
                    <a:pt x="774" y="2838"/>
                    <a:pt x="596" y="3254"/>
                    <a:pt x="322" y="3611"/>
                  </a:cubicBezTo>
                  <a:cubicBezTo>
                    <a:pt x="107" y="3885"/>
                    <a:pt x="0" y="4207"/>
                    <a:pt x="24" y="4552"/>
                  </a:cubicBezTo>
                  <a:cubicBezTo>
                    <a:pt x="36" y="4921"/>
                    <a:pt x="179" y="5266"/>
                    <a:pt x="453" y="5516"/>
                  </a:cubicBezTo>
                  <a:cubicBezTo>
                    <a:pt x="738" y="5790"/>
                    <a:pt x="1096" y="5933"/>
                    <a:pt x="1465" y="5933"/>
                  </a:cubicBezTo>
                  <a:cubicBezTo>
                    <a:pt x="2655" y="5933"/>
                    <a:pt x="3334" y="4540"/>
                    <a:pt x="2584" y="3600"/>
                  </a:cubicBezTo>
                  <a:cubicBezTo>
                    <a:pt x="2370" y="3350"/>
                    <a:pt x="2227" y="3064"/>
                    <a:pt x="2131" y="2754"/>
                  </a:cubicBezTo>
                  <a:cubicBezTo>
                    <a:pt x="2112" y="2678"/>
                    <a:pt x="2048" y="2625"/>
                    <a:pt x="1980" y="2625"/>
                  </a:cubicBezTo>
                  <a:cubicBezTo>
                    <a:pt x="1963" y="2625"/>
                    <a:pt x="1946" y="2628"/>
                    <a:pt x="1929" y="2635"/>
                  </a:cubicBezTo>
                  <a:cubicBezTo>
                    <a:pt x="1834" y="2659"/>
                    <a:pt x="1786" y="2754"/>
                    <a:pt x="1810" y="2838"/>
                  </a:cubicBezTo>
                  <a:cubicBezTo>
                    <a:pt x="2096" y="3790"/>
                    <a:pt x="2548" y="3802"/>
                    <a:pt x="2548" y="4493"/>
                  </a:cubicBezTo>
                  <a:cubicBezTo>
                    <a:pt x="2548" y="5092"/>
                    <a:pt x="2072" y="5576"/>
                    <a:pt x="1463" y="5576"/>
                  </a:cubicBezTo>
                  <a:cubicBezTo>
                    <a:pt x="1456" y="5576"/>
                    <a:pt x="1448" y="5576"/>
                    <a:pt x="1441" y="5576"/>
                  </a:cubicBezTo>
                  <a:cubicBezTo>
                    <a:pt x="548" y="5564"/>
                    <a:pt x="36" y="4516"/>
                    <a:pt x="584" y="3802"/>
                  </a:cubicBezTo>
                  <a:cubicBezTo>
                    <a:pt x="893" y="3409"/>
                    <a:pt x="1108" y="2945"/>
                    <a:pt x="1179" y="2468"/>
                  </a:cubicBezTo>
                  <a:lnTo>
                    <a:pt x="1453" y="849"/>
                  </a:lnTo>
                  <a:lnTo>
                    <a:pt x="1631" y="1945"/>
                  </a:lnTo>
                  <a:cubicBezTo>
                    <a:pt x="1642" y="2033"/>
                    <a:pt x="1725" y="2101"/>
                    <a:pt x="1803" y="2101"/>
                  </a:cubicBezTo>
                  <a:cubicBezTo>
                    <a:pt x="1810" y="2101"/>
                    <a:pt x="1816" y="2100"/>
                    <a:pt x="1822" y="2099"/>
                  </a:cubicBezTo>
                  <a:cubicBezTo>
                    <a:pt x="1905" y="2076"/>
                    <a:pt x="1989" y="1992"/>
                    <a:pt x="1965" y="1897"/>
                  </a:cubicBezTo>
                  <a:lnTo>
                    <a:pt x="1691" y="206"/>
                  </a:lnTo>
                  <a:cubicBezTo>
                    <a:pt x="1667" y="69"/>
                    <a:pt x="1557" y="1"/>
                    <a:pt x="14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4" name="Google Shape;11404;p79"/>
          <p:cNvGrpSpPr/>
          <p:nvPr/>
        </p:nvGrpSpPr>
        <p:grpSpPr>
          <a:xfrm>
            <a:off x="8010427" y="3167503"/>
            <a:ext cx="278795" cy="351615"/>
            <a:chOff x="8010427" y="3348503"/>
            <a:chExt cx="278795" cy="351615"/>
          </a:xfrm>
          <a:solidFill>
            <a:schemeClr val="tx1"/>
          </a:solidFill>
        </p:grpSpPr>
        <p:sp>
          <p:nvSpPr>
            <p:cNvPr id="11405" name="Google Shape;11405;p79"/>
            <p:cNvSpPr/>
            <p:nvPr/>
          </p:nvSpPr>
          <p:spPr>
            <a:xfrm>
              <a:off x="8010427" y="3348503"/>
              <a:ext cx="278795" cy="351615"/>
            </a:xfrm>
            <a:custGeom>
              <a:avLst/>
              <a:gdLst/>
              <a:ahLst/>
              <a:cxnLst/>
              <a:rect l="l" t="t" r="r" b="b"/>
              <a:pathLst>
                <a:path w="8752" h="11038" extrusionOk="0">
                  <a:moveTo>
                    <a:pt x="6216" y="322"/>
                  </a:moveTo>
                  <a:cubicBezTo>
                    <a:pt x="6323" y="322"/>
                    <a:pt x="6406" y="405"/>
                    <a:pt x="6406" y="512"/>
                  </a:cubicBezTo>
                  <a:lnTo>
                    <a:pt x="6406" y="1215"/>
                  </a:lnTo>
                  <a:cubicBezTo>
                    <a:pt x="6406" y="1310"/>
                    <a:pt x="6323" y="1405"/>
                    <a:pt x="6216" y="1405"/>
                  </a:cubicBezTo>
                  <a:lnTo>
                    <a:pt x="5311" y="1405"/>
                  </a:lnTo>
                  <a:cubicBezTo>
                    <a:pt x="5216" y="1405"/>
                    <a:pt x="5144" y="1477"/>
                    <a:pt x="5144" y="1572"/>
                  </a:cubicBezTo>
                  <a:cubicBezTo>
                    <a:pt x="5144" y="1893"/>
                    <a:pt x="4882" y="2144"/>
                    <a:pt x="4561" y="2144"/>
                  </a:cubicBezTo>
                  <a:lnTo>
                    <a:pt x="4203" y="2144"/>
                  </a:lnTo>
                  <a:cubicBezTo>
                    <a:pt x="3882" y="2144"/>
                    <a:pt x="3632" y="1882"/>
                    <a:pt x="3632" y="1572"/>
                  </a:cubicBezTo>
                  <a:cubicBezTo>
                    <a:pt x="3632" y="1477"/>
                    <a:pt x="3549" y="1405"/>
                    <a:pt x="3465" y="1405"/>
                  </a:cubicBezTo>
                  <a:lnTo>
                    <a:pt x="2560" y="1405"/>
                  </a:lnTo>
                  <a:cubicBezTo>
                    <a:pt x="2453" y="1405"/>
                    <a:pt x="2358" y="1310"/>
                    <a:pt x="2358" y="1215"/>
                  </a:cubicBezTo>
                  <a:lnTo>
                    <a:pt x="2346" y="512"/>
                  </a:lnTo>
                  <a:cubicBezTo>
                    <a:pt x="2346" y="405"/>
                    <a:pt x="2441" y="322"/>
                    <a:pt x="2537" y="322"/>
                  </a:cubicBezTo>
                  <a:close/>
                  <a:moveTo>
                    <a:pt x="2525" y="0"/>
                  </a:moveTo>
                  <a:cubicBezTo>
                    <a:pt x="2239" y="0"/>
                    <a:pt x="2025" y="227"/>
                    <a:pt x="2025" y="512"/>
                  </a:cubicBezTo>
                  <a:lnTo>
                    <a:pt x="632" y="512"/>
                  </a:lnTo>
                  <a:cubicBezTo>
                    <a:pt x="274" y="512"/>
                    <a:pt x="1" y="798"/>
                    <a:pt x="1" y="1143"/>
                  </a:cubicBezTo>
                  <a:lnTo>
                    <a:pt x="1" y="7656"/>
                  </a:lnTo>
                  <a:cubicBezTo>
                    <a:pt x="1" y="7739"/>
                    <a:pt x="72" y="7823"/>
                    <a:pt x="155" y="7823"/>
                  </a:cubicBezTo>
                  <a:cubicBezTo>
                    <a:pt x="251" y="7823"/>
                    <a:pt x="322" y="7739"/>
                    <a:pt x="322" y="7656"/>
                  </a:cubicBezTo>
                  <a:lnTo>
                    <a:pt x="322" y="1143"/>
                  </a:lnTo>
                  <a:cubicBezTo>
                    <a:pt x="322" y="965"/>
                    <a:pt x="477" y="822"/>
                    <a:pt x="655" y="822"/>
                  </a:cubicBezTo>
                  <a:lnTo>
                    <a:pt x="1036" y="822"/>
                  </a:lnTo>
                  <a:lnTo>
                    <a:pt x="1036" y="9918"/>
                  </a:lnTo>
                  <a:cubicBezTo>
                    <a:pt x="1036" y="10002"/>
                    <a:pt x="1108" y="10085"/>
                    <a:pt x="1203" y="10085"/>
                  </a:cubicBezTo>
                  <a:lnTo>
                    <a:pt x="7573" y="10085"/>
                  </a:lnTo>
                  <a:cubicBezTo>
                    <a:pt x="7656" y="10085"/>
                    <a:pt x="7728" y="10002"/>
                    <a:pt x="7728" y="9918"/>
                  </a:cubicBezTo>
                  <a:lnTo>
                    <a:pt x="7728" y="822"/>
                  </a:lnTo>
                  <a:lnTo>
                    <a:pt x="8121" y="822"/>
                  </a:lnTo>
                  <a:cubicBezTo>
                    <a:pt x="8299" y="822"/>
                    <a:pt x="8442" y="965"/>
                    <a:pt x="8442" y="1143"/>
                  </a:cubicBezTo>
                  <a:lnTo>
                    <a:pt x="8442" y="10395"/>
                  </a:lnTo>
                  <a:cubicBezTo>
                    <a:pt x="8442" y="10573"/>
                    <a:pt x="8299" y="10716"/>
                    <a:pt x="8121" y="10716"/>
                  </a:cubicBezTo>
                  <a:lnTo>
                    <a:pt x="667" y="10716"/>
                  </a:lnTo>
                  <a:cubicBezTo>
                    <a:pt x="489" y="10716"/>
                    <a:pt x="334" y="10573"/>
                    <a:pt x="334" y="10395"/>
                  </a:cubicBezTo>
                  <a:lnTo>
                    <a:pt x="334" y="8418"/>
                  </a:lnTo>
                  <a:cubicBezTo>
                    <a:pt x="334" y="8323"/>
                    <a:pt x="263" y="8251"/>
                    <a:pt x="167" y="8251"/>
                  </a:cubicBezTo>
                  <a:cubicBezTo>
                    <a:pt x="84" y="8251"/>
                    <a:pt x="12" y="8323"/>
                    <a:pt x="12" y="8418"/>
                  </a:cubicBezTo>
                  <a:lnTo>
                    <a:pt x="12" y="10395"/>
                  </a:lnTo>
                  <a:cubicBezTo>
                    <a:pt x="12" y="10752"/>
                    <a:pt x="298" y="11037"/>
                    <a:pt x="644" y="11037"/>
                  </a:cubicBezTo>
                  <a:lnTo>
                    <a:pt x="8109" y="11037"/>
                  </a:lnTo>
                  <a:cubicBezTo>
                    <a:pt x="8466" y="11037"/>
                    <a:pt x="8740" y="10752"/>
                    <a:pt x="8740" y="10395"/>
                  </a:cubicBezTo>
                  <a:lnTo>
                    <a:pt x="8740" y="1143"/>
                  </a:lnTo>
                  <a:cubicBezTo>
                    <a:pt x="8752" y="810"/>
                    <a:pt x="8454" y="512"/>
                    <a:pt x="8109" y="512"/>
                  </a:cubicBezTo>
                  <a:lnTo>
                    <a:pt x="7299" y="512"/>
                  </a:lnTo>
                  <a:cubicBezTo>
                    <a:pt x="7216" y="512"/>
                    <a:pt x="7144" y="584"/>
                    <a:pt x="7144" y="679"/>
                  </a:cubicBezTo>
                  <a:cubicBezTo>
                    <a:pt x="7144" y="762"/>
                    <a:pt x="7216" y="834"/>
                    <a:pt x="7299" y="834"/>
                  </a:cubicBezTo>
                  <a:lnTo>
                    <a:pt x="7406" y="834"/>
                  </a:lnTo>
                  <a:lnTo>
                    <a:pt x="7406" y="9764"/>
                  </a:lnTo>
                  <a:lnTo>
                    <a:pt x="1370" y="9764"/>
                  </a:lnTo>
                  <a:lnTo>
                    <a:pt x="1370" y="834"/>
                  </a:lnTo>
                  <a:lnTo>
                    <a:pt x="2037" y="834"/>
                  </a:lnTo>
                  <a:lnTo>
                    <a:pt x="2037" y="1215"/>
                  </a:lnTo>
                  <a:cubicBezTo>
                    <a:pt x="2037" y="1489"/>
                    <a:pt x="2263" y="1715"/>
                    <a:pt x="2537" y="1715"/>
                  </a:cubicBezTo>
                  <a:lnTo>
                    <a:pt x="3299" y="1715"/>
                  </a:lnTo>
                  <a:cubicBezTo>
                    <a:pt x="3370" y="2132"/>
                    <a:pt x="3751" y="2465"/>
                    <a:pt x="4192" y="2465"/>
                  </a:cubicBezTo>
                  <a:lnTo>
                    <a:pt x="4549" y="2465"/>
                  </a:lnTo>
                  <a:cubicBezTo>
                    <a:pt x="5001" y="2465"/>
                    <a:pt x="5370" y="2132"/>
                    <a:pt x="5442" y="1715"/>
                  </a:cubicBezTo>
                  <a:lnTo>
                    <a:pt x="6204" y="1715"/>
                  </a:lnTo>
                  <a:cubicBezTo>
                    <a:pt x="6489" y="1715"/>
                    <a:pt x="6704" y="1489"/>
                    <a:pt x="6704" y="1215"/>
                  </a:cubicBezTo>
                  <a:lnTo>
                    <a:pt x="6704" y="512"/>
                  </a:lnTo>
                  <a:cubicBezTo>
                    <a:pt x="6704" y="227"/>
                    <a:pt x="6489" y="0"/>
                    <a:pt x="6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79"/>
            <p:cNvSpPr/>
            <p:nvPr/>
          </p:nvSpPr>
          <p:spPr>
            <a:xfrm>
              <a:off x="8078692" y="3438653"/>
              <a:ext cx="142264" cy="100216"/>
            </a:xfrm>
            <a:custGeom>
              <a:avLst/>
              <a:gdLst/>
              <a:ahLst/>
              <a:cxnLst/>
              <a:rect l="l" t="t" r="r" b="b"/>
              <a:pathLst>
                <a:path w="4466" h="3146" extrusionOk="0">
                  <a:moveTo>
                    <a:pt x="2742" y="1"/>
                  </a:moveTo>
                  <a:cubicBezTo>
                    <a:pt x="2676" y="1"/>
                    <a:pt x="2609" y="43"/>
                    <a:pt x="2584" y="123"/>
                  </a:cubicBezTo>
                  <a:lnTo>
                    <a:pt x="1989" y="2433"/>
                  </a:lnTo>
                  <a:lnTo>
                    <a:pt x="1429" y="778"/>
                  </a:lnTo>
                  <a:cubicBezTo>
                    <a:pt x="1403" y="705"/>
                    <a:pt x="1335" y="665"/>
                    <a:pt x="1268" y="665"/>
                  </a:cubicBezTo>
                  <a:cubicBezTo>
                    <a:pt x="1216" y="665"/>
                    <a:pt x="1163" y="690"/>
                    <a:pt x="1132" y="742"/>
                  </a:cubicBezTo>
                  <a:lnTo>
                    <a:pt x="656" y="1600"/>
                  </a:lnTo>
                  <a:lnTo>
                    <a:pt x="155" y="1600"/>
                  </a:lnTo>
                  <a:cubicBezTo>
                    <a:pt x="72" y="1600"/>
                    <a:pt x="1" y="1671"/>
                    <a:pt x="1" y="1754"/>
                  </a:cubicBezTo>
                  <a:cubicBezTo>
                    <a:pt x="1" y="1850"/>
                    <a:pt x="72" y="1921"/>
                    <a:pt x="155" y="1921"/>
                  </a:cubicBezTo>
                  <a:lnTo>
                    <a:pt x="739" y="1921"/>
                  </a:lnTo>
                  <a:cubicBezTo>
                    <a:pt x="798" y="1921"/>
                    <a:pt x="846" y="1897"/>
                    <a:pt x="894" y="1838"/>
                  </a:cubicBezTo>
                  <a:lnTo>
                    <a:pt x="1227" y="1219"/>
                  </a:lnTo>
                  <a:lnTo>
                    <a:pt x="1858" y="3040"/>
                  </a:lnTo>
                  <a:cubicBezTo>
                    <a:pt x="1887" y="3110"/>
                    <a:pt x="1951" y="3146"/>
                    <a:pt x="2013" y="3146"/>
                  </a:cubicBezTo>
                  <a:cubicBezTo>
                    <a:pt x="2079" y="3146"/>
                    <a:pt x="2143" y="3107"/>
                    <a:pt x="2168" y="3028"/>
                  </a:cubicBezTo>
                  <a:lnTo>
                    <a:pt x="2763" y="683"/>
                  </a:lnTo>
                  <a:lnTo>
                    <a:pt x="3168" y="1802"/>
                  </a:lnTo>
                  <a:cubicBezTo>
                    <a:pt x="3192" y="1861"/>
                    <a:pt x="3251" y="1909"/>
                    <a:pt x="3311" y="1909"/>
                  </a:cubicBezTo>
                  <a:lnTo>
                    <a:pt x="4287" y="1909"/>
                  </a:lnTo>
                  <a:cubicBezTo>
                    <a:pt x="4370" y="1909"/>
                    <a:pt x="4442" y="1838"/>
                    <a:pt x="4442" y="1742"/>
                  </a:cubicBezTo>
                  <a:cubicBezTo>
                    <a:pt x="4466" y="1671"/>
                    <a:pt x="4382" y="1600"/>
                    <a:pt x="4299" y="1600"/>
                  </a:cubicBezTo>
                  <a:lnTo>
                    <a:pt x="3454" y="1600"/>
                  </a:lnTo>
                  <a:lnTo>
                    <a:pt x="2894" y="111"/>
                  </a:lnTo>
                  <a:cubicBezTo>
                    <a:pt x="2865" y="37"/>
                    <a:pt x="2804" y="1"/>
                    <a:pt x="27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79"/>
            <p:cNvSpPr/>
            <p:nvPr/>
          </p:nvSpPr>
          <p:spPr>
            <a:xfrm>
              <a:off x="8079074" y="3574928"/>
              <a:ext cx="141882" cy="10257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4287" y="322"/>
                  </a:lnTo>
                  <a:cubicBezTo>
                    <a:pt x="4370" y="322"/>
                    <a:pt x="4454" y="250"/>
                    <a:pt x="4454" y="155"/>
                  </a:cubicBezTo>
                  <a:cubicBezTo>
                    <a:pt x="4454" y="72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79"/>
            <p:cNvSpPr/>
            <p:nvPr/>
          </p:nvSpPr>
          <p:spPr>
            <a:xfrm>
              <a:off x="8079074" y="3619685"/>
              <a:ext cx="141882" cy="10640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4287" y="334"/>
                  </a:lnTo>
                  <a:cubicBezTo>
                    <a:pt x="4370" y="334"/>
                    <a:pt x="4454" y="262"/>
                    <a:pt x="4454" y="167"/>
                  </a:cubicBezTo>
                  <a:cubicBezTo>
                    <a:pt x="4454" y="84"/>
                    <a:pt x="4370" y="0"/>
                    <a:pt x="4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09" name="Google Shape;11409;p79"/>
          <p:cNvSpPr/>
          <p:nvPr/>
        </p:nvSpPr>
        <p:spPr>
          <a:xfrm>
            <a:off x="7615138" y="3167917"/>
            <a:ext cx="223304" cy="351201"/>
          </a:xfrm>
          <a:custGeom>
            <a:avLst/>
            <a:gdLst/>
            <a:ahLst/>
            <a:cxnLst/>
            <a:rect l="l" t="t" r="r" b="b"/>
            <a:pathLst>
              <a:path w="7010" h="11025" extrusionOk="0">
                <a:moveTo>
                  <a:pt x="6315" y="319"/>
                </a:moveTo>
                <a:cubicBezTo>
                  <a:pt x="6422" y="319"/>
                  <a:pt x="6507" y="389"/>
                  <a:pt x="6540" y="499"/>
                </a:cubicBezTo>
                <a:cubicBezTo>
                  <a:pt x="6552" y="618"/>
                  <a:pt x="6480" y="726"/>
                  <a:pt x="6361" y="749"/>
                </a:cubicBezTo>
                <a:cubicBezTo>
                  <a:pt x="5944" y="821"/>
                  <a:pt x="5456" y="857"/>
                  <a:pt x="5040" y="880"/>
                </a:cubicBezTo>
                <a:cubicBezTo>
                  <a:pt x="5075" y="821"/>
                  <a:pt x="5123" y="761"/>
                  <a:pt x="5159" y="666"/>
                </a:cubicBezTo>
                <a:lnTo>
                  <a:pt x="5159" y="583"/>
                </a:lnTo>
                <a:cubicBezTo>
                  <a:pt x="5159" y="547"/>
                  <a:pt x="5171" y="499"/>
                  <a:pt x="5159" y="452"/>
                </a:cubicBezTo>
                <a:cubicBezTo>
                  <a:pt x="5528" y="428"/>
                  <a:pt x="5909" y="380"/>
                  <a:pt x="6290" y="321"/>
                </a:cubicBezTo>
                <a:cubicBezTo>
                  <a:pt x="6298" y="320"/>
                  <a:pt x="6307" y="319"/>
                  <a:pt x="6315" y="319"/>
                </a:cubicBezTo>
                <a:close/>
                <a:moveTo>
                  <a:pt x="4631" y="317"/>
                </a:moveTo>
                <a:cubicBezTo>
                  <a:pt x="4808" y="317"/>
                  <a:pt x="4912" y="511"/>
                  <a:pt x="4801" y="654"/>
                </a:cubicBezTo>
                <a:cubicBezTo>
                  <a:pt x="4766" y="702"/>
                  <a:pt x="4706" y="737"/>
                  <a:pt x="4671" y="749"/>
                </a:cubicBezTo>
                <a:cubicBezTo>
                  <a:pt x="4230" y="821"/>
                  <a:pt x="3254" y="928"/>
                  <a:pt x="2658" y="928"/>
                </a:cubicBezTo>
                <a:cubicBezTo>
                  <a:pt x="2015" y="928"/>
                  <a:pt x="1134" y="833"/>
                  <a:pt x="646" y="749"/>
                </a:cubicBezTo>
                <a:cubicBezTo>
                  <a:pt x="527" y="726"/>
                  <a:pt x="456" y="618"/>
                  <a:pt x="480" y="499"/>
                </a:cubicBezTo>
                <a:cubicBezTo>
                  <a:pt x="503" y="392"/>
                  <a:pt x="587" y="321"/>
                  <a:pt x="694" y="321"/>
                </a:cubicBezTo>
                <a:cubicBezTo>
                  <a:pt x="781" y="321"/>
                  <a:pt x="1514" y="490"/>
                  <a:pt x="2639" y="490"/>
                </a:cubicBezTo>
                <a:cubicBezTo>
                  <a:pt x="3201" y="490"/>
                  <a:pt x="3861" y="448"/>
                  <a:pt x="4587" y="321"/>
                </a:cubicBezTo>
                <a:cubicBezTo>
                  <a:pt x="4602" y="318"/>
                  <a:pt x="4617" y="317"/>
                  <a:pt x="4631" y="317"/>
                </a:cubicBezTo>
                <a:close/>
                <a:moveTo>
                  <a:pt x="1456" y="1178"/>
                </a:moveTo>
                <a:cubicBezTo>
                  <a:pt x="1962" y="1228"/>
                  <a:pt x="2377" y="1242"/>
                  <a:pt x="2698" y="1242"/>
                </a:cubicBezTo>
                <a:cubicBezTo>
                  <a:pt x="3149" y="1242"/>
                  <a:pt x="3415" y="1214"/>
                  <a:pt x="3492" y="1214"/>
                </a:cubicBezTo>
                <a:cubicBezTo>
                  <a:pt x="3551" y="1220"/>
                  <a:pt x="3611" y="1220"/>
                  <a:pt x="3670" y="1220"/>
                </a:cubicBezTo>
                <a:cubicBezTo>
                  <a:pt x="3730" y="1220"/>
                  <a:pt x="3789" y="1220"/>
                  <a:pt x="3849" y="1226"/>
                </a:cubicBezTo>
                <a:lnTo>
                  <a:pt x="3849" y="2226"/>
                </a:lnTo>
                <a:lnTo>
                  <a:pt x="1456" y="2226"/>
                </a:lnTo>
                <a:lnTo>
                  <a:pt x="1456" y="1178"/>
                </a:lnTo>
                <a:close/>
                <a:moveTo>
                  <a:pt x="5540" y="1178"/>
                </a:moveTo>
                <a:lnTo>
                  <a:pt x="5540" y="2226"/>
                </a:lnTo>
                <a:lnTo>
                  <a:pt x="4170" y="2226"/>
                </a:lnTo>
                <a:lnTo>
                  <a:pt x="4170" y="1238"/>
                </a:lnTo>
                <a:cubicBezTo>
                  <a:pt x="4270" y="1243"/>
                  <a:pt x="4373" y="1245"/>
                  <a:pt x="4479" y="1245"/>
                </a:cubicBezTo>
                <a:cubicBezTo>
                  <a:pt x="4854" y="1245"/>
                  <a:pt x="5251" y="1215"/>
                  <a:pt x="5540" y="1178"/>
                </a:cubicBezTo>
                <a:close/>
                <a:moveTo>
                  <a:pt x="3861" y="2547"/>
                </a:moveTo>
                <a:lnTo>
                  <a:pt x="3861" y="3083"/>
                </a:lnTo>
                <a:lnTo>
                  <a:pt x="1468" y="3083"/>
                </a:lnTo>
                <a:lnTo>
                  <a:pt x="1468" y="2547"/>
                </a:lnTo>
                <a:close/>
                <a:moveTo>
                  <a:pt x="5540" y="2547"/>
                </a:moveTo>
                <a:lnTo>
                  <a:pt x="5540" y="3083"/>
                </a:lnTo>
                <a:lnTo>
                  <a:pt x="4170" y="3083"/>
                </a:lnTo>
                <a:lnTo>
                  <a:pt x="4170" y="2547"/>
                </a:lnTo>
                <a:close/>
                <a:moveTo>
                  <a:pt x="5540" y="3404"/>
                </a:moveTo>
                <a:lnTo>
                  <a:pt x="5540" y="5214"/>
                </a:lnTo>
                <a:cubicBezTo>
                  <a:pt x="5540" y="5929"/>
                  <a:pt x="4956" y="6417"/>
                  <a:pt x="4335" y="6417"/>
                </a:cubicBezTo>
                <a:cubicBezTo>
                  <a:pt x="4139" y="6417"/>
                  <a:pt x="3940" y="6368"/>
                  <a:pt x="3754" y="6262"/>
                </a:cubicBezTo>
                <a:cubicBezTo>
                  <a:pt x="3992" y="6000"/>
                  <a:pt x="4170" y="5607"/>
                  <a:pt x="4170" y="5214"/>
                </a:cubicBezTo>
                <a:lnTo>
                  <a:pt x="4170" y="3404"/>
                </a:lnTo>
                <a:close/>
                <a:moveTo>
                  <a:pt x="2777" y="6738"/>
                </a:moveTo>
                <a:lnTo>
                  <a:pt x="2777" y="10096"/>
                </a:lnTo>
                <a:lnTo>
                  <a:pt x="2551" y="10096"/>
                </a:lnTo>
                <a:lnTo>
                  <a:pt x="2551" y="6738"/>
                </a:lnTo>
                <a:close/>
                <a:moveTo>
                  <a:pt x="2980" y="10429"/>
                </a:moveTo>
                <a:lnTo>
                  <a:pt x="3087" y="10703"/>
                </a:lnTo>
                <a:lnTo>
                  <a:pt x="2242" y="10703"/>
                </a:lnTo>
                <a:lnTo>
                  <a:pt x="2349" y="10429"/>
                </a:lnTo>
                <a:close/>
                <a:moveTo>
                  <a:pt x="4682" y="10429"/>
                </a:moveTo>
                <a:lnTo>
                  <a:pt x="4790" y="10703"/>
                </a:lnTo>
                <a:lnTo>
                  <a:pt x="3956" y="10703"/>
                </a:lnTo>
                <a:lnTo>
                  <a:pt x="4051" y="10429"/>
                </a:lnTo>
                <a:close/>
                <a:moveTo>
                  <a:pt x="6341" y="0"/>
                </a:moveTo>
                <a:cubicBezTo>
                  <a:pt x="6305" y="0"/>
                  <a:pt x="6268" y="4"/>
                  <a:pt x="6230" y="11"/>
                </a:cubicBezTo>
                <a:cubicBezTo>
                  <a:pt x="5814" y="83"/>
                  <a:pt x="5397" y="130"/>
                  <a:pt x="4980" y="154"/>
                </a:cubicBezTo>
                <a:cubicBezTo>
                  <a:pt x="4882" y="66"/>
                  <a:pt x="4752" y="2"/>
                  <a:pt x="4616" y="2"/>
                </a:cubicBezTo>
                <a:cubicBezTo>
                  <a:pt x="4587" y="2"/>
                  <a:pt x="4557" y="5"/>
                  <a:pt x="4528" y="11"/>
                </a:cubicBezTo>
                <a:cubicBezTo>
                  <a:pt x="3903" y="118"/>
                  <a:pt x="3277" y="172"/>
                  <a:pt x="2652" y="172"/>
                </a:cubicBezTo>
                <a:cubicBezTo>
                  <a:pt x="2027" y="172"/>
                  <a:pt x="1402" y="118"/>
                  <a:pt x="777" y="11"/>
                </a:cubicBezTo>
                <a:cubicBezTo>
                  <a:pt x="741" y="4"/>
                  <a:pt x="706" y="0"/>
                  <a:pt x="672" y="0"/>
                </a:cubicBezTo>
                <a:cubicBezTo>
                  <a:pt x="274" y="0"/>
                  <a:pt x="0" y="483"/>
                  <a:pt x="241" y="845"/>
                </a:cubicBezTo>
                <a:cubicBezTo>
                  <a:pt x="420" y="1095"/>
                  <a:pt x="658" y="1059"/>
                  <a:pt x="1134" y="1142"/>
                </a:cubicBezTo>
                <a:lnTo>
                  <a:pt x="1134" y="4024"/>
                </a:lnTo>
                <a:cubicBezTo>
                  <a:pt x="1134" y="4119"/>
                  <a:pt x="1218" y="4190"/>
                  <a:pt x="1301" y="4190"/>
                </a:cubicBezTo>
                <a:cubicBezTo>
                  <a:pt x="1396" y="4190"/>
                  <a:pt x="1468" y="4119"/>
                  <a:pt x="1468" y="4024"/>
                </a:cubicBezTo>
                <a:lnTo>
                  <a:pt x="1468" y="3416"/>
                </a:lnTo>
                <a:lnTo>
                  <a:pt x="3861" y="3416"/>
                </a:lnTo>
                <a:cubicBezTo>
                  <a:pt x="3849" y="5452"/>
                  <a:pt x="3885" y="5274"/>
                  <a:pt x="3801" y="5583"/>
                </a:cubicBezTo>
                <a:cubicBezTo>
                  <a:pt x="3620" y="6164"/>
                  <a:pt x="3154" y="6426"/>
                  <a:pt x="2686" y="6426"/>
                </a:cubicBezTo>
                <a:cubicBezTo>
                  <a:pt x="2079" y="6426"/>
                  <a:pt x="1468" y="5986"/>
                  <a:pt x="1468" y="5226"/>
                </a:cubicBezTo>
                <a:lnTo>
                  <a:pt x="1468" y="4893"/>
                </a:lnTo>
                <a:cubicBezTo>
                  <a:pt x="1468" y="4798"/>
                  <a:pt x="1384" y="4726"/>
                  <a:pt x="1301" y="4726"/>
                </a:cubicBezTo>
                <a:cubicBezTo>
                  <a:pt x="1206" y="4726"/>
                  <a:pt x="1134" y="4798"/>
                  <a:pt x="1134" y="4893"/>
                </a:cubicBezTo>
                <a:lnTo>
                  <a:pt x="1134" y="5214"/>
                </a:lnTo>
                <a:cubicBezTo>
                  <a:pt x="1134" y="5881"/>
                  <a:pt x="1575" y="6476"/>
                  <a:pt x="2218" y="6679"/>
                </a:cubicBezTo>
                <a:lnTo>
                  <a:pt x="2218" y="10096"/>
                </a:lnTo>
                <a:cubicBezTo>
                  <a:pt x="2146" y="10096"/>
                  <a:pt x="2087" y="10143"/>
                  <a:pt x="2075" y="10203"/>
                </a:cubicBezTo>
                <a:lnTo>
                  <a:pt x="1861" y="10810"/>
                </a:lnTo>
                <a:cubicBezTo>
                  <a:pt x="1837" y="10917"/>
                  <a:pt x="1908" y="11024"/>
                  <a:pt x="2015" y="11024"/>
                </a:cubicBezTo>
                <a:lnTo>
                  <a:pt x="3313" y="11024"/>
                </a:lnTo>
                <a:cubicBezTo>
                  <a:pt x="3408" y="11024"/>
                  <a:pt x="3504" y="10917"/>
                  <a:pt x="3456" y="10810"/>
                </a:cubicBezTo>
                <a:lnTo>
                  <a:pt x="3254" y="10203"/>
                </a:lnTo>
                <a:cubicBezTo>
                  <a:pt x="3230" y="10143"/>
                  <a:pt x="3158" y="10096"/>
                  <a:pt x="3099" y="10096"/>
                </a:cubicBezTo>
                <a:lnTo>
                  <a:pt x="3099" y="6679"/>
                </a:lnTo>
                <a:cubicBezTo>
                  <a:pt x="3254" y="6631"/>
                  <a:pt x="3385" y="6572"/>
                  <a:pt x="3516" y="6476"/>
                </a:cubicBezTo>
                <a:cubicBezTo>
                  <a:pt x="3647" y="6572"/>
                  <a:pt x="3789" y="6631"/>
                  <a:pt x="3932" y="6679"/>
                </a:cubicBezTo>
                <a:lnTo>
                  <a:pt x="3932" y="10096"/>
                </a:lnTo>
                <a:cubicBezTo>
                  <a:pt x="3861" y="10096"/>
                  <a:pt x="3801" y="10143"/>
                  <a:pt x="3789" y="10203"/>
                </a:cubicBezTo>
                <a:lnTo>
                  <a:pt x="3575" y="10810"/>
                </a:lnTo>
                <a:cubicBezTo>
                  <a:pt x="3528" y="10917"/>
                  <a:pt x="3623" y="11024"/>
                  <a:pt x="3730" y="11024"/>
                </a:cubicBezTo>
                <a:lnTo>
                  <a:pt x="5016" y="11024"/>
                </a:lnTo>
                <a:cubicBezTo>
                  <a:pt x="5123" y="11024"/>
                  <a:pt x="5218" y="10917"/>
                  <a:pt x="5171" y="10810"/>
                </a:cubicBezTo>
                <a:lnTo>
                  <a:pt x="4956" y="10203"/>
                </a:lnTo>
                <a:cubicBezTo>
                  <a:pt x="4921" y="10096"/>
                  <a:pt x="4813" y="10096"/>
                  <a:pt x="4813" y="10096"/>
                </a:cubicBezTo>
                <a:lnTo>
                  <a:pt x="4813" y="8429"/>
                </a:lnTo>
                <a:cubicBezTo>
                  <a:pt x="4813" y="8346"/>
                  <a:pt x="4742" y="8262"/>
                  <a:pt x="4647" y="8262"/>
                </a:cubicBezTo>
                <a:cubicBezTo>
                  <a:pt x="4563" y="8262"/>
                  <a:pt x="4480" y="8346"/>
                  <a:pt x="4480" y="8429"/>
                </a:cubicBezTo>
                <a:lnTo>
                  <a:pt x="4480" y="10096"/>
                </a:lnTo>
                <a:lnTo>
                  <a:pt x="4266" y="10096"/>
                </a:lnTo>
                <a:lnTo>
                  <a:pt x="4266" y="6738"/>
                </a:lnTo>
                <a:lnTo>
                  <a:pt x="4480" y="6738"/>
                </a:lnTo>
                <a:lnTo>
                  <a:pt x="4480" y="7643"/>
                </a:lnTo>
                <a:cubicBezTo>
                  <a:pt x="4480" y="7726"/>
                  <a:pt x="4563" y="7810"/>
                  <a:pt x="4647" y="7810"/>
                </a:cubicBezTo>
                <a:cubicBezTo>
                  <a:pt x="4742" y="7810"/>
                  <a:pt x="4813" y="7726"/>
                  <a:pt x="4813" y="7643"/>
                </a:cubicBezTo>
                <a:lnTo>
                  <a:pt x="4813" y="6679"/>
                </a:lnTo>
                <a:cubicBezTo>
                  <a:pt x="5456" y="6476"/>
                  <a:pt x="5897" y="5881"/>
                  <a:pt x="5897" y="5214"/>
                </a:cubicBezTo>
                <a:lnTo>
                  <a:pt x="5897" y="1118"/>
                </a:lnTo>
                <a:cubicBezTo>
                  <a:pt x="6373" y="1059"/>
                  <a:pt x="6611" y="1083"/>
                  <a:pt x="6790" y="821"/>
                </a:cubicBezTo>
                <a:cubicBezTo>
                  <a:pt x="7009" y="481"/>
                  <a:pt x="6754" y="0"/>
                  <a:pt x="634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10" name="Google Shape;11410;p79"/>
          <p:cNvGrpSpPr/>
          <p:nvPr/>
        </p:nvGrpSpPr>
        <p:grpSpPr>
          <a:xfrm>
            <a:off x="7141900" y="3168204"/>
            <a:ext cx="281057" cy="351010"/>
            <a:chOff x="7141900" y="3349204"/>
            <a:chExt cx="281057" cy="351010"/>
          </a:xfrm>
          <a:solidFill>
            <a:schemeClr val="tx1"/>
          </a:solidFill>
        </p:grpSpPr>
        <p:sp>
          <p:nvSpPr>
            <p:cNvPr id="11411" name="Google Shape;11411;p79"/>
            <p:cNvSpPr/>
            <p:nvPr/>
          </p:nvSpPr>
          <p:spPr>
            <a:xfrm>
              <a:off x="7191944" y="3636186"/>
              <a:ext cx="66418" cy="37111"/>
            </a:xfrm>
            <a:custGeom>
              <a:avLst/>
              <a:gdLst/>
              <a:ahLst/>
              <a:cxnLst/>
              <a:rect l="l" t="t" r="r" b="b"/>
              <a:pathLst>
                <a:path w="2085" h="1165" extrusionOk="0">
                  <a:moveTo>
                    <a:pt x="594" y="0"/>
                  </a:moveTo>
                  <a:cubicBezTo>
                    <a:pt x="326" y="0"/>
                    <a:pt x="141" y="66"/>
                    <a:pt x="132" y="66"/>
                  </a:cubicBezTo>
                  <a:cubicBezTo>
                    <a:pt x="49" y="90"/>
                    <a:pt x="1" y="185"/>
                    <a:pt x="25" y="268"/>
                  </a:cubicBezTo>
                  <a:cubicBezTo>
                    <a:pt x="52" y="342"/>
                    <a:pt x="116" y="387"/>
                    <a:pt x="182" y="387"/>
                  </a:cubicBezTo>
                  <a:cubicBezTo>
                    <a:pt x="201" y="387"/>
                    <a:pt x="220" y="383"/>
                    <a:pt x="239" y="375"/>
                  </a:cubicBezTo>
                  <a:cubicBezTo>
                    <a:pt x="253" y="371"/>
                    <a:pt x="394" y="325"/>
                    <a:pt x="594" y="325"/>
                  </a:cubicBezTo>
                  <a:cubicBezTo>
                    <a:pt x="924" y="325"/>
                    <a:pt x="1415" y="448"/>
                    <a:pt x="1763" y="1078"/>
                  </a:cubicBezTo>
                  <a:cubicBezTo>
                    <a:pt x="1778" y="1138"/>
                    <a:pt x="1826" y="1165"/>
                    <a:pt x="1880" y="1165"/>
                  </a:cubicBezTo>
                  <a:cubicBezTo>
                    <a:pt x="1912" y="1165"/>
                    <a:pt x="1946" y="1155"/>
                    <a:pt x="1977" y="1137"/>
                  </a:cubicBezTo>
                  <a:cubicBezTo>
                    <a:pt x="2049" y="1090"/>
                    <a:pt x="2084" y="994"/>
                    <a:pt x="2037" y="911"/>
                  </a:cubicBezTo>
                  <a:cubicBezTo>
                    <a:pt x="1680" y="280"/>
                    <a:pt x="1192" y="78"/>
                    <a:pt x="834" y="18"/>
                  </a:cubicBezTo>
                  <a:cubicBezTo>
                    <a:pt x="749" y="5"/>
                    <a:pt x="668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79"/>
            <p:cNvSpPr/>
            <p:nvPr/>
          </p:nvSpPr>
          <p:spPr>
            <a:xfrm>
              <a:off x="7311432" y="3636886"/>
              <a:ext cx="66386" cy="36538"/>
            </a:xfrm>
            <a:custGeom>
              <a:avLst/>
              <a:gdLst/>
              <a:ahLst/>
              <a:cxnLst/>
              <a:rect l="l" t="t" r="r" b="b"/>
              <a:pathLst>
                <a:path w="2084" h="1147" extrusionOk="0">
                  <a:moveTo>
                    <a:pt x="1506" y="0"/>
                  </a:moveTo>
                  <a:cubicBezTo>
                    <a:pt x="1427" y="0"/>
                    <a:pt x="1341" y="6"/>
                    <a:pt x="1251" y="20"/>
                  </a:cubicBezTo>
                  <a:cubicBezTo>
                    <a:pt x="893" y="56"/>
                    <a:pt x="405" y="258"/>
                    <a:pt x="48" y="913"/>
                  </a:cubicBezTo>
                  <a:cubicBezTo>
                    <a:pt x="0" y="984"/>
                    <a:pt x="36" y="1092"/>
                    <a:pt x="108" y="1127"/>
                  </a:cubicBezTo>
                  <a:cubicBezTo>
                    <a:pt x="132" y="1140"/>
                    <a:pt x="161" y="1146"/>
                    <a:pt x="190" y="1146"/>
                  </a:cubicBezTo>
                  <a:cubicBezTo>
                    <a:pt x="244" y="1146"/>
                    <a:pt x="298" y="1122"/>
                    <a:pt x="322" y="1068"/>
                  </a:cubicBezTo>
                  <a:cubicBezTo>
                    <a:pt x="666" y="445"/>
                    <a:pt x="1145" y="318"/>
                    <a:pt x="1474" y="318"/>
                  </a:cubicBezTo>
                  <a:cubicBezTo>
                    <a:pt x="1680" y="318"/>
                    <a:pt x="1827" y="368"/>
                    <a:pt x="1846" y="377"/>
                  </a:cubicBezTo>
                  <a:cubicBezTo>
                    <a:pt x="1862" y="381"/>
                    <a:pt x="1879" y="383"/>
                    <a:pt x="1894" y="383"/>
                  </a:cubicBezTo>
                  <a:cubicBezTo>
                    <a:pt x="1969" y="383"/>
                    <a:pt x="2031" y="339"/>
                    <a:pt x="2060" y="270"/>
                  </a:cubicBezTo>
                  <a:cubicBezTo>
                    <a:pt x="2084" y="175"/>
                    <a:pt x="2036" y="91"/>
                    <a:pt x="1953" y="56"/>
                  </a:cubicBezTo>
                  <a:cubicBezTo>
                    <a:pt x="1935" y="56"/>
                    <a:pt x="1758" y="0"/>
                    <a:pt x="15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79"/>
            <p:cNvSpPr/>
            <p:nvPr/>
          </p:nvSpPr>
          <p:spPr>
            <a:xfrm>
              <a:off x="7141900" y="3349204"/>
              <a:ext cx="281057" cy="351010"/>
            </a:xfrm>
            <a:custGeom>
              <a:avLst/>
              <a:gdLst/>
              <a:ahLst/>
              <a:cxnLst/>
              <a:rect l="l" t="t" r="r" b="b"/>
              <a:pathLst>
                <a:path w="8823" h="11019" extrusionOk="0">
                  <a:moveTo>
                    <a:pt x="4492" y="1"/>
                  </a:moveTo>
                  <a:cubicBezTo>
                    <a:pt x="3595" y="1"/>
                    <a:pt x="2879" y="679"/>
                    <a:pt x="2774" y="1550"/>
                  </a:cubicBezTo>
                  <a:lnTo>
                    <a:pt x="2512" y="3955"/>
                  </a:lnTo>
                  <a:cubicBezTo>
                    <a:pt x="2512" y="4050"/>
                    <a:pt x="2572" y="4122"/>
                    <a:pt x="2655" y="4134"/>
                  </a:cubicBezTo>
                  <a:cubicBezTo>
                    <a:pt x="2751" y="4134"/>
                    <a:pt x="2822" y="4074"/>
                    <a:pt x="2834" y="3991"/>
                  </a:cubicBezTo>
                  <a:lnTo>
                    <a:pt x="3108" y="1574"/>
                  </a:lnTo>
                  <a:cubicBezTo>
                    <a:pt x="3179" y="859"/>
                    <a:pt x="3775" y="312"/>
                    <a:pt x="4489" y="312"/>
                  </a:cubicBezTo>
                  <a:cubicBezTo>
                    <a:pt x="5239" y="312"/>
                    <a:pt x="5811" y="871"/>
                    <a:pt x="5894" y="1574"/>
                  </a:cubicBezTo>
                  <a:lnTo>
                    <a:pt x="6382" y="5896"/>
                  </a:lnTo>
                  <a:cubicBezTo>
                    <a:pt x="6406" y="6170"/>
                    <a:pt x="6584" y="6396"/>
                    <a:pt x="6846" y="6503"/>
                  </a:cubicBezTo>
                  <a:cubicBezTo>
                    <a:pt x="7894" y="6908"/>
                    <a:pt x="8430" y="8170"/>
                    <a:pt x="7858" y="9134"/>
                  </a:cubicBezTo>
                  <a:cubicBezTo>
                    <a:pt x="7585" y="9587"/>
                    <a:pt x="7168" y="9837"/>
                    <a:pt x="6561" y="9908"/>
                  </a:cubicBezTo>
                  <a:cubicBezTo>
                    <a:pt x="6322" y="9944"/>
                    <a:pt x="6132" y="10027"/>
                    <a:pt x="5977" y="10194"/>
                  </a:cubicBezTo>
                  <a:cubicBezTo>
                    <a:pt x="5668" y="10521"/>
                    <a:pt x="5072" y="10685"/>
                    <a:pt x="4478" y="10685"/>
                  </a:cubicBezTo>
                  <a:cubicBezTo>
                    <a:pt x="3885" y="10685"/>
                    <a:pt x="3292" y="10521"/>
                    <a:pt x="2989" y="10194"/>
                  </a:cubicBezTo>
                  <a:cubicBezTo>
                    <a:pt x="2834" y="10039"/>
                    <a:pt x="2632" y="9944"/>
                    <a:pt x="2405" y="9908"/>
                  </a:cubicBezTo>
                  <a:cubicBezTo>
                    <a:pt x="1798" y="9837"/>
                    <a:pt x="1381" y="9587"/>
                    <a:pt x="1108" y="9134"/>
                  </a:cubicBezTo>
                  <a:cubicBezTo>
                    <a:pt x="548" y="8170"/>
                    <a:pt x="1072" y="6908"/>
                    <a:pt x="2120" y="6503"/>
                  </a:cubicBezTo>
                  <a:cubicBezTo>
                    <a:pt x="2382" y="6396"/>
                    <a:pt x="2560" y="6158"/>
                    <a:pt x="2584" y="5896"/>
                  </a:cubicBezTo>
                  <a:lnTo>
                    <a:pt x="2703" y="4824"/>
                  </a:lnTo>
                  <a:cubicBezTo>
                    <a:pt x="2703" y="4729"/>
                    <a:pt x="2643" y="4658"/>
                    <a:pt x="2560" y="4646"/>
                  </a:cubicBezTo>
                  <a:cubicBezTo>
                    <a:pt x="2465" y="4646"/>
                    <a:pt x="2393" y="4705"/>
                    <a:pt x="2382" y="4789"/>
                  </a:cubicBezTo>
                  <a:lnTo>
                    <a:pt x="2262" y="5860"/>
                  </a:lnTo>
                  <a:cubicBezTo>
                    <a:pt x="2239" y="6027"/>
                    <a:pt x="2155" y="6146"/>
                    <a:pt x="2001" y="6205"/>
                  </a:cubicBezTo>
                  <a:cubicBezTo>
                    <a:pt x="0" y="6979"/>
                    <a:pt x="60" y="9956"/>
                    <a:pt x="2382" y="10242"/>
                  </a:cubicBezTo>
                  <a:cubicBezTo>
                    <a:pt x="2524" y="10253"/>
                    <a:pt x="2655" y="10313"/>
                    <a:pt x="2751" y="10420"/>
                  </a:cubicBezTo>
                  <a:cubicBezTo>
                    <a:pt x="3120" y="10819"/>
                    <a:pt x="3801" y="11018"/>
                    <a:pt x="4483" y="11018"/>
                  </a:cubicBezTo>
                  <a:cubicBezTo>
                    <a:pt x="5165" y="11018"/>
                    <a:pt x="5846" y="10819"/>
                    <a:pt x="6215" y="10420"/>
                  </a:cubicBezTo>
                  <a:cubicBezTo>
                    <a:pt x="6311" y="10325"/>
                    <a:pt x="6442" y="10253"/>
                    <a:pt x="6584" y="10242"/>
                  </a:cubicBezTo>
                  <a:cubicBezTo>
                    <a:pt x="8287" y="10039"/>
                    <a:pt x="8823" y="8348"/>
                    <a:pt x="8097" y="7158"/>
                  </a:cubicBezTo>
                  <a:cubicBezTo>
                    <a:pt x="7811" y="6705"/>
                    <a:pt x="7442" y="6384"/>
                    <a:pt x="6965" y="6205"/>
                  </a:cubicBezTo>
                  <a:cubicBezTo>
                    <a:pt x="6823" y="6146"/>
                    <a:pt x="6727" y="6027"/>
                    <a:pt x="6703" y="5860"/>
                  </a:cubicBezTo>
                  <a:lnTo>
                    <a:pt x="6215" y="1550"/>
                  </a:lnTo>
                  <a:cubicBezTo>
                    <a:pt x="6108" y="693"/>
                    <a:pt x="5418" y="26"/>
                    <a:pt x="4560" y="2"/>
                  </a:cubicBezTo>
                  <a:cubicBezTo>
                    <a:pt x="4537" y="1"/>
                    <a:pt x="4514" y="1"/>
                    <a:pt x="44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4" name="Google Shape;11414;p79"/>
          <p:cNvGrpSpPr/>
          <p:nvPr/>
        </p:nvGrpSpPr>
        <p:grpSpPr>
          <a:xfrm>
            <a:off x="5314188" y="3169032"/>
            <a:ext cx="363752" cy="353113"/>
            <a:chOff x="5314188" y="3350032"/>
            <a:chExt cx="363752" cy="353113"/>
          </a:xfrm>
          <a:solidFill>
            <a:schemeClr val="tx1"/>
          </a:solidFill>
        </p:grpSpPr>
        <p:sp>
          <p:nvSpPr>
            <p:cNvPr id="11415" name="Google Shape;11415;p79"/>
            <p:cNvSpPr/>
            <p:nvPr/>
          </p:nvSpPr>
          <p:spPr>
            <a:xfrm>
              <a:off x="5314188" y="3350032"/>
              <a:ext cx="363752" cy="353113"/>
            </a:xfrm>
            <a:custGeom>
              <a:avLst/>
              <a:gdLst/>
              <a:ahLst/>
              <a:cxnLst/>
              <a:rect l="l" t="t" r="r" b="b"/>
              <a:pathLst>
                <a:path w="11419" h="11085" extrusionOk="0">
                  <a:moveTo>
                    <a:pt x="8334" y="2667"/>
                  </a:moveTo>
                  <a:cubicBezTo>
                    <a:pt x="8394" y="2667"/>
                    <a:pt x="8453" y="2727"/>
                    <a:pt x="8453" y="2786"/>
                  </a:cubicBezTo>
                  <a:lnTo>
                    <a:pt x="8453" y="2869"/>
                  </a:lnTo>
                  <a:cubicBezTo>
                    <a:pt x="8453" y="2929"/>
                    <a:pt x="8394" y="2988"/>
                    <a:pt x="8334" y="2988"/>
                  </a:cubicBezTo>
                  <a:lnTo>
                    <a:pt x="6846" y="2988"/>
                  </a:lnTo>
                  <a:cubicBezTo>
                    <a:pt x="6787" y="2988"/>
                    <a:pt x="6727" y="2953"/>
                    <a:pt x="6727" y="2869"/>
                  </a:cubicBezTo>
                  <a:lnTo>
                    <a:pt x="6727" y="2786"/>
                  </a:lnTo>
                  <a:cubicBezTo>
                    <a:pt x="6727" y="2727"/>
                    <a:pt x="6787" y="2667"/>
                    <a:pt x="6846" y="2667"/>
                  </a:cubicBezTo>
                  <a:close/>
                  <a:moveTo>
                    <a:pt x="9608" y="3810"/>
                  </a:moveTo>
                  <a:cubicBezTo>
                    <a:pt x="10501" y="3810"/>
                    <a:pt x="10990" y="4858"/>
                    <a:pt x="10442" y="5536"/>
                  </a:cubicBezTo>
                  <a:cubicBezTo>
                    <a:pt x="10406" y="5530"/>
                    <a:pt x="10394" y="5530"/>
                    <a:pt x="10202" y="5530"/>
                  </a:cubicBezTo>
                  <a:cubicBezTo>
                    <a:pt x="10010" y="5530"/>
                    <a:pt x="9638" y="5530"/>
                    <a:pt x="8882" y="5525"/>
                  </a:cubicBezTo>
                  <a:cubicBezTo>
                    <a:pt x="8846" y="5525"/>
                    <a:pt x="8823" y="5525"/>
                    <a:pt x="8799" y="5536"/>
                  </a:cubicBezTo>
                  <a:cubicBezTo>
                    <a:pt x="8239" y="4858"/>
                    <a:pt x="8715" y="3810"/>
                    <a:pt x="9608" y="3810"/>
                  </a:cubicBezTo>
                  <a:close/>
                  <a:moveTo>
                    <a:pt x="4370" y="441"/>
                  </a:moveTo>
                  <a:lnTo>
                    <a:pt x="4953" y="464"/>
                  </a:lnTo>
                  <a:cubicBezTo>
                    <a:pt x="5382" y="464"/>
                    <a:pt x="5739" y="822"/>
                    <a:pt x="5739" y="1250"/>
                  </a:cubicBezTo>
                  <a:lnTo>
                    <a:pt x="5739" y="4941"/>
                  </a:lnTo>
                  <a:cubicBezTo>
                    <a:pt x="5739" y="5370"/>
                    <a:pt x="5382" y="5727"/>
                    <a:pt x="4953" y="5727"/>
                  </a:cubicBezTo>
                  <a:lnTo>
                    <a:pt x="4370" y="5727"/>
                  </a:lnTo>
                  <a:cubicBezTo>
                    <a:pt x="4382" y="5667"/>
                    <a:pt x="4405" y="5620"/>
                    <a:pt x="4405" y="5560"/>
                  </a:cubicBezTo>
                  <a:cubicBezTo>
                    <a:pt x="4393" y="381"/>
                    <a:pt x="4417" y="607"/>
                    <a:pt x="4370" y="441"/>
                  </a:cubicBezTo>
                  <a:close/>
                  <a:moveTo>
                    <a:pt x="10358" y="5870"/>
                  </a:moveTo>
                  <a:cubicBezTo>
                    <a:pt x="10418" y="5870"/>
                    <a:pt x="10478" y="5929"/>
                    <a:pt x="10478" y="5989"/>
                  </a:cubicBezTo>
                  <a:lnTo>
                    <a:pt x="10478" y="6072"/>
                  </a:lnTo>
                  <a:cubicBezTo>
                    <a:pt x="10478" y="6132"/>
                    <a:pt x="10418" y="6191"/>
                    <a:pt x="10358" y="6191"/>
                  </a:cubicBezTo>
                  <a:lnTo>
                    <a:pt x="8870" y="6191"/>
                  </a:lnTo>
                  <a:cubicBezTo>
                    <a:pt x="8811" y="6191"/>
                    <a:pt x="8751" y="6132"/>
                    <a:pt x="8751" y="6072"/>
                  </a:cubicBezTo>
                  <a:lnTo>
                    <a:pt x="8751" y="5989"/>
                  </a:lnTo>
                  <a:cubicBezTo>
                    <a:pt x="8751" y="5929"/>
                    <a:pt x="8811" y="5870"/>
                    <a:pt x="8870" y="5870"/>
                  </a:cubicBezTo>
                  <a:close/>
                  <a:moveTo>
                    <a:pt x="7584" y="0"/>
                  </a:moveTo>
                  <a:cubicBezTo>
                    <a:pt x="6918" y="0"/>
                    <a:pt x="6370" y="643"/>
                    <a:pt x="6370" y="1441"/>
                  </a:cubicBezTo>
                  <a:cubicBezTo>
                    <a:pt x="6370" y="1715"/>
                    <a:pt x="6441" y="2143"/>
                    <a:pt x="6584" y="2441"/>
                  </a:cubicBezTo>
                  <a:cubicBezTo>
                    <a:pt x="6489" y="2512"/>
                    <a:pt x="6406" y="2643"/>
                    <a:pt x="6406" y="2786"/>
                  </a:cubicBezTo>
                  <a:lnTo>
                    <a:pt x="6406" y="2869"/>
                  </a:lnTo>
                  <a:cubicBezTo>
                    <a:pt x="6406" y="3108"/>
                    <a:pt x="6608" y="3322"/>
                    <a:pt x="6858" y="3322"/>
                  </a:cubicBezTo>
                  <a:lnTo>
                    <a:pt x="7441" y="3322"/>
                  </a:lnTo>
                  <a:lnTo>
                    <a:pt x="7441" y="7953"/>
                  </a:lnTo>
                  <a:cubicBezTo>
                    <a:pt x="7441" y="8465"/>
                    <a:pt x="7025" y="8882"/>
                    <a:pt x="6501" y="8882"/>
                  </a:cubicBezTo>
                  <a:lnTo>
                    <a:pt x="5656" y="8882"/>
                  </a:lnTo>
                  <a:cubicBezTo>
                    <a:pt x="5132" y="8882"/>
                    <a:pt x="4715" y="8465"/>
                    <a:pt x="4715" y="7953"/>
                  </a:cubicBezTo>
                  <a:lnTo>
                    <a:pt x="4715" y="6060"/>
                  </a:lnTo>
                  <a:lnTo>
                    <a:pt x="4977" y="6060"/>
                  </a:lnTo>
                  <a:cubicBezTo>
                    <a:pt x="5596" y="6060"/>
                    <a:pt x="6096" y="5548"/>
                    <a:pt x="6096" y="4941"/>
                  </a:cubicBezTo>
                  <a:lnTo>
                    <a:pt x="6096" y="1250"/>
                  </a:lnTo>
                  <a:cubicBezTo>
                    <a:pt x="6096" y="643"/>
                    <a:pt x="5596" y="131"/>
                    <a:pt x="4977" y="131"/>
                  </a:cubicBezTo>
                  <a:lnTo>
                    <a:pt x="4167" y="131"/>
                  </a:lnTo>
                  <a:cubicBezTo>
                    <a:pt x="4060" y="60"/>
                    <a:pt x="3953" y="12"/>
                    <a:pt x="3822" y="12"/>
                  </a:cubicBezTo>
                  <a:lnTo>
                    <a:pt x="2334" y="12"/>
                  </a:lnTo>
                  <a:cubicBezTo>
                    <a:pt x="2250" y="12"/>
                    <a:pt x="2167" y="95"/>
                    <a:pt x="2167" y="179"/>
                  </a:cubicBezTo>
                  <a:cubicBezTo>
                    <a:pt x="2167" y="274"/>
                    <a:pt x="2250" y="345"/>
                    <a:pt x="2334" y="345"/>
                  </a:cubicBezTo>
                  <a:lnTo>
                    <a:pt x="3822" y="345"/>
                  </a:lnTo>
                  <a:cubicBezTo>
                    <a:pt x="4001" y="345"/>
                    <a:pt x="4120" y="488"/>
                    <a:pt x="4120" y="643"/>
                  </a:cubicBezTo>
                  <a:cubicBezTo>
                    <a:pt x="4108" y="6108"/>
                    <a:pt x="4143" y="5596"/>
                    <a:pt x="4072" y="5715"/>
                  </a:cubicBezTo>
                  <a:cubicBezTo>
                    <a:pt x="4012" y="5822"/>
                    <a:pt x="3917" y="5882"/>
                    <a:pt x="3822" y="5882"/>
                  </a:cubicBezTo>
                  <a:lnTo>
                    <a:pt x="1107" y="5882"/>
                  </a:lnTo>
                  <a:cubicBezTo>
                    <a:pt x="679" y="5882"/>
                    <a:pt x="322" y="5525"/>
                    <a:pt x="322" y="5096"/>
                  </a:cubicBezTo>
                  <a:lnTo>
                    <a:pt x="322" y="1167"/>
                  </a:lnTo>
                  <a:cubicBezTo>
                    <a:pt x="322" y="726"/>
                    <a:pt x="679" y="369"/>
                    <a:pt x="1107" y="369"/>
                  </a:cubicBezTo>
                  <a:lnTo>
                    <a:pt x="1524" y="369"/>
                  </a:lnTo>
                  <a:cubicBezTo>
                    <a:pt x="1619" y="369"/>
                    <a:pt x="1691" y="298"/>
                    <a:pt x="1691" y="214"/>
                  </a:cubicBezTo>
                  <a:cubicBezTo>
                    <a:pt x="1691" y="119"/>
                    <a:pt x="1619" y="48"/>
                    <a:pt x="1524" y="48"/>
                  </a:cubicBezTo>
                  <a:lnTo>
                    <a:pt x="1107" y="48"/>
                  </a:lnTo>
                  <a:cubicBezTo>
                    <a:pt x="500" y="48"/>
                    <a:pt x="0" y="548"/>
                    <a:pt x="0" y="1167"/>
                  </a:cubicBezTo>
                  <a:lnTo>
                    <a:pt x="0" y="5108"/>
                  </a:lnTo>
                  <a:cubicBezTo>
                    <a:pt x="0" y="5715"/>
                    <a:pt x="500" y="6227"/>
                    <a:pt x="1107" y="6227"/>
                  </a:cubicBezTo>
                  <a:lnTo>
                    <a:pt x="2048" y="6227"/>
                  </a:lnTo>
                  <a:lnTo>
                    <a:pt x="2048" y="9275"/>
                  </a:lnTo>
                  <a:cubicBezTo>
                    <a:pt x="2048" y="10275"/>
                    <a:pt x="2869" y="11085"/>
                    <a:pt x="3870" y="11085"/>
                  </a:cubicBezTo>
                  <a:lnTo>
                    <a:pt x="7977" y="11085"/>
                  </a:lnTo>
                  <a:cubicBezTo>
                    <a:pt x="8965" y="11085"/>
                    <a:pt x="9787" y="10275"/>
                    <a:pt x="9787" y="9275"/>
                  </a:cubicBezTo>
                  <a:lnTo>
                    <a:pt x="9787" y="6548"/>
                  </a:lnTo>
                  <a:lnTo>
                    <a:pt x="10370" y="6548"/>
                  </a:lnTo>
                  <a:cubicBezTo>
                    <a:pt x="10609" y="6548"/>
                    <a:pt x="10811" y="6358"/>
                    <a:pt x="10811" y="6108"/>
                  </a:cubicBezTo>
                  <a:cubicBezTo>
                    <a:pt x="10811" y="6048"/>
                    <a:pt x="10847" y="5929"/>
                    <a:pt x="10728" y="5763"/>
                  </a:cubicBezTo>
                  <a:cubicBezTo>
                    <a:pt x="11418" y="4810"/>
                    <a:pt x="10763" y="3500"/>
                    <a:pt x="9608" y="3500"/>
                  </a:cubicBezTo>
                  <a:cubicBezTo>
                    <a:pt x="8465" y="3500"/>
                    <a:pt x="7811" y="4810"/>
                    <a:pt x="8525" y="5727"/>
                  </a:cubicBezTo>
                  <a:cubicBezTo>
                    <a:pt x="8406" y="5894"/>
                    <a:pt x="8442" y="6025"/>
                    <a:pt x="8442" y="6072"/>
                  </a:cubicBezTo>
                  <a:cubicBezTo>
                    <a:pt x="8442" y="6310"/>
                    <a:pt x="8632" y="6525"/>
                    <a:pt x="8882" y="6525"/>
                  </a:cubicBezTo>
                  <a:lnTo>
                    <a:pt x="9466" y="6525"/>
                  </a:lnTo>
                  <a:lnTo>
                    <a:pt x="9466" y="9239"/>
                  </a:lnTo>
                  <a:cubicBezTo>
                    <a:pt x="9466" y="10061"/>
                    <a:pt x="8799" y="10728"/>
                    <a:pt x="7977" y="10728"/>
                  </a:cubicBezTo>
                  <a:lnTo>
                    <a:pt x="3858" y="10728"/>
                  </a:lnTo>
                  <a:cubicBezTo>
                    <a:pt x="3036" y="10728"/>
                    <a:pt x="2369" y="10061"/>
                    <a:pt x="2369" y="9239"/>
                  </a:cubicBezTo>
                  <a:lnTo>
                    <a:pt x="2369" y="6191"/>
                  </a:lnTo>
                  <a:lnTo>
                    <a:pt x="3810" y="6191"/>
                  </a:lnTo>
                  <a:cubicBezTo>
                    <a:pt x="3941" y="6191"/>
                    <a:pt x="4060" y="6132"/>
                    <a:pt x="4155" y="6072"/>
                  </a:cubicBezTo>
                  <a:lnTo>
                    <a:pt x="4370" y="6072"/>
                  </a:lnTo>
                  <a:lnTo>
                    <a:pt x="4370" y="7965"/>
                  </a:lnTo>
                  <a:cubicBezTo>
                    <a:pt x="4370" y="8668"/>
                    <a:pt x="4941" y="9227"/>
                    <a:pt x="5644" y="9227"/>
                  </a:cubicBezTo>
                  <a:lnTo>
                    <a:pt x="6489" y="9227"/>
                  </a:lnTo>
                  <a:cubicBezTo>
                    <a:pt x="7191" y="9227"/>
                    <a:pt x="7751" y="8668"/>
                    <a:pt x="7751" y="7965"/>
                  </a:cubicBezTo>
                  <a:lnTo>
                    <a:pt x="7751" y="3334"/>
                  </a:lnTo>
                  <a:lnTo>
                    <a:pt x="8334" y="3334"/>
                  </a:lnTo>
                  <a:cubicBezTo>
                    <a:pt x="8573" y="3334"/>
                    <a:pt x="8775" y="3143"/>
                    <a:pt x="8775" y="2893"/>
                  </a:cubicBezTo>
                  <a:lnTo>
                    <a:pt x="8775" y="2798"/>
                  </a:lnTo>
                  <a:cubicBezTo>
                    <a:pt x="8775" y="2667"/>
                    <a:pt x="8704" y="2548"/>
                    <a:pt x="8596" y="2453"/>
                  </a:cubicBezTo>
                  <a:cubicBezTo>
                    <a:pt x="8692" y="2262"/>
                    <a:pt x="8751" y="2036"/>
                    <a:pt x="8763" y="1905"/>
                  </a:cubicBezTo>
                  <a:cubicBezTo>
                    <a:pt x="8775" y="1810"/>
                    <a:pt x="8715" y="1726"/>
                    <a:pt x="8632" y="1715"/>
                  </a:cubicBezTo>
                  <a:cubicBezTo>
                    <a:pt x="8622" y="1713"/>
                    <a:pt x="8613" y="1713"/>
                    <a:pt x="8604" y="1713"/>
                  </a:cubicBezTo>
                  <a:cubicBezTo>
                    <a:pt x="8521" y="1713"/>
                    <a:pt x="8452" y="1760"/>
                    <a:pt x="8442" y="1845"/>
                  </a:cubicBezTo>
                  <a:cubicBezTo>
                    <a:pt x="8394" y="2048"/>
                    <a:pt x="8346" y="2238"/>
                    <a:pt x="8275" y="2346"/>
                  </a:cubicBezTo>
                  <a:lnTo>
                    <a:pt x="6870" y="2346"/>
                  </a:lnTo>
                  <a:cubicBezTo>
                    <a:pt x="6751" y="2143"/>
                    <a:pt x="6679" y="1726"/>
                    <a:pt x="6679" y="1441"/>
                  </a:cubicBezTo>
                  <a:cubicBezTo>
                    <a:pt x="6679" y="833"/>
                    <a:pt x="7084" y="321"/>
                    <a:pt x="7584" y="321"/>
                  </a:cubicBezTo>
                  <a:cubicBezTo>
                    <a:pt x="7989" y="321"/>
                    <a:pt x="8346" y="655"/>
                    <a:pt x="8453" y="1131"/>
                  </a:cubicBezTo>
                  <a:cubicBezTo>
                    <a:pt x="8464" y="1202"/>
                    <a:pt x="8534" y="1255"/>
                    <a:pt x="8606" y="1255"/>
                  </a:cubicBezTo>
                  <a:cubicBezTo>
                    <a:pt x="8619" y="1255"/>
                    <a:pt x="8631" y="1254"/>
                    <a:pt x="8644" y="1250"/>
                  </a:cubicBezTo>
                  <a:cubicBezTo>
                    <a:pt x="8727" y="1238"/>
                    <a:pt x="8799" y="1143"/>
                    <a:pt x="8763" y="1060"/>
                  </a:cubicBezTo>
                  <a:cubicBezTo>
                    <a:pt x="8608" y="429"/>
                    <a:pt x="8132" y="0"/>
                    <a:pt x="7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79"/>
            <p:cNvSpPr/>
            <p:nvPr/>
          </p:nvSpPr>
          <p:spPr>
            <a:xfrm>
              <a:off x="5615313" y="3481243"/>
              <a:ext cx="10289" cy="26567"/>
            </a:xfrm>
            <a:custGeom>
              <a:avLst/>
              <a:gdLst/>
              <a:ahLst/>
              <a:cxnLst/>
              <a:rect l="l" t="t" r="r" b="b"/>
              <a:pathLst>
                <a:path w="323" h="834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679"/>
                  </a:lnTo>
                  <a:cubicBezTo>
                    <a:pt x="13" y="763"/>
                    <a:pt x="84" y="834"/>
                    <a:pt x="155" y="834"/>
                  </a:cubicBezTo>
                  <a:cubicBezTo>
                    <a:pt x="251" y="834"/>
                    <a:pt x="322" y="763"/>
                    <a:pt x="322" y="679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7" name="Google Shape;11417;p79"/>
          <p:cNvGrpSpPr/>
          <p:nvPr/>
        </p:nvGrpSpPr>
        <p:grpSpPr>
          <a:xfrm>
            <a:off x="6203579" y="3167981"/>
            <a:ext cx="351615" cy="350373"/>
            <a:chOff x="6203579" y="3348981"/>
            <a:chExt cx="351615" cy="350373"/>
          </a:xfrm>
          <a:solidFill>
            <a:schemeClr val="tx1"/>
          </a:solidFill>
        </p:grpSpPr>
        <p:sp>
          <p:nvSpPr>
            <p:cNvPr id="11418" name="Google Shape;11418;p79"/>
            <p:cNvSpPr/>
            <p:nvPr/>
          </p:nvSpPr>
          <p:spPr>
            <a:xfrm>
              <a:off x="6377667" y="3404249"/>
              <a:ext cx="93686" cy="58072"/>
            </a:xfrm>
            <a:custGeom>
              <a:avLst/>
              <a:gdLst/>
              <a:ahLst/>
              <a:cxnLst/>
              <a:rect l="l" t="t" r="r" b="b"/>
              <a:pathLst>
                <a:path w="2941" h="1823" extrusionOk="0">
                  <a:moveTo>
                    <a:pt x="644" y="0"/>
                  </a:moveTo>
                  <a:cubicBezTo>
                    <a:pt x="467" y="0"/>
                    <a:pt x="288" y="39"/>
                    <a:pt x="119" y="120"/>
                  </a:cubicBezTo>
                  <a:cubicBezTo>
                    <a:pt x="36" y="155"/>
                    <a:pt x="0" y="251"/>
                    <a:pt x="36" y="322"/>
                  </a:cubicBezTo>
                  <a:cubicBezTo>
                    <a:pt x="70" y="374"/>
                    <a:pt x="129" y="413"/>
                    <a:pt x="186" y="413"/>
                  </a:cubicBezTo>
                  <a:cubicBezTo>
                    <a:pt x="208" y="413"/>
                    <a:pt x="230" y="407"/>
                    <a:pt x="250" y="394"/>
                  </a:cubicBezTo>
                  <a:cubicBezTo>
                    <a:pt x="370" y="337"/>
                    <a:pt x="498" y="310"/>
                    <a:pt x="625" y="310"/>
                  </a:cubicBezTo>
                  <a:cubicBezTo>
                    <a:pt x="950" y="310"/>
                    <a:pt x="1269" y="487"/>
                    <a:pt x="1441" y="786"/>
                  </a:cubicBezTo>
                  <a:cubicBezTo>
                    <a:pt x="1215" y="1036"/>
                    <a:pt x="1143" y="1406"/>
                    <a:pt x="1286" y="1739"/>
                  </a:cubicBezTo>
                  <a:cubicBezTo>
                    <a:pt x="1322" y="1798"/>
                    <a:pt x="1381" y="1822"/>
                    <a:pt x="1441" y="1822"/>
                  </a:cubicBezTo>
                  <a:cubicBezTo>
                    <a:pt x="1560" y="1822"/>
                    <a:pt x="1631" y="1703"/>
                    <a:pt x="1584" y="1608"/>
                  </a:cubicBezTo>
                  <a:cubicBezTo>
                    <a:pt x="1453" y="1322"/>
                    <a:pt x="1572" y="989"/>
                    <a:pt x="1858" y="858"/>
                  </a:cubicBezTo>
                  <a:cubicBezTo>
                    <a:pt x="1936" y="822"/>
                    <a:pt x="2017" y="805"/>
                    <a:pt x="2096" y="805"/>
                  </a:cubicBezTo>
                  <a:cubicBezTo>
                    <a:pt x="2305" y="805"/>
                    <a:pt x="2501" y="924"/>
                    <a:pt x="2596" y="1132"/>
                  </a:cubicBezTo>
                  <a:cubicBezTo>
                    <a:pt x="2631" y="1193"/>
                    <a:pt x="2699" y="1229"/>
                    <a:pt x="2760" y="1229"/>
                  </a:cubicBezTo>
                  <a:cubicBezTo>
                    <a:pt x="2782" y="1229"/>
                    <a:pt x="2803" y="1224"/>
                    <a:pt x="2822" y="1215"/>
                  </a:cubicBezTo>
                  <a:cubicBezTo>
                    <a:pt x="2893" y="1167"/>
                    <a:pt x="2941" y="1084"/>
                    <a:pt x="2893" y="1013"/>
                  </a:cubicBezTo>
                  <a:cubicBezTo>
                    <a:pt x="2757" y="696"/>
                    <a:pt x="2448" y="503"/>
                    <a:pt x="2108" y="503"/>
                  </a:cubicBezTo>
                  <a:cubicBezTo>
                    <a:pt x="1975" y="503"/>
                    <a:pt x="1837" y="532"/>
                    <a:pt x="1703" y="596"/>
                  </a:cubicBezTo>
                  <a:cubicBezTo>
                    <a:pt x="1476" y="218"/>
                    <a:pt x="1066" y="0"/>
                    <a:pt x="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79"/>
            <p:cNvSpPr/>
            <p:nvPr/>
          </p:nvSpPr>
          <p:spPr>
            <a:xfrm>
              <a:off x="6260090" y="3449611"/>
              <a:ext cx="76643" cy="44947"/>
            </a:xfrm>
            <a:custGeom>
              <a:avLst/>
              <a:gdLst/>
              <a:ahLst/>
              <a:cxnLst/>
              <a:rect l="l" t="t" r="r" b="b"/>
              <a:pathLst>
                <a:path w="2406" h="1411" extrusionOk="0">
                  <a:moveTo>
                    <a:pt x="1868" y="0"/>
                  </a:moveTo>
                  <a:cubicBezTo>
                    <a:pt x="1523" y="0"/>
                    <a:pt x="1190" y="178"/>
                    <a:pt x="1012" y="541"/>
                  </a:cubicBezTo>
                  <a:cubicBezTo>
                    <a:pt x="891" y="501"/>
                    <a:pt x="765" y="480"/>
                    <a:pt x="638" y="480"/>
                  </a:cubicBezTo>
                  <a:cubicBezTo>
                    <a:pt x="466" y="480"/>
                    <a:pt x="291" y="518"/>
                    <a:pt x="119" y="601"/>
                  </a:cubicBezTo>
                  <a:cubicBezTo>
                    <a:pt x="36" y="636"/>
                    <a:pt x="0" y="732"/>
                    <a:pt x="36" y="803"/>
                  </a:cubicBezTo>
                  <a:cubicBezTo>
                    <a:pt x="70" y="855"/>
                    <a:pt x="129" y="894"/>
                    <a:pt x="186" y="894"/>
                  </a:cubicBezTo>
                  <a:cubicBezTo>
                    <a:pt x="209" y="894"/>
                    <a:pt x="230" y="888"/>
                    <a:pt x="250" y="875"/>
                  </a:cubicBezTo>
                  <a:cubicBezTo>
                    <a:pt x="375" y="820"/>
                    <a:pt x="506" y="794"/>
                    <a:pt x="636" y="794"/>
                  </a:cubicBezTo>
                  <a:cubicBezTo>
                    <a:pt x="990" y="794"/>
                    <a:pt x="1332" y="987"/>
                    <a:pt x="1489" y="1327"/>
                  </a:cubicBezTo>
                  <a:cubicBezTo>
                    <a:pt x="1512" y="1386"/>
                    <a:pt x="1572" y="1410"/>
                    <a:pt x="1631" y="1410"/>
                  </a:cubicBezTo>
                  <a:cubicBezTo>
                    <a:pt x="1750" y="1410"/>
                    <a:pt x="1822" y="1291"/>
                    <a:pt x="1786" y="1196"/>
                  </a:cubicBezTo>
                  <a:cubicBezTo>
                    <a:pt x="1679" y="970"/>
                    <a:pt x="1500" y="779"/>
                    <a:pt x="1310" y="660"/>
                  </a:cubicBezTo>
                  <a:cubicBezTo>
                    <a:pt x="1435" y="426"/>
                    <a:pt x="1654" y="315"/>
                    <a:pt x="1877" y="315"/>
                  </a:cubicBezTo>
                  <a:cubicBezTo>
                    <a:pt x="1971" y="315"/>
                    <a:pt x="2067" y="335"/>
                    <a:pt x="2155" y="374"/>
                  </a:cubicBezTo>
                  <a:cubicBezTo>
                    <a:pt x="2175" y="388"/>
                    <a:pt x="2198" y="394"/>
                    <a:pt x="2221" y="394"/>
                  </a:cubicBezTo>
                  <a:cubicBezTo>
                    <a:pt x="2280" y="394"/>
                    <a:pt x="2341" y="355"/>
                    <a:pt x="2358" y="303"/>
                  </a:cubicBezTo>
                  <a:cubicBezTo>
                    <a:pt x="2405" y="220"/>
                    <a:pt x="2358" y="124"/>
                    <a:pt x="2286" y="89"/>
                  </a:cubicBezTo>
                  <a:cubicBezTo>
                    <a:pt x="2151" y="30"/>
                    <a:pt x="2009" y="0"/>
                    <a:pt x="18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79"/>
            <p:cNvSpPr/>
            <p:nvPr/>
          </p:nvSpPr>
          <p:spPr>
            <a:xfrm>
              <a:off x="6415574" y="3498349"/>
              <a:ext cx="49343" cy="21598"/>
            </a:xfrm>
            <a:custGeom>
              <a:avLst/>
              <a:gdLst/>
              <a:ahLst/>
              <a:cxnLst/>
              <a:rect l="l" t="t" r="r" b="b"/>
              <a:pathLst>
                <a:path w="1549" h="678" extrusionOk="0">
                  <a:moveTo>
                    <a:pt x="642" y="1"/>
                  </a:moveTo>
                  <a:cubicBezTo>
                    <a:pt x="446" y="1"/>
                    <a:pt x="250" y="58"/>
                    <a:pt x="84" y="178"/>
                  </a:cubicBezTo>
                  <a:cubicBezTo>
                    <a:pt x="13" y="237"/>
                    <a:pt x="1" y="333"/>
                    <a:pt x="37" y="404"/>
                  </a:cubicBezTo>
                  <a:cubicBezTo>
                    <a:pt x="75" y="450"/>
                    <a:pt x="128" y="477"/>
                    <a:pt x="180" y="477"/>
                  </a:cubicBezTo>
                  <a:cubicBezTo>
                    <a:pt x="209" y="477"/>
                    <a:pt x="237" y="469"/>
                    <a:pt x="263" y="452"/>
                  </a:cubicBezTo>
                  <a:cubicBezTo>
                    <a:pt x="382" y="366"/>
                    <a:pt x="521" y="324"/>
                    <a:pt x="659" y="324"/>
                  </a:cubicBezTo>
                  <a:cubicBezTo>
                    <a:pt x="865" y="324"/>
                    <a:pt x="1068" y="417"/>
                    <a:pt x="1203" y="595"/>
                  </a:cubicBezTo>
                  <a:cubicBezTo>
                    <a:pt x="1227" y="642"/>
                    <a:pt x="1275" y="678"/>
                    <a:pt x="1334" y="678"/>
                  </a:cubicBezTo>
                  <a:cubicBezTo>
                    <a:pt x="1465" y="678"/>
                    <a:pt x="1549" y="523"/>
                    <a:pt x="1465" y="416"/>
                  </a:cubicBezTo>
                  <a:cubicBezTo>
                    <a:pt x="1268" y="146"/>
                    <a:pt x="954" y="1"/>
                    <a:pt x="6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79"/>
            <p:cNvSpPr/>
            <p:nvPr/>
          </p:nvSpPr>
          <p:spPr>
            <a:xfrm>
              <a:off x="6344283" y="3473247"/>
              <a:ext cx="41380" cy="32301"/>
            </a:xfrm>
            <a:custGeom>
              <a:avLst/>
              <a:gdLst/>
              <a:ahLst/>
              <a:cxnLst/>
              <a:rect l="l" t="t" r="r" b="b"/>
              <a:pathLst>
                <a:path w="1299" h="1014" extrusionOk="0">
                  <a:moveTo>
                    <a:pt x="1122" y="0"/>
                  </a:moveTo>
                  <a:cubicBezTo>
                    <a:pt x="1048" y="0"/>
                    <a:pt x="986" y="56"/>
                    <a:pt x="953" y="133"/>
                  </a:cubicBezTo>
                  <a:cubicBezTo>
                    <a:pt x="899" y="455"/>
                    <a:pt x="612" y="701"/>
                    <a:pt x="293" y="701"/>
                  </a:cubicBezTo>
                  <a:cubicBezTo>
                    <a:pt x="259" y="701"/>
                    <a:pt x="225" y="698"/>
                    <a:pt x="191" y="692"/>
                  </a:cubicBezTo>
                  <a:cubicBezTo>
                    <a:pt x="178" y="689"/>
                    <a:pt x="166" y="687"/>
                    <a:pt x="155" y="687"/>
                  </a:cubicBezTo>
                  <a:cubicBezTo>
                    <a:pt x="87" y="687"/>
                    <a:pt x="33" y="742"/>
                    <a:pt x="12" y="823"/>
                  </a:cubicBezTo>
                  <a:cubicBezTo>
                    <a:pt x="0" y="906"/>
                    <a:pt x="60" y="990"/>
                    <a:pt x="155" y="1002"/>
                  </a:cubicBezTo>
                  <a:cubicBezTo>
                    <a:pt x="215" y="1014"/>
                    <a:pt x="250" y="1014"/>
                    <a:pt x="310" y="1014"/>
                  </a:cubicBezTo>
                  <a:cubicBezTo>
                    <a:pt x="774" y="1014"/>
                    <a:pt x="1203" y="668"/>
                    <a:pt x="1286" y="180"/>
                  </a:cubicBezTo>
                  <a:cubicBezTo>
                    <a:pt x="1298" y="97"/>
                    <a:pt x="1239" y="13"/>
                    <a:pt x="1143" y="2"/>
                  </a:cubicBezTo>
                  <a:cubicBezTo>
                    <a:pt x="1136" y="1"/>
                    <a:pt x="1129" y="0"/>
                    <a:pt x="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79"/>
            <p:cNvSpPr/>
            <p:nvPr/>
          </p:nvSpPr>
          <p:spPr>
            <a:xfrm>
              <a:off x="6203579" y="3348981"/>
              <a:ext cx="351615" cy="350373"/>
            </a:xfrm>
            <a:custGeom>
              <a:avLst/>
              <a:gdLst/>
              <a:ahLst/>
              <a:cxnLst/>
              <a:rect l="l" t="t" r="r" b="b"/>
              <a:pathLst>
                <a:path w="11038" h="10999" extrusionOk="0">
                  <a:moveTo>
                    <a:pt x="4995" y="1"/>
                  </a:moveTo>
                  <a:cubicBezTo>
                    <a:pt x="4687" y="1"/>
                    <a:pt x="4370" y="111"/>
                    <a:pt x="4132" y="331"/>
                  </a:cubicBezTo>
                  <a:cubicBezTo>
                    <a:pt x="3987" y="258"/>
                    <a:pt x="3828" y="224"/>
                    <a:pt x="3666" y="224"/>
                  </a:cubicBezTo>
                  <a:cubicBezTo>
                    <a:pt x="3298" y="224"/>
                    <a:pt x="2919" y="402"/>
                    <a:pt x="2679" y="700"/>
                  </a:cubicBezTo>
                  <a:cubicBezTo>
                    <a:pt x="2642" y="695"/>
                    <a:pt x="2604" y="692"/>
                    <a:pt x="2566" y="692"/>
                  </a:cubicBezTo>
                  <a:cubicBezTo>
                    <a:pt x="2064" y="692"/>
                    <a:pt x="1551" y="1122"/>
                    <a:pt x="1429" y="1676"/>
                  </a:cubicBezTo>
                  <a:cubicBezTo>
                    <a:pt x="881" y="1795"/>
                    <a:pt x="488" y="2462"/>
                    <a:pt x="643" y="3081"/>
                  </a:cubicBezTo>
                  <a:cubicBezTo>
                    <a:pt x="84" y="3379"/>
                    <a:pt x="0" y="4248"/>
                    <a:pt x="441" y="4784"/>
                  </a:cubicBezTo>
                  <a:cubicBezTo>
                    <a:pt x="336" y="5477"/>
                    <a:pt x="852" y="6142"/>
                    <a:pt x="1432" y="6142"/>
                  </a:cubicBezTo>
                  <a:cubicBezTo>
                    <a:pt x="1510" y="6142"/>
                    <a:pt x="1589" y="6130"/>
                    <a:pt x="1667" y="6105"/>
                  </a:cubicBezTo>
                  <a:cubicBezTo>
                    <a:pt x="1827" y="6308"/>
                    <a:pt x="2150" y="6444"/>
                    <a:pt x="2456" y="6444"/>
                  </a:cubicBezTo>
                  <a:cubicBezTo>
                    <a:pt x="2491" y="6444"/>
                    <a:pt x="2526" y="6442"/>
                    <a:pt x="2560" y="6439"/>
                  </a:cubicBezTo>
                  <a:cubicBezTo>
                    <a:pt x="3002" y="7378"/>
                    <a:pt x="3681" y="7769"/>
                    <a:pt x="4568" y="7769"/>
                  </a:cubicBezTo>
                  <a:cubicBezTo>
                    <a:pt x="4805" y="7769"/>
                    <a:pt x="5056" y="7741"/>
                    <a:pt x="5322" y="7689"/>
                  </a:cubicBezTo>
                  <a:cubicBezTo>
                    <a:pt x="5429" y="8070"/>
                    <a:pt x="5715" y="8534"/>
                    <a:pt x="6382" y="8915"/>
                  </a:cubicBezTo>
                  <a:cubicBezTo>
                    <a:pt x="7454" y="9534"/>
                    <a:pt x="7965" y="10022"/>
                    <a:pt x="8037" y="10487"/>
                  </a:cubicBezTo>
                  <a:cubicBezTo>
                    <a:pt x="8085" y="10796"/>
                    <a:pt x="8346" y="10999"/>
                    <a:pt x="8644" y="10999"/>
                  </a:cubicBezTo>
                  <a:cubicBezTo>
                    <a:pt x="9049" y="10999"/>
                    <a:pt x="9323" y="10630"/>
                    <a:pt x="9251" y="10260"/>
                  </a:cubicBezTo>
                  <a:lnTo>
                    <a:pt x="8835" y="8355"/>
                  </a:lnTo>
                  <a:cubicBezTo>
                    <a:pt x="9275" y="8260"/>
                    <a:pt x="9573" y="7927"/>
                    <a:pt x="9620" y="7593"/>
                  </a:cubicBezTo>
                  <a:cubicBezTo>
                    <a:pt x="9656" y="7308"/>
                    <a:pt x="9763" y="7177"/>
                    <a:pt x="9644" y="6867"/>
                  </a:cubicBezTo>
                  <a:cubicBezTo>
                    <a:pt x="10299" y="6808"/>
                    <a:pt x="10752" y="6081"/>
                    <a:pt x="10609" y="5427"/>
                  </a:cubicBezTo>
                  <a:cubicBezTo>
                    <a:pt x="11025" y="5034"/>
                    <a:pt x="11037" y="4212"/>
                    <a:pt x="10585" y="3831"/>
                  </a:cubicBezTo>
                  <a:cubicBezTo>
                    <a:pt x="10656" y="3307"/>
                    <a:pt x="10323" y="2760"/>
                    <a:pt x="9823" y="2545"/>
                  </a:cubicBezTo>
                  <a:cubicBezTo>
                    <a:pt x="9835" y="2355"/>
                    <a:pt x="9787" y="2164"/>
                    <a:pt x="9704" y="1974"/>
                  </a:cubicBezTo>
                  <a:cubicBezTo>
                    <a:pt x="9673" y="1919"/>
                    <a:pt x="9616" y="1890"/>
                    <a:pt x="9560" y="1890"/>
                  </a:cubicBezTo>
                  <a:cubicBezTo>
                    <a:pt x="9531" y="1890"/>
                    <a:pt x="9502" y="1898"/>
                    <a:pt x="9478" y="1914"/>
                  </a:cubicBezTo>
                  <a:cubicBezTo>
                    <a:pt x="9406" y="1950"/>
                    <a:pt x="9370" y="2057"/>
                    <a:pt x="9418" y="2129"/>
                  </a:cubicBezTo>
                  <a:cubicBezTo>
                    <a:pt x="9513" y="2295"/>
                    <a:pt x="9537" y="2474"/>
                    <a:pt x="9489" y="2605"/>
                  </a:cubicBezTo>
                  <a:cubicBezTo>
                    <a:pt x="9466" y="2700"/>
                    <a:pt x="9525" y="2783"/>
                    <a:pt x="9609" y="2819"/>
                  </a:cubicBezTo>
                  <a:cubicBezTo>
                    <a:pt x="10061" y="2926"/>
                    <a:pt x="10371" y="3438"/>
                    <a:pt x="10251" y="3855"/>
                  </a:cubicBezTo>
                  <a:cubicBezTo>
                    <a:pt x="10240" y="3938"/>
                    <a:pt x="10263" y="4010"/>
                    <a:pt x="10323" y="4034"/>
                  </a:cubicBezTo>
                  <a:cubicBezTo>
                    <a:pt x="10609" y="4212"/>
                    <a:pt x="10716" y="4724"/>
                    <a:pt x="10490" y="5105"/>
                  </a:cubicBezTo>
                  <a:cubicBezTo>
                    <a:pt x="10418" y="4950"/>
                    <a:pt x="10299" y="4748"/>
                    <a:pt x="10085" y="4557"/>
                  </a:cubicBezTo>
                  <a:cubicBezTo>
                    <a:pt x="10051" y="4529"/>
                    <a:pt x="10014" y="4514"/>
                    <a:pt x="9978" y="4514"/>
                  </a:cubicBezTo>
                  <a:cubicBezTo>
                    <a:pt x="9939" y="4514"/>
                    <a:pt x="9902" y="4532"/>
                    <a:pt x="9870" y="4569"/>
                  </a:cubicBezTo>
                  <a:cubicBezTo>
                    <a:pt x="9799" y="4653"/>
                    <a:pt x="9799" y="4736"/>
                    <a:pt x="9882" y="4796"/>
                  </a:cubicBezTo>
                  <a:cubicBezTo>
                    <a:pt x="10085" y="4974"/>
                    <a:pt x="10216" y="5200"/>
                    <a:pt x="10287" y="5462"/>
                  </a:cubicBezTo>
                  <a:lnTo>
                    <a:pt x="10287" y="5498"/>
                  </a:lnTo>
                  <a:cubicBezTo>
                    <a:pt x="10463" y="6016"/>
                    <a:pt x="10035" y="6624"/>
                    <a:pt x="9592" y="6624"/>
                  </a:cubicBezTo>
                  <a:cubicBezTo>
                    <a:pt x="9526" y="6624"/>
                    <a:pt x="9459" y="6611"/>
                    <a:pt x="9394" y="6581"/>
                  </a:cubicBezTo>
                  <a:lnTo>
                    <a:pt x="9359" y="6581"/>
                  </a:lnTo>
                  <a:cubicBezTo>
                    <a:pt x="9251" y="6510"/>
                    <a:pt x="9120" y="6462"/>
                    <a:pt x="8989" y="6462"/>
                  </a:cubicBezTo>
                  <a:lnTo>
                    <a:pt x="8180" y="6462"/>
                  </a:lnTo>
                  <a:cubicBezTo>
                    <a:pt x="8096" y="6462"/>
                    <a:pt x="8013" y="6534"/>
                    <a:pt x="8013" y="6629"/>
                  </a:cubicBezTo>
                  <a:cubicBezTo>
                    <a:pt x="8013" y="6712"/>
                    <a:pt x="8096" y="6796"/>
                    <a:pt x="8180" y="6796"/>
                  </a:cubicBezTo>
                  <a:lnTo>
                    <a:pt x="8989" y="6796"/>
                  </a:lnTo>
                  <a:cubicBezTo>
                    <a:pt x="9251" y="6796"/>
                    <a:pt x="9442" y="7046"/>
                    <a:pt x="9370" y="7296"/>
                  </a:cubicBezTo>
                  <a:cubicBezTo>
                    <a:pt x="9370" y="7308"/>
                    <a:pt x="9359" y="7367"/>
                    <a:pt x="9311" y="7605"/>
                  </a:cubicBezTo>
                  <a:cubicBezTo>
                    <a:pt x="9228" y="7927"/>
                    <a:pt x="8942" y="8141"/>
                    <a:pt x="8632" y="8141"/>
                  </a:cubicBezTo>
                  <a:lnTo>
                    <a:pt x="7596" y="8141"/>
                  </a:lnTo>
                  <a:cubicBezTo>
                    <a:pt x="7275" y="8141"/>
                    <a:pt x="6989" y="7927"/>
                    <a:pt x="6918" y="7605"/>
                  </a:cubicBezTo>
                  <a:cubicBezTo>
                    <a:pt x="6870" y="7355"/>
                    <a:pt x="6858" y="7296"/>
                    <a:pt x="6858" y="7296"/>
                  </a:cubicBezTo>
                  <a:cubicBezTo>
                    <a:pt x="6799" y="7046"/>
                    <a:pt x="6977" y="6796"/>
                    <a:pt x="7239" y="6796"/>
                  </a:cubicBezTo>
                  <a:lnTo>
                    <a:pt x="7501" y="6796"/>
                  </a:lnTo>
                  <a:cubicBezTo>
                    <a:pt x="7584" y="6796"/>
                    <a:pt x="7656" y="6712"/>
                    <a:pt x="7656" y="6629"/>
                  </a:cubicBezTo>
                  <a:cubicBezTo>
                    <a:pt x="7656" y="6534"/>
                    <a:pt x="7584" y="6462"/>
                    <a:pt x="7501" y="6462"/>
                  </a:cubicBezTo>
                  <a:lnTo>
                    <a:pt x="7239" y="6462"/>
                  </a:lnTo>
                  <a:cubicBezTo>
                    <a:pt x="6763" y="6462"/>
                    <a:pt x="6430" y="6915"/>
                    <a:pt x="6549" y="7355"/>
                  </a:cubicBezTo>
                  <a:cubicBezTo>
                    <a:pt x="6584" y="7593"/>
                    <a:pt x="6608" y="7665"/>
                    <a:pt x="6608" y="7665"/>
                  </a:cubicBezTo>
                  <a:cubicBezTo>
                    <a:pt x="6727" y="8129"/>
                    <a:pt x="7144" y="8439"/>
                    <a:pt x="7596" y="8439"/>
                  </a:cubicBezTo>
                  <a:lnTo>
                    <a:pt x="8525" y="8439"/>
                  </a:lnTo>
                  <a:lnTo>
                    <a:pt x="8942" y="10380"/>
                  </a:lnTo>
                  <a:cubicBezTo>
                    <a:pt x="8954" y="10463"/>
                    <a:pt x="8942" y="10558"/>
                    <a:pt x="8882" y="10630"/>
                  </a:cubicBezTo>
                  <a:cubicBezTo>
                    <a:pt x="8818" y="10703"/>
                    <a:pt x="8733" y="10737"/>
                    <a:pt x="8650" y="10737"/>
                  </a:cubicBezTo>
                  <a:cubicBezTo>
                    <a:pt x="8517" y="10737"/>
                    <a:pt x="8388" y="10648"/>
                    <a:pt x="8358" y="10487"/>
                  </a:cubicBezTo>
                  <a:cubicBezTo>
                    <a:pt x="8275" y="9903"/>
                    <a:pt x="7739" y="9368"/>
                    <a:pt x="6561" y="8677"/>
                  </a:cubicBezTo>
                  <a:cubicBezTo>
                    <a:pt x="5751" y="8225"/>
                    <a:pt x="5513" y="7570"/>
                    <a:pt x="5620" y="6998"/>
                  </a:cubicBezTo>
                  <a:lnTo>
                    <a:pt x="5620" y="6998"/>
                  </a:lnTo>
                  <a:cubicBezTo>
                    <a:pt x="5918" y="7129"/>
                    <a:pt x="5870" y="7272"/>
                    <a:pt x="6025" y="7272"/>
                  </a:cubicBezTo>
                  <a:cubicBezTo>
                    <a:pt x="6156" y="7272"/>
                    <a:pt x="6227" y="7117"/>
                    <a:pt x="6156" y="7010"/>
                  </a:cubicBezTo>
                  <a:cubicBezTo>
                    <a:pt x="6025" y="6820"/>
                    <a:pt x="5834" y="6712"/>
                    <a:pt x="5620" y="6653"/>
                  </a:cubicBezTo>
                  <a:lnTo>
                    <a:pt x="5584" y="6617"/>
                  </a:lnTo>
                  <a:cubicBezTo>
                    <a:pt x="5560" y="6605"/>
                    <a:pt x="5537" y="6599"/>
                    <a:pt x="5516" y="6599"/>
                  </a:cubicBezTo>
                  <a:cubicBezTo>
                    <a:pt x="5495" y="6599"/>
                    <a:pt x="5477" y="6605"/>
                    <a:pt x="5465" y="6617"/>
                  </a:cubicBezTo>
                  <a:cubicBezTo>
                    <a:pt x="5422" y="6610"/>
                    <a:pt x="5377" y="6607"/>
                    <a:pt x="5333" y="6607"/>
                  </a:cubicBezTo>
                  <a:cubicBezTo>
                    <a:pt x="5145" y="6607"/>
                    <a:pt x="4950" y="6666"/>
                    <a:pt x="4787" y="6772"/>
                  </a:cubicBezTo>
                  <a:cubicBezTo>
                    <a:pt x="4715" y="6831"/>
                    <a:pt x="4703" y="6927"/>
                    <a:pt x="4751" y="6998"/>
                  </a:cubicBezTo>
                  <a:cubicBezTo>
                    <a:pt x="4789" y="7044"/>
                    <a:pt x="4838" y="7071"/>
                    <a:pt x="4886" y="7071"/>
                  </a:cubicBezTo>
                  <a:cubicBezTo>
                    <a:pt x="4913" y="7071"/>
                    <a:pt x="4940" y="7063"/>
                    <a:pt x="4965" y="7046"/>
                  </a:cubicBezTo>
                  <a:cubicBezTo>
                    <a:pt x="5072" y="6974"/>
                    <a:pt x="5191" y="6939"/>
                    <a:pt x="5310" y="6939"/>
                  </a:cubicBezTo>
                  <a:cubicBezTo>
                    <a:pt x="5298" y="7058"/>
                    <a:pt x="5287" y="7224"/>
                    <a:pt x="5298" y="7403"/>
                  </a:cubicBezTo>
                  <a:cubicBezTo>
                    <a:pt x="5049" y="7450"/>
                    <a:pt x="4820" y="7475"/>
                    <a:pt x="4609" y="7475"/>
                  </a:cubicBezTo>
                  <a:cubicBezTo>
                    <a:pt x="3761" y="7475"/>
                    <a:pt x="3208" y="7082"/>
                    <a:pt x="2846" y="6224"/>
                  </a:cubicBezTo>
                  <a:cubicBezTo>
                    <a:pt x="2798" y="6058"/>
                    <a:pt x="2762" y="5796"/>
                    <a:pt x="2798" y="5688"/>
                  </a:cubicBezTo>
                  <a:cubicBezTo>
                    <a:pt x="2822" y="5605"/>
                    <a:pt x="2786" y="5510"/>
                    <a:pt x="2691" y="5486"/>
                  </a:cubicBezTo>
                  <a:cubicBezTo>
                    <a:pt x="2672" y="5478"/>
                    <a:pt x="2652" y="5474"/>
                    <a:pt x="2633" y="5474"/>
                  </a:cubicBezTo>
                  <a:cubicBezTo>
                    <a:pt x="2568" y="5474"/>
                    <a:pt x="2507" y="5517"/>
                    <a:pt x="2489" y="5581"/>
                  </a:cubicBezTo>
                  <a:cubicBezTo>
                    <a:pt x="2429" y="5748"/>
                    <a:pt x="2453" y="5974"/>
                    <a:pt x="2489" y="6141"/>
                  </a:cubicBezTo>
                  <a:cubicBezTo>
                    <a:pt x="2469" y="6142"/>
                    <a:pt x="2450" y="6143"/>
                    <a:pt x="2431" y="6143"/>
                  </a:cubicBezTo>
                  <a:cubicBezTo>
                    <a:pt x="2141" y="6143"/>
                    <a:pt x="1950" y="5980"/>
                    <a:pt x="1905" y="5879"/>
                  </a:cubicBezTo>
                  <a:cubicBezTo>
                    <a:pt x="1893" y="5843"/>
                    <a:pt x="1858" y="5808"/>
                    <a:pt x="1810" y="5796"/>
                  </a:cubicBezTo>
                  <a:cubicBezTo>
                    <a:pt x="1789" y="5787"/>
                    <a:pt x="1771" y="5783"/>
                    <a:pt x="1753" y="5783"/>
                  </a:cubicBezTo>
                  <a:cubicBezTo>
                    <a:pt x="1701" y="5783"/>
                    <a:pt x="1658" y="5816"/>
                    <a:pt x="1596" y="5843"/>
                  </a:cubicBezTo>
                  <a:cubicBezTo>
                    <a:pt x="1552" y="5855"/>
                    <a:pt x="1509" y="5861"/>
                    <a:pt x="1466" y="5861"/>
                  </a:cubicBezTo>
                  <a:cubicBezTo>
                    <a:pt x="1050" y="5861"/>
                    <a:pt x="679" y="5315"/>
                    <a:pt x="798" y="4807"/>
                  </a:cubicBezTo>
                  <a:cubicBezTo>
                    <a:pt x="846" y="4653"/>
                    <a:pt x="643" y="4653"/>
                    <a:pt x="536" y="4260"/>
                  </a:cubicBezTo>
                  <a:cubicBezTo>
                    <a:pt x="417" y="3855"/>
                    <a:pt x="584" y="3462"/>
                    <a:pt x="893" y="3367"/>
                  </a:cubicBezTo>
                  <a:cubicBezTo>
                    <a:pt x="977" y="3343"/>
                    <a:pt x="1036" y="3248"/>
                    <a:pt x="1000" y="3164"/>
                  </a:cubicBezTo>
                  <a:cubicBezTo>
                    <a:pt x="798" y="2664"/>
                    <a:pt x="1131" y="2045"/>
                    <a:pt x="1596" y="2009"/>
                  </a:cubicBezTo>
                  <a:cubicBezTo>
                    <a:pt x="1667" y="2009"/>
                    <a:pt x="1739" y="1950"/>
                    <a:pt x="1739" y="1867"/>
                  </a:cubicBezTo>
                  <a:cubicBezTo>
                    <a:pt x="1781" y="1436"/>
                    <a:pt x="2175" y="1060"/>
                    <a:pt x="2570" y="1060"/>
                  </a:cubicBezTo>
                  <a:cubicBezTo>
                    <a:pt x="2623" y="1060"/>
                    <a:pt x="2675" y="1067"/>
                    <a:pt x="2727" y="1081"/>
                  </a:cubicBezTo>
                  <a:cubicBezTo>
                    <a:pt x="2736" y="1082"/>
                    <a:pt x="2745" y="1083"/>
                    <a:pt x="2754" y="1083"/>
                  </a:cubicBezTo>
                  <a:cubicBezTo>
                    <a:pt x="2816" y="1083"/>
                    <a:pt x="2874" y="1049"/>
                    <a:pt x="2905" y="997"/>
                  </a:cubicBezTo>
                  <a:cubicBezTo>
                    <a:pt x="3065" y="744"/>
                    <a:pt x="3387" y="579"/>
                    <a:pt x="3692" y="579"/>
                  </a:cubicBezTo>
                  <a:cubicBezTo>
                    <a:pt x="3773" y="579"/>
                    <a:pt x="3854" y="591"/>
                    <a:pt x="3929" y="616"/>
                  </a:cubicBezTo>
                  <a:cubicBezTo>
                    <a:pt x="3870" y="700"/>
                    <a:pt x="3810" y="819"/>
                    <a:pt x="3810" y="962"/>
                  </a:cubicBezTo>
                  <a:cubicBezTo>
                    <a:pt x="3774" y="962"/>
                    <a:pt x="3739" y="974"/>
                    <a:pt x="3703" y="974"/>
                  </a:cubicBezTo>
                  <a:cubicBezTo>
                    <a:pt x="3465" y="1045"/>
                    <a:pt x="3298" y="1212"/>
                    <a:pt x="3298" y="1212"/>
                  </a:cubicBezTo>
                  <a:cubicBezTo>
                    <a:pt x="3239" y="1271"/>
                    <a:pt x="3239" y="1378"/>
                    <a:pt x="3298" y="1438"/>
                  </a:cubicBezTo>
                  <a:cubicBezTo>
                    <a:pt x="3328" y="1468"/>
                    <a:pt x="3370" y="1483"/>
                    <a:pt x="3411" y="1483"/>
                  </a:cubicBezTo>
                  <a:cubicBezTo>
                    <a:pt x="3453" y="1483"/>
                    <a:pt x="3495" y="1468"/>
                    <a:pt x="3524" y="1438"/>
                  </a:cubicBezTo>
                  <a:cubicBezTo>
                    <a:pt x="3532" y="1422"/>
                    <a:pt x="3715" y="1247"/>
                    <a:pt x="3964" y="1247"/>
                  </a:cubicBezTo>
                  <a:cubicBezTo>
                    <a:pt x="4094" y="1247"/>
                    <a:pt x="4243" y="1295"/>
                    <a:pt x="4394" y="1438"/>
                  </a:cubicBezTo>
                  <a:cubicBezTo>
                    <a:pt x="4417" y="1462"/>
                    <a:pt x="4465" y="1474"/>
                    <a:pt x="4513" y="1474"/>
                  </a:cubicBezTo>
                  <a:cubicBezTo>
                    <a:pt x="4656" y="1474"/>
                    <a:pt x="4715" y="1295"/>
                    <a:pt x="4632" y="1200"/>
                  </a:cubicBezTo>
                  <a:cubicBezTo>
                    <a:pt x="4465" y="1033"/>
                    <a:pt x="4286" y="962"/>
                    <a:pt x="4132" y="926"/>
                  </a:cubicBezTo>
                  <a:cubicBezTo>
                    <a:pt x="4155" y="819"/>
                    <a:pt x="4251" y="688"/>
                    <a:pt x="4298" y="664"/>
                  </a:cubicBezTo>
                  <a:lnTo>
                    <a:pt x="4298" y="640"/>
                  </a:lnTo>
                  <a:cubicBezTo>
                    <a:pt x="4502" y="424"/>
                    <a:pt x="4770" y="329"/>
                    <a:pt x="5016" y="329"/>
                  </a:cubicBezTo>
                  <a:cubicBezTo>
                    <a:pt x="5257" y="329"/>
                    <a:pt x="5478" y="421"/>
                    <a:pt x="5596" y="581"/>
                  </a:cubicBezTo>
                  <a:cubicBezTo>
                    <a:pt x="5620" y="628"/>
                    <a:pt x="5668" y="640"/>
                    <a:pt x="5715" y="664"/>
                  </a:cubicBezTo>
                  <a:cubicBezTo>
                    <a:pt x="5763" y="664"/>
                    <a:pt x="5799" y="640"/>
                    <a:pt x="5834" y="616"/>
                  </a:cubicBezTo>
                  <a:cubicBezTo>
                    <a:pt x="5984" y="476"/>
                    <a:pt x="6190" y="411"/>
                    <a:pt x="6397" y="411"/>
                  </a:cubicBezTo>
                  <a:cubicBezTo>
                    <a:pt x="6700" y="411"/>
                    <a:pt x="7005" y="552"/>
                    <a:pt x="7132" y="807"/>
                  </a:cubicBezTo>
                  <a:cubicBezTo>
                    <a:pt x="7153" y="869"/>
                    <a:pt x="7210" y="904"/>
                    <a:pt x="7287" y="904"/>
                  </a:cubicBezTo>
                  <a:cubicBezTo>
                    <a:pt x="7299" y="904"/>
                    <a:pt x="7310" y="904"/>
                    <a:pt x="7323" y="902"/>
                  </a:cubicBezTo>
                  <a:cubicBezTo>
                    <a:pt x="7391" y="883"/>
                    <a:pt x="7462" y="874"/>
                    <a:pt x="7533" y="874"/>
                  </a:cubicBezTo>
                  <a:cubicBezTo>
                    <a:pt x="7908" y="874"/>
                    <a:pt x="8292" y="1123"/>
                    <a:pt x="8382" y="1474"/>
                  </a:cubicBezTo>
                  <a:cubicBezTo>
                    <a:pt x="8392" y="1544"/>
                    <a:pt x="8445" y="1598"/>
                    <a:pt x="8519" y="1598"/>
                  </a:cubicBezTo>
                  <a:cubicBezTo>
                    <a:pt x="8533" y="1598"/>
                    <a:pt x="8546" y="1596"/>
                    <a:pt x="8561" y="1593"/>
                  </a:cubicBezTo>
                  <a:cubicBezTo>
                    <a:pt x="8578" y="1591"/>
                    <a:pt x="8595" y="1590"/>
                    <a:pt x="8612" y="1590"/>
                  </a:cubicBezTo>
                  <a:cubicBezTo>
                    <a:pt x="8726" y="1590"/>
                    <a:pt x="8843" y="1624"/>
                    <a:pt x="8978" y="1676"/>
                  </a:cubicBezTo>
                  <a:cubicBezTo>
                    <a:pt x="8994" y="1682"/>
                    <a:pt x="9013" y="1685"/>
                    <a:pt x="9033" y="1685"/>
                  </a:cubicBezTo>
                  <a:cubicBezTo>
                    <a:pt x="9095" y="1685"/>
                    <a:pt x="9162" y="1654"/>
                    <a:pt x="9180" y="1581"/>
                  </a:cubicBezTo>
                  <a:cubicBezTo>
                    <a:pt x="9216" y="1497"/>
                    <a:pt x="9180" y="1402"/>
                    <a:pt x="9097" y="1378"/>
                  </a:cubicBezTo>
                  <a:cubicBezTo>
                    <a:pt x="8942" y="1319"/>
                    <a:pt x="8799" y="1271"/>
                    <a:pt x="8644" y="1271"/>
                  </a:cubicBezTo>
                  <a:cubicBezTo>
                    <a:pt x="8472" y="841"/>
                    <a:pt x="7989" y="547"/>
                    <a:pt x="7502" y="547"/>
                  </a:cubicBezTo>
                  <a:cubicBezTo>
                    <a:pt x="7450" y="547"/>
                    <a:pt x="7398" y="550"/>
                    <a:pt x="7346" y="557"/>
                  </a:cubicBezTo>
                  <a:cubicBezTo>
                    <a:pt x="7145" y="251"/>
                    <a:pt x="6767" y="81"/>
                    <a:pt x="6386" y="81"/>
                  </a:cubicBezTo>
                  <a:cubicBezTo>
                    <a:pt x="6159" y="81"/>
                    <a:pt x="5931" y="142"/>
                    <a:pt x="5739" y="271"/>
                  </a:cubicBezTo>
                  <a:cubicBezTo>
                    <a:pt x="5542" y="91"/>
                    <a:pt x="5272" y="1"/>
                    <a:pt x="49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3" name="Google Shape;11423;p79"/>
          <p:cNvGrpSpPr/>
          <p:nvPr/>
        </p:nvGrpSpPr>
        <p:grpSpPr>
          <a:xfrm>
            <a:off x="5829984" y="3169032"/>
            <a:ext cx="220755" cy="352348"/>
            <a:chOff x="5829984" y="3350032"/>
            <a:chExt cx="220755" cy="352348"/>
          </a:xfrm>
          <a:solidFill>
            <a:schemeClr val="tx1"/>
          </a:solidFill>
        </p:grpSpPr>
        <p:sp>
          <p:nvSpPr>
            <p:cNvPr id="11424" name="Google Shape;11424;p79"/>
            <p:cNvSpPr/>
            <p:nvPr/>
          </p:nvSpPr>
          <p:spPr>
            <a:xfrm>
              <a:off x="5829984" y="3350032"/>
              <a:ext cx="220755" cy="352348"/>
            </a:xfrm>
            <a:custGeom>
              <a:avLst/>
              <a:gdLst/>
              <a:ahLst/>
              <a:cxnLst/>
              <a:rect l="l" t="t" r="r" b="b"/>
              <a:pathLst>
                <a:path w="6930" h="11061" extrusionOk="0">
                  <a:moveTo>
                    <a:pt x="1989" y="333"/>
                  </a:moveTo>
                  <a:lnTo>
                    <a:pt x="1989" y="2060"/>
                  </a:lnTo>
                  <a:lnTo>
                    <a:pt x="1072" y="2060"/>
                  </a:lnTo>
                  <a:lnTo>
                    <a:pt x="1072" y="333"/>
                  </a:lnTo>
                  <a:close/>
                  <a:moveTo>
                    <a:pt x="3299" y="333"/>
                  </a:moveTo>
                  <a:lnTo>
                    <a:pt x="3299" y="2060"/>
                  </a:lnTo>
                  <a:lnTo>
                    <a:pt x="2322" y="2060"/>
                  </a:lnTo>
                  <a:lnTo>
                    <a:pt x="2322" y="333"/>
                  </a:lnTo>
                  <a:close/>
                  <a:moveTo>
                    <a:pt x="4608" y="333"/>
                  </a:moveTo>
                  <a:lnTo>
                    <a:pt x="4608" y="2060"/>
                  </a:lnTo>
                  <a:lnTo>
                    <a:pt x="3632" y="2060"/>
                  </a:lnTo>
                  <a:lnTo>
                    <a:pt x="3632" y="333"/>
                  </a:lnTo>
                  <a:close/>
                  <a:moveTo>
                    <a:pt x="5108" y="2381"/>
                  </a:moveTo>
                  <a:lnTo>
                    <a:pt x="5108" y="2774"/>
                  </a:lnTo>
                  <a:lnTo>
                    <a:pt x="1810" y="2774"/>
                  </a:lnTo>
                  <a:lnTo>
                    <a:pt x="1810" y="2381"/>
                  </a:lnTo>
                  <a:close/>
                  <a:moveTo>
                    <a:pt x="6085" y="3084"/>
                  </a:moveTo>
                  <a:cubicBezTo>
                    <a:pt x="6370" y="3084"/>
                    <a:pt x="6609" y="3322"/>
                    <a:pt x="6609" y="3608"/>
                  </a:cubicBezTo>
                  <a:lnTo>
                    <a:pt x="6609" y="10216"/>
                  </a:lnTo>
                  <a:cubicBezTo>
                    <a:pt x="6609" y="10489"/>
                    <a:pt x="6370" y="10728"/>
                    <a:pt x="6085" y="10728"/>
                  </a:cubicBezTo>
                  <a:lnTo>
                    <a:pt x="846" y="10728"/>
                  </a:lnTo>
                  <a:cubicBezTo>
                    <a:pt x="560" y="10728"/>
                    <a:pt x="322" y="10489"/>
                    <a:pt x="322" y="10216"/>
                  </a:cubicBezTo>
                  <a:lnTo>
                    <a:pt x="322" y="3608"/>
                  </a:lnTo>
                  <a:cubicBezTo>
                    <a:pt x="322" y="3322"/>
                    <a:pt x="560" y="3084"/>
                    <a:pt x="846" y="3084"/>
                  </a:cubicBezTo>
                  <a:close/>
                  <a:moveTo>
                    <a:pt x="905" y="0"/>
                  </a:moveTo>
                  <a:cubicBezTo>
                    <a:pt x="822" y="0"/>
                    <a:pt x="739" y="71"/>
                    <a:pt x="739" y="167"/>
                  </a:cubicBezTo>
                  <a:lnTo>
                    <a:pt x="739" y="2215"/>
                  </a:lnTo>
                  <a:cubicBezTo>
                    <a:pt x="739" y="2310"/>
                    <a:pt x="822" y="2381"/>
                    <a:pt x="905" y="2381"/>
                  </a:cubicBezTo>
                  <a:lnTo>
                    <a:pt x="1501" y="2381"/>
                  </a:lnTo>
                  <a:lnTo>
                    <a:pt x="1501" y="2762"/>
                  </a:lnTo>
                  <a:lnTo>
                    <a:pt x="846" y="2762"/>
                  </a:lnTo>
                  <a:cubicBezTo>
                    <a:pt x="382" y="2762"/>
                    <a:pt x="1" y="3143"/>
                    <a:pt x="1" y="3620"/>
                  </a:cubicBezTo>
                  <a:lnTo>
                    <a:pt x="1" y="10216"/>
                  </a:lnTo>
                  <a:cubicBezTo>
                    <a:pt x="1" y="10668"/>
                    <a:pt x="370" y="11061"/>
                    <a:pt x="846" y="11061"/>
                  </a:cubicBezTo>
                  <a:lnTo>
                    <a:pt x="6085" y="11061"/>
                  </a:lnTo>
                  <a:cubicBezTo>
                    <a:pt x="6549" y="11061"/>
                    <a:pt x="6930" y="10692"/>
                    <a:pt x="6930" y="10216"/>
                  </a:cubicBezTo>
                  <a:lnTo>
                    <a:pt x="6930" y="3608"/>
                  </a:lnTo>
                  <a:cubicBezTo>
                    <a:pt x="6930" y="3143"/>
                    <a:pt x="6549" y="2774"/>
                    <a:pt x="6085" y="2774"/>
                  </a:cubicBezTo>
                  <a:lnTo>
                    <a:pt x="5430" y="2774"/>
                  </a:lnTo>
                  <a:lnTo>
                    <a:pt x="5430" y="2381"/>
                  </a:lnTo>
                  <a:lnTo>
                    <a:pt x="6025" y="2381"/>
                  </a:lnTo>
                  <a:cubicBezTo>
                    <a:pt x="6108" y="2381"/>
                    <a:pt x="6192" y="2310"/>
                    <a:pt x="6192" y="2215"/>
                  </a:cubicBezTo>
                  <a:lnTo>
                    <a:pt x="6192" y="1191"/>
                  </a:lnTo>
                  <a:cubicBezTo>
                    <a:pt x="6192" y="1095"/>
                    <a:pt x="6108" y="1024"/>
                    <a:pt x="6025" y="1024"/>
                  </a:cubicBezTo>
                  <a:cubicBezTo>
                    <a:pt x="5942" y="1024"/>
                    <a:pt x="5858" y="1095"/>
                    <a:pt x="5858" y="1191"/>
                  </a:cubicBezTo>
                  <a:lnTo>
                    <a:pt x="5858" y="2048"/>
                  </a:lnTo>
                  <a:lnTo>
                    <a:pt x="4942" y="2048"/>
                  </a:lnTo>
                  <a:lnTo>
                    <a:pt x="4942" y="321"/>
                  </a:lnTo>
                  <a:lnTo>
                    <a:pt x="5858" y="321"/>
                  </a:lnTo>
                  <a:lnTo>
                    <a:pt x="5858" y="524"/>
                  </a:lnTo>
                  <a:cubicBezTo>
                    <a:pt x="5858" y="607"/>
                    <a:pt x="5942" y="679"/>
                    <a:pt x="6025" y="679"/>
                  </a:cubicBezTo>
                  <a:cubicBezTo>
                    <a:pt x="6108" y="679"/>
                    <a:pt x="6192" y="607"/>
                    <a:pt x="6192" y="524"/>
                  </a:cubicBezTo>
                  <a:lnTo>
                    <a:pt x="6192" y="167"/>
                  </a:lnTo>
                  <a:cubicBezTo>
                    <a:pt x="6192" y="71"/>
                    <a:pt x="6108" y="0"/>
                    <a:pt x="6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79"/>
            <p:cNvSpPr/>
            <p:nvPr/>
          </p:nvSpPr>
          <p:spPr>
            <a:xfrm>
              <a:off x="5912297" y="3541927"/>
              <a:ext cx="56160" cy="56160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1"/>
                  </a:moveTo>
                  <a:cubicBezTo>
                    <a:pt x="798" y="1"/>
                    <a:pt x="715" y="72"/>
                    <a:pt x="715" y="167"/>
                  </a:cubicBezTo>
                  <a:lnTo>
                    <a:pt x="715" y="715"/>
                  </a:lnTo>
                  <a:lnTo>
                    <a:pt x="167" y="715"/>
                  </a:lnTo>
                  <a:cubicBezTo>
                    <a:pt x="84" y="715"/>
                    <a:pt x="0" y="798"/>
                    <a:pt x="0" y="882"/>
                  </a:cubicBezTo>
                  <a:cubicBezTo>
                    <a:pt x="0" y="977"/>
                    <a:pt x="84" y="1048"/>
                    <a:pt x="167" y="1048"/>
                  </a:cubicBezTo>
                  <a:lnTo>
                    <a:pt x="715" y="1048"/>
                  </a:lnTo>
                  <a:lnTo>
                    <a:pt x="715" y="1596"/>
                  </a:lnTo>
                  <a:cubicBezTo>
                    <a:pt x="715" y="1691"/>
                    <a:pt x="798" y="1763"/>
                    <a:pt x="881" y="1763"/>
                  </a:cubicBezTo>
                  <a:cubicBezTo>
                    <a:pt x="965" y="1763"/>
                    <a:pt x="1048" y="1691"/>
                    <a:pt x="1048" y="1596"/>
                  </a:cubicBezTo>
                  <a:lnTo>
                    <a:pt x="1048" y="1048"/>
                  </a:lnTo>
                  <a:lnTo>
                    <a:pt x="1596" y="1048"/>
                  </a:lnTo>
                  <a:cubicBezTo>
                    <a:pt x="1679" y="1048"/>
                    <a:pt x="1762" y="977"/>
                    <a:pt x="1762" y="882"/>
                  </a:cubicBezTo>
                  <a:cubicBezTo>
                    <a:pt x="1762" y="798"/>
                    <a:pt x="1679" y="715"/>
                    <a:pt x="1596" y="715"/>
                  </a:cubicBezTo>
                  <a:lnTo>
                    <a:pt x="1048" y="715"/>
                  </a:lnTo>
                  <a:lnTo>
                    <a:pt x="1048" y="167"/>
                  </a:lnTo>
                  <a:cubicBezTo>
                    <a:pt x="1048" y="72"/>
                    <a:pt x="965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79"/>
            <p:cNvSpPr/>
            <p:nvPr/>
          </p:nvSpPr>
          <p:spPr>
            <a:xfrm>
              <a:off x="5885730" y="3515391"/>
              <a:ext cx="109263" cy="109263"/>
            </a:xfrm>
            <a:custGeom>
              <a:avLst/>
              <a:gdLst/>
              <a:ahLst/>
              <a:cxnLst/>
              <a:rect l="l" t="t" r="r" b="b"/>
              <a:pathLst>
                <a:path w="3430" h="3430" extrusionOk="0">
                  <a:moveTo>
                    <a:pt x="1715" y="345"/>
                  </a:moveTo>
                  <a:cubicBezTo>
                    <a:pt x="2477" y="345"/>
                    <a:pt x="3096" y="976"/>
                    <a:pt x="3096" y="1727"/>
                  </a:cubicBezTo>
                  <a:cubicBezTo>
                    <a:pt x="3096" y="2489"/>
                    <a:pt x="2477" y="3120"/>
                    <a:pt x="1715" y="3120"/>
                  </a:cubicBezTo>
                  <a:cubicBezTo>
                    <a:pt x="953" y="3120"/>
                    <a:pt x="334" y="2489"/>
                    <a:pt x="334" y="1727"/>
                  </a:cubicBezTo>
                  <a:cubicBezTo>
                    <a:pt x="334" y="976"/>
                    <a:pt x="953" y="345"/>
                    <a:pt x="1715" y="345"/>
                  </a:cubicBezTo>
                  <a:close/>
                  <a:moveTo>
                    <a:pt x="1715" y="0"/>
                  </a:moveTo>
                  <a:cubicBezTo>
                    <a:pt x="775" y="0"/>
                    <a:pt x="1" y="762"/>
                    <a:pt x="1" y="1715"/>
                  </a:cubicBezTo>
                  <a:cubicBezTo>
                    <a:pt x="1" y="2667"/>
                    <a:pt x="775" y="3429"/>
                    <a:pt x="1715" y="3429"/>
                  </a:cubicBezTo>
                  <a:cubicBezTo>
                    <a:pt x="2656" y="3429"/>
                    <a:pt x="3430" y="2667"/>
                    <a:pt x="3430" y="1715"/>
                  </a:cubicBezTo>
                  <a:cubicBezTo>
                    <a:pt x="3430" y="774"/>
                    <a:pt x="266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79"/>
            <p:cNvSpPr/>
            <p:nvPr/>
          </p:nvSpPr>
          <p:spPr>
            <a:xfrm>
              <a:off x="5862986" y="3476305"/>
              <a:ext cx="154783" cy="188167"/>
            </a:xfrm>
            <a:custGeom>
              <a:avLst/>
              <a:gdLst/>
              <a:ahLst/>
              <a:cxnLst/>
              <a:rect l="l" t="t" r="r" b="b"/>
              <a:pathLst>
                <a:path w="4859" h="590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5740"/>
                  </a:lnTo>
                  <a:cubicBezTo>
                    <a:pt x="0" y="5835"/>
                    <a:pt x="84" y="5906"/>
                    <a:pt x="167" y="5906"/>
                  </a:cubicBezTo>
                  <a:lnTo>
                    <a:pt x="4691" y="5906"/>
                  </a:lnTo>
                  <a:cubicBezTo>
                    <a:pt x="4787" y="5906"/>
                    <a:pt x="4858" y="5835"/>
                    <a:pt x="4858" y="5740"/>
                  </a:cubicBezTo>
                  <a:lnTo>
                    <a:pt x="4858" y="156"/>
                  </a:lnTo>
                  <a:cubicBezTo>
                    <a:pt x="4858" y="72"/>
                    <a:pt x="4775" y="1"/>
                    <a:pt x="4691" y="1"/>
                  </a:cubicBezTo>
                  <a:lnTo>
                    <a:pt x="1715" y="1"/>
                  </a:lnTo>
                  <a:cubicBezTo>
                    <a:pt x="1632" y="1"/>
                    <a:pt x="1548" y="72"/>
                    <a:pt x="1548" y="156"/>
                  </a:cubicBezTo>
                  <a:cubicBezTo>
                    <a:pt x="1548" y="251"/>
                    <a:pt x="1632" y="322"/>
                    <a:pt x="1715" y="322"/>
                  </a:cubicBezTo>
                  <a:lnTo>
                    <a:pt x="4525" y="322"/>
                  </a:lnTo>
                  <a:lnTo>
                    <a:pt x="4525" y="5597"/>
                  </a:lnTo>
                  <a:lnTo>
                    <a:pt x="334" y="5597"/>
                  </a:lnTo>
                  <a:lnTo>
                    <a:pt x="334" y="322"/>
                  </a:lnTo>
                  <a:lnTo>
                    <a:pt x="881" y="322"/>
                  </a:lnTo>
                  <a:cubicBezTo>
                    <a:pt x="977" y="322"/>
                    <a:pt x="1048" y="251"/>
                    <a:pt x="1048" y="156"/>
                  </a:cubicBezTo>
                  <a:cubicBezTo>
                    <a:pt x="1048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8" name="Google Shape;11428;p79"/>
          <p:cNvGrpSpPr/>
          <p:nvPr/>
        </p:nvGrpSpPr>
        <p:grpSpPr>
          <a:xfrm>
            <a:off x="4882170" y="3168841"/>
            <a:ext cx="358464" cy="352316"/>
            <a:chOff x="4882170" y="3349841"/>
            <a:chExt cx="358464" cy="352316"/>
          </a:xfrm>
          <a:solidFill>
            <a:schemeClr val="tx1"/>
          </a:solidFill>
        </p:grpSpPr>
        <p:sp>
          <p:nvSpPr>
            <p:cNvPr id="11429" name="Google Shape;11429;p79"/>
            <p:cNvSpPr/>
            <p:nvPr/>
          </p:nvSpPr>
          <p:spPr>
            <a:xfrm>
              <a:off x="5024403" y="3395521"/>
              <a:ext cx="174119" cy="166156"/>
            </a:xfrm>
            <a:custGeom>
              <a:avLst/>
              <a:gdLst/>
              <a:ahLst/>
              <a:cxnLst/>
              <a:rect l="l" t="t" r="r" b="b"/>
              <a:pathLst>
                <a:path w="5466" h="5216" extrusionOk="0">
                  <a:moveTo>
                    <a:pt x="4647" y="1"/>
                  </a:moveTo>
                  <a:cubicBezTo>
                    <a:pt x="4489" y="1"/>
                    <a:pt x="4335" y="60"/>
                    <a:pt x="4215" y="179"/>
                  </a:cubicBezTo>
                  <a:lnTo>
                    <a:pt x="239" y="4156"/>
                  </a:lnTo>
                  <a:cubicBezTo>
                    <a:pt x="1" y="4394"/>
                    <a:pt x="1" y="4799"/>
                    <a:pt x="239" y="5037"/>
                  </a:cubicBezTo>
                  <a:cubicBezTo>
                    <a:pt x="358" y="5156"/>
                    <a:pt x="519" y="5216"/>
                    <a:pt x="679" y="5216"/>
                  </a:cubicBezTo>
                  <a:cubicBezTo>
                    <a:pt x="840" y="5216"/>
                    <a:pt x="1001" y="5156"/>
                    <a:pt x="1120" y="5037"/>
                  </a:cubicBezTo>
                  <a:lnTo>
                    <a:pt x="4501" y="1656"/>
                  </a:lnTo>
                  <a:cubicBezTo>
                    <a:pt x="4561" y="1596"/>
                    <a:pt x="4561" y="1489"/>
                    <a:pt x="4501" y="1430"/>
                  </a:cubicBezTo>
                  <a:cubicBezTo>
                    <a:pt x="4471" y="1400"/>
                    <a:pt x="4430" y="1385"/>
                    <a:pt x="4388" y="1385"/>
                  </a:cubicBezTo>
                  <a:cubicBezTo>
                    <a:pt x="4346" y="1385"/>
                    <a:pt x="4305" y="1400"/>
                    <a:pt x="4275" y="1430"/>
                  </a:cubicBezTo>
                  <a:lnTo>
                    <a:pt x="894" y="4811"/>
                  </a:lnTo>
                  <a:cubicBezTo>
                    <a:pt x="834" y="4870"/>
                    <a:pt x="757" y="4900"/>
                    <a:pt x="681" y="4900"/>
                  </a:cubicBezTo>
                  <a:cubicBezTo>
                    <a:pt x="605" y="4900"/>
                    <a:pt x="530" y="4870"/>
                    <a:pt x="477" y="4811"/>
                  </a:cubicBezTo>
                  <a:cubicBezTo>
                    <a:pt x="358" y="4692"/>
                    <a:pt x="358" y="4501"/>
                    <a:pt x="477" y="4394"/>
                  </a:cubicBezTo>
                  <a:lnTo>
                    <a:pt x="4454" y="417"/>
                  </a:lnTo>
                  <a:cubicBezTo>
                    <a:pt x="4512" y="359"/>
                    <a:pt x="4585" y="333"/>
                    <a:pt x="4657" y="333"/>
                  </a:cubicBezTo>
                  <a:cubicBezTo>
                    <a:pt x="4807" y="333"/>
                    <a:pt x="4954" y="447"/>
                    <a:pt x="4954" y="632"/>
                  </a:cubicBezTo>
                  <a:cubicBezTo>
                    <a:pt x="4954" y="703"/>
                    <a:pt x="4930" y="775"/>
                    <a:pt x="4870" y="834"/>
                  </a:cubicBezTo>
                  <a:cubicBezTo>
                    <a:pt x="4811" y="894"/>
                    <a:pt x="4811" y="1001"/>
                    <a:pt x="4870" y="1060"/>
                  </a:cubicBezTo>
                  <a:cubicBezTo>
                    <a:pt x="4903" y="1094"/>
                    <a:pt x="4940" y="1108"/>
                    <a:pt x="4977" y="1108"/>
                  </a:cubicBezTo>
                  <a:cubicBezTo>
                    <a:pt x="5208" y="1108"/>
                    <a:pt x="5465" y="538"/>
                    <a:pt x="5097" y="179"/>
                  </a:cubicBezTo>
                  <a:cubicBezTo>
                    <a:pt x="4966" y="60"/>
                    <a:pt x="4805" y="1"/>
                    <a:pt x="4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79"/>
            <p:cNvSpPr/>
            <p:nvPr/>
          </p:nvSpPr>
          <p:spPr>
            <a:xfrm>
              <a:off x="4882170" y="3349841"/>
              <a:ext cx="358464" cy="352316"/>
            </a:xfrm>
            <a:custGeom>
              <a:avLst/>
              <a:gdLst/>
              <a:ahLst/>
              <a:cxnLst/>
              <a:rect l="l" t="t" r="r" b="b"/>
              <a:pathLst>
                <a:path w="11253" h="11060" extrusionOk="0">
                  <a:moveTo>
                    <a:pt x="8809" y="364"/>
                  </a:moveTo>
                  <a:cubicBezTo>
                    <a:pt x="8973" y="364"/>
                    <a:pt x="9138" y="421"/>
                    <a:pt x="9276" y="530"/>
                  </a:cubicBezTo>
                  <a:lnTo>
                    <a:pt x="10585" y="1840"/>
                  </a:lnTo>
                  <a:cubicBezTo>
                    <a:pt x="10895" y="2078"/>
                    <a:pt x="10895" y="2518"/>
                    <a:pt x="10633" y="2804"/>
                  </a:cubicBezTo>
                  <a:cubicBezTo>
                    <a:pt x="7276" y="6150"/>
                    <a:pt x="7395" y="6054"/>
                    <a:pt x="7192" y="6233"/>
                  </a:cubicBezTo>
                  <a:cubicBezTo>
                    <a:pt x="6609" y="6745"/>
                    <a:pt x="6002" y="7102"/>
                    <a:pt x="5287" y="7376"/>
                  </a:cubicBezTo>
                  <a:cubicBezTo>
                    <a:pt x="5144" y="7432"/>
                    <a:pt x="5001" y="7458"/>
                    <a:pt x="4863" y="7458"/>
                  </a:cubicBezTo>
                  <a:cubicBezTo>
                    <a:pt x="4096" y="7458"/>
                    <a:pt x="3484" y="6663"/>
                    <a:pt x="3787" y="5876"/>
                  </a:cubicBezTo>
                  <a:cubicBezTo>
                    <a:pt x="3799" y="5828"/>
                    <a:pt x="4061" y="5042"/>
                    <a:pt x="4704" y="4233"/>
                  </a:cubicBezTo>
                  <a:lnTo>
                    <a:pt x="4978" y="4507"/>
                  </a:lnTo>
                  <a:cubicBezTo>
                    <a:pt x="5007" y="4536"/>
                    <a:pt x="5046" y="4551"/>
                    <a:pt x="5085" y="4551"/>
                  </a:cubicBezTo>
                  <a:cubicBezTo>
                    <a:pt x="5123" y="4551"/>
                    <a:pt x="5162" y="4536"/>
                    <a:pt x="5192" y="4507"/>
                  </a:cubicBezTo>
                  <a:cubicBezTo>
                    <a:pt x="5251" y="4447"/>
                    <a:pt x="5251" y="4340"/>
                    <a:pt x="5192" y="4280"/>
                  </a:cubicBezTo>
                  <a:lnTo>
                    <a:pt x="4918" y="3995"/>
                  </a:lnTo>
                  <a:cubicBezTo>
                    <a:pt x="5073" y="3816"/>
                    <a:pt x="5180" y="3709"/>
                    <a:pt x="5287" y="3614"/>
                  </a:cubicBezTo>
                  <a:lnTo>
                    <a:pt x="5573" y="3887"/>
                  </a:lnTo>
                  <a:cubicBezTo>
                    <a:pt x="5603" y="3917"/>
                    <a:pt x="5641" y="3932"/>
                    <a:pt x="5680" y="3932"/>
                  </a:cubicBezTo>
                  <a:cubicBezTo>
                    <a:pt x="5719" y="3932"/>
                    <a:pt x="5757" y="3917"/>
                    <a:pt x="5787" y="3887"/>
                  </a:cubicBezTo>
                  <a:cubicBezTo>
                    <a:pt x="5847" y="3828"/>
                    <a:pt x="5847" y="3733"/>
                    <a:pt x="5787" y="3673"/>
                  </a:cubicBezTo>
                  <a:lnTo>
                    <a:pt x="5513" y="3387"/>
                  </a:lnTo>
                  <a:lnTo>
                    <a:pt x="5894" y="2994"/>
                  </a:lnTo>
                  <a:lnTo>
                    <a:pt x="6180" y="3280"/>
                  </a:lnTo>
                  <a:cubicBezTo>
                    <a:pt x="6210" y="3310"/>
                    <a:pt x="6252" y="3325"/>
                    <a:pt x="6293" y="3325"/>
                  </a:cubicBezTo>
                  <a:cubicBezTo>
                    <a:pt x="6335" y="3325"/>
                    <a:pt x="6377" y="3310"/>
                    <a:pt x="6406" y="3280"/>
                  </a:cubicBezTo>
                  <a:cubicBezTo>
                    <a:pt x="6466" y="3221"/>
                    <a:pt x="6466" y="3114"/>
                    <a:pt x="6406" y="3054"/>
                  </a:cubicBezTo>
                  <a:lnTo>
                    <a:pt x="6121" y="2780"/>
                  </a:lnTo>
                  <a:lnTo>
                    <a:pt x="6502" y="2387"/>
                  </a:lnTo>
                  <a:lnTo>
                    <a:pt x="6787" y="2673"/>
                  </a:lnTo>
                  <a:cubicBezTo>
                    <a:pt x="6817" y="2703"/>
                    <a:pt x="6859" y="2718"/>
                    <a:pt x="6900" y="2718"/>
                  </a:cubicBezTo>
                  <a:cubicBezTo>
                    <a:pt x="6942" y="2718"/>
                    <a:pt x="6984" y="2703"/>
                    <a:pt x="7014" y="2673"/>
                  </a:cubicBezTo>
                  <a:cubicBezTo>
                    <a:pt x="7073" y="2613"/>
                    <a:pt x="7073" y="2506"/>
                    <a:pt x="7014" y="2447"/>
                  </a:cubicBezTo>
                  <a:lnTo>
                    <a:pt x="6728" y="2161"/>
                  </a:lnTo>
                  <a:lnTo>
                    <a:pt x="7109" y="1780"/>
                  </a:lnTo>
                  <a:lnTo>
                    <a:pt x="7395" y="2054"/>
                  </a:lnTo>
                  <a:cubicBezTo>
                    <a:pt x="7424" y="2084"/>
                    <a:pt x="7466" y="2099"/>
                    <a:pt x="7508" y="2099"/>
                  </a:cubicBezTo>
                  <a:cubicBezTo>
                    <a:pt x="7549" y="2099"/>
                    <a:pt x="7591" y="2084"/>
                    <a:pt x="7621" y="2054"/>
                  </a:cubicBezTo>
                  <a:cubicBezTo>
                    <a:pt x="7680" y="1994"/>
                    <a:pt x="7680" y="1899"/>
                    <a:pt x="7621" y="1840"/>
                  </a:cubicBezTo>
                  <a:lnTo>
                    <a:pt x="7335" y="1554"/>
                  </a:lnTo>
                  <a:lnTo>
                    <a:pt x="7728" y="1161"/>
                  </a:lnTo>
                  <a:lnTo>
                    <a:pt x="8002" y="1447"/>
                  </a:lnTo>
                  <a:cubicBezTo>
                    <a:pt x="8038" y="1476"/>
                    <a:pt x="8079" y="1491"/>
                    <a:pt x="8119" y="1491"/>
                  </a:cubicBezTo>
                  <a:cubicBezTo>
                    <a:pt x="8160" y="1491"/>
                    <a:pt x="8198" y="1476"/>
                    <a:pt x="8228" y="1447"/>
                  </a:cubicBezTo>
                  <a:cubicBezTo>
                    <a:pt x="8288" y="1387"/>
                    <a:pt x="8288" y="1280"/>
                    <a:pt x="8228" y="1220"/>
                  </a:cubicBezTo>
                  <a:lnTo>
                    <a:pt x="7942" y="947"/>
                  </a:lnTo>
                  <a:lnTo>
                    <a:pt x="8323" y="566"/>
                  </a:lnTo>
                  <a:cubicBezTo>
                    <a:pt x="8459" y="430"/>
                    <a:pt x="8633" y="364"/>
                    <a:pt x="8809" y="364"/>
                  </a:cubicBezTo>
                  <a:close/>
                  <a:moveTo>
                    <a:pt x="1180" y="9245"/>
                  </a:moveTo>
                  <a:lnTo>
                    <a:pt x="1918" y="9995"/>
                  </a:lnTo>
                  <a:lnTo>
                    <a:pt x="1322" y="10591"/>
                  </a:lnTo>
                  <a:cubicBezTo>
                    <a:pt x="1227" y="10698"/>
                    <a:pt x="1108" y="10734"/>
                    <a:pt x="953" y="10734"/>
                  </a:cubicBezTo>
                  <a:cubicBezTo>
                    <a:pt x="477" y="10734"/>
                    <a:pt x="251" y="10174"/>
                    <a:pt x="584" y="9841"/>
                  </a:cubicBezTo>
                  <a:lnTo>
                    <a:pt x="1180" y="9245"/>
                  </a:lnTo>
                  <a:close/>
                  <a:moveTo>
                    <a:pt x="8855" y="0"/>
                  </a:moveTo>
                  <a:cubicBezTo>
                    <a:pt x="8591" y="0"/>
                    <a:pt x="8329" y="101"/>
                    <a:pt x="8133" y="304"/>
                  </a:cubicBezTo>
                  <a:cubicBezTo>
                    <a:pt x="4716" y="3709"/>
                    <a:pt x="4882" y="3530"/>
                    <a:pt x="4692" y="3756"/>
                  </a:cubicBezTo>
                  <a:cubicBezTo>
                    <a:pt x="3394" y="5185"/>
                    <a:pt x="3692" y="5876"/>
                    <a:pt x="2656" y="7221"/>
                  </a:cubicBezTo>
                  <a:cubicBezTo>
                    <a:pt x="2596" y="7305"/>
                    <a:pt x="2608" y="7400"/>
                    <a:pt x="2680" y="7447"/>
                  </a:cubicBezTo>
                  <a:cubicBezTo>
                    <a:pt x="2711" y="7473"/>
                    <a:pt x="2748" y="7486"/>
                    <a:pt x="2785" y="7486"/>
                  </a:cubicBezTo>
                  <a:cubicBezTo>
                    <a:pt x="2833" y="7486"/>
                    <a:pt x="2879" y="7464"/>
                    <a:pt x="2906" y="7424"/>
                  </a:cubicBezTo>
                  <a:cubicBezTo>
                    <a:pt x="3096" y="7162"/>
                    <a:pt x="3263" y="6912"/>
                    <a:pt x="3406" y="6638"/>
                  </a:cubicBezTo>
                  <a:cubicBezTo>
                    <a:pt x="3549" y="7174"/>
                    <a:pt x="3966" y="7614"/>
                    <a:pt x="4501" y="7733"/>
                  </a:cubicBezTo>
                  <a:cubicBezTo>
                    <a:pt x="3382" y="8352"/>
                    <a:pt x="2894" y="9043"/>
                    <a:pt x="2120" y="9757"/>
                  </a:cubicBezTo>
                  <a:lnTo>
                    <a:pt x="1370" y="9007"/>
                  </a:lnTo>
                  <a:lnTo>
                    <a:pt x="2334" y="8043"/>
                  </a:lnTo>
                  <a:cubicBezTo>
                    <a:pt x="2394" y="7983"/>
                    <a:pt x="2394" y="7876"/>
                    <a:pt x="2334" y="7817"/>
                  </a:cubicBezTo>
                  <a:cubicBezTo>
                    <a:pt x="2305" y="7787"/>
                    <a:pt x="2266" y="7772"/>
                    <a:pt x="2227" y="7772"/>
                  </a:cubicBezTo>
                  <a:cubicBezTo>
                    <a:pt x="2189" y="7772"/>
                    <a:pt x="2150" y="7787"/>
                    <a:pt x="2120" y="7817"/>
                  </a:cubicBezTo>
                  <a:lnTo>
                    <a:pt x="334" y="9602"/>
                  </a:lnTo>
                  <a:cubicBezTo>
                    <a:pt x="1" y="9936"/>
                    <a:pt x="1" y="10472"/>
                    <a:pt x="334" y="10805"/>
                  </a:cubicBezTo>
                  <a:cubicBezTo>
                    <a:pt x="494" y="10976"/>
                    <a:pt x="705" y="11059"/>
                    <a:pt x="921" y="11059"/>
                  </a:cubicBezTo>
                  <a:cubicBezTo>
                    <a:pt x="1140" y="11059"/>
                    <a:pt x="1363" y="10973"/>
                    <a:pt x="1537" y="10805"/>
                  </a:cubicBezTo>
                  <a:lnTo>
                    <a:pt x="3323" y="9019"/>
                  </a:lnTo>
                  <a:cubicBezTo>
                    <a:pt x="4335" y="8019"/>
                    <a:pt x="5287" y="7745"/>
                    <a:pt x="5716" y="7531"/>
                  </a:cubicBezTo>
                  <a:cubicBezTo>
                    <a:pt x="6430" y="7221"/>
                    <a:pt x="7061" y="6793"/>
                    <a:pt x="7621" y="6233"/>
                  </a:cubicBezTo>
                  <a:lnTo>
                    <a:pt x="10824" y="3030"/>
                  </a:lnTo>
                  <a:cubicBezTo>
                    <a:pt x="11252" y="2625"/>
                    <a:pt x="11252" y="1971"/>
                    <a:pt x="10847" y="1566"/>
                  </a:cubicBezTo>
                  <a:lnTo>
                    <a:pt x="9585" y="304"/>
                  </a:lnTo>
                  <a:cubicBezTo>
                    <a:pt x="9383" y="101"/>
                    <a:pt x="9118" y="0"/>
                    <a:pt x="8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31" name="Google Shape;11431;p79"/>
          <p:cNvSpPr/>
          <p:nvPr/>
        </p:nvSpPr>
        <p:spPr>
          <a:xfrm>
            <a:off x="3955221" y="2712008"/>
            <a:ext cx="358464" cy="356808"/>
          </a:xfrm>
          <a:custGeom>
            <a:avLst/>
            <a:gdLst/>
            <a:ahLst/>
            <a:cxnLst/>
            <a:rect l="l" t="t" r="r" b="b"/>
            <a:pathLst>
              <a:path w="11253" h="11201" extrusionOk="0">
                <a:moveTo>
                  <a:pt x="9133" y="0"/>
                </a:moveTo>
                <a:cubicBezTo>
                  <a:pt x="8990" y="0"/>
                  <a:pt x="8847" y="60"/>
                  <a:pt x="8740" y="167"/>
                </a:cubicBezTo>
                <a:lnTo>
                  <a:pt x="322" y="8584"/>
                </a:lnTo>
                <a:cubicBezTo>
                  <a:pt x="1" y="8894"/>
                  <a:pt x="1" y="9263"/>
                  <a:pt x="215" y="9465"/>
                </a:cubicBezTo>
                <a:lnTo>
                  <a:pt x="1787" y="11049"/>
                </a:lnTo>
                <a:cubicBezTo>
                  <a:pt x="1894" y="11150"/>
                  <a:pt x="2037" y="11201"/>
                  <a:pt x="2178" y="11201"/>
                </a:cubicBezTo>
                <a:cubicBezTo>
                  <a:pt x="2320" y="11201"/>
                  <a:pt x="2460" y="11150"/>
                  <a:pt x="2561" y="11049"/>
                </a:cubicBezTo>
                <a:lnTo>
                  <a:pt x="9371" y="4239"/>
                </a:lnTo>
                <a:cubicBezTo>
                  <a:pt x="9431" y="4179"/>
                  <a:pt x="9431" y="4084"/>
                  <a:pt x="9371" y="4001"/>
                </a:cubicBezTo>
                <a:cubicBezTo>
                  <a:pt x="9341" y="3971"/>
                  <a:pt x="9300" y="3956"/>
                  <a:pt x="9257" y="3956"/>
                </a:cubicBezTo>
                <a:cubicBezTo>
                  <a:pt x="9213" y="3956"/>
                  <a:pt x="9169" y="3971"/>
                  <a:pt x="9133" y="4001"/>
                </a:cubicBezTo>
                <a:lnTo>
                  <a:pt x="2323" y="10811"/>
                </a:lnTo>
                <a:cubicBezTo>
                  <a:pt x="2281" y="10853"/>
                  <a:pt x="2227" y="10873"/>
                  <a:pt x="2172" y="10873"/>
                </a:cubicBezTo>
                <a:cubicBezTo>
                  <a:pt x="2117" y="10873"/>
                  <a:pt x="2061" y="10853"/>
                  <a:pt x="2013" y="10811"/>
                </a:cubicBezTo>
                <a:lnTo>
                  <a:pt x="453" y="9227"/>
                </a:lnTo>
                <a:cubicBezTo>
                  <a:pt x="358" y="9144"/>
                  <a:pt x="358" y="9001"/>
                  <a:pt x="453" y="8918"/>
                </a:cubicBezTo>
                <a:lnTo>
                  <a:pt x="703" y="8656"/>
                </a:lnTo>
                <a:lnTo>
                  <a:pt x="1096" y="9049"/>
                </a:lnTo>
                <a:cubicBezTo>
                  <a:pt x="1126" y="9079"/>
                  <a:pt x="1165" y="9093"/>
                  <a:pt x="1206" y="9093"/>
                </a:cubicBezTo>
                <a:cubicBezTo>
                  <a:pt x="1248" y="9093"/>
                  <a:pt x="1293" y="9079"/>
                  <a:pt x="1334" y="9049"/>
                </a:cubicBezTo>
                <a:cubicBezTo>
                  <a:pt x="1394" y="8989"/>
                  <a:pt x="1394" y="8882"/>
                  <a:pt x="1334" y="8811"/>
                </a:cubicBezTo>
                <a:lnTo>
                  <a:pt x="942" y="8418"/>
                </a:lnTo>
                <a:lnTo>
                  <a:pt x="1477" y="7882"/>
                </a:lnTo>
                <a:lnTo>
                  <a:pt x="1870" y="8275"/>
                </a:lnTo>
                <a:cubicBezTo>
                  <a:pt x="1900" y="8305"/>
                  <a:pt x="1939" y="8319"/>
                  <a:pt x="1980" y="8319"/>
                </a:cubicBezTo>
                <a:cubicBezTo>
                  <a:pt x="2022" y="8319"/>
                  <a:pt x="2067" y="8305"/>
                  <a:pt x="2108" y="8275"/>
                </a:cubicBezTo>
                <a:cubicBezTo>
                  <a:pt x="2168" y="8215"/>
                  <a:pt x="2168" y="8108"/>
                  <a:pt x="2108" y="8037"/>
                </a:cubicBezTo>
                <a:lnTo>
                  <a:pt x="1715" y="7644"/>
                </a:lnTo>
                <a:lnTo>
                  <a:pt x="2251" y="7108"/>
                </a:lnTo>
                <a:lnTo>
                  <a:pt x="2858" y="7727"/>
                </a:lnTo>
                <a:cubicBezTo>
                  <a:pt x="2888" y="7757"/>
                  <a:pt x="2930" y="7772"/>
                  <a:pt x="2973" y="7772"/>
                </a:cubicBezTo>
                <a:cubicBezTo>
                  <a:pt x="3016" y="7772"/>
                  <a:pt x="3061" y="7757"/>
                  <a:pt x="3097" y="7727"/>
                </a:cubicBezTo>
                <a:cubicBezTo>
                  <a:pt x="3156" y="7668"/>
                  <a:pt x="3156" y="7560"/>
                  <a:pt x="3097" y="7489"/>
                </a:cubicBezTo>
                <a:lnTo>
                  <a:pt x="2489" y="6870"/>
                </a:lnTo>
                <a:lnTo>
                  <a:pt x="3025" y="6334"/>
                </a:lnTo>
                <a:lnTo>
                  <a:pt x="3418" y="6727"/>
                </a:lnTo>
                <a:cubicBezTo>
                  <a:pt x="3448" y="6757"/>
                  <a:pt x="3487" y="6772"/>
                  <a:pt x="3528" y="6772"/>
                </a:cubicBezTo>
                <a:cubicBezTo>
                  <a:pt x="3570" y="6772"/>
                  <a:pt x="3614" y="6757"/>
                  <a:pt x="3656" y="6727"/>
                </a:cubicBezTo>
                <a:cubicBezTo>
                  <a:pt x="3716" y="6668"/>
                  <a:pt x="3716" y="6560"/>
                  <a:pt x="3656" y="6489"/>
                </a:cubicBezTo>
                <a:lnTo>
                  <a:pt x="3263" y="6096"/>
                </a:lnTo>
                <a:lnTo>
                  <a:pt x="3799" y="5560"/>
                </a:lnTo>
                <a:lnTo>
                  <a:pt x="4192" y="5953"/>
                </a:lnTo>
                <a:cubicBezTo>
                  <a:pt x="4222" y="5983"/>
                  <a:pt x="4260" y="5998"/>
                  <a:pt x="4302" y="5998"/>
                </a:cubicBezTo>
                <a:cubicBezTo>
                  <a:pt x="4344" y="5998"/>
                  <a:pt x="4388" y="5983"/>
                  <a:pt x="4430" y="5953"/>
                </a:cubicBezTo>
                <a:cubicBezTo>
                  <a:pt x="4490" y="5894"/>
                  <a:pt x="4490" y="5786"/>
                  <a:pt x="4430" y="5715"/>
                </a:cubicBezTo>
                <a:lnTo>
                  <a:pt x="4037" y="5322"/>
                </a:lnTo>
                <a:lnTo>
                  <a:pt x="4573" y="4786"/>
                </a:lnTo>
                <a:lnTo>
                  <a:pt x="4966" y="5179"/>
                </a:lnTo>
                <a:cubicBezTo>
                  <a:pt x="4996" y="5209"/>
                  <a:pt x="5034" y="5224"/>
                  <a:pt x="5076" y="5224"/>
                </a:cubicBezTo>
                <a:cubicBezTo>
                  <a:pt x="5118" y="5224"/>
                  <a:pt x="5162" y="5209"/>
                  <a:pt x="5204" y="5179"/>
                </a:cubicBezTo>
                <a:cubicBezTo>
                  <a:pt x="5264" y="5120"/>
                  <a:pt x="5264" y="5013"/>
                  <a:pt x="5204" y="4941"/>
                </a:cubicBezTo>
                <a:lnTo>
                  <a:pt x="4811" y="4548"/>
                </a:lnTo>
                <a:lnTo>
                  <a:pt x="5347" y="4012"/>
                </a:lnTo>
                <a:lnTo>
                  <a:pt x="5954" y="4632"/>
                </a:lnTo>
                <a:cubicBezTo>
                  <a:pt x="5984" y="4661"/>
                  <a:pt x="6026" y="4676"/>
                  <a:pt x="6069" y="4676"/>
                </a:cubicBezTo>
                <a:cubicBezTo>
                  <a:pt x="6112" y="4676"/>
                  <a:pt x="6156" y="4661"/>
                  <a:pt x="6192" y="4632"/>
                </a:cubicBezTo>
                <a:cubicBezTo>
                  <a:pt x="6252" y="4572"/>
                  <a:pt x="6252" y="4465"/>
                  <a:pt x="6192" y="4393"/>
                </a:cubicBezTo>
                <a:lnTo>
                  <a:pt x="5585" y="3774"/>
                </a:lnTo>
                <a:lnTo>
                  <a:pt x="6121" y="3239"/>
                </a:lnTo>
                <a:lnTo>
                  <a:pt x="6514" y="3631"/>
                </a:lnTo>
                <a:cubicBezTo>
                  <a:pt x="6543" y="3661"/>
                  <a:pt x="6582" y="3676"/>
                  <a:pt x="6624" y="3676"/>
                </a:cubicBezTo>
                <a:cubicBezTo>
                  <a:pt x="6665" y="3676"/>
                  <a:pt x="6710" y="3661"/>
                  <a:pt x="6752" y="3631"/>
                </a:cubicBezTo>
                <a:cubicBezTo>
                  <a:pt x="6811" y="3572"/>
                  <a:pt x="6811" y="3465"/>
                  <a:pt x="6752" y="3393"/>
                </a:cubicBezTo>
                <a:lnTo>
                  <a:pt x="6359" y="3000"/>
                </a:lnTo>
                <a:lnTo>
                  <a:pt x="6895" y="2465"/>
                </a:lnTo>
                <a:lnTo>
                  <a:pt x="7288" y="2858"/>
                </a:lnTo>
                <a:cubicBezTo>
                  <a:pt x="7317" y="2887"/>
                  <a:pt x="7356" y="2902"/>
                  <a:pt x="7398" y="2902"/>
                </a:cubicBezTo>
                <a:cubicBezTo>
                  <a:pt x="7439" y="2902"/>
                  <a:pt x="7484" y="2887"/>
                  <a:pt x="7526" y="2858"/>
                </a:cubicBezTo>
                <a:cubicBezTo>
                  <a:pt x="7585" y="2798"/>
                  <a:pt x="7585" y="2691"/>
                  <a:pt x="7526" y="2619"/>
                </a:cubicBezTo>
                <a:lnTo>
                  <a:pt x="7133" y="2226"/>
                </a:lnTo>
                <a:lnTo>
                  <a:pt x="7669" y="1691"/>
                </a:lnTo>
                <a:lnTo>
                  <a:pt x="8061" y="2084"/>
                </a:lnTo>
                <a:cubicBezTo>
                  <a:pt x="8091" y="2113"/>
                  <a:pt x="8130" y="2128"/>
                  <a:pt x="8172" y="2128"/>
                </a:cubicBezTo>
                <a:cubicBezTo>
                  <a:pt x="8213" y="2128"/>
                  <a:pt x="8258" y="2113"/>
                  <a:pt x="8300" y="2084"/>
                </a:cubicBezTo>
                <a:cubicBezTo>
                  <a:pt x="8359" y="2024"/>
                  <a:pt x="8359" y="1917"/>
                  <a:pt x="8300" y="1845"/>
                </a:cubicBezTo>
                <a:lnTo>
                  <a:pt x="7907" y="1453"/>
                </a:lnTo>
                <a:lnTo>
                  <a:pt x="8442" y="917"/>
                </a:lnTo>
                <a:lnTo>
                  <a:pt x="9050" y="1536"/>
                </a:lnTo>
                <a:cubicBezTo>
                  <a:pt x="9079" y="1566"/>
                  <a:pt x="9121" y="1581"/>
                  <a:pt x="9164" y="1581"/>
                </a:cubicBezTo>
                <a:cubicBezTo>
                  <a:pt x="9207" y="1581"/>
                  <a:pt x="9252" y="1566"/>
                  <a:pt x="9288" y="1536"/>
                </a:cubicBezTo>
                <a:cubicBezTo>
                  <a:pt x="9371" y="1476"/>
                  <a:pt x="9347" y="1369"/>
                  <a:pt x="9288" y="1298"/>
                </a:cubicBezTo>
                <a:lnTo>
                  <a:pt x="8681" y="679"/>
                </a:lnTo>
                <a:lnTo>
                  <a:pt x="8966" y="405"/>
                </a:lnTo>
                <a:cubicBezTo>
                  <a:pt x="9008" y="357"/>
                  <a:pt x="9065" y="333"/>
                  <a:pt x="9121" y="333"/>
                </a:cubicBezTo>
                <a:cubicBezTo>
                  <a:pt x="9178" y="333"/>
                  <a:pt x="9234" y="357"/>
                  <a:pt x="9276" y="405"/>
                </a:cubicBezTo>
                <a:lnTo>
                  <a:pt x="10859" y="1976"/>
                </a:lnTo>
                <a:cubicBezTo>
                  <a:pt x="10895" y="2024"/>
                  <a:pt x="10919" y="2072"/>
                  <a:pt x="10919" y="2131"/>
                </a:cubicBezTo>
                <a:cubicBezTo>
                  <a:pt x="10919" y="2191"/>
                  <a:pt x="10883" y="2250"/>
                  <a:pt x="10859" y="2274"/>
                </a:cubicBezTo>
                <a:lnTo>
                  <a:pt x="9705" y="3417"/>
                </a:lnTo>
                <a:cubicBezTo>
                  <a:pt x="9645" y="3477"/>
                  <a:pt x="9645" y="3584"/>
                  <a:pt x="9705" y="3655"/>
                </a:cubicBezTo>
                <a:cubicBezTo>
                  <a:pt x="9734" y="3685"/>
                  <a:pt x="9776" y="3700"/>
                  <a:pt x="9819" y="3700"/>
                </a:cubicBezTo>
                <a:cubicBezTo>
                  <a:pt x="9862" y="3700"/>
                  <a:pt x="9907" y="3685"/>
                  <a:pt x="9943" y="3655"/>
                </a:cubicBezTo>
                <a:lnTo>
                  <a:pt x="11098" y="2512"/>
                </a:lnTo>
                <a:cubicBezTo>
                  <a:pt x="11193" y="2405"/>
                  <a:pt x="11252" y="2274"/>
                  <a:pt x="11252" y="2131"/>
                </a:cubicBezTo>
                <a:cubicBezTo>
                  <a:pt x="11252" y="1976"/>
                  <a:pt x="11193" y="1845"/>
                  <a:pt x="11098" y="1738"/>
                </a:cubicBezTo>
                <a:lnTo>
                  <a:pt x="9514" y="167"/>
                </a:lnTo>
                <a:cubicBezTo>
                  <a:pt x="9407" y="60"/>
                  <a:pt x="9264" y="0"/>
                  <a:pt x="91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2" name="Google Shape;11432;p79"/>
          <p:cNvSpPr/>
          <p:nvPr/>
        </p:nvSpPr>
        <p:spPr>
          <a:xfrm>
            <a:off x="3499727" y="2261228"/>
            <a:ext cx="380444" cy="310077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3" name="Google Shape;11433;p79"/>
          <p:cNvGrpSpPr/>
          <p:nvPr/>
        </p:nvGrpSpPr>
        <p:grpSpPr>
          <a:xfrm>
            <a:off x="3044965" y="2254220"/>
            <a:ext cx="400194" cy="324316"/>
            <a:chOff x="3044965" y="2435220"/>
            <a:chExt cx="400194" cy="324316"/>
          </a:xfrm>
          <a:solidFill>
            <a:schemeClr val="tx1"/>
          </a:solidFill>
        </p:grpSpPr>
        <p:sp>
          <p:nvSpPr>
            <p:cNvPr id="11434" name="Google Shape;11434;p79"/>
            <p:cNvSpPr/>
            <p:nvPr/>
          </p:nvSpPr>
          <p:spPr>
            <a:xfrm>
              <a:off x="3105649" y="2649413"/>
              <a:ext cx="68329" cy="66864"/>
            </a:xfrm>
            <a:custGeom>
              <a:avLst/>
              <a:gdLst/>
              <a:ahLst/>
              <a:cxnLst/>
              <a:rect l="l" t="t" r="r" b="b"/>
              <a:pathLst>
                <a:path w="2145" h="2099" extrusionOk="0">
                  <a:moveTo>
                    <a:pt x="1924" y="0"/>
                  </a:moveTo>
                  <a:cubicBezTo>
                    <a:pt x="1867" y="0"/>
                    <a:pt x="1811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8" y="2099"/>
                    <a:pt x="227" y="2099"/>
                  </a:cubicBezTo>
                  <a:cubicBezTo>
                    <a:pt x="275" y="2099"/>
                    <a:pt x="334" y="2075"/>
                    <a:pt x="382" y="2039"/>
                  </a:cubicBezTo>
                  <a:lnTo>
                    <a:pt x="2073" y="337"/>
                  </a:lnTo>
                  <a:cubicBezTo>
                    <a:pt x="2144" y="265"/>
                    <a:pt x="2144" y="134"/>
                    <a:pt x="2073" y="63"/>
                  </a:cubicBezTo>
                  <a:cubicBezTo>
                    <a:pt x="2037" y="21"/>
                    <a:pt x="1980" y="0"/>
                    <a:pt x="19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5" name="Google Shape;11435;p79"/>
            <p:cNvSpPr/>
            <p:nvPr/>
          </p:nvSpPr>
          <p:spPr>
            <a:xfrm>
              <a:off x="3297193" y="2649413"/>
              <a:ext cx="68297" cy="66864"/>
            </a:xfrm>
            <a:custGeom>
              <a:avLst/>
              <a:gdLst/>
              <a:ahLst/>
              <a:cxnLst/>
              <a:rect l="l" t="t" r="r" b="b"/>
              <a:pathLst>
                <a:path w="2144" h="2099" extrusionOk="0">
                  <a:moveTo>
                    <a:pt x="1919" y="0"/>
                  </a:moveTo>
                  <a:cubicBezTo>
                    <a:pt x="1864" y="0"/>
                    <a:pt x="1810" y="21"/>
                    <a:pt x="1775" y="63"/>
                  </a:cubicBezTo>
                  <a:lnTo>
                    <a:pt x="84" y="1753"/>
                  </a:lnTo>
                  <a:cubicBezTo>
                    <a:pt x="1" y="1825"/>
                    <a:pt x="1" y="1956"/>
                    <a:pt x="84" y="2039"/>
                  </a:cubicBezTo>
                  <a:cubicBezTo>
                    <a:pt x="120" y="2087"/>
                    <a:pt x="167" y="2099"/>
                    <a:pt x="227" y="2099"/>
                  </a:cubicBezTo>
                  <a:cubicBezTo>
                    <a:pt x="286" y="2099"/>
                    <a:pt x="334" y="2075"/>
                    <a:pt x="382" y="2039"/>
                  </a:cubicBezTo>
                  <a:lnTo>
                    <a:pt x="2072" y="337"/>
                  </a:lnTo>
                  <a:cubicBezTo>
                    <a:pt x="2144" y="265"/>
                    <a:pt x="2144" y="134"/>
                    <a:pt x="2072" y="63"/>
                  </a:cubicBezTo>
                  <a:cubicBezTo>
                    <a:pt x="2031" y="21"/>
                    <a:pt x="1974" y="0"/>
                    <a:pt x="19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6" name="Google Shape;11436;p79"/>
            <p:cNvSpPr/>
            <p:nvPr/>
          </p:nvSpPr>
          <p:spPr>
            <a:xfrm>
              <a:off x="3044965" y="2435220"/>
              <a:ext cx="400194" cy="324316"/>
            </a:xfrm>
            <a:custGeom>
              <a:avLst/>
              <a:gdLst/>
              <a:ahLst/>
              <a:cxnLst/>
              <a:rect l="l" t="t" r="r" b="b"/>
              <a:pathLst>
                <a:path w="12563" h="10181" extrusionOk="0">
                  <a:moveTo>
                    <a:pt x="822" y="7358"/>
                  </a:moveTo>
                  <a:cubicBezTo>
                    <a:pt x="787" y="7465"/>
                    <a:pt x="787" y="7573"/>
                    <a:pt x="787" y="7680"/>
                  </a:cubicBezTo>
                  <a:cubicBezTo>
                    <a:pt x="787" y="7751"/>
                    <a:pt x="787" y="7823"/>
                    <a:pt x="811" y="7918"/>
                  </a:cubicBezTo>
                  <a:lnTo>
                    <a:pt x="632" y="7918"/>
                  </a:lnTo>
                  <a:cubicBezTo>
                    <a:pt x="525" y="7918"/>
                    <a:pt x="418" y="7823"/>
                    <a:pt x="418" y="7704"/>
                  </a:cubicBezTo>
                  <a:lnTo>
                    <a:pt x="418" y="7573"/>
                  </a:lnTo>
                  <a:cubicBezTo>
                    <a:pt x="418" y="7465"/>
                    <a:pt x="513" y="7358"/>
                    <a:pt x="632" y="7358"/>
                  </a:cubicBezTo>
                  <a:close/>
                  <a:moveTo>
                    <a:pt x="11955" y="7358"/>
                  </a:moveTo>
                  <a:cubicBezTo>
                    <a:pt x="12062" y="7358"/>
                    <a:pt x="12157" y="7454"/>
                    <a:pt x="12157" y="7573"/>
                  </a:cubicBezTo>
                  <a:lnTo>
                    <a:pt x="12169" y="7704"/>
                  </a:lnTo>
                  <a:cubicBezTo>
                    <a:pt x="12169" y="7811"/>
                    <a:pt x="12074" y="7918"/>
                    <a:pt x="11955" y="7918"/>
                  </a:cubicBezTo>
                  <a:lnTo>
                    <a:pt x="11776" y="7918"/>
                  </a:lnTo>
                  <a:cubicBezTo>
                    <a:pt x="11776" y="7835"/>
                    <a:pt x="11788" y="7763"/>
                    <a:pt x="11788" y="7668"/>
                  </a:cubicBezTo>
                  <a:cubicBezTo>
                    <a:pt x="11788" y="7573"/>
                    <a:pt x="11776" y="7465"/>
                    <a:pt x="11764" y="7358"/>
                  </a:cubicBezTo>
                  <a:close/>
                  <a:moveTo>
                    <a:pt x="3299" y="6263"/>
                  </a:moveTo>
                  <a:cubicBezTo>
                    <a:pt x="3918" y="6263"/>
                    <a:pt x="4466" y="6441"/>
                    <a:pt x="4859" y="6739"/>
                  </a:cubicBezTo>
                  <a:lnTo>
                    <a:pt x="4442" y="7156"/>
                  </a:lnTo>
                  <a:cubicBezTo>
                    <a:pt x="4371" y="7227"/>
                    <a:pt x="4371" y="7358"/>
                    <a:pt x="4442" y="7442"/>
                  </a:cubicBezTo>
                  <a:cubicBezTo>
                    <a:pt x="4490" y="7477"/>
                    <a:pt x="4525" y="7501"/>
                    <a:pt x="4585" y="7501"/>
                  </a:cubicBezTo>
                  <a:cubicBezTo>
                    <a:pt x="4644" y="7501"/>
                    <a:pt x="4692" y="7477"/>
                    <a:pt x="4740" y="7442"/>
                  </a:cubicBezTo>
                  <a:lnTo>
                    <a:pt x="5156" y="7025"/>
                  </a:lnTo>
                  <a:cubicBezTo>
                    <a:pt x="5299" y="7215"/>
                    <a:pt x="5394" y="7442"/>
                    <a:pt x="5394" y="7692"/>
                  </a:cubicBezTo>
                  <a:cubicBezTo>
                    <a:pt x="5383" y="8835"/>
                    <a:pt x="4442" y="9775"/>
                    <a:pt x="3275" y="9775"/>
                  </a:cubicBezTo>
                  <a:cubicBezTo>
                    <a:pt x="3013" y="9775"/>
                    <a:pt x="2763" y="9728"/>
                    <a:pt x="2525" y="9620"/>
                  </a:cubicBezTo>
                  <a:lnTo>
                    <a:pt x="4156" y="7989"/>
                  </a:lnTo>
                  <a:cubicBezTo>
                    <a:pt x="4228" y="7918"/>
                    <a:pt x="4228" y="7775"/>
                    <a:pt x="4156" y="7704"/>
                  </a:cubicBezTo>
                  <a:cubicBezTo>
                    <a:pt x="4121" y="7668"/>
                    <a:pt x="4070" y="7650"/>
                    <a:pt x="4018" y="7650"/>
                  </a:cubicBezTo>
                  <a:cubicBezTo>
                    <a:pt x="3966" y="7650"/>
                    <a:pt x="3912" y="7668"/>
                    <a:pt x="3870" y="7704"/>
                  </a:cubicBezTo>
                  <a:lnTo>
                    <a:pt x="2144" y="9430"/>
                  </a:lnTo>
                  <a:cubicBezTo>
                    <a:pt x="1573" y="9061"/>
                    <a:pt x="1192" y="8406"/>
                    <a:pt x="1192" y="7680"/>
                  </a:cubicBezTo>
                  <a:cubicBezTo>
                    <a:pt x="1192" y="6882"/>
                    <a:pt x="2132" y="6263"/>
                    <a:pt x="3299" y="6263"/>
                  </a:cubicBezTo>
                  <a:close/>
                  <a:moveTo>
                    <a:pt x="9324" y="6275"/>
                  </a:moveTo>
                  <a:cubicBezTo>
                    <a:pt x="9943" y="6275"/>
                    <a:pt x="10502" y="6453"/>
                    <a:pt x="10883" y="6751"/>
                  </a:cubicBezTo>
                  <a:lnTo>
                    <a:pt x="10467" y="7168"/>
                  </a:lnTo>
                  <a:cubicBezTo>
                    <a:pt x="10395" y="7239"/>
                    <a:pt x="10395" y="7370"/>
                    <a:pt x="10467" y="7454"/>
                  </a:cubicBezTo>
                  <a:cubicBezTo>
                    <a:pt x="10514" y="7489"/>
                    <a:pt x="10562" y="7513"/>
                    <a:pt x="10621" y="7513"/>
                  </a:cubicBezTo>
                  <a:cubicBezTo>
                    <a:pt x="10657" y="7513"/>
                    <a:pt x="10717" y="7489"/>
                    <a:pt x="10764" y="7454"/>
                  </a:cubicBezTo>
                  <a:lnTo>
                    <a:pt x="11181" y="7037"/>
                  </a:lnTo>
                  <a:cubicBezTo>
                    <a:pt x="11336" y="7227"/>
                    <a:pt x="11419" y="7454"/>
                    <a:pt x="11419" y="7704"/>
                  </a:cubicBezTo>
                  <a:cubicBezTo>
                    <a:pt x="11407" y="8835"/>
                    <a:pt x="10467" y="9775"/>
                    <a:pt x="9312" y="9775"/>
                  </a:cubicBezTo>
                  <a:cubicBezTo>
                    <a:pt x="9038" y="9775"/>
                    <a:pt x="8788" y="9728"/>
                    <a:pt x="8550" y="9620"/>
                  </a:cubicBezTo>
                  <a:lnTo>
                    <a:pt x="10181" y="7989"/>
                  </a:lnTo>
                  <a:cubicBezTo>
                    <a:pt x="10264" y="7918"/>
                    <a:pt x="10264" y="7775"/>
                    <a:pt x="10181" y="7704"/>
                  </a:cubicBezTo>
                  <a:cubicBezTo>
                    <a:pt x="10145" y="7668"/>
                    <a:pt x="10094" y="7650"/>
                    <a:pt x="10044" y="7650"/>
                  </a:cubicBezTo>
                  <a:cubicBezTo>
                    <a:pt x="9993" y="7650"/>
                    <a:pt x="9943" y="7668"/>
                    <a:pt x="9907" y="7704"/>
                  </a:cubicBezTo>
                  <a:lnTo>
                    <a:pt x="8181" y="9442"/>
                  </a:lnTo>
                  <a:cubicBezTo>
                    <a:pt x="7597" y="9073"/>
                    <a:pt x="7228" y="8418"/>
                    <a:pt x="7228" y="7692"/>
                  </a:cubicBezTo>
                  <a:cubicBezTo>
                    <a:pt x="7228" y="6894"/>
                    <a:pt x="8157" y="6275"/>
                    <a:pt x="9324" y="6275"/>
                  </a:cubicBezTo>
                  <a:close/>
                  <a:moveTo>
                    <a:pt x="2751" y="0"/>
                  </a:moveTo>
                  <a:cubicBezTo>
                    <a:pt x="2239" y="0"/>
                    <a:pt x="1787" y="345"/>
                    <a:pt x="1656" y="857"/>
                  </a:cubicBezTo>
                  <a:lnTo>
                    <a:pt x="13" y="7418"/>
                  </a:lnTo>
                  <a:cubicBezTo>
                    <a:pt x="1" y="7465"/>
                    <a:pt x="1" y="7513"/>
                    <a:pt x="1" y="7573"/>
                  </a:cubicBezTo>
                  <a:lnTo>
                    <a:pt x="1" y="7704"/>
                  </a:lnTo>
                  <a:cubicBezTo>
                    <a:pt x="1" y="8037"/>
                    <a:pt x="275" y="8311"/>
                    <a:pt x="608" y="8311"/>
                  </a:cubicBezTo>
                  <a:lnTo>
                    <a:pt x="846" y="8311"/>
                  </a:lnTo>
                  <a:cubicBezTo>
                    <a:pt x="1037" y="8989"/>
                    <a:pt x="1465" y="9537"/>
                    <a:pt x="2037" y="9859"/>
                  </a:cubicBezTo>
                  <a:cubicBezTo>
                    <a:pt x="2061" y="9859"/>
                    <a:pt x="2061" y="9882"/>
                    <a:pt x="2073" y="9882"/>
                  </a:cubicBezTo>
                  <a:cubicBezTo>
                    <a:pt x="2430" y="10073"/>
                    <a:pt x="2835" y="10180"/>
                    <a:pt x="3263" y="10180"/>
                  </a:cubicBezTo>
                  <a:cubicBezTo>
                    <a:pt x="4609" y="10180"/>
                    <a:pt x="5704" y="9108"/>
                    <a:pt x="5764" y="7763"/>
                  </a:cubicBezTo>
                  <a:cubicBezTo>
                    <a:pt x="5918" y="7656"/>
                    <a:pt x="6097" y="7596"/>
                    <a:pt x="6287" y="7596"/>
                  </a:cubicBezTo>
                  <a:cubicBezTo>
                    <a:pt x="6478" y="7596"/>
                    <a:pt x="6657" y="7656"/>
                    <a:pt x="6811" y="7763"/>
                  </a:cubicBezTo>
                  <a:cubicBezTo>
                    <a:pt x="6835" y="8656"/>
                    <a:pt x="7347" y="9430"/>
                    <a:pt x="8085" y="9847"/>
                  </a:cubicBezTo>
                  <a:cubicBezTo>
                    <a:pt x="8097" y="9847"/>
                    <a:pt x="8097" y="9859"/>
                    <a:pt x="8121" y="9859"/>
                  </a:cubicBezTo>
                  <a:cubicBezTo>
                    <a:pt x="8478" y="10061"/>
                    <a:pt x="8871" y="10156"/>
                    <a:pt x="9312" y="10156"/>
                  </a:cubicBezTo>
                  <a:cubicBezTo>
                    <a:pt x="10467" y="10156"/>
                    <a:pt x="11455" y="9370"/>
                    <a:pt x="11717" y="8299"/>
                  </a:cubicBezTo>
                  <a:lnTo>
                    <a:pt x="11955" y="8299"/>
                  </a:lnTo>
                  <a:cubicBezTo>
                    <a:pt x="12288" y="8299"/>
                    <a:pt x="12562" y="8037"/>
                    <a:pt x="12562" y="7692"/>
                  </a:cubicBezTo>
                  <a:lnTo>
                    <a:pt x="12562" y="7561"/>
                  </a:lnTo>
                  <a:cubicBezTo>
                    <a:pt x="12562" y="7525"/>
                    <a:pt x="12562" y="7465"/>
                    <a:pt x="12550" y="7418"/>
                  </a:cubicBezTo>
                  <a:lnTo>
                    <a:pt x="10919" y="857"/>
                  </a:lnTo>
                  <a:cubicBezTo>
                    <a:pt x="10800" y="357"/>
                    <a:pt x="10336" y="0"/>
                    <a:pt x="9812" y="0"/>
                  </a:cubicBezTo>
                  <a:cubicBezTo>
                    <a:pt x="9705" y="0"/>
                    <a:pt x="9621" y="84"/>
                    <a:pt x="9621" y="191"/>
                  </a:cubicBezTo>
                  <a:cubicBezTo>
                    <a:pt x="9621" y="298"/>
                    <a:pt x="9705" y="381"/>
                    <a:pt x="9812" y="381"/>
                  </a:cubicBezTo>
                  <a:cubicBezTo>
                    <a:pt x="10157" y="381"/>
                    <a:pt x="10443" y="607"/>
                    <a:pt x="10526" y="929"/>
                  </a:cubicBezTo>
                  <a:lnTo>
                    <a:pt x="12014" y="6942"/>
                  </a:lnTo>
                  <a:lnTo>
                    <a:pt x="11598" y="6942"/>
                  </a:lnTo>
                  <a:cubicBezTo>
                    <a:pt x="11467" y="6727"/>
                    <a:pt x="11288" y="6525"/>
                    <a:pt x="11038" y="6346"/>
                  </a:cubicBezTo>
                  <a:cubicBezTo>
                    <a:pt x="10574" y="6025"/>
                    <a:pt x="9943" y="5846"/>
                    <a:pt x="9288" y="5846"/>
                  </a:cubicBezTo>
                  <a:cubicBezTo>
                    <a:pt x="8633" y="5846"/>
                    <a:pt x="8026" y="6025"/>
                    <a:pt x="7550" y="6346"/>
                  </a:cubicBezTo>
                  <a:cubicBezTo>
                    <a:pt x="7180" y="6620"/>
                    <a:pt x="6918" y="6942"/>
                    <a:pt x="6835" y="7299"/>
                  </a:cubicBezTo>
                  <a:cubicBezTo>
                    <a:pt x="6668" y="7215"/>
                    <a:pt x="6478" y="7168"/>
                    <a:pt x="6287" y="7168"/>
                  </a:cubicBezTo>
                  <a:cubicBezTo>
                    <a:pt x="6097" y="7168"/>
                    <a:pt x="5895" y="7215"/>
                    <a:pt x="5728" y="7299"/>
                  </a:cubicBezTo>
                  <a:cubicBezTo>
                    <a:pt x="5645" y="6942"/>
                    <a:pt x="5394" y="6596"/>
                    <a:pt x="5025" y="6346"/>
                  </a:cubicBezTo>
                  <a:cubicBezTo>
                    <a:pt x="4561" y="6025"/>
                    <a:pt x="3930" y="5846"/>
                    <a:pt x="3275" y="5846"/>
                  </a:cubicBezTo>
                  <a:cubicBezTo>
                    <a:pt x="2620" y="5846"/>
                    <a:pt x="2013" y="6025"/>
                    <a:pt x="1537" y="6346"/>
                  </a:cubicBezTo>
                  <a:cubicBezTo>
                    <a:pt x="1299" y="6525"/>
                    <a:pt x="1108" y="6727"/>
                    <a:pt x="965" y="6942"/>
                  </a:cubicBezTo>
                  <a:lnTo>
                    <a:pt x="549" y="6942"/>
                  </a:lnTo>
                  <a:lnTo>
                    <a:pt x="2037" y="929"/>
                  </a:lnTo>
                  <a:cubicBezTo>
                    <a:pt x="2120" y="607"/>
                    <a:pt x="2418" y="381"/>
                    <a:pt x="2751" y="381"/>
                  </a:cubicBezTo>
                  <a:cubicBezTo>
                    <a:pt x="2858" y="381"/>
                    <a:pt x="2954" y="298"/>
                    <a:pt x="2954" y="191"/>
                  </a:cubicBezTo>
                  <a:cubicBezTo>
                    <a:pt x="2954" y="84"/>
                    <a:pt x="2858" y="0"/>
                    <a:pt x="2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7" name="Google Shape;11437;p79"/>
          <p:cNvGrpSpPr/>
          <p:nvPr/>
        </p:nvGrpSpPr>
        <p:grpSpPr>
          <a:xfrm>
            <a:off x="4878379" y="2292892"/>
            <a:ext cx="367161" cy="287523"/>
            <a:chOff x="4878379" y="2473892"/>
            <a:chExt cx="367161" cy="287523"/>
          </a:xfrm>
          <a:solidFill>
            <a:schemeClr val="tx1"/>
          </a:solidFill>
        </p:grpSpPr>
        <p:sp>
          <p:nvSpPr>
            <p:cNvPr id="11438" name="Google Shape;11438;p79"/>
            <p:cNvSpPr/>
            <p:nvPr/>
          </p:nvSpPr>
          <p:spPr>
            <a:xfrm>
              <a:off x="5110889" y="2554676"/>
              <a:ext cx="75496" cy="71355"/>
            </a:xfrm>
            <a:custGeom>
              <a:avLst/>
              <a:gdLst/>
              <a:ahLst/>
              <a:cxnLst/>
              <a:rect l="l" t="t" r="r" b="b"/>
              <a:pathLst>
                <a:path w="2370" h="2240" extrusionOk="0">
                  <a:moveTo>
                    <a:pt x="1250" y="322"/>
                  </a:moveTo>
                  <a:lnTo>
                    <a:pt x="2048" y="1263"/>
                  </a:lnTo>
                  <a:lnTo>
                    <a:pt x="2048" y="1918"/>
                  </a:lnTo>
                  <a:lnTo>
                    <a:pt x="322" y="1918"/>
                  </a:lnTo>
                  <a:lnTo>
                    <a:pt x="322" y="322"/>
                  </a:lnTo>
                  <a:close/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2084"/>
                  </a:lnTo>
                  <a:cubicBezTo>
                    <a:pt x="0" y="2168"/>
                    <a:pt x="72" y="2239"/>
                    <a:pt x="155" y="2239"/>
                  </a:cubicBezTo>
                  <a:lnTo>
                    <a:pt x="2215" y="2239"/>
                  </a:lnTo>
                  <a:cubicBezTo>
                    <a:pt x="2298" y="2239"/>
                    <a:pt x="2370" y="2168"/>
                    <a:pt x="2370" y="2084"/>
                  </a:cubicBezTo>
                  <a:lnTo>
                    <a:pt x="2370" y="1191"/>
                  </a:lnTo>
                  <a:cubicBezTo>
                    <a:pt x="2370" y="1084"/>
                    <a:pt x="2358" y="1132"/>
                    <a:pt x="1441" y="36"/>
                  </a:cubicBezTo>
                  <a:cubicBezTo>
                    <a:pt x="1429" y="13"/>
                    <a:pt x="1381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79"/>
            <p:cNvSpPr/>
            <p:nvPr/>
          </p:nvSpPr>
          <p:spPr>
            <a:xfrm>
              <a:off x="4958049" y="2691972"/>
              <a:ext cx="45521" cy="45553"/>
            </a:xfrm>
            <a:custGeom>
              <a:avLst/>
              <a:gdLst/>
              <a:ahLst/>
              <a:cxnLst/>
              <a:rect l="l" t="t" r="r" b="b"/>
              <a:pathLst>
                <a:path w="1429" h="1430" extrusionOk="0">
                  <a:moveTo>
                    <a:pt x="714" y="358"/>
                  </a:moveTo>
                  <a:cubicBezTo>
                    <a:pt x="929" y="358"/>
                    <a:pt x="1084" y="525"/>
                    <a:pt x="1084" y="727"/>
                  </a:cubicBezTo>
                  <a:cubicBezTo>
                    <a:pt x="1084" y="941"/>
                    <a:pt x="929" y="1108"/>
                    <a:pt x="714" y="1108"/>
                  </a:cubicBezTo>
                  <a:cubicBezTo>
                    <a:pt x="512" y="1108"/>
                    <a:pt x="345" y="941"/>
                    <a:pt x="345" y="727"/>
                  </a:cubicBezTo>
                  <a:cubicBezTo>
                    <a:pt x="345" y="525"/>
                    <a:pt x="512" y="358"/>
                    <a:pt x="714" y="358"/>
                  </a:cubicBezTo>
                  <a:close/>
                  <a:moveTo>
                    <a:pt x="714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108"/>
                    <a:pt x="333" y="1429"/>
                    <a:pt x="714" y="1429"/>
                  </a:cubicBezTo>
                  <a:cubicBezTo>
                    <a:pt x="1107" y="1429"/>
                    <a:pt x="1429" y="1108"/>
                    <a:pt x="1429" y="715"/>
                  </a:cubicBezTo>
                  <a:cubicBezTo>
                    <a:pt x="1429" y="334"/>
                    <a:pt x="111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79"/>
            <p:cNvSpPr/>
            <p:nvPr/>
          </p:nvSpPr>
          <p:spPr>
            <a:xfrm>
              <a:off x="5130225" y="2691972"/>
              <a:ext cx="45553" cy="45553"/>
            </a:xfrm>
            <a:custGeom>
              <a:avLst/>
              <a:gdLst/>
              <a:ahLst/>
              <a:cxnLst/>
              <a:rect l="l" t="t" r="r" b="b"/>
              <a:pathLst>
                <a:path w="1430" h="1430" extrusionOk="0">
                  <a:moveTo>
                    <a:pt x="715" y="358"/>
                  </a:moveTo>
                  <a:cubicBezTo>
                    <a:pt x="917" y="358"/>
                    <a:pt x="1084" y="525"/>
                    <a:pt x="1084" y="727"/>
                  </a:cubicBezTo>
                  <a:cubicBezTo>
                    <a:pt x="1084" y="929"/>
                    <a:pt x="917" y="1108"/>
                    <a:pt x="715" y="1108"/>
                  </a:cubicBezTo>
                  <a:cubicBezTo>
                    <a:pt x="501" y="1108"/>
                    <a:pt x="346" y="941"/>
                    <a:pt x="346" y="727"/>
                  </a:cubicBezTo>
                  <a:cubicBezTo>
                    <a:pt x="346" y="525"/>
                    <a:pt x="501" y="358"/>
                    <a:pt x="715" y="358"/>
                  </a:cubicBezTo>
                  <a:close/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108"/>
                    <a:pt x="322" y="1429"/>
                    <a:pt x="715" y="1429"/>
                  </a:cubicBezTo>
                  <a:cubicBezTo>
                    <a:pt x="1096" y="1429"/>
                    <a:pt x="1429" y="1108"/>
                    <a:pt x="1429" y="715"/>
                  </a:cubicBezTo>
                  <a:cubicBezTo>
                    <a:pt x="1429" y="334"/>
                    <a:pt x="1120" y="1"/>
                    <a:pt x="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79"/>
            <p:cNvSpPr/>
            <p:nvPr/>
          </p:nvSpPr>
          <p:spPr>
            <a:xfrm>
              <a:off x="4930717" y="2523586"/>
              <a:ext cx="100917" cy="100534"/>
            </a:xfrm>
            <a:custGeom>
              <a:avLst/>
              <a:gdLst/>
              <a:ahLst/>
              <a:cxnLst/>
              <a:rect l="l" t="t" r="r" b="b"/>
              <a:pathLst>
                <a:path w="3168" h="3156" extrusionOk="0">
                  <a:moveTo>
                    <a:pt x="1763" y="346"/>
                  </a:moveTo>
                  <a:cubicBezTo>
                    <a:pt x="1811" y="346"/>
                    <a:pt x="1858" y="393"/>
                    <a:pt x="1858" y="441"/>
                  </a:cubicBezTo>
                  <a:lnTo>
                    <a:pt x="1858" y="1120"/>
                  </a:lnTo>
                  <a:cubicBezTo>
                    <a:pt x="1858" y="1215"/>
                    <a:pt x="1930" y="1286"/>
                    <a:pt x="2013" y="1286"/>
                  </a:cubicBezTo>
                  <a:lnTo>
                    <a:pt x="2704" y="1286"/>
                  </a:lnTo>
                  <a:cubicBezTo>
                    <a:pt x="2751" y="1286"/>
                    <a:pt x="2787" y="1334"/>
                    <a:pt x="2787" y="1370"/>
                  </a:cubicBezTo>
                  <a:lnTo>
                    <a:pt x="2787" y="1774"/>
                  </a:lnTo>
                  <a:cubicBezTo>
                    <a:pt x="2787" y="1822"/>
                    <a:pt x="2751" y="1870"/>
                    <a:pt x="2704" y="1870"/>
                  </a:cubicBezTo>
                  <a:lnTo>
                    <a:pt x="2013" y="1870"/>
                  </a:lnTo>
                  <a:cubicBezTo>
                    <a:pt x="1930" y="1870"/>
                    <a:pt x="1858" y="1941"/>
                    <a:pt x="1858" y="2024"/>
                  </a:cubicBezTo>
                  <a:lnTo>
                    <a:pt x="1858" y="2715"/>
                  </a:lnTo>
                  <a:cubicBezTo>
                    <a:pt x="1858" y="2763"/>
                    <a:pt x="1811" y="2798"/>
                    <a:pt x="1763" y="2798"/>
                  </a:cubicBezTo>
                  <a:lnTo>
                    <a:pt x="1358" y="2798"/>
                  </a:lnTo>
                  <a:cubicBezTo>
                    <a:pt x="1322" y="2798"/>
                    <a:pt x="1275" y="2763"/>
                    <a:pt x="1275" y="2715"/>
                  </a:cubicBezTo>
                  <a:lnTo>
                    <a:pt x="1275" y="2024"/>
                  </a:lnTo>
                  <a:cubicBezTo>
                    <a:pt x="1275" y="1941"/>
                    <a:pt x="1203" y="1870"/>
                    <a:pt x="1108" y="1870"/>
                  </a:cubicBezTo>
                  <a:lnTo>
                    <a:pt x="429" y="1870"/>
                  </a:lnTo>
                  <a:cubicBezTo>
                    <a:pt x="382" y="1870"/>
                    <a:pt x="334" y="1822"/>
                    <a:pt x="334" y="1774"/>
                  </a:cubicBezTo>
                  <a:lnTo>
                    <a:pt x="334" y="1370"/>
                  </a:lnTo>
                  <a:cubicBezTo>
                    <a:pt x="334" y="1334"/>
                    <a:pt x="382" y="1286"/>
                    <a:pt x="429" y="1286"/>
                  </a:cubicBezTo>
                  <a:lnTo>
                    <a:pt x="1108" y="1286"/>
                  </a:lnTo>
                  <a:cubicBezTo>
                    <a:pt x="1203" y="1286"/>
                    <a:pt x="1275" y="1215"/>
                    <a:pt x="1275" y="1120"/>
                  </a:cubicBezTo>
                  <a:lnTo>
                    <a:pt x="1275" y="441"/>
                  </a:lnTo>
                  <a:cubicBezTo>
                    <a:pt x="1275" y="393"/>
                    <a:pt x="1322" y="346"/>
                    <a:pt x="1358" y="346"/>
                  </a:cubicBezTo>
                  <a:close/>
                  <a:moveTo>
                    <a:pt x="1394" y="0"/>
                  </a:moveTo>
                  <a:cubicBezTo>
                    <a:pt x="1156" y="0"/>
                    <a:pt x="965" y="203"/>
                    <a:pt x="965" y="441"/>
                  </a:cubicBezTo>
                  <a:lnTo>
                    <a:pt x="965" y="953"/>
                  </a:lnTo>
                  <a:lnTo>
                    <a:pt x="441" y="953"/>
                  </a:lnTo>
                  <a:cubicBezTo>
                    <a:pt x="203" y="953"/>
                    <a:pt x="13" y="1155"/>
                    <a:pt x="13" y="1393"/>
                  </a:cubicBezTo>
                  <a:lnTo>
                    <a:pt x="13" y="1786"/>
                  </a:lnTo>
                  <a:cubicBezTo>
                    <a:pt x="1" y="2013"/>
                    <a:pt x="191" y="2203"/>
                    <a:pt x="429" y="2203"/>
                  </a:cubicBezTo>
                  <a:lnTo>
                    <a:pt x="953" y="2203"/>
                  </a:lnTo>
                  <a:lnTo>
                    <a:pt x="953" y="2727"/>
                  </a:lnTo>
                  <a:cubicBezTo>
                    <a:pt x="953" y="2965"/>
                    <a:pt x="1144" y="3156"/>
                    <a:pt x="1382" y="3156"/>
                  </a:cubicBezTo>
                  <a:lnTo>
                    <a:pt x="1787" y="3156"/>
                  </a:lnTo>
                  <a:cubicBezTo>
                    <a:pt x="2025" y="3156"/>
                    <a:pt x="2215" y="2965"/>
                    <a:pt x="2215" y="2727"/>
                  </a:cubicBezTo>
                  <a:lnTo>
                    <a:pt x="2215" y="2203"/>
                  </a:lnTo>
                  <a:lnTo>
                    <a:pt x="2739" y="2203"/>
                  </a:lnTo>
                  <a:cubicBezTo>
                    <a:pt x="2977" y="2203"/>
                    <a:pt x="3168" y="2013"/>
                    <a:pt x="3168" y="1774"/>
                  </a:cubicBezTo>
                  <a:lnTo>
                    <a:pt x="3168" y="1370"/>
                  </a:lnTo>
                  <a:cubicBezTo>
                    <a:pt x="3168" y="1131"/>
                    <a:pt x="2977" y="941"/>
                    <a:pt x="2739" y="941"/>
                  </a:cubicBezTo>
                  <a:lnTo>
                    <a:pt x="2227" y="941"/>
                  </a:lnTo>
                  <a:lnTo>
                    <a:pt x="2227" y="441"/>
                  </a:lnTo>
                  <a:cubicBezTo>
                    <a:pt x="2227" y="203"/>
                    <a:pt x="2037" y="0"/>
                    <a:pt x="1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79"/>
            <p:cNvSpPr/>
            <p:nvPr/>
          </p:nvSpPr>
          <p:spPr>
            <a:xfrm>
              <a:off x="4878379" y="2473892"/>
              <a:ext cx="367161" cy="287523"/>
            </a:xfrm>
            <a:custGeom>
              <a:avLst/>
              <a:gdLst/>
              <a:ahLst/>
              <a:cxnLst/>
              <a:rect l="l" t="t" r="r" b="b"/>
              <a:pathLst>
                <a:path w="11526" h="9026" extrusionOk="0">
                  <a:moveTo>
                    <a:pt x="7966" y="346"/>
                  </a:moveTo>
                  <a:cubicBezTo>
                    <a:pt x="8228" y="346"/>
                    <a:pt x="8454" y="572"/>
                    <a:pt x="8454" y="834"/>
                  </a:cubicBezTo>
                  <a:lnTo>
                    <a:pt x="8454" y="1203"/>
                  </a:lnTo>
                  <a:lnTo>
                    <a:pt x="7478" y="1203"/>
                  </a:lnTo>
                  <a:lnTo>
                    <a:pt x="7478" y="834"/>
                  </a:lnTo>
                  <a:cubicBezTo>
                    <a:pt x="7478" y="572"/>
                    <a:pt x="7692" y="346"/>
                    <a:pt x="7966" y="346"/>
                  </a:cubicBezTo>
                  <a:close/>
                  <a:moveTo>
                    <a:pt x="8645" y="1548"/>
                  </a:moveTo>
                  <a:lnTo>
                    <a:pt x="8645" y="1703"/>
                  </a:lnTo>
                  <a:lnTo>
                    <a:pt x="7275" y="1703"/>
                  </a:lnTo>
                  <a:lnTo>
                    <a:pt x="7275" y="1548"/>
                  </a:lnTo>
                  <a:close/>
                  <a:moveTo>
                    <a:pt x="6132" y="5894"/>
                  </a:moveTo>
                  <a:lnTo>
                    <a:pt x="6132" y="7192"/>
                  </a:lnTo>
                  <a:lnTo>
                    <a:pt x="4644" y="7192"/>
                  </a:lnTo>
                  <a:cubicBezTo>
                    <a:pt x="4644" y="7180"/>
                    <a:pt x="4632" y="7156"/>
                    <a:pt x="4632" y="7144"/>
                  </a:cubicBezTo>
                  <a:cubicBezTo>
                    <a:pt x="4420" y="6454"/>
                    <a:pt x="3830" y="6114"/>
                    <a:pt x="3240" y="6114"/>
                  </a:cubicBezTo>
                  <a:cubicBezTo>
                    <a:pt x="2639" y="6114"/>
                    <a:pt x="2038" y="6466"/>
                    <a:pt x="1834" y="7156"/>
                  </a:cubicBezTo>
                  <a:cubicBezTo>
                    <a:pt x="1834" y="7180"/>
                    <a:pt x="1822" y="7192"/>
                    <a:pt x="1822" y="7204"/>
                  </a:cubicBezTo>
                  <a:lnTo>
                    <a:pt x="691" y="7204"/>
                  </a:lnTo>
                  <a:cubicBezTo>
                    <a:pt x="489" y="7204"/>
                    <a:pt x="334" y="7061"/>
                    <a:pt x="334" y="6847"/>
                  </a:cubicBezTo>
                  <a:lnTo>
                    <a:pt x="334" y="5894"/>
                  </a:lnTo>
                  <a:close/>
                  <a:moveTo>
                    <a:pt x="11181" y="5906"/>
                  </a:moveTo>
                  <a:lnTo>
                    <a:pt x="11181" y="6847"/>
                  </a:lnTo>
                  <a:cubicBezTo>
                    <a:pt x="11181" y="7037"/>
                    <a:pt x="11026" y="7204"/>
                    <a:pt x="10824" y="7204"/>
                  </a:cubicBezTo>
                  <a:lnTo>
                    <a:pt x="10038" y="7204"/>
                  </a:lnTo>
                  <a:cubicBezTo>
                    <a:pt x="10038" y="7192"/>
                    <a:pt x="10014" y="7180"/>
                    <a:pt x="10014" y="7156"/>
                  </a:cubicBezTo>
                  <a:cubicBezTo>
                    <a:pt x="9823" y="6525"/>
                    <a:pt x="9228" y="6109"/>
                    <a:pt x="8621" y="6109"/>
                  </a:cubicBezTo>
                  <a:cubicBezTo>
                    <a:pt x="8026" y="6109"/>
                    <a:pt x="7430" y="6490"/>
                    <a:pt x="7216" y="7156"/>
                  </a:cubicBezTo>
                  <a:cubicBezTo>
                    <a:pt x="7216" y="7180"/>
                    <a:pt x="7204" y="7192"/>
                    <a:pt x="7204" y="7204"/>
                  </a:cubicBezTo>
                  <a:lnTo>
                    <a:pt x="6466" y="7204"/>
                  </a:lnTo>
                  <a:lnTo>
                    <a:pt x="6466" y="5906"/>
                  </a:lnTo>
                  <a:close/>
                  <a:moveTo>
                    <a:pt x="3215" y="6466"/>
                  </a:moveTo>
                  <a:cubicBezTo>
                    <a:pt x="3823" y="6466"/>
                    <a:pt x="4335" y="6978"/>
                    <a:pt x="4335" y="7573"/>
                  </a:cubicBezTo>
                  <a:cubicBezTo>
                    <a:pt x="4335" y="8192"/>
                    <a:pt x="3835" y="8692"/>
                    <a:pt x="3215" y="8692"/>
                  </a:cubicBezTo>
                  <a:cubicBezTo>
                    <a:pt x="2596" y="8692"/>
                    <a:pt x="2096" y="8192"/>
                    <a:pt x="2096" y="7573"/>
                  </a:cubicBezTo>
                  <a:cubicBezTo>
                    <a:pt x="2096" y="6978"/>
                    <a:pt x="2608" y="6466"/>
                    <a:pt x="3215" y="6466"/>
                  </a:cubicBezTo>
                  <a:close/>
                  <a:moveTo>
                    <a:pt x="8621" y="6466"/>
                  </a:moveTo>
                  <a:cubicBezTo>
                    <a:pt x="9240" y="6466"/>
                    <a:pt x="9740" y="6978"/>
                    <a:pt x="9740" y="7573"/>
                  </a:cubicBezTo>
                  <a:cubicBezTo>
                    <a:pt x="9740" y="8192"/>
                    <a:pt x="9240" y="8692"/>
                    <a:pt x="8621" y="8692"/>
                  </a:cubicBezTo>
                  <a:cubicBezTo>
                    <a:pt x="7990" y="8692"/>
                    <a:pt x="7502" y="8192"/>
                    <a:pt x="7502" y="7573"/>
                  </a:cubicBezTo>
                  <a:cubicBezTo>
                    <a:pt x="7502" y="6966"/>
                    <a:pt x="8014" y="6466"/>
                    <a:pt x="8621" y="6466"/>
                  </a:cubicBezTo>
                  <a:close/>
                  <a:moveTo>
                    <a:pt x="7966" y="1"/>
                  </a:moveTo>
                  <a:cubicBezTo>
                    <a:pt x="7502" y="1"/>
                    <a:pt x="7133" y="370"/>
                    <a:pt x="7133" y="834"/>
                  </a:cubicBezTo>
                  <a:lnTo>
                    <a:pt x="7133" y="1203"/>
                  </a:lnTo>
                  <a:lnTo>
                    <a:pt x="7097" y="1203"/>
                  </a:lnTo>
                  <a:cubicBezTo>
                    <a:pt x="7014" y="1203"/>
                    <a:pt x="6942" y="1275"/>
                    <a:pt x="6942" y="1370"/>
                  </a:cubicBezTo>
                  <a:lnTo>
                    <a:pt x="6942" y="1679"/>
                  </a:lnTo>
                  <a:lnTo>
                    <a:pt x="6466" y="1679"/>
                  </a:lnTo>
                  <a:lnTo>
                    <a:pt x="6466" y="1072"/>
                  </a:lnTo>
                  <a:cubicBezTo>
                    <a:pt x="6466" y="703"/>
                    <a:pt x="6144" y="382"/>
                    <a:pt x="5775" y="382"/>
                  </a:cubicBezTo>
                  <a:lnTo>
                    <a:pt x="2311" y="382"/>
                  </a:lnTo>
                  <a:cubicBezTo>
                    <a:pt x="2215" y="382"/>
                    <a:pt x="2144" y="465"/>
                    <a:pt x="2144" y="548"/>
                  </a:cubicBezTo>
                  <a:cubicBezTo>
                    <a:pt x="2144" y="644"/>
                    <a:pt x="2215" y="715"/>
                    <a:pt x="2311" y="715"/>
                  </a:cubicBezTo>
                  <a:lnTo>
                    <a:pt x="5775" y="715"/>
                  </a:lnTo>
                  <a:cubicBezTo>
                    <a:pt x="5966" y="715"/>
                    <a:pt x="6132" y="870"/>
                    <a:pt x="6132" y="1072"/>
                  </a:cubicBezTo>
                  <a:lnTo>
                    <a:pt x="6132" y="5573"/>
                  </a:lnTo>
                  <a:lnTo>
                    <a:pt x="334" y="5573"/>
                  </a:lnTo>
                  <a:lnTo>
                    <a:pt x="334" y="1072"/>
                  </a:lnTo>
                  <a:cubicBezTo>
                    <a:pt x="334" y="882"/>
                    <a:pt x="477" y="715"/>
                    <a:pt x="691" y="715"/>
                  </a:cubicBezTo>
                  <a:lnTo>
                    <a:pt x="1477" y="715"/>
                  </a:lnTo>
                  <a:cubicBezTo>
                    <a:pt x="1560" y="715"/>
                    <a:pt x="1644" y="644"/>
                    <a:pt x="1644" y="548"/>
                  </a:cubicBezTo>
                  <a:cubicBezTo>
                    <a:pt x="1644" y="465"/>
                    <a:pt x="1560" y="394"/>
                    <a:pt x="1477" y="394"/>
                  </a:cubicBezTo>
                  <a:lnTo>
                    <a:pt x="691" y="394"/>
                  </a:lnTo>
                  <a:cubicBezTo>
                    <a:pt x="310" y="394"/>
                    <a:pt x="1" y="703"/>
                    <a:pt x="1" y="1072"/>
                  </a:cubicBezTo>
                  <a:lnTo>
                    <a:pt x="1" y="6847"/>
                  </a:lnTo>
                  <a:cubicBezTo>
                    <a:pt x="1" y="7216"/>
                    <a:pt x="310" y="7537"/>
                    <a:pt x="691" y="7537"/>
                  </a:cubicBezTo>
                  <a:lnTo>
                    <a:pt x="1775" y="7537"/>
                  </a:lnTo>
                  <a:cubicBezTo>
                    <a:pt x="1763" y="8371"/>
                    <a:pt x="2442" y="9026"/>
                    <a:pt x="3227" y="9026"/>
                  </a:cubicBezTo>
                  <a:cubicBezTo>
                    <a:pt x="4025" y="9026"/>
                    <a:pt x="4704" y="8383"/>
                    <a:pt x="4692" y="7537"/>
                  </a:cubicBezTo>
                  <a:lnTo>
                    <a:pt x="7180" y="7537"/>
                  </a:lnTo>
                  <a:cubicBezTo>
                    <a:pt x="7156" y="8371"/>
                    <a:pt x="7847" y="9026"/>
                    <a:pt x="8633" y="9026"/>
                  </a:cubicBezTo>
                  <a:cubicBezTo>
                    <a:pt x="9419" y="9026"/>
                    <a:pt x="10109" y="8383"/>
                    <a:pt x="10097" y="7537"/>
                  </a:cubicBezTo>
                  <a:lnTo>
                    <a:pt x="10835" y="7537"/>
                  </a:lnTo>
                  <a:cubicBezTo>
                    <a:pt x="11205" y="7537"/>
                    <a:pt x="11526" y="7216"/>
                    <a:pt x="11526" y="6847"/>
                  </a:cubicBezTo>
                  <a:lnTo>
                    <a:pt x="11502" y="4299"/>
                  </a:lnTo>
                  <a:cubicBezTo>
                    <a:pt x="11502" y="4084"/>
                    <a:pt x="11431" y="3870"/>
                    <a:pt x="11276" y="3692"/>
                  </a:cubicBezTo>
                  <a:lnTo>
                    <a:pt x="10657" y="2989"/>
                  </a:lnTo>
                  <a:cubicBezTo>
                    <a:pt x="10626" y="2952"/>
                    <a:pt x="10582" y="2934"/>
                    <a:pt x="10536" y="2934"/>
                  </a:cubicBezTo>
                  <a:cubicBezTo>
                    <a:pt x="10495" y="2934"/>
                    <a:pt x="10453" y="2949"/>
                    <a:pt x="10419" y="2977"/>
                  </a:cubicBezTo>
                  <a:cubicBezTo>
                    <a:pt x="10347" y="3037"/>
                    <a:pt x="10347" y="3144"/>
                    <a:pt x="10407" y="3215"/>
                  </a:cubicBezTo>
                  <a:lnTo>
                    <a:pt x="11026" y="3918"/>
                  </a:lnTo>
                  <a:cubicBezTo>
                    <a:pt x="11121" y="4025"/>
                    <a:pt x="11181" y="4156"/>
                    <a:pt x="11181" y="4287"/>
                  </a:cubicBezTo>
                  <a:lnTo>
                    <a:pt x="11181" y="5549"/>
                  </a:lnTo>
                  <a:lnTo>
                    <a:pt x="6466" y="5549"/>
                  </a:lnTo>
                  <a:lnTo>
                    <a:pt x="6466" y="2013"/>
                  </a:lnTo>
                  <a:lnTo>
                    <a:pt x="9097" y="2013"/>
                  </a:lnTo>
                  <a:cubicBezTo>
                    <a:pt x="9264" y="2013"/>
                    <a:pt x="9407" y="2084"/>
                    <a:pt x="9514" y="2203"/>
                  </a:cubicBezTo>
                  <a:lnTo>
                    <a:pt x="9812" y="2549"/>
                  </a:lnTo>
                  <a:cubicBezTo>
                    <a:pt x="9843" y="2586"/>
                    <a:pt x="9887" y="2604"/>
                    <a:pt x="9932" y="2604"/>
                  </a:cubicBezTo>
                  <a:cubicBezTo>
                    <a:pt x="9973" y="2604"/>
                    <a:pt x="10016" y="2589"/>
                    <a:pt x="10050" y="2560"/>
                  </a:cubicBezTo>
                  <a:cubicBezTo>
                    <a:pt x="10121" y="2501"/>
                    <a:pt x="10121" y="2394"/>
                    <a:pt x="10062" y="2322"/>
                  </a:cubicBezTo>
                  <a:lnTo>
                    <a:pt x="9764" y="1977"/>
                  </a:lnTo>
                  <a:cubicBezTo>
                    <a:pt x="9532" y="1709"/>
                    <a:pt x="9226" y="1676"/>
                    <a:pt x="9077" y="1676"/>
                  </a:cubicBezTo>
                  <a:cubicBezTo>
                    <a:pt x="9028" y="1676"/>
                    <a:pt x="8996" y="1679"/>
                    <a:pt x="8990" y="1679"/>
                  </a:cubicBezTo>
                  <a:lnTo>
                    <a:pt x="8990" y="1370"/>
                  </a:lnTo>
                  <a:cubicBezTo>
                    <a:pt x="8990" y="1275"/>
                    <a:pt x="8919" y="1203"/>
                    <a:pt x="8823" y="1203"/>
                  </a:cubicBezTo>
                  <a:lnTo>
                    <a:pt x="8799" y="1203"/>
                  </a:lnTo>
                  <a:lnTo>
                    <a:pt x="8799" y="834"/>
                  </a:lnTo>
                  <a:cubicBezTo>
                    <a:pt x="8799" y="370"/>
                    <a:pt x="8418" y="1"/>
                    <a:pt x="7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3" name="Google Shape;11443;p79"/>
          <p:cNvGrpSpPr/>
          <p:nvPr/>
        </p:nvGrpSpPr>
        <p:grpSpPr>
          <a:xfrm>
            <a:off x="1325719" y="2706689"/>
            <a:ext cx="290581" cy="372481"/>
            <a:chOff x="1325719" y="2887689"/>
            <a:chExt cx="290581" cy="372481"/>
          </a:xfrm>
          <a:solidFill>
            <a:schemeClr val="tx1"/>
          </a:solidFill>
        </p:grpSpPr>
        <p:sp>
          <p:nvSpPr>
            <p:cNvPr id="11444" name="Google Shape;11444;p79"/>
            <p:cNvSpPr/>
            <p:nvPr/>
          </p:nvSpPr>
          <p:spPr>
            <a:xfrm>
              <a:off x="1424724" y="3106533"/>
              <a:ext cx="37971" cy="37939"/>
            </a:xfrm>
            <a:custGeom>
              <a:avLst/>
              <a:gdLst/>
              <a:ahLst/>
              <a:cxnLst/>
              <a:rect l="l" t="t" r="r" b="b"/>
              <a:pathLst>
                <a:path w="1192" h="1191" extrusionOk="0">
                  <a:moveTo>
                    <a:pt x="596" y="334"/>
                  </a:moveTo>
                  <a:cubicBezTo>
                    <a:pt x="727" y="334"/>
                    <a:pt x="846" y="453"/>
                    <a:pt x="846" y="596"/>
                  </a:cubicBezTo>
                  <a:cubicBezTo>
                    <a:pt x="846" y="727"/>
                    <a:pt x="727" y="846"/>
                    <a:pt x="596" y="846"/>
                  </a:cubicBezTo>
                  <a:cubicBezTo>
                    <a:pt x="453" y="846"/>
                    <a:pt x="346" y="738"/>
                    <a:pt x="346" y="596"/>
                  </a:cubicBezTo>
                  <a:cubicBezTo>
                    <a:pt x="346" y="453"/>
                    <a:pt x="465" y="334"/>
                    <a:pt x="596" y="334"/>
                  </a:cubicBezTo>
                  <a:close/>
                  <a:moveTo>
                    <a:pt x="596" y="0"/>
                  </a:moveTo>
                  <a:cubicBezTo>
                    <a:pt x="262" y="0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79"/>
            <p:cNvSpPr/>
            <p:nvPr/>
          </p:nvSpPr>
          <p:spPr>
            <a:xfrm>
              <a:off x="1325719" y="2887689"/>
              <a:ext cx="290581" cy="372481"/>
            </a:xfrm>
            <a:custGeom>
              <a:avLst/>
              <a:gdLst/>
              <a:ahLst/>
              <a:cxnLst/>
              <a:rect l="l" t="t" r="r" b="b"/>
              <a:pathLst>
                <a:path w="9122" h="11693" extrusionOk="0">
                  <a:moveTo>
                    <a:pt x="5037" y="3620"/>
                  </a:moveTo>
                  <a:cubicBezTo>
                    <a:pt x="5847" y="3656"/>
                    <a:pt x="6502" y="4310"/>
                    <a:pt x="6502" y="5120"/>
                  </a:cubicBezTo>
                  <a:lnTo>
                    <a:pt x="6502" y="11299"/>
                  </a:lnTo>
                  <a:lnTo>
                    <a:pt x="5037" y="11299"/>
                  </a:lnTo>
                  <a:lnTo>
                    <a:pt x="5037" y="3620"/>
                  </a:lnTo>
                  <a:close/>
                  <a:moveTo>
                    <a:pt x="930" y="0"/>
                  </a:moveTo>
                  <a:cubicBezTo>
                    <a:pt x="418" y="0"/>
                    <a:pt x="1" y="417"/>
                    <a:pt x="1" y="941"/>
                  </a:cubicBezTo>
                  <a:lnTo>
                    <a:pt x="1" y="2703"/>
                  </a:lnTo>
                  <a:cubicBezTo>
                    <a:pt x="1" y="3084"/>
                    <a:pt x="180" y="3441"/>
                    <a:pt x="489" y="3667"/>
                  </a:cubicBezTo>
                  <a:cubicBezTo>
                    <a:pt x="953" y="3989"/>
                    <a:pt x="1275" y="4941"/>
                    <a:pt x="1275" y="5989"/>
                  </a:cubicBezTo>
                  <a:cubicBezTo>
                    <a:pt x="1275" y="7025"/>
                    <a:pt x="953" y="7978"/>
                    <a:pt x="489" y="8311"/>
                  </a:cubicBezTo>
                  <a:cubicBezTo>
                    <a:pt x="180" y="8537"/>
                    <a:pt x="1" y="8894"/>
                    <a:pt x="1" y="9275"/>
                  </a:cubicBezTo>
                  <a:lnTo>
                    <a:pt x="1" y="10752"/>
                  </a:lnTo>
                  <a:cubicBezTo>
                    <a:pt x="1" y="11276"/>
                    <a:pt x="418" y="11692"/>
                    <a:pt x="930" y="11692"/>
                  </a:cubicBezTo>
                  <a:lnTo>
                    <a:pt x="8181" y="11692"/>
                  </a:lnTo>
                  <a:cubicBezTo>
                    <a:pt x="8704" y="11692"/>
                    <a:pt x="9121" y="11276"/>
                    <a:pt x="9121" y="10752"/>
                  </a:cubicBezTo>
                  <a:lnTo>
                    <a:pt x="9121" y="9275"/>
                  </a:lnTo>
                  <a:cubicBezTo>
                    <a:pt x="9121" y="8894"/>
                    <a:pt x="8943" y="8537"/>
                    <a:pt x="8633" y="8311"/>
                  </a:cubicBezTo>
                  <a:cubicBezTo>
                    <a:pt x="8169" y="7978"/>
                    <a:pt x="7835" y="7025"/>
                    <a:pt x="7835" y="5989"/>
                  </a:cubicBezTo>
                  <a:cubicBezTo>
                    <a:pt x="7835" y="4941"/>
                    <a:pt x="8169" y="3989"/>
                    <a:pt x="8633" y="3667"/>
                  </a:cubicBezTo>
                  <a:cubicBezTo>
                    <a:pt x="8943" y="3441"/>
                    <a:pt x="9121" y="3084"/>
                    <a:pt x="9121" y="2703"/>
                  </a:cubicBezTo>
                  <a:lnTo>
                    <a:pt x="9121" y="1786"/>
                  </a:lnTo>
                  <a:cubicBezTo>
                    <a:pt x="9121" y="1703"/>
                    <a:pt x="9050" y="1620"/>
                    <a:pt x="8954" y="1620"/>
                  </a:cubicBezTo>
                  <a:cubicBezTo>
                    <a:pt x="8871" y="1620"/>
                    <a:pt x="8788" y="1703"/>
                    <a:pt x="8788" y="1786"/>
                  </a:cubicBezTo>
                  <a:lnTo>
                    <a:pt x="8788" y="2703"/>
                  </a:lnTo>
                  <a:cubicBezTo>
                    <a:pt x="8788" y="2965"/>
                    <a:pt x="8657" y="3215"/>
                    <a:pt x="8431" y="3382"/>
                  </a:cubicBezTo>
                  <a:cubicBezTo>
                    <a:pt x="7204" y="4263"/>
                    <a:pt x="7204" y="7680"/>
                    <a:pt x="8431" y="8573"/>
                  </a:cubicBezTo>
                  <a:cubicBezTo>
                    <a:pt x="8657" y="8740"/>
                    <a:pt x="8788" y="8990"/>
                    <a:pt x="8788" y="9263"/>
                  </a:cubicBezTo>
                  <a:lnTo>
                    <a:pt x="8788" y="10740"/>
                  </a:lnTo>
                  <a:cubicBezTo>
                    <a:pt x="8788" y="11061"/>
                    <a:pt x="8526" y="11335"/>
                    <a:pt x="8192" y="11335"/>
                  </a:cubicBezTo>
                  <a:lnTo>
                    <a:pt x="6859" y="11335"/>
                  </a:lnTo>
                  <a:lnTo>
                    <a:pt x="6859" y="5156"/>
                  </a:lnTo>
                  <a:cubicBezTo>
                    <a:pt x="6859" y="4144"/>
                    <a:pt x="6025" y="3310"/>
                    <a:pt x="5013" y="3310"/>
                  </a:cubicBezTo>
                  <a:lnTo>
                    <a:pt x="3001" y="3310"/>
                  </a:lnTo>
                  <a:cubicBezTo>
                    <a:pt x="2596" y="3310"/>
                    <a:pt x="2275" y="3632"/>
                    <a:pt x="2275" y="4037"/>
                  </a:cubicBezTo>
                  <a:lnTo>
                    <a:pt x="2275" y="9918"/>
                  </a:lnTo>
                  <a:cubicBezTo>
                    <a:pt x="2275" y="10002"/>
                    <a:pt x="2346" y="10085"/>
                    <a:pt x="2442" y="10085"/>
                  </a:cubicBezTo>
                  <a:cubicBezTo>
                    <a:pt x="2525" y="10085"/>
                    <a:pt x="2596" y="10002"/>
                    <a:pt x="2596" y="9918"/>
                  </a:cubicBezTo>
                  <a:lnTo>
                    <a:pt x="2596" y="4037"/>
                  </a:lnTo>
                  <a:cubicBezTo>
                    <a:pt x="2596" y="3834"/>
                    <a:pt x="2775" y="3656"/>
                    <a:pt x="2989" y="3656"/>
                  </a:cubicBezTo>
                  <a:lnTo>
                    <a:pt x="4704" y="3656"/>
                  </a:lnTo>
                  <a:lnTo>
                    <a:pt x="4704" y="11335"/>
                  </a:lnTo>
                  <a:lnTo>
                    <a:pt x="2620" y="11335"/>
                  </a:lnTo>
                  <a:lnTo>
                    <a:pt x="2620" y="10549"/>
                  </a:lnTo>
                  <a:cubicBezTo>
                    <a:pt x="2620" y="10466"/>
                    <a:pt x="2537" y="10394"/>
                    <a:pt x="2454" y="10394"/>
                  </a:cubicBezTo>
                  <a:cubicBezTo>
                    <a:pt x="2358" y="10394"/>
                    <a:pt x="2287" y="10466"/>
                    <a:pt x="2287" y="10549"/>
                  </a:cubicBezTo>
                  <a:lnTo>
                    <a:pt x="2287" y="11335"/>
                  </a:lnTo>
                  <a:lnTo>
                    <a:pt x="942" y="11335"/>
                  </a:lnTo>
                  <a:cubicBezTo>
                    <a:pt x="620" y="11335"/>
                    <a:pt x="346" y="11061"/>
                    <a:pt x="346" y="10740"/>
                  </a:cubicBezTo>
                  <a:lnTo>
                    <a:pt x="346" y="9263"/>
                  </a:lnTo>
                  <a:cubicBezTo>
                    <a:pt x="346" y="8990"/>
                    <a:pt x="489" y="8740"/>
                    <a:pt x="703" y="8573"/>
                  </a:cubicBezTo>
                  <a:cubicBezTo>
                    <a:pt x="1942" y="7704"/>
                    <a:pt x="1942" y="4275"/>
                    <a:pt x="703" y="3382"/>
                  </a:cubicBezTo>
                  <a:cubicBezTo>
                    <a:pt x="489" y="3215"/>
                    <a:pt x="346" y="2965"/>
                    <a:pt x="346" y="2703"/>
                  </a:cubicBezTo>
                  <a:lnTo>
                    <a:pt x="346" y="941"/>
                  </a:lnTo>
                  <a:cubicBezTo>
                    <a:pt x="346" y="619"/>
                    <a:pt x="620" y="346"/>
                    <a:pt x="942" y="346"/>
                  </a:cubicBezTo>
                  <a:lnTo>
                    <a:pt x="8192" y="346"/>
                  </a:lnTo>
                  <a:cubicBezTo>
                    <a:pt x="8526" y="346"/>
                    <a:pt x="8788" y="619"/>
                    <a:pt x="8788" y="941"/>
                  </a:cubicBezTo>
                  <a:lnTo>
                    <a:pt x="8788" y="1131"/>
                  </a:lnTo>
                  <a:cubicBezTo>
                    <a:pt x="8776" y="1227"/>
                    <a:pt x="8847" y="1298"/>
                    <a:pt x="8954" y="1298"/>
                  </a:cubicBezTo>
                  <a:cubicBezTo>
                    <a:pt x="9050" y="1298"/>
                    <a:pt x="9121" y="1227"/>
                    <a:pt x="9121" y="1131"/>
                  </a:cubicBezTo>
                  <a:lnTo>
                    <a:pt x="9121" y="941"/>
                  </a:lnTo>
                  <a:cubicBezTo>
                    <a:pt x="9121" y="417"/>
                    <a:pt x="8704" y="0"/>
                    <a:pt x="8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46" name="Google Shape;11446;p79"/>
          <p:cNvSpPr/>
          <p:nvPr/>
        </p:nvSpPr>
        <p:spPr>
          <a:xfrm>
            <a:off x="1819153" y="2701369"/>
            <a:ext cx="191194" cy="382738"/>
          </a:xfrm>
          <a:custGeom>
            <a:avLst/>
            <a:gdLst/>
            <a:ahLst/>
            <a:cxnLst/>
            <a:rect l="l" t="t" r="r" b="b"/>
            <a:pathLst>
              <a:path w="6002" h="12015" extrusionOk="0">
                <a:moveTo>
                  <a:pt x="906" y="1"/>
                </a:moveTo>
                <a:cubicBezTo>
                  <a:pt x="406" y="1"/>
                  <a:pt x="1" y="405"/>
                  <a:pt x="1" y="917"/>
                </a:cubicBezTo>
                <a:lnTo>
                  <a:pt x="1" y="1251"/>
                </a:lnTo>
                <a:cubicBezTo>
                  <a:pt x="1" y="1763"/>
                  <a:pt x="394" y="2168"/>
                  <a:pt x="906" y="2168"/>
                </a:cubicBezTo>
                <a:lnTo>
                  <a:pt x="906" y="8633"/>
                </a:lnTo>
                <a:cubicBezTo>
                  <a:pt x="906" y="8728"/>
                  <a:pt x="977" y="8823"/>
                  <a:pt x="1084" y="8823"/>
                </a:cubicBezTo>
                <a:cubicBezTo>
                  <a:pt x="1192" y="8823"/>
                  <a:pt x="1263" y="8740"/>
                  <a:pt x="1263" y="8633"/>
                </a:cubicBezTo>
                <a:lnTo>
                  <a:pt x="1263" y="2168"/>
                </a:lnTo>
                <a:lnTo>
                  <a:pt x="4704" y="2168"/>
                </a:lnTo>
                <a:lnTo>
                  <a:pt x="4704" y="2668"/>
                </a:lnTo>
                <a:lnTo>
                  <a:pt x="3823" y="2668"/>
                </a:lnTo>
                <a:cubicBezTo>
                  <a:pt x="3740" y="2668"/>
                  <a:pt x="3644" y="2739"/>
                  <a:pt x="3644" y="2846"/>
                </a:cubicBezTo>
                <a:cubicBezTo>
                  <a:pt x="3644" y="2941"/>
                  <a:pt x="3716" y="3025"/>
                  <a:pt x="3823" y="3025"/>
                </a:cubicBezTo>
                <a:lnTo>
                  <a:pt x="4704" y="3025"/>
                </a:lnTo>
                <a:lnTo>
                  <a:pt x="4704" y="3906"/>
                </a:lnTo>
                <a:lnTo>
                  <a:pt x="3823" y="3906"/>
                </a:lnTo>
                <a:cubicBezTo>
                  <a:pt x="3740" y="3906"/>
                  <a:pt x="3644" y="3977"/>
                  <a:pt x="3644" y="4084"/>
                </a:cubicBezTo>
                <a:cubicBezTo>
                  <a:pt x="3644" y="4180"/>
                  <a:pt x="3716" y="4263"/>
                  <a:pt x="3823" y="4263"/>
                </a:cubicBezTo>
                <a:lnTo>
                  <a:pt x="4704" y="4263"/>
                </a:lnTo>
                <a:lnTo>
                  <a:pt x="4704" y="5144"/>
                </a:lnTo>
                <a:lnTo>
                  <a:pt x="3823" y="5144"/>
                </a:lnTo>
                <a:cubicBezTo>
                  <a:pt x="3740" y="5144"/>
                  <a:pt x="3644" y="5216"/>
                  <a:pt x="3644" y="5323"/>
                </a:cubicBezTo>
                <a:cubicBezTo>
                  <a:pt x="3644" y="5406"/>
                  <a:pt x="3716" y="5501"/>
                  <a:pt x="3823" y="5501"/>
                </a:cubicBezTo>
                <a:lnTo>
                  <a:pt x="4704" y="5501"/>
                </a:lnTo>
                <a:lnTo>
                  <a:pt x="4704" y="6382"/>
                </a:lnTo>
                <a:lnTo>
                  <a:pt x="3823" y="6382"/>
                </a:lnTo>
                <a:cubicBezTo>
                  <a:pt x="3740" y="6382"/>
                  <a:pt x="3644" y="6454"/>
                  <a:pt x="3644" y="6561"/>
                </a:cubicBezTo>
                <a:cubicBezTo>
                  <a:pt x="3644" y="6644"/>
                  <a:pt x="3716" y="6740"/>
                  <a:pt x="3823" y="6740"/>
                </a:cubicBezTo>
                <a:lnTo>
                  <a:pt x="4704" y="6740"/>
                </a:lnTo>
                <a:lnTo>
                  <a:pt x="4704" y="7609"/>
                </a:lnTo>
                <a:lnTo>
                  <a:pt x="3823" y="7609"/>
                </a:lnTo>
                <a:cubicBezTo>
                  <a:pt x="3740" y="7609"/>
                  <a:pt x="3644" y="7692"/>
                  <a:pt x="3644" y="7787"/>
                </a:cubicBezTo>
                <a:cubicBezTo>
                  <a:pt x="3644" y="7883"/>
                  <a:pt x="3716" y="7966"/>
                  <a:pt x="3823" y="7966"/>
                </a:cubicBezTo>
                <a:lnTo>
                  <a:pt x="4704" y="7966"/>
                </a:lnTo>
                <a:lnTo>
                  <a:pt x="4704" y="8847"/>
                </a:lnTo>
                <a:lnTo>
                  <a:pt x="3823" y="8847"/>
                </a:lnTo>
                <a:cubicBezTo>
                  <a:pt x="3740" y="8847"/>
                  <a:pt x="3644" y="8918"/>
                  <a:pt x="3644" y="9026"/>
                </a:cubicBezTo>
                <a:cubicBezTo>
                  <a:pt x="3644" y="9121"/>
                  <a:pt x="3716" y="9204"/>
                  <a:pt x="3823" y="9204"/>
                </a:cubicBezTo>
                <a:lnTo>
                  <a:pt x="4704" y="9204"/>
                </a:lnTo>
                <a:lnTo>
                  <a:pt x="4704" y="9954"/>
                </a:lnTo>
                <a:cubicBezTo>
                  <a:pt x="4704" y="10907"/>
                  <a:pt x="3930" y="11657"/>
                  <a:pt x="2989" y="11657"/>
                </a:cubicBezTo>
                <a:cubicBezTo>
                  <a:pt x="2037" y="11657"/>
                  <a:pt x="1275" y="10883"/>
                  <a:pt x="1275" y="9954"/>
                </a:cubicBezTo>
                <a:lnTo>
                  <a:pt x="1275" y="9371"/>
                </a:lnTo>
                <a:cubicBezTo>
                  <a:pt x="1275" y="9276"/>
                  <a:pt x="1203" y="9192"/>
                  <a:pt x="1096" y="9192"/>
                </a:cubicBezTo>
                <a:cubicBezTo>
                  <a:pt x="1001" y="9192"/>
                  <a:pt x="918" y="9264"/>
                  <a:pt x="918" y="9371"/>
                </a:cubicBezTo>
                <a:lnTo>
                  <a:pt x="918" y="9954"/>
                </a:lnTo>
                <a:cubicBezTo>
                  <a:pt x="918" y="11097"/>
                  <a:pt x="1846" y="12014"/>
                  <a:pt x="2989" y="12014"/>
                </a:cubicBezTo>
                <a:cubicBezTo>
                  <a:pt x="4132" y="12014"/>
                  <a:pt x="5061" y="11097"/>
                  <a:pt x="5061" y="9954"/>
                </a:cubicBezTo>
                <a:lnTo>
                  <a:pt x="5061" y="2227"/>
                </a:lnTo>
                <a:lnTo>
                  <a:pt x="5085" y="2227"/>
                </a:lnTo>
                <a:cubicBezTo>
                  <a:pt x="5597" y="2227"/>
                  <a:pt x="5990" y="1822"/>
                  <a:pt x="5990" y="1322"/>
                </a:cubicBezTo>
                <a:lnTo>
                  <a:pt x="5990" y="929"/>
                </a:lnTo>
                <a:cubicBezTo>
                  <a:pt x="6002" y="429"/>
                  <a:pt x="5597" y="24"/>
                  <a:pt x="5085" y="24"/>
                </a:cubicBezTo>
                <a:lnTo>
                  <a:pt x="4525" y="24"/>
                </a:lnTo>
                <a:cubicBezTo>
                  <a:pt x="4430" y="24"/>
                  <a:pt x="4347" y="96"/>
                  <a:pt x="4347" y="203"/>
                </a:cubicBezTo>
                <a:cubicBezTo>
                  <a:pt x="4347" y="286"/>
                  <a:pt x="4418" y="382"/>
                  <a:pt x="4525" y="382"/>
                </a:cubicBezTo>
                <a:lnTo>
                  <a:pt x="5085" y="382"/>
                </a:lnTo>
                <a:cubicBezTo>
                  <a:pt x="5406" y="382"/>
                  <a:pt x="5656" y="632"/>
                  <a:pt x="5656" y="941"/>
                </a:cubicBezTo>
                <a:lnTo>
                  <a:pt x="5656" y="1287"/>
                </a:lnTo>
                <a:cubicBezTo>
                  <a:pt x="5656" y="1596"/>
                  <a:pt x="5406" y="1846"/>
                  <a:pt x="5085" y="1846"/>
                </a:cubicBezTo>
                <a:lnTo>
                  <a:pt x="906" y="1846"/>
                </a:lnTo>
                <a:cubicBezTo>
                  <a:pt x="596" y="1846"/>
                  <a:pt x="334" y="1596"/>
                  <a:pt x="334" y="1287"/>
                </a:cubicBezTo>
                <a:lnTo>
                  <a:pt x="334" y="929"/>
                </a:lnTo>
                <a:cubicBezTo>
                  <a:pt x="334" y="620"/>
                  <a:pt x="596" y="370"/>
                  <a:pt x="906" y="370"/>
                </a:cubicBezTo>
                <a:lnTo>
                  <a:pt x="3870" y="370"/>
                </a:lnTo>
                <a:cubicBezTo>
                  <a:pt x="3954" y="370"/>
                  <a:pt x="4049" y="286"/>
                  <a:pt x="4049" y="191"/>
                </a:cubicBezTo>
                <a:cubicBezTo>
                  <a:pt x="4049" y="96"/>
                  <a:pt x="3966" y="1"/>
                  <a:pt x="387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47" name="Google Shape;11447;p79"/>
          <p:cNvGrpSpPr/>
          <p:nvPr/>
        </p:nvGrpSpPr>
        <p:grpSpPr>
          <a:xfrm>
            <a:off x="3510335" y="2711499"/>
            <a:ext cx="360726" cy="361204"/>
            <a:chOff x="3510335" y="2892499"/>
            <a:chExt cx="360726" cy="361204"/>
          </a:xfrm>
          <a:solidFill>
            <a:schemeClr val="tx1"/>
          </a:solidFill>
        </p:grpSpPr>
        <p:sp>
          <p:nvSpPr>
            <p:cNvPr id="11448" name="Google Shape;11448;p79"/>
            <p:cNvSpPr/>
            <p:nvPr/>
          </p:nvSpPr>
          <p:spPr>
            <a:xfrm>
              <a:off x="3511864" y="2892499"/>
              <a:ext cx="359197" cy="358751"/>
            </a:xfrm>
            <a:custGeom>
              <a:avLst/>
              <a:gdLst/>
              <a:ahLst/>
              <a:cxnLst/>
              <a:rect l="l" t="t" r="r" b="b"/>
              <a:pathLst>
                <a:path w="11276" h="11262" extrusionOk="0">
                  <a:moveTo>
                    <a:pt x="2035" y="8898"/>
                  </a:moveTo>
                  <a:cubicBezTo>
                    <a:pt x="2132" y="8898"/>
                    <a:pt x="2227" y="8934"/>
                    <a:pt x="2298" y="9005"/>
                  </a:cubicBezTo>
                  <a:cubicBezTo>
                    <a:pt x="2453" y="9160"/>
                    <a:pt x="2453" y="9398"/>
                    <a:pt x="2298" y="9541"/>
                  </a:cubicBezTo>
                  <a:cubicBezTo>
                    <a:pt x="2227" y="9618"/>
                    <a:pt x="2132" y="9657"/>
                    <a:pt x="2035" y="9657"/>
                  </a:cubicBezTo>
                  <a:cubicBezTo>
                    <a:pt x="1938" y="9657"/>
                    <a:pt x="1840" y="9618"/>
                    <a:pt x="1763" y="9541"/>
                  </a:cubicBezTo>
                  <a:cubicBezTo>
                    <a:pt x="1620" y="9398"/>
                    <a:pt x="1620" y="9160"/>
                    <a:pt x="1763" y="9005"/>
                  </a:cubicBezTo>
                  <a:cubicBezTo>
                    <a:pt x="1840" y="8934"/>
                    <a:pt x="1938" y="8898"/>
                    <a:pt x="2035" y="8898"/>
                  </a:cubicBezTo>
                  <a:close/>
                  <a:moveTo>
                    <a:pt x="10477" y="1"/>
                  </a:moveTo>
                  <a:cubicBezTo>
                    <a:pt x="10261" y="1"/>
                    <a:pt x="10042" y="82"/>
                    <a:pt x="9871" y="254"/>
                  </a:cubicBezTo>
                  <a:lnTo>
                    <a:pt x="6882" y="3243"/>
                  </a:lnTo>
                  <a:cubicBezTo>
                    <a:pt x="6716" y="3196"/>
                    <a:pt x="6544" y="3172"/>
                    <a:pt x="6368" y="3172"/>
                  </a:cubicBezTo>
                  <a:cubicBezTo>
                    <a:pt x="6053" y="3172"/>
                    <a:pt x="5727" y="3249"/>
                    <a:pt x="5406" y="3409"/>
                  </a:cubicBezTo>
                  <a:cubicBezTo>
                    <a:pt x="5204" y="3516"/>
                    <a:pt x="4668" y="3766"/>
                    <a:pt x="4013" y="4040"/>
                  </a:cubicBezTo>
                  <a:cubicBezTo>
                    <a:pt x="3906" y="4076"/>
                    <a:pt x="3858" y="4195"/>
                    <a:pt x="3906" y="4290"/>
                  </a:cubicBezTo>
                  <a:cubicBezTo>
                    <a:pt x="3942" y="4371"/>
                    <a:pt x="4017" y="4411"/>
                    <a:pt x="4088" y="4411"/>
                  </a:cubicBezTo>
                  <a:cubicBezTo>
                    <a:pt x="4112" y="4411"/>
                    <a:pt x="4135" y="4406"/>
                    <a:pt x="4156" y="4398"/>
                  </a:cubicBezTo>
                  <a:cubicBezTo>
                    <a:pt x="4834" y="4124"/>
                    <a:pt x="5382" y="3862"/>
                    <a:pt x="5585" y="3755"/>
                  </a:cubicBezTo>
                  <a:cubicBezTo>
                    <a:pt x="5849" y="3621"/>
                    <a:pt x="6112" y="3561"/>
                    <a:pt x="6358" y="3561"/>
                  </a:cubicBezTo>
                  <a:cubicBezTo>
                    <a:pt x="7385" y="3561"/>
                    <a:pt x="8130" y="4607"/>
                    <a:pt x="7573" y="5731"/>
                  </a:cubicBezTo>
                  <a:cubicBezTo>
                    <a:pt x="7418" y="6029"/>
                    <a:pt x="6930" y="7053"/>
                    <a:pt x="6573" y="8100"/>
                  </a:cubicBezTo>
                  <a:cubicBezTo>
                    <a:pt x="6454" y="8469"/>
                    <a:pt x="6358" y="8803"/>
                    <a:pt x="6299" y="9100"/>
                  </a:cubicBezTo>
                  <a:lnTo>
                    <a:pt x="2227" y="5017"/>
                  </a:lnTo>
                  <a:cubicBezTo>
                    <a:pt x="2572" y="4945"/>
                    <a:pt x="2965" y="4838"/>
                    <a:pt x="3418" y="4671"/>
                  </a:cubicBezTo>
                  <a:cubicBezTo>
                    <a:pt x="3525" y="4648"/>
                    <a:pt x="3584" y="4528"/>
                    <a:pt x="3537" y="4421"/>
                  </a:cubicBezTo>
                  <a:cubicBezTo>
                    <a:pt x="3509" y="4340"/>
                    <a:pt x="3434" y="4286"/>
                    <a:pt x="3352" y="4286"/>
                  </a:cubicBezTo>
                  <a:cubicBezTo>
                    <a:pt x="3326" y="4286"/>
                    <a:pt x="3300" y="4291"/>
                    <a:pt x="3275" y="4302"/>
                  </a:cubicBezTo>
                  <a:cubicBezTo>
                    <a:pt x="2656" y="4517"/>
                    <a:pt x="2203" y="4636"/>
                    <a:pt x="1870" y="4671"/>
                  </a:cubicBezTo>
                  <a:lnTo>
                    <a:pt x="1453" y="4255"/>
                  </a:lnTo>
                  <a:cubicBezTo>
                    <a:pt x="1298" y="4100"/>
                    <a:pt x="1090" y="4022"/>
                    <a:pt x="880" y="4022"/>
                  </a:cubicBezTo>
                  <a:cubicBezTo>
                    <a:pt x="670" y="4022"/>
                    <a:pt x="459" y="4100"/>
                    <a:pt x="298" y="4255"/>
                  </a:cubicBezTo>
                  <a:cubicBezTo>
                    <a:pt x="84" y="4481"/>
                    <a:pt x="1" y="4826"/>
                    <a:pt x="120" y="5136"/>
                  </a:cubicBezTo>
                  <a:cubicBezTo>
                    <a:pt x="157" y="5219"/>
                    <a:pt x="230" y="5266"/>
                    <a:pt x="311" y="5266"/>
                  </a:cubicBezTo>
                  <a:cubicBezTo>
                    <a:pt x="334" y="5266"/>
                    <a:pt x="358" y="5263"/>
                    <a:pt x="382" y="5255"/>
                  </a:cubicBezTo>
                  <a:cubicBezTo>
                    <a:pt x="489" y="5207"/>
                    <a:pt x="524" y="5112"/>
                    <a:pt x="501" y="5005"/>
                  </a:cubicBezTo>
                  <a:cubicBezTo>
                    <a:pt x="379" y="4700"/>
                    <a:pt x="626" y="4433"/>
                    <a:pt x="894" y="4433"/>
                  </a:cubicBezTo>
                  <a:cubicBezTo>
                    <a:pt x="992" y="4433"/>
                    <a:pt x="1093" y="4469"/>
                    <a:pt x="1179" y="4552"/>
                  </a:cubicBezTo>
                  <a:lnTo>
                    <a:pt x="6799" y="10172"/>
                  </a:lnTo>
                  <a:cubicBezTo>
                    <a:pt x="6954" y="10327"/>
                    <a:pt x="6954" y="10601"/>
                    <a:pt x="6799" y="10744"/>
                  </a:cubicBezTo>
                  <a:cubicBezTo>
                    <a:pt x="6716" y="10827"/>
                    <a:pt x="6606" y="10869"/>
                    <a:pt x="6498" y="10869"/>
                  </a:cubicBezTo>
                  <a:cubicBezTo>
                    <a:pt x="6391" y="10869"/>
                    <a:pt x="6287" y="10827"/>
                    <a:pt x="6216" y="10744"/>
                  </a:cubicBezTo>
                  <a:lnTo>
                    <a:pt x="989" y="5529"/>
                  </a:lnTo>
                  <a:cubicBezTo>
                    <a:pt x="953" y="5487"/>
                    <a:pt x="902" y="5466"/>
                    <a:pt x="850" y="5466"/>
                  </a:cubicBezTo>
                  <a:cubicBezTo>
                    <a:pt x="798" y="5466"/>
                    <a:pt x="745" y="5487"/>
                    <a:pt x="703" y="5529"/>
                  </a:cubicBezTo>
                  <a:cubicBezTo>
                    <a:pt x="632" y="5600"/>
                    <a:pt x="632" y="5731"/>
                    <a:pt x="703" y="5802"/>
                  </a:cubicBezTo>
                  <a:lnTo>
                    <a:pt x="2977" y="8088"/>
                  </a:lnTo>
                  <a:lnTo>
                    <a:pt x="2441" y="8624"/>
                  </a:lnTo>
                  <a:cubicBezTo>
                    <a:pt x="2319" y="8551"/>
                    <a:pt x="2182" y="8513"/>
                    <a:pt x="2046" y="8513"/>
                  </a:cubicBezTo>
                  <a:cubicBezTo>
                    <a:pt x="1852" y="8513"/>
                    <a:pt x="1660" y="8589"/>
                    <a:pt x="1513" y="8743"/>
                  </a:cubicBezTo>
                  <a:cubicBezTo>
                    <a:pt x="1215" y="9041"/>
                    <a:pt x="1215" y="9541"/>
                    <a:pt x="1513" y="9839"/>
                  </a:cubicBezTo>
                  <a:cubicBezTo>
                    <a:pt x="1661" y="9987"/>
                    <a:pt x="1861" y="10062"/>
                    <a:pt x="2060" y="10062"/>
                  </a:cubicBezTo>
                  <a:cubicBezTo>
                    <a:pt x="2260" y="10062"/>
                    <a:pt x="2459" y="9987"/>
                    <a:pt x="2608" y="9839"/>
                  </a:cubicBezTo>
                  <a:cubicBezTo>
                    <a:pt x="2870" y="9589"/>
                    <a:pt x="2906" y="9196"/>
                    <a:pt x="2727" y="8898"/>
                  </a:cubicBezTo>
                  <a:lnTo>
                    <a:pt x="3263" y="8362"/>
                  </a:lnTo>
                  <a:lnTo>
                    <a:pt x="5930" y="11029"/>
                  </a:lnTo>
                  <a:cubicBezTo>
                    <a:pt x="6085" y="11184"/>
                    <a:pt x="6293" y="11261"/>
                    <a:pt x="6501" y="11261"/>
                  </a:cubicBezTo>
                  <a:cubicBezTo>
                    <a:pt x="6710" y="11261"/>
                    <a:pt x="6918" y="11184"/>
                    <a:pt x="7073" y="11029"/>
                  </a:cubicBezTo>
                  <a:cubicBezTo>
                    <a:pt x="7359" y="10696"/>
                    <a:pt x="7359" y="10184"/>
                    <a:pt x="7049" y="9874"/>
                  </a:cubicBezTo>
                  <a:lnTo>
                    <a:pt x="6632" y="9458"/>
                  </a:lnTo>
                  <a:cubicBezTo>
                    <a:pt x="6751" y="8529"/>
                    <a:pt x="7299" y="7136"/>
                    <a:pt x="7906" y="5910"/>
                  </a:cubicBezTo>
                  <a:cubicBezTo>
                    <a:pt x="8168" y="5421"/>
                    <a:pt x="8204" y="4898"/>
                    <a:pt x="8073" y="4433"/>
                  </a:cubicBezTo>
                  <a:lnTo>
                    <a:pt x="11109" y="1397"/>
                  </a:lnTo>
                  <a:cubicBezTo>
                    <a:pt x="11181" y="1314"/>
                    <a:pt x="11169" y="1195"/>
                    <a:pt x="11097" y="1123"/>
                  </a:cubicBezTo>
                  <a:cubicBezTo>
                    <a:pt x="11055" y="1086"/>
                    <a:pt x="11008" y="1070"/>
                    <a:pt x="10963" y="1070"/>
                  </a:cubicBezTo>
                  <a:cubicBezTo>
                    <a:pt x="10906" y="1070"/>
                    <a:pt x="10851" y="1095"/>
                    <a:pt x="10811" y="1135"/>
                  </a:cubicBezTo>
                  <a:cubicBezTo>
                    <a:pt x="10800" y="1147"/>
                    <a:pt x="10990" y="969"/>
                    <a:pt x="7906" y="4040"/>
                  </a:cubicBezTo>
                  <a:cubicBezTo>
                    <a:pt x="7763" y="3778"/>
                    <a:pt x="7537" y="3564"/>
                    <a:pt x="7275" y="3409"/>
                  </a:cubicBezTo>
                  <a:lnTo>
                    <a:pt x="10157" y="528"/>
                  </a:lnTo>
                  <a:cubicBezTo>
                    <a:pt x="10248" y="437"/>
                    <a:pt x="10365" y="393"/>
                    <a:pt x="10480" y="393"/>
                  </a:cubicBezTo>
                  <a:cubicBezTo>
                    <a:pt x="10636" y="393"/>
                    <a:pt x="10789" y="473"/>
                    <a:pt x="10871" y="623"/>
                  </a:cubicBezTo>
                  <a:cubicBezTo>
                    <a:pt x="10912" y="690"/>
                    <a:pt x="10983" y="733"/>
                    <a:pt x="11054" y="733"/>
                  </a:cubicBezTo>
                  <a:cubicBezTo>
                    <a:pt x="11085" y="733"/>
                    <a:pt x="11116" y="725"/>
                    <a:pt x="11145" y="707"/>
                  </a:cubicBezTo>
                  <a:cubicBezTo>
                    <a:pt x="11228" y="647"/>
                    <a:pt x="11276" y="528"/>
                    <a:pt x="11216" y="433"/>
                  </a:cubicBezTo>
                  <a:cubicBezTo>
                    <a:pt x="11058" y="152"/>
                    <a:pt x="10770" y="1"/>
                    <a:pt x="10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79"/>
            <p:cNvSpPr/>
            <p:nvPr/>
          </p:nvSpPr>
          <p:spPr>
            <a:xfrm>
              <a:off x="3510335" y="2959936"/>
              <a:ext cx="176413" cy="43291"/>
            </a:xfrm>
            <a:custGeom>
              <a:avLst/>
              <a:gdLst/>
              <a:ahLst/>
              <a:cxnLst/>
              <a:rect l="l" t="t" r="r" b="b"/>
              <a:pathLst>
                <a:path w="5538" h="1359" extrusionOk="0">
                  <a:moveTo>
                    <a:pt x="3439" y="0"/>
                  </a:moveTo>
                  <a:cubicBezTo>
                    <a:pt x="2239" y="0"/>
                    <a:pt x="999" y="350"/>
                    <a:pt x="96" y="995"/>
                  </a:cubicBezTo>
                  <a:cubicBezTo>
                    <a:pt x="13" y="1054"/>
                    <a:pt x="1" y="1185"/>
                    <a:pt x="60" y="1280"/>
                  </a:cubicBezTo>
                  <a:cubicBezTo>
                    <a:pt x="96" y="1330"/>
                    <a:pt x="156" y="1358"/>
                    <a:pt x="217" y="1358"/>
                  </a:cubicBezTo>
                  <a:cubicBezTo>
                    <a:pt x="259" y="1358"/>
                    <a:pt x="300" y="1345"/>
                    <a:pt x="334" y="1316"/>
                  </a:cubicBezTo>
                  <a:cubicBezTo>
                    <a:pt x="965" y="876"/>
                    <a:pt x="1787" y="578"/>
                    <a:pt x="2656" y="459"/>
                  </a:cubicBezTo>
                  <a:cubicBezTo>
                    <a:pt x="2927" y="424"/>
                    <a:pt x="3196" y="407"/>
                    <a:pt x="3459" y="407"/>
                  </a:cubicBezTo>
                  <a:cubicBezTo>
                    <a:pt x="4099" y="407"/>
                    <a:pt x="4708" y="510"/>
                    <a:pt x="5240" y="721"/>
                  </a:cubicBezTo>
                  <a:cubicBezTo>
                    <a:pt x="5258" y="729"/>
                    <a:pt x="5279" y="733"/>
                    <a:pt x="5300" y="733"/>
                  </a:cubicBezTo>
                  <a:cubicBezTo>
                    <a:pt x="5373" y="733"/>
                    <a:pt x="5453" y="687"/>
                    <a:pt x="5490" y="614"/>
                  </a:cubicBezTo>
                  <a:cubicBezTo>
                    <a:pt x="5537" y="506"/>
                    <a:pt x="5478" y="387"/>
                    <a:pt x="5383" y="352"/>
                  </a:cubicBezTo>
                  <a:cubicBezTo>
                    <a:pt x="4795" y="114"/>
                    <a:pt x="4123" y="0"/>
                    <a:pt x="34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79"/>
            <p:cNvSpPr/>
            <p:nvPr/>
          </p:nvSpPr>
          <p:spPr>
            <a:xfrm>
              <a:off x="3530435" y="2920213"/>
              <a:ext cx="133918" cy="35072"/>
            </a:xfrm>
            <a:custGeom>
              <a:avLst/>
              <a:gdLst/>
              <a:ahLst/>
              <a:cxnLst/>
              <a:rect l="l" t="t" r="r" b="b"/>
              <a:pathLst>
                <a:path w="4204" h="1101" extrusionOk="0">
                  <a:moveTo>
                    <a:pt x="2585" y="0"/>
                  </a:moveTo>
                  <a:cubicBezTo>
                    <a:pt x="1695" y="0"/>
                    <a:pt x="780" y="258"/>
                    <a:pt x="108" y="741"/>
                  </a:cubicBezTo>
                  <a:cubicBezTo>
                    <a:pt x="13" y="801"/>
                    <a:pt x="1" y="932"/>
                    <a:pt x="60" y="1027"/>
                  </a:cubicBezTo>
                  <a:cubicBezTo>
                    <a:pt x="95" y="1076"/>
                    <a:pt x="158" y="1100"/>
                    <a:pt x="221" y="1100"/>
                  </a:cubicBezTo>
                  <a:cubicBezTo>
                    <a:pt x="266" y="1100"/>
                    <a:pt x="311" y="1088"/>
                    <a:pt x="346" y="1063"/>
                  </a:cubicBezTo>
                  <a:cubicBezTo>
                    <a:pt x="955" y="637"/>
                    <a:pt x="1801" y="405"/>
                    <a:pt x="2613" y="405"/>
                  </a:cubicBezTo>
                  <a:cubicBezTo>
                    <a:pt x="3071" y="405"/>
                    <a:pt x="3519" y="479"/>
                    <a:pt x="3906" y="634"/>
                  </a:cubicBezTo>
                  <a:cubicBezTo>
                    <a:pt x="3925" y="642"/>
                    <a:pt x="3945" y="646"/>
                    <a:pt x="3966" y="646"/>
                  </a:cubicBezTo>
                  <a:cubicBezTo>
                    <a:pt x="4039" y="646"/>
                    <a:pt x="4119" y="599"/>
                    <a:pt x="4156" y="515"/>
                  </a:cubicBezTo>
                  <a:cubicBezTo>
                    <a:pt x="4204" y="408"/>
                    <a:pt x="4144" y="289"/>
                    <a:pt x="4049" y="265"/>
                  </a:cubicBezTo>
                  <a:cubicBezTo>
                    <a:pt x="3604" y="86"/>
                    <a:pt x="3099" y="0"/>
                    <a:pt x="2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79"/>
            <p:cNvSpPr/>
            <p:nvPr/>
          </p:nvSpPr>
          <p:spPr>
            <a:xfrm>
              <a:off x="3761416" y="3078787"/>
              <a:ext cx="53134" cy="174916"/>
            </a:xfrm>
            <a:custGeom>
              <a:avLst/>
              <a:gdLst/>
              <a:ahLst/>
              <a:cxnLst/>
              <a:rect l="l" t="t" r="r" b="b"/>
              <a:pathLst>
                <a:path w="1668" h="5491" extrusionOk="0">
                  <a:moveTo>
                    <a:pt x="830" y="1"/>
                  </a:moveTo>
                  <a:cubicBezTo>
                    <a:pt x="807" y="1"/>
                    <a:pt x="784" y="5"/>
                    <a:pt x="763" y="14"/>
                  </a:cubicBezTo>
                  <a:cubicBezTo>
                    <a:pt x="656" y="62"/>
                    <a:pt x="608" y="181"/>
                    <a:pt x="656" y="276"/>
                  </a:cubicBezTo>
                  <a:cubicBezTo>
                    <a:pt x="953" y="1002"/>
                    <a:pt x="1061" y="1919"/>
                    <a:pt x="918" y="2848"/>
                  </a:cubicBezTo>
                  <a:cubicBezTo>
                    <a:pt x="799" y="3717"/>
                    <a:pt x="501" y="4550"/>
                    <a:pt x="60" y="5169"/>
                  </a:cubicBezTo>
                  <a:cubicBezTo>
                    <a:pt x="1" y="5253"/>
                    <a:pt x="13" y="5372"/>
                    <a:pt x="108" y="5443"/>
                  </a:cubicBezTo>
                  <a:cubicBezTo>
                    <a:pt x="136" y="5476"/>
                    <a:pt x="174" y="5491"/>
                    <a:pt x="213" y="5491"/>
                  </a:cubicBezTo>
                  <a:cubicBezTo>
                    <a:pt x="272" y="5491"/>
                    <a:pt x="334" y="5458"/>
                    <a:pt x="370" y="5407"/>
                  </a:cubicBezTo>
                  <a:cubicBezTo>
                    <a:pt x="1370" y="3991"/>
                    <a:pt x="1668" y="1740"/>
                    <a:pt x="1013" y="121"/>
                  </a:cubicBezTo>
                  <a:cubicBezTo>
                    <a:pt x="977" y="41"/>
                    <a:pt x="901" y="1"/>
                    <a:pt x="8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79"/>
            <p:cNvSpPr/>
            <p:nvPr/>
          </p:nvSpPr>
          <p:spPr>
            <a:xfrm>
              <a:off x="3809230" y="3100990"/>
              <a:ext cx="42877" cy="132326"/>
            </a:xfrm>
            <a:custGeom>
              <a:avLst/>
              <a:gdLst/>
              <a:ahLst/>
              <a:cxnLst/>
              <a:rect l="l" t="t" r="r" b="b"/>
              <a:pathLst>
                <a:path w="1346" h="4154" extrusionOk="0">
                  <a:moveTo>
                    <a:pt x="674" y="1"/>
                  </a:moveTo>
                  <a:cubicBezTo>
                    <a:pt x="647" y="1"/>
                    <a:pt x="620" y="7"/>
                    <a:pt x="595" y="19"/>
                  </a:cubicBezTo>
                  <a:cubicBezTo>
                    <a:pt x="488" y="67"/>
                    <a:pt x="452" y="186"/>
                    <a:pt x="488" y="269"/>
                  </a:cubicBezTo>
                  <a:cubicBezTo>
                    <a:pt x="929" y="1365"/>
                    <a:pt x="750" y="2877"/>
                    <a:pt x="60" y="3829"/>
                  </a:cubicBezTo>
                  <a:cubicBezTo>
                    <a:pt x="0" y="3925"/>
                    <a:pt x="24" y="4044"/>
                    <a:pt x="107" y="4115"/>
                  </a:cubicBezTo>
                  <a:cubicBezTo>
                    <a:pt x="134" y="4142"/>
                    <a:pt x="170" y="4153"/>
                    <a:pt x="209" y="4153"/>
                  </a:cubicBezTo>
                  <a:cubicBezTo>
                    <a:pt x="273" y="4153"/>
                    <a:pt x="344" y="4120"/>
                    <a:pt x="381" y="4068"/>
                  </a:cubicBezTo>
                  <a:cubicBezTo>
                    <a:pt x="1119" y="3008"/>
                    <a:pt x="1345" y="1341"/>
                    <a:pt x="857" y="127"/>
                  </a:cubicBezTo>
                  <a:cubicBezTo>
                    <a:pt x="822" y="48"/>
                    <a:pt x="748" y="1"/>
                    <a:pt x="6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53" name="Google Shape;11453;p79"/>
          <p:cNvGrpSpPr/>
          <p:nvPr/>
        </p:nvGrpSpPr>
        <p:grpSpPr>
          <a:xfrm>
            <a:off x="3086313" y="2696049"/>
            <a:ext cx="320143" cy="392581"/>
            <a:chOff x="3086313" y="2877049"/>
            <a:chExt cx="320143" cy="392581"/>
          </a:xfrm>
          <a:solidFill>
            <a:schemeClr val="tx1"/>
          </a:solidFill>
        </p:grpSpPr>
        <p:sp>
          <p:nvSpPr>
            <p:cNvPr id="11454" name="Google Shape;11454;p79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79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79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79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79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79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79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79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79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79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79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79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6" name="Google Shape;11466;p79"/>
          <p:cNvSpPr/>
          <p:nvPr/>
        </p:nvSpPr>
        <p:spPr>
          <a:xfrm>
            <a:off x="2253814" y="2713123"/>
            <a:ext cx="210530" cy="357700"/>
          </a:xfrm>
          <a:custGeom>
            <a:avLst/>
            <a:gdLst/>
            <a:ahLst/>
            <a:cxnLst/>
            <a:rect l="l" t="t" r="r" b="b"/>
            <a:pathLst>
              <a:path w="6609" h="11229" extrusionOk="0">
                <a:moveTo>
                  <a:pt x="3310" y="1941"/>
                </a:moveTo>
                <a:cubicBezTo>
                  <a:pt x="3632" y="1941"/>
                  <a:pt x="3918" y="2227"/>
                  <a:pt x="3918" y="2572"/>
                </a:cubicBezTo>
                <a:lnTo>
                  <a:pt x="3918" y="2882"/>
                </a:lnTo>
                <a:cubicBezTo>
                  <a:pt x="3918" y="3037"/>
                  <a:pt x="3799" y="3156"/>
                  <a:pt x="3644" y="3156"/>
                </a:cubicBezTo>
                <a:lnTo>
                  <a:pt x="2953" y="3156"/>
                </a:lnTo>
                <a:cubicBezTo>
                  <a:pt x="2798" y="3156"/>
                  <a:pt x="2679" y="3037"/>
                  <a:pt x="2679" y="2882"/>
                </a:cubicBezTo>
                <a:lnTo>
                  <a:pt x="2679" y="2572"/>
                </a:lnTo>
                <a:cubicBezTo>
                  <a:pt x="2679" y="2227"/>
                  <a:pt x="2965" y="1941"/>
                  <a:pt x="3310" y="1941"/>
                </a:cubicBezTo>
                <a:close/>
                <a:moveTo>
                  <a:pt x="3918" y="10371"/>
                </a:moveTo>
                <a:lnTo>
                  <a:pt x="3918" y="10633"/>
                </a:lnTo>
                <a:lnTo>
                  <a:pt x="3906" y="10633"/>
                </a:lnTo>
                <a:cubicBezTo>
                  <a:pt x="3906" y="10788"/>
                  <a:pt x="3787" y="10907"/>
                  <a:pt x="3632" y="10907"/>
                </a:cubicBezTo>
                <a:lnTo>
                  <a:pt x="2929" y="10907"/>
                </a:lnTo>
                <a:cubicBezTo>
                  <a:pt x="2787" y="10907"/>
                  <a:pt x="2668" y="10788"/>
                  <a:pt x="2668" y="10633"/>
                </a:cubicBezTo>
                <a:lnTo>
                  <a:pt x="2668" y="10371"/>
                </a:lnTo>
                <a:close/>
                <a:moveTo>
                  <a:pt x="2572" y="1"/>
                </a:moveTo>
                <a:cubicBezTo>
                  <a:pt x="1144" y="1"/>
                  <a:pt x="1" y="1156"/>
                  <a:pt x="1" y="2572"/>
                </a:cubicBezTo>
                <a:lnTo>
                  <a:pt x="1" y="2751"/>
                </a:lnTo>
                <a:cubicBezTo>
                  <a:pt x="1" y="2834"/>
                  <a:pt x="72" y="2918"/>
                  <a:pt x="167" y="2918"/>
                </a:cubicBezTo>
                <a:cubicBezTo>
                  <a:pt x="251" y="2918"/>
                  <a:pt x="334" y="2834"/>
                  <a:pt x="334" y="2751"/>
                </a:cubicBezTo>
                <a:lnTo>
                  <a:pt x="334" y="2572"/>
                </a:lnTo>
                <a:cubicBezTo>
                  <a:pt x="334" y="1334"/>
                  <a:pt x="1346" y="322"/>
                  <a:pt x="2572" y="322"/>
                </a:cubicBezTo>
                <a:lnTo>
                  <a:pt x="3132" y="322"/>
                </a:lnTo>
                <a:lnTo>
                  <a:pt x="3132" y="1632"/>
                </a:lnTo>
                <a:cubicBezTo>
                  <a:pt x="2679" y="1703"/>
                  <a:pt x="2334" y="2096"/>
                  <a:pt x="2334" y="2572"/>
                </a:cubicBezTo>
                <a:lnTo>
                  <a:pt x="2334" y="2882"/>
                </a:lnTo>
                <a:cubicBezTo>
                  <a:pt x="2334" y="3204"/>
                  <a:pt x="2608" y="3489"/>
                  <a:pt x="2953" y="3489"/>
                </a:cubicBezTo>
                <a:lnTo>
                  <a:pt x="3644" y="3489"/>
                </a:lnTo>
                <a:cubicBezTo>
                  <a:pt x="3977" y="3489"/>
                  <a:pt x="4263" y="3227"/>
                  <a:pt x="4263" y="2882"/>
                </a:cubicBezTo>
                <a:lnTo>
                  <a:pt x="4263" y="2572"/>
                </a:lnTo>
                <a:cubicBezTo>
                  <a:pt x="4263" y="2108"/>
                  <a:pt x="3918" y="1703"/>
                  <a:pt x="3465" y="1632"/>
                </a:cubicBezTo>
                <a:lnTo>
                  <a:pt x="3465" y="322"/>
                </a:lnTo>
                <a:lnTo>
                  <a:pt x="4025" y="322"/>
                </a:lnTo>
                <a:cubicBezTo>
                  <a:pt x="5251" y="322"/>
                  <a:pt x="6263" y="1334"/>
                  <a:pt x="6263" y="2572"/>
                </a:cubicBezTo>
                <a:lnTo>
                  <a:pt x="6263" y="3632"/>
                </a:lnTo>
                <a:lnTo>
                  <a:pt x="5882" y="3632"/>
                </a:lnTo>
                <a:cubicBezTo>
                  <a:pt x="5549" y="3632"/>
                  <a:pt x="5275" y="3894"/>
                  <a:pt x="5275" y="4239"/>
                </a:cubicBezTo>
                <a:lnTo>
                  <a:pt x="5275" y="4430"/>
                </a:lnTo>
                <a:cubicBezTo>
                  <a:pt x="5275" y="4525"/>
                  <a:pt x="5346" y="4597"/>
                  <a:pt x="5430" y="4597"/>
                </a:cubicBezTo>
                <a:cubicBezTo>
                  <a:pt x="5525" y="4597"/>
                  <a:pt x="5596" y="4525"/>
                  <a:pt x="5596" y="4430"/>
                </a:cubicBezTo>
                <a:lnTo>
                  <a:pt x="5596" y="4239"/>
                </a:lnTo>
                <a:cubicBezTo>
                  <a:pt x="5596" y="4085"/>
                  <a:pt x="5716" y="3966"/>
                  <a:pt x="5870" y="3966"/>
                </a:cubicBezTo>
                <a:lnTo>
                  <a:pt x="6251" y="3966"/>
                </a:lnTo>
                <a:lnTo>
                  <a:pt x="6251" y="7264"/>
                </a:lnTo>
                <a:lnTo>
                  <a:pt x="5870" y="7264"/>
                </a:lnTo>
                <a:cubicBezTo>
                  <a:pt x="5716" y="7264"/>
                  <a:pt x="5596" y="7144"/>
                  <a:pt x="5596" y="6990"/>
                </a:cubicBezTo>
                <a:lnTo>
                  <a:pt x="5596" y="5216"/>
                </a:lnTo>
                <a:cubicBezTo>
                  <a:pt x="5596" y="5132"/>
                  <a:pt x="5525" y="5061"/>
                  <a:pt x="5430" y="5061"/>
                </a:cubicBezTo>
                <a:cubicBezTo>
                  <a:pt x="5346" y="5061"/>
                  <a:pt x="5275" y="5132"/>
                  <a:pt x="5275" y="5216"/>
                </a:cubicBezTo>
                <a:lnTo>
                  <a:pt x="5275" y="6990"/>
                </a:lnTo>
                <a:cubicBezTo>
                  <a:pt x="5275" y="7323"/>
                  <a:pt x="5537" y="7597"/>
                  <a:pt x="5882" y="7597"/>
                </a:cubicBezTo>
                <a:lnTo>
                  <a:pt x="6263" y="7597"/>
                </a:lnTo>
                <a:lnTo>
                  <a:pt x="6263" y="8228"/>
                </a:lnTo>
                <a:cubicBezTo>
                  <a:pt x="6263" y="9228"/>
                  <a:pt x="5454" y="10038"/>
                  <a:pt x="4453" y="10038"/>
                </a:cubicBezTo>
                <a:lnTo>
                  <a:pt x="2144" y="10038"/>
                </a:lnTo>
                <a:cubicBezTo>
                  <a:pt x="1144" y="10038"/>
                  <a:pt x="334" y="9228"/>
                  <a:pt x="334" y="8228"/>
                </a:cubicBezTo>
                <a:lnTo>
                  <a:pt x="334" y="7597"/>
                </a:lnTo>
                <a:lnTo>
                  <a:pt x="715" y="7597"/>
                </a:lnTo>
                <a:cubicBezTo>
                  <a:pt x="1048" y="7597"/>
                  <a:pt x="1322" y="7335"/>
                  <a:pt x="1322" y="6990"/>
                </a:cubicBezTo>
                <a:lnTo>
                  <a:pt x="1322" y="6811"/>
                </a:lnTo>
                <a:cubicBezTo>
                  <a:pt x="1322" y="6728"/>
                  <a:pt x="1251" y="6644"/>
                  <a:pt x="1167" y="6644"/>
                </a:cubicBezTo>
                <a:cubicBezTo>
                  <a:pt x="1072" y="6644"/>
                  <a:pt x="1001" y="6728"/>
                  <a:pt x="1001" y="6811"/>
                </a:cubicBezTo>
                <a:lnTo>
                  <a:pt x="1001" y="6990"/>
                </a:lnTo>
                <a:cubicBezTo>
                  <a:pt x="1001" y="7144"/>
                  <a:pt x="882" y="7264"/>
                  <a:pt x="727" y="7264"/>
                </a:cubicBezTo>
                <a:lnTo>
                  <a:pt x="346" y="7264"/>
                </a:lnTo>
                <a:lnTo>
                  <a:pt x="346" y="3966"/>
                </a:lnTo>
                <a:lnTo>
                  <a:pt x="727" y="3966"/>
                </a:lnTo>
                <a:cubicBezTo>
                  <a:pt x="882" y="3966"/>
                  <a:pt x="1001" y="4085"/>
                  <a:pt x="1001" y="4239"/>
                </a:cubicBezTo>
                <a:lnTo>
                  <a:pt x="1001" y="6037"/>
                </a:lnTo>
                <a:cubicBezTo>
                  <a:pt x="1001" y="6132"/>
                  <a:pt x="1072" y="6204"/>
                  <a:pt x="1167" y="6204"/>
                </a:cubicBezTo>
                <a:cubicBezTo>
                  <a:pt x="1251" y="6204"/>
                  <a:pt x="1322" y="6132"/>
                  <a:pt x="1322" y="6037"/>
                </a:cubicBezTo>
                <a:lnTo>
                  <a:pt x="1322" y="4239"/>
                </a:lnTo>
                <a:cubicBezTo>
                  <a:pt x="1322" y="3906"/>
                  <a:pt x="1060" y="3620"/>
                  <a:pt x="715" y="3620"/>
                </a:cubicBezTo>
                <a:lnTo>
                  <a:pt x="334" y="3620"/>
                </a:lnTo>
                <a:lnTo>
                  <a:pt x="334" y="3501"/>
                </a:lnTo>
                <a:cubicBezTo>
                  <a:pt x="334" y="3418"/>
                  <a:pt x="251" y="3346"/>
                  <a:pt x="167" y="3346"/>
                </a:cubicBezTo>
                <a:cubicBezTo>
                  <a:pt x="72" y="3346"/>
                  <a:pt x="1" y="3418"/>
                  <a:pt x="1" y="3501"/>
                </a:cubicBezTo>
                <a:lnTo>
                  <a:pt x="1" y="8216"/>
                </a:lnTo>
                <a:cubicBezTo>
                  <a:pt x="1" y="9383"/>
                  <a:pt x="953" y="10347"/>
                  <a:pt x="2144" y="10347"/>
                </a:cubicBezTo>
                <a:lnTo>
                  <a:pt x="2334" y="10347"/>
                </a:lnTo>
                <a:lnTo>
                  <a:pt x="2334" y="10621"/>
                </a:lnTo>
                <a:cubicBezTo>
                  <a:pt x="2334" y="10943"/>
                  <a:pt x="2608" y="11228"/>
                  <a:pt x="2953" y="11228"/>
                </a:cubicBezTo>
                <a:lnTo>
                  <a:pt x="3644" y="11228"/>
                </a:lnTo>
                <a:cubicBezTo>
                  <a:pt x="3977" y="11228"/>
                  <a:pt x="4263" y="10966"/>
                  <a:pt x="4263" y="10621"/>
                </a:cubicBezTo>
                <a:lnTo>
                  <a:pt x="4263" y="10347"/>
                </a:lnTo>
                <a:lnTo>
                  <a:pt x="4465" y="10347"/>
                </a:lnTo>
                <a:cubicBezTo>
                  <a:pt x="5644" y="10347"/>
                  <a:pt x="6608" y="9407"/>
                  <a:pt x="6608" y="8216"/>
                </a:cubicBezTo>
                <a:lnTo>
                  <a:pt x="6608" y="2572"/>
                </a:lnTo>
                <a:cubicBezTo>
                  <a:pt x="6585" y="1156"/>
                  <a:pt x="5418" y="1"/>
                  <a:pt x="400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67" name="Google Shape;11467;p79"/>
          <p:cNvGrpSpPr/>
          <p:nvPr/>
        </p:nvGrpSpPr>
        <p:grpSpPr>
          <a:xfrm>
            <a:off x="861113" y="2704746"/>
            <a:ext cx="333809" cy="373277"/>
            <a:chOff x="861113" y="2885746"/>
            <a:chExt cx="333809" cy="373277"/>
          </a:xfrm>
          <a:solidFill>
            <a:schemeClr val="tx1"/>
          </a:solidFill>
        </p:grpSpPr>
        <p:sp>
          <p:nvSpPr>
            <p:cNvPr id="11468" name="Google Shape;11468;p79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79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79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1" name="Google Shape;11471;p79"/>
          <p:cNvSpPr/>
          <p:nvPr/>
        </p:nvSpPr>
        <p:spPr>
          <a:xfrm>
            <a:off x="2616005" y="2705542"/>
            <a:ext cx="371366" cy="372353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2" name="Google Shape;11472;p79"/>
          <p:cNvSpPr/>
          <p:nvPr/>
        </p:nvSpPr>
        <p:spPr>
          <a:xfrm>
            <a:off x="2160129" y="1335235"/>
            <a:ext cx="399780" cy="341740"/>
          </a:xfrm>
          <a:custGeom>
            <a:avLst/>
            <a:gdLst/>
            <a:ahLst/>
            <a:cxnLst/>
            <a:rect l="l" t="t" r="r" b="b"/>
            <a:pathLst>
              <a:path w="12550" h="10728" extrusionOk="0">
                <a:moveTo>
                  <a:pt x="6298" y="369"/>
                </a:moveTo>
                <a:cubicBezTo>
                  <a:pt x="6306" y="369"/>
                  <a:pt x="6315" y="369"/>
                  <a:pt x="6323" y="370"/>
                </a:cubicBezTo>
                <a:cubicBezTo>
                  <a:pt x="6442" y="393"/>
                  <a:pt x="6525" y="477"/>
                  <a:pt x="6525" y="596"/>
                </a:cubicBezTo>
                <a:cubicBezTo>
                  <a:pt x="6525" y="727"/>
                  <a:pt x="6430" y="834"/>
                  <a:pt x="6287" y="834"/>
                </a:cubicBezTo>
                <a:cubicBezTo>
                  <a:pt x="6156" y="834"/>
                  <a:pt x="6049" y="727"/>
                  <a:pt x="6049" y="596"/>
                </a:cubicBezTo>
                <a:cubicBezTo>
                  <a:pt x="6049" y="482"/>
                  <a:pt x="6136" y="369"/>
                  <a:pt x="6298" y="369"/>
                </a:cubicBezTo>
                <a:close/>
                <a:moveTo>
                  <a:pt x="6871" y="727"/>
                </a:moveTo>
                <a:lnTo>
                  <a:pt x="8668" y="2513"/>
                </a:lnTo>
                <a:lnTo>
                  <a:pt x="3906" y="2513"/>
                </a:lnTo>
                <a:lnTo>
                  <a:pt x="5716" y="727"/>
                </a:lnTo>
                <a:cubicBezTo>
                  <a:pt x="5775" y="1001"/>
                  <a:pt x="6013" y="1191"/>
                  <a:pt x="6287" y="1191"/>
                </a:cubicBezTo>
                <a:cubicBezTo>
                  <a:pt x="6573" y="1191"/>
                  <a:pt x="6811" y="1001"/>
                  <a:pt x="6871" y="727"/>
                </a:cubicBezTo>
                <a:close/>
                <a:moveTo>
                  <a:pt x="3573" y="8787"/>
                </a:moveTo>
                <a:cubicBezTo>
                  <a:pt x="5216" y="8787"/>
                  <a:pt x="5097" y="8787"/>
                  <a:pt x="5156" y="8799"/>
                </a:cubicBezTo>
                <a:cubicBezTo>
                  <a:pt x="5275" y="8823"/>
                  <a:pt x="5370" y="8942"/>
                  <a:pt x="5370" y="9061"/>
                </a:cubicBezTo>
                <a:lnTo>
                  <a:pt x="5370" y="9513"/>
                </a:lnTo>
                <a:lnTo>
                  <a:pt x="3287" y="9513"/>
                </a:lnTo>
                <a:cubicBezTo>
                  <a:pt x="3275" y="9049"/>
                  <a:pt x="3275" y="9049"/>
                  <a:pt x="3287" y="9002"/>
                </a:cubicBezTo>
                <a:cubicBezTo>
                  <a:pt x="3334" y="8859"/>
                  <a:pt x="3430" y="8787"/>
                  <a:pt x="3573" y="8787"/>
                </a:cubicBezTo>
                <a:close/>
                <a:moveTo>
                  <a:pt x="10651" y="2885"/>
                </a:moveTo>
                <a:cubicBezTo>
                  <a:pt x="11916" y="2885"/>
                  <a:pt x="11740" y="2894"/>
                  <a:pt x="11740" y="2929"/>
                </a:cubicBezTo>
                <a:cubicBezTo>
                  <a:pt x="11729" y="9255"/>
                  <a:pt x="11779" y="9516"/>
                  <a:pt x="11713" y="9516"/>
                </a:cubicBezTo>
                <a:cubicBezTo>
                  <a:pt x="11707" y="9516"/>
                  <a:pt x="11700" y="9513"/>
                  <a:pt x="11693" y="9513"/>
                </a:cubicBezTo>
                <a:lnTo>
                  <a:pt x="5739" y="9513"/>
                </a:lnTo>
                <a:lnTo>
                  <a:pt x="5739" y="9144"/>
                </a:lnTo>
                <a:lnTo>
                  <a:pt x="11193" y="9144"/>
                </a:lnTo>
                <a:cubicBezTo>
                  <a:pt x="11288" y="9144"/>
                  <a:pt x="11371" y="9049"/>
                  <a:pt x="11371" y="8966"/>
                </a:cubicBezTo>
                <a:lnTo>
                  <a:pt x="11371" y="3441"/>
                </a:lnTo>
                <a:cubicBezTo>
                  <a:pt x="11371" y="3334"/>
                  <a:pt x="11276" y="3263"/>
                  <a:pt x="11193" y="3263"/>
                </a:cubicBezTo>
                <a:lnTo>
                  <a:pt x="3346" y="3263"/>
                </a:lnTo>
                <a:cubicBezTo>
                  <a:pt x="3239" y="3263"/>
                  <a:pt x="3168" y="3346"/>
                  <a:pt x="3168" y="3441"/>
                </a:cubicBezTo>
                <a:cubicBezTo>
                  <a:pt x="3168" y="3537"/>
                  <a:pt x="3251" y="3620"/>
                  <a:pt x="3346" y="3620"/>
                </a:cubicBezTo>
                <a:lnTo>
                  <a:pt x="10990" y="3620"/>
                </a:lnTo>
                <a:lnTo>
                  <a:pt x="10990" y="8775"/>
                </a:lnTo>
                <a:lnTo>
                  <a:pt x="5656" y="8775"/>
                </a:lnTo>
                <a:cubicBezTo>
                  <a:pt x="5561" y="8585"/>
                  <a:pt x="5370" y="8454"/>
                  <a:pt x="5156" y="8430"/>
                </a:cubicBezTo>
                <a:cubicBezTo>
                  <a:pt x="5128" y="8422"/>
                  <a:pt x="4938" y="8419"/>
                  <a:pt x="4696" y="8419"/>
                </a:cubicBezTo>
                <a:cubicBezTo>
                  <a:pt x="4212" y="8419"/>
                  <a:pt x="3521" y="8430"/>
                  <a:pt x="3513" y="8430"/>
                </a:cubicBezTo>
                <a:cubicBezTo>
                  <a:pt x="3287" y="8442"/>
                  <a:pt x="3072" y="8573"/>
                  <a:pt x="2977" y="8775"/>
                </a:cubicBezTo>
                <a:lnTo>
                  <a:pt x="1608" y="8775"/>
                </a:lnTo>
                <a:lnTo>
                  <a:pt x="1608" y="3620"/>
                </a:lnTo>
                <a:lnTo>
                  <a:pt x="2656" y="3620"/>
                </a:lnTo>
                <a:cubicBezTo>
                  <a:pt x="2763" y="3620"/>
                  <a:pt x="2834" y="3525"/>
                  <a:pt x="2834" y="3441"/>
                </a:cubicBezTo>
                <a:cubicBezTo>
                  <a:pt x="2834" y="3334"/>
                  <a:pt x="2751" y="3263"/>
                  <a:pt x="2656" y="3263"/>
                </a:cubicBezTo>
                <a:lnTo>
                  <a:pt x="1429" y="3263"/>
                </a:lnTo>
                <a:cubicBezTo>
                  <a:pt x="1322" y="3263"/>
                  <a:pt x="1251" y="3346"/>
                  <a:pt x="1251" y="3441"/>
                </a:cubicBezTo>
                <a:lnTo>
                  <a:pt x="1251" y="8966"/>
                </a:lnTo>
                <a:cubicBezTo>
                  <a:pt x="1251" y="9061"/>
                  <a:pt x="1334" y="9144"/>
                  <a:pt x="1429" y="9144"/>
                </a:cubicBezTo>
                <a:lnTo>
                  <a:pt x="2918" y="9144"/>
                </a:lnTo>
                <a:lnTo>
                  <a:pt x="2918" y="9513"/>
                </a:lnTo>
                <a:lnTo>
                  <a:pt x="917" y="9513"/>
                </a:lnTo>
                <a:cubicBezTo>
                  <a:pt x="894" y="9513"/>
                  <a:pt x="870" y="9490"/>
                  <a:pt x="870" y="9466"/>
                </a:cubicBezTo>
                <a:cubicBezTo>
                  <a:pt x="892" y="3144"/>
                  <a:pt x="843" y="2892"/>
                  <a:pt x="900" y="2892"/>
                </a:cubicBezTo>
                <a:cubicBezTo>
                  <a:pt x="905" y="2892"/>
                  <a:pt x="911" y="2894"/>
                  <a:pt x="917" y="2894"/>
                </a:cubicBezTo>
                <a:cubicBezTo>
                  <a:pt x="6680" y="2894"/>
                  <a:pt x="9386" y="2885"/>
                  <a:pt x="10651" y="2885"/>
                </a:cubicBezTo>
                <a:close/>
                <a:moveTo>
                  <a:pt x="6277" y="0"/>
                </a:moveTo>
                <a:cubicBezTo>
                  <a:pt x="6049" y="0"/>
                  <a:pt x="5823" y="84"/>
                  <a:pt x="5656" y="250"/>
                </a:cubicBezTo>
                <a:lnTo>
                  <a:pt x="3370" y="2513"/>
                </a:lnTo>
                <a:lnTo>
                  <a:pt x="894" y="2513"/>
                </a:lnTo>
                <a:cubicBezTo>
                  <a:pt x="667" y="2513"/>
                  <a:pt x="477" y="2691"/>
                  <a:pt x="477" y="2929"/>
                </a:cubicBezTo>
                <a:lnTo>
                  <a:pt x="477" y="9513"/>
                </a:lnTo>
                <a:lnTo>
                  <a:pt x="417" y="9513"/>
                </a:lnTo>
                <a:cubicBezTo>
                  <a:pt x="191" y="9513"/>
                  <a:pt x="1" y="9692"/>
                  <a:pt x="1" y="9930"/>
                </a:cubicBezTo>
                <a:lnTo>
                  <a:pt x="1" y="10311"/>
                </a:lnTo>
                <a:cubicBezTo>
                  <a:pt x="1" y="10537"/>
                  <a:pt x="179" y="10728"/>
                  <a:pt x="417" y="10728"/>
                </a:cubicBezTo>
                <a:lnTo>
                  <a:pt x="7811" y="10728"/>
                </a:lnTo>
                <a:cubicBezTo>
                  <a:pt x="7918" y="10728"/>
                  <a:pt x="7990" y="10645"/>
                  <a:pt x="7990" y="10549"/>
                </a:cubicBezTo>
                <a:cubicBezTo>
                  <a:pt x="7990" y="10454"/>
                  <a:pt x="7895" y="10371"/>
                  <a:pt x="7811" y="10371"/>
                </a:cubicBezTo>
                <a:cubicBezTo>
                  <a:pt x="7049" y="10370"/>
                  <a:pt x="6364" y="10369"/>
                  <a:pt x="5749" y="10369"/>
                </a:cubicBezTo>
                <a:cubicBezTo>
                  <a:pt x="2782" y="10369"/>
                  <a:pt x="1447" y="10380"/>
                  <a:pt x="848" y="10380"/>
                </a:cubicBezTo>
                <a:cubicBezTo>
                  <a:pt x="301" y="10380"/>
                  <a:pt x="370" y="10371"/>
                  <a:pt x="370" y="10335"/>
                </a:cubicBezTo>
                <a:lnTo>
                  <a:pt x="370" y="9942"/>
                </a:lnTo>
                <a:cubicBezTo>
                  <a:pt x="370" y="9904"/>
                  <a:pt x="221" y="9896"/>
                  <a:pt x="1247" y="9896"/>
                </a:cubicBezTo>
                <a:cubicBezTo>
                  <a:pt x="2032" y="9896"/>
                  <a:pt x="3502" y="9901"/>
                  <a:pt x="6250" y="9901"/>
                </a:cubicBezTo>
                <a:cubicBezTo>
                  <a:pt x="7776" y="9901"/>
                  <a:pt x="9695" y="9899"/>
                  <a:pt x="12109" y="9894"/>
                </a:cubicBezTo>
                <a:cubicBezTo>
                  <a:pt x="12145" y="9894"/>
                  <a:pt x="12157" y="9918"/>
                  <a:pt x="12157" y="9942"/>
                </a:cubicBezTo>
                <a:lnTo>
                  <a:pt x="12157" y="10335"/>
                </a:lnTo>
                <a:cubicBezTo>
                  <a:pt x="12157" y="10359"/>
                  <a:pt x="12145" y="10371"/>
                  <a:pt x="12109" y="10371"/>
                </a:cubicBezTo>
                <a:lnTo>
                  <a:pt x="8478" y="10371"/>
                </a:lnTo>
                <a:cubicBezTo>
                  <a:pt x="8371" y="10371"/>
                  <a:pt x="8299" y="10466"/>
                  <a:pt x="8299" y="10549"/>
                </a:cubicBezTo>
                <a:cubicBezTo>
                  <a:pt x="8299" y="10656"/>
                  <a:pt x="8395" y="10728"/>
                  <a:pt x="8478" y="10728"/>
                </a:cubicBezTo>
                <a:lnTo>
                  <a:pt x="12145" y="10728"/>
                </a:lnTo>
                <a:cubicBezTo>
                  <a:pt x="12359" y="10728"/>
                  <a:pt x="12550" y="10549"/>
                  <a:pt x="12550" y="10311"/>
                </a:cubicBezTo>
                <a:lnTo>
                  <a:pt x="12550" y="9930"/>
                </a:lnTo>
                <a:cubicBezTo>
                  <a:pt x="12550" y="9704"/>
                  <a:pt x="12383" y="9513"/>
                  <a:pt x="12145" y="9513"/>
                </a:cubicBezTo>
                <a:lnTo>
                  <a:pt x="12086" y="9513"/>
                </a:lnTo>
                <a:lnTo>
                  <a:pt x="12086" y="2929"/>
                </a:lnTo>
                <a:cubicBezTo>
                  <a:pt x="12086" y="2715"/>
                  <a:pt x="11907" y="2513"/>
                  <a:pt x="11669" y="2513"/>
                </a:cubicBezTo>
                <a:lnTo>
                  <a:pt x="9180" y="2513"/>
                </a:lnTo>
                <a:lnTo>
                  <a:pt x="6906" y="250"/>
                </a:lnTo>
                <a:cubicBezTo>
                  <a:pt x="6734" y="84"/>
                  <a:pt x="6504" y="0"/>
                  <a:pt x="627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3" name="Google Shape;11473;p79"/>
          <p:cNvGrpSpPr/>
          <p:nvPr/>
        </p:nvGrpSpPr>
        <p:grpSpPr>
          <a:xfrm>
            <a:off x="1297654" y="1323481"/>
            <a:ext cx="349354" cy="362223"/>
            <a:chOff x="1297654" y="1504481"/>
            <a:chExt cx="349354" cy="362223"/>
          </a:xfrm>
          <a:solidFill>
            <a:schemeClr val="tx1"/>
          </a:solidFill>
        </p:grpSpPr>
        <p:sp>
          <p:nvSpPr>
            <p:cNvPr id="11474" name="Google Shape;11474;p79"/>
            <p:cNvSpPr/>
            <p:nvPr/>
          </p:nvSpPr>
          <p:spPr>
            <a:xfrm>
              <a:off x="1297654" y="1504481"/>
              <a:ext cx="349354" cy="362223"/>
            </a:xfrm>
            <a:custGeom>
              <a:avLst/>
              <a:gdLst/>
              <a:ahLst/>
              <a:cxnLst/>
              <a:rect l="l" t="t" r="r" b="b"/>
              <a:pathLst>
                <a:path w="10967" h="11371" extrusionOk="0">
                  <a:moveTo>
                    <a:pt x="6252" y="381"/>
                  </a:moveTo>
                  <a:cubicBezTo>
                    <a:pt x="6799" y="381"/>
                    <a:pt x="7335" y="679"/>
                    <a:pt x="7621" y="1155"/>
                  </a:cubicBezTo>
                  <a:cubicBezTo>
                    <a:pt x="7704" y="1274"/>
                    <a:pt x="7811" y="1655"/>
                    <a:pt x="8240" y="1786"/>
                  </a:cubicBezTo>
                  <a:cubicBezTo>
                    <a:pt x="8157" y="1858"/>
                    <a:pt x="7978" y="2036"/>
                    <a:pt x="7919" y="2108"/>
                  </a:cubicBezTo>
                  <a:cubicBezTo>
                    <a:pt x="7454" y="1870"/>
                    <a:pt x="7335" y="1501"/>
                    <a:pt x="7252" y="1381"/>
                  </a:cubicBezTo>
                  <a:cubicBezTo>
                    <a:pt x="7037" y="1036"/>
                    <a:pt x="6656" y="822"/>
                    <a:pt x="6252" y="822"/>
                  </a:cubicBezTo>
                  <a:lnTo>
                    <a:pt x="4644" y="822"/>
                  </a:lnTo>
                  <a:cubicBezTo>
                    <a:pt x="4239" y="822"/>
                    <a:pt x="3847" y="1036"/>
                    <a:pt x="3644" y="1381"/>
                  </a:cubicBezTo>
                  <a:cubicBezTo>
                    <a:pt x="3537" y="1512"/>
                    <a:pt x="3442" y="1846"/>
                    <a:pt x="3049" y="2072"/>
                  </a:cubicBezTo>
                  <a:lnTo>
                    <a:pt x="3025" y="2036"/>
                  </a:lnTo>
                  <a:lnTo>
                    <a:pt x="2870" y="1893"/>
                  </a:lnTo>
                  <a:cubicBezTo>
                    <a:pt x="2823" y="1846"/>
                    <a:pt x="2763" y="1798"/>
                    <a:pt x="2704" y="1751"/>
                  </a:cubicBezTo>
                  <a:cubicBezTo>
                    <a:pt x="3085" y="1608"/>
                    <a:pt x="3168" y="1310"/>
                    <a:pt x="3275" y="1155"/>
                  </a:cubicBezTo>
                  <a:cubicBezTo>
                    <a:pt x="3549" y="679"/>
                    <a:pt x="4073" y="381"/>
                    <a:pt x="4644" y="381"/>
                  </a:cubicBezTo>
                  <a:close/>
                  <a:moveTo>
                    <a:pt x="2620" y="3703"/>
                  </a:moveTo>
                  <a:lnTo>
                    <a:pt x="2823" y="3894"/>
                  </a:lnTo>
                  <a:cubicBezTo>
                    <a:pt x="2727" y="3989"/>
                    <a:pt x="2632" y="4096"/>
                    <a:pt x="2549" y="4191"/>
                  </a:cubicBezTo>
                  <a:lnTo>
                    <a:pt x="2334" y="3989"/>
                  </a:lnTo>
                  <a:lnTo>
                    <a:pt x="2620" y="3703"/>
                  </a:lnTo>
                  <a:close/>
                  <a:moveTo>
                    <a:pt x="8383" y="3703"/>
                  </a:moveTo>
                  <a:lnTo>
                    <a:pt x="8657" y="3989"/>
                  </a:lnTo>
                  <a:lnTo>
                    <a:pt x="8454" y="4191"/>
                  </a:lnTo>
                  <a:cubicBezTo>
                    <a:pt x="8383" y="4120"/>
                    <a:pt x="8276" y="4001"/>
                    <a:pt x="8169" y="3894"/>
                  </a:cubicBezTo>
                  <a:lnTo>
                    <a:pt x="8383" y="3703"/>
                  </a:lnTo>
                  <a:close/>
                  <a:moveTo>
                    <a:pt x="1727" y="1774"/>
                  </a:moveTo>
                  <a:cubicBezTo>
                    <a:pt x="2394" y="1774"/>
                    <a:pt x="2704" y="2251"/>
                    <a:pt x="2763" y="2286"/>
                  </a:cubicBezTo>
                  <a:cubicBezTo>
                    <a:pt x="2930" y="2453"/>
                    <a:pt x="2977" y="2691"/>
                    <a:pt x="2882" y="2905"/>
                  </a:cubicBezTo>
                  <a:cubicBezTo>
                    <a:pt x="2846" y="3013"/>
                    <a:pt x="2882" y="2965"/>
                    <a:pt x="1763" y="4072"/>
                  </a:cubicBezTo>
                  <a:cubicBezTo>
                    <a:pt x="1656" y="4185"/>
                    <a:pt x="1516" y="4242"/>
                    <a:pt x="1375" y="4242"/>
                  </a:cubicBezTo>
                  <a:cubicBezTo>
                    <a:pt x="1233" y="4242"/>
                    <a:pt x="1090" y="4185"/>
                    <a:pt x="977" y="4072"/>
                  </a:cubicBezTo>
                  <a:lnTo>
                    <a:pt x="834" y="3929"/>
                  </a:lnTo>
                  <a:cubicBezTo>
                    <a:pt x="37" y="3144"/>
                    <a:pt x="572" y="1774"/>
                    <a:pt x="1727" y="1774"/>
                  </a:cubicBezTo>
                  <a:close/>
                  <a:moveTo>
                    <a:pt x="6228" y="1155"/>
                  </a:moveTo>
                  <a:cubicBezTo>
                    <a:pt x="6514" y="1155"/>
                    <a:pt x="6799" y="1310"/>
                    <a:pt x="6930" y="1560"/>
                  </a:cubicBezTo>
                  <a:cubicBezTo>
                    <a:pt x="7026" y="1679"/>
                    <a:pt x="7180" y="2143"/>
                    <a:pt x="7740" y="2429"/>
                  </a:cubicBezTo>
                  <a:cubicBezTo>
                    <a:pt x="7645" y="2727"/>
                    <a:pt x="7716" y="3060"/>
                    <a:pt x="7954" y="3298"/>
                  </a:cubicBezTo>
                  <a:lnTo>
                    <a:pt x="8109" y="3453"/>
                  </a:lnTo>
                  <a:lnTo>
                    <a:pt x="7883" y="3679"/>
                  </a:lnTo>
                  <a:cubicBezTo>
                    <a:pt x="7190" y="3137"/>
                    <a:pt x="6339" y="2857"/>
                    <a:pt x="5480" y="2857"/>
                  </a:cubicBezTo>
                  <a:cubicBezTo>
                    <a:pt x="4980" y="2857"/>
                    <a:pt x="4478" y="2951"/>
                    <a:pt x="4001" y="3144"/>
                  </a:cubicBezTo>
                  <a:cubicBezTo>
                    <a:pt x="3906" y="3167"/>
                    <a:pt x="3870" y="3275"/>
                    <a:pt x="3906" y="3358"/>
                  </a:cubicBezTo>
                  <a:cubicBezTo>
                    <a:pt x="3933" y="3429"/>
                    <a:pt x="3999" y="3467"/>
                    <a:pt x="4065" y="3467"/>
                  </a:cubicBezTo>
                  <a:cubicBezTo>
                    <a:pt x="4088" y="3467"/>
                    <a:pt x="4111" y="3462"/>
                    <a:pt x="4132" y="3453"/>
                  </a:cubicBezTo>
                  <a:cubicBezTo>
                    <a:pt x="4579" y="3277"/>
                    <a:pt x="5034" y="3195"/>
                    <a:pt x="5479" y="3195"/>
                  </a:cubicBezTo>
                  <a:cubicBezTo>
                    <a:pt x="7404" y="3195"/>
                    <a:pt x="9133" y="4736"/>
                    <a:pt x="9133" y="6835"/>
                  </a:cubicBezTo>
                  <a:cubicBezTo>
                    <a:pt x="9133" y="8925"/>
                    <a:pt x="7411" y="10462"/>
                    <a:pt x="5498" y="10462"/>
                  </a:cubicBezTo>
                  <a:cubicBezTo>
                    <a:pt x="5047" y="10462"/>
                    <a:pt x="4585" y="10376"/>
                    <a:pt x="4132" y="10192"/>
                  </a:cubicBezTo>
                  <a:cubicBezTo>
                    <a:pt x="1442" y="9097"/>
                    <a:pt x="1049" y="5346"/>
                    <a:pt x="3585" y="3763"/>
                  </a:cubicBezTo>
                  <a:cubicBezTo>
                    <a:pt x="3656" y="3715"/>
                    <a:pt x="3692" y="3620"/>
                    <a:pt x="3644" y="3525"/>
                  </a:cubicBezTo>
                  <a:cubicBezTo>
                    <a:pt x="3611" y="3476"/>
                    <a:pt x="3551" y="3443"/>
                    <a:pt x="3489" y="3443"/>
                  </a:cubicBezTo>
                  <a:cubicBezTo>
                    <a:pt x="3461" y="3443"/>
                    <a:pt x="3432" y="3450"/>
                    <a:pt x="3406" y="3465"/>
                  </a:cubicBezTo>
                  <a:cubicBezTo>
                    <a:pt x="3299" y="3536"/>
                    <a:pt x="3192" y="3596"/>
                    <a:pt x="3096" y="3691"/>
                  </a:cubicBezTo>
                  <a:lnTo>
                    <a:pt x="2870" y="3465"/>
                  </a:lnTo>
                  <a:cubicBezTo>
                    <a:pt x="2942" y="3382"/>
                    <a:pt x="3287" y="3167"/>
                    <a:pt x="3287" y="2679"/>
                  </a:cubicBezTo>
                  <a:cubicBezTo>
                    <a:pt x="3287" y="2572"/>
                    <a:pt x="3275" y="2465"/>
                    <a:pt x="3227" y="2370"/>
                  </a:cubicBezTo>
                  <a:cubicBezTo>
                    <a:pt x="3704" y="2084"/>
                    <a:pt x="3835" y="1691"/>
                    <a:pt x="3930" y="1560"/>
                  </a:cubicBezTo>
                  <a:cubicBezTo>
                    <a:pt x="4073" y="1310"/>
                    <a:pt x="4347" y="1155"/>
                    <a:pt x="4620" y="1155"/>
                  </a:cubicBezTo>
                  <a:close/>
                  <a:moveTo>
                    <a:pt x="2811" y="9752"/>
                  </a:moveTo>
                  <a:cubicBezTo>
                    <a:pt x="3037" y="9954"/>
                    <a:pt x="3287" y="10133"/>
                    <a:pt x="3549" y="10287"/>
                  </a:cubicBezTo>
                  <a:lnTo>
                    <a:pt x="2906" y="10942"/>
                  </a:lnTo>
                  <a:cubicBezTo>
                    <a:pt x="2817" y="11031"/>
                    <a:pt x="2701" y="11076"/>
                    <a:pt x="2585" y="11076"/>
                  </a:cubicBezTo>
                  <a:cubicBezTo>
                    <a:pt x="2468" y="11076"/>
                    <a:pt x="2352" y="11031"/>
                    <a:pt x="2263" y="10942"/>
                  </a:cubicBezTo>
                  <a:cubicBezTo>
                    <a:pt x="2084" y="10764"/>
                    <a:pt x="2084" y="10478"/>
                    <a:pt x="2263" y="10299"/>
                  </a:cubicBezTo>
                  <a:lnTo>
                    <a:pt x="2811" y="9752"/>
                  </a:lnTo>
                  <a:close/>
                  <a:moveTo>
                    <a:pt x="8204" y="9752"/>
                  </a:moveTo>
                  <a:lnTo>
                    <a:pt x="8752" y="10299"/>
                  </a:lnTo>
                  <a:cubicBezTo>
                    <a:pt x="8931" y="10478"/>
                    <a:pt x="8931" y="10764"/>
                    <a:pt x="8752" y="10942"/>
                  </a:cubicBezTo>
                  <a:cubicBezTo>
                    <a:pt x="8663" y="11031"/>
                    <a:pt x="8547" y="11076"/>
                    <a:pt x="8430" y="11076"/>
                  </a:cubicBezTo>
                  <a:cubicBezTo>
                    <a:pt x="8314" y="11076"/>
                    <a:pt x="8198" y="11031"/>
                    <a:pt x="8109" y="10942"/>
                  </a:cubicBezTo>
                  <a:lnTo>
                    <a:pt x="7454" y="10287"/>
                  </a:lnTo>
                  <a:cubicBezTo>
                    <a:pt x="7740" y="10121"/>
                    <a:pt x="7978" y="9954"/>
                    <a:pt x="8204" y="9752"/>
                  </a:cubicBezTo>
                  <a:close/>
                  <a:moveTo>
                    <a:pt x="4644" y="0"/>
                  </a:moveTo>
                  <a:cubicBezTo>
                    <a:pt x="3978" y="0"/>
                    <a:pt x="3335" y="358"/>
                    <a:pt x="2989" y="929"/>
                  </a:cubicBezTo>
                  <a:lnTo>
                    <a:pt x="2858" y="1167"/>
                  </a:lnTo>
                  <a:cubicBezTo>
                    <a:pt x="2693" y="1433"/>
                    <a:pt x="2436" y="1452"/>
                    <a:pt x="2316" y="1452"/>
                  </a:cubicBezTo>
                  <a:cubicBezTo>
                    <a:pt x="2296" y="1452"/>
                    <a:pt x="2280" y="1451"/>
                    <a:pt x="2269" y="1451"/>
                  </a:cubicBezTo>
                  <a:cubicBezTo>
                    <a:pt x="2260" y="1451"/>
                    <a:pt x="2254" y="1452"/>
                    <a:pt x="2251" y="1453"/>
                  </a:cubicBezTo>
                  <a:cubicBezTo>
                    <a:pt x="2091" y="1402"/>
                    <a:pt x="1925" y="1376"/>
                    <a:pt x="1760" y="1376"/>
                  </a:cubicBezTo>
                  <a:cubicBezTo>
                    <a:pt x="1350" y="1376"/>
                    <a:pt x="943" y="1535"/>
                    <a:pt x="620" y="1858"/>
                  </a:cubicBezTo>
                  <a:cubicBezTo>
                    <a:pt x="1" y="2477"/>
                    <a:pt x="1" y="3489"/>
                    <a:pt x="620" y="4132"/>
                  </a:cubicBezTo>
                  <a:cubicBezTo>
                    <a:pt x="715" y="4191"/>
                    <a:pt x="918" y="4537"/>
                    <a:pt x="1394" y="4537"/>
                  </a:cubicBezTo>
                  <a:cubicBezTo>
                    <a:pt x="1846" y="4537"/>
                    <a:pt x="2073" y="4227"/>
                    <a:pt x="2108" y="4191"/>
                  </a:cubicBezTo>
                  <a:lnTo>
                    <a:pt x="2334" y="4418"/>
                  </a:lnTo>
                  <a:cubicBezTo>
                    <a:pt x="1144" y="6025"/>
                    <a:pt x="1370" y="8192"/>
                    <a:pt x="2585" y="9466"/>
                  </a:cubicBezTo>
                  <a:lnTo>
                    <a:pt x="2037" y="10013"/>
                  </a:lnTo>
                  <a:cubicBezTo>
                    <a:pt x="1549" y="10502"/>
                    <a:pt x="1894" y="11371"/>
                    <a:pt x="2608" y="11371"/>
                  </a:cubicBezTo>
                  <a:cubicBezTo>
                    <a:pt x="2811" y="11371"/>
                    <a:pt x="3001" y="11287"/>
                    <a:pt x="3168" y="11133"/>
                  </a:cubicBezTo>
                  <a:lnTo>
                    <a:pt x="3894" y="10394"/>
                  </a:lnTo>
                  <a:cubicBezTo>
                    <a:pt x="4403" y="10628"/>
                    <a:pt x="4958" y="10747"/>
                    <a:pt x="5518" y="10747"/>
                  </a:cubicBezTo>
                  <a:cubicBezTo>
                    <a:pt x="6071" y="10747"/>
                    <a:pt x="6630" y="10631"/>
                    <a:pt x="7157" y="10394"/>
                  </a:cubicBezTo>
                  <a:lnTo>
                    <a:pt x="7883" y="11133"/>
                  </a:lnTo>
                  <a:cubicBezTo>
                    <a:pt x="8038" y="11276"/>
                    <a:pt x="8240" y="11371"/>
                    <a:pt x="8454" y="11371"/>
                  </a:cubicBezTo>
                  <a:cubicBezTo>
                    <a:pt x="9157" y="11371"/>
                    <a:pt x="9514" y="10514"/>
                    <a:pt x="9014" y="10013"/>
                  </a:cubicBezTo>
                  <a:lnTo>
                    <a:pt x="8466" y="9466"/>
                  </a:lnTo>
                  <a:cubicBezTo>
                    <a:pt x="9752" y="8061"/>
                    <a:pt x="9871" y="5953"/>
                    <a:pt x="8716" y="4418"/>
                  </a:cubicBezTo>
                  <a:lnTo>
                    <a:pt x="8942" y="4191"/>
                  </a:lnTo>
                  <a:cubicBezTo>
                    <a:pt x="8990" y="4239"/>
                    <a:pt x="9192" y="4537"/>
                    <a:pt x="9657" y="4537"/>
                  </a:cubicBezTo>
                  <a:cubicBezTo>
                    <a:pt x="9895" y="4537"/>
                    <a:pt x="10121" y="4441"/>
                    <a:pt x="10288" y="4287"/>
                  </a:cubicBezTo>
                  <a:cubicBezTo>
                    <a:pt x="10300" y="4251"/>
                    <a:pt x="10967" y="3775"/>
                    <a:pt x="10859" y="2858"/>
                  </a:cubicBezTo>
                  <a:cubicBezTo>
                    <a:pt x="10848" y="2770"/>
                    <a:pt x="10786" y="2702"/>
                    <a:pt x="10701" y="2702"/>
                  </a:cubicBezTo>
                  <a:cubicBezTo>
                    <a:pt x="10695" y="2702"/>
                    <a:pt x="10688" y="2702"/>
                    <a:pt x="10681" y="2703"/>
                  </a:cubicBezTo>
                  <a:cubicBezTo>
                    <a:pt x="10597" y="2727"/>
                    <a:pt x="10526" y="2798"/>
                    <a:pt x="10538" y="2882"/>
                  </a:cubicBezTo>
                  <a:cubicBezTo>
                    <a:pt x="10609" y="3632"/>
                    <a:pt x="10074" y="4001"/>
                    <a:pt x="10026" y="4060"/>
                  </a:cubicBezTo>
                  <a:cubicBezTo>
                    <a:pt x="9922" y="4164"/>
                    <a:pt x="9777" y="4221"/>
                    <a:pt x="9630" y="4221"/>
                  </a:cubicBezTo>
                  <a:cubicBezTo>
                    <a:pt x="9491" y="4221"/>
                    <a:pt x="9350" y="4170"/>
                    <a:pt x="9240" y="4060"/>
                  </a:cubicBezTo>
                  <a:lnTo>
                    <a:pt x="8228" y="3048"/>
                  </a:lnTo>
                  <a:cubicBezTo>
                    <a:pt x="8002" y="2822"/>
                    <a:pt x="8026" y="2477"/>
                    <a:pt x="8228" y="2263"/>
                  </a:cubicBezTo>
                  <a:cubicBezTo>
                    <a:pt x="8300" y="2203"/>
                    <a:pt x="8621" y="1739"/>
                    <a:pt x="9276" y="1739"/>
                  </a:cubicBezTo>
                  <a:cubicBezTo>
                    <a:pt x="9716" y="1739"/>
                    <a:pt x="10109" y="1965"/>
                    <a:pt x="10324" y="2298"/>
                  </a:cubicBezTo>
                  <a:cubicBezTo>
                    <a:pt x="10353" y="2350"/>
                    <a:pt x="10406" y="2379"/>
                    <a:pt x="10462" y="2379"/>
                  </a:cubicBezTo>
                  <a:cubicBezTo>
                    <a:pt x="10495" y="2379"/>
                    <a:pt x="10530" y="2368"/>
                    <a:pt x="10562" y="2346"/>
                  </a:cubicBezTo>
                  <a:cubicBezTo>
                    <a:pt x="10645" y="2298"/>
                    <a:pt x="10669" y="2203"/>
                    <a:pt x="10609" y="2108"/>
                  </a:cubicBezTo>
                  <a:cubicBezTo>
                    <a:pt x="10297" y="1640"/>
                    <a:pt x="9787" y="1384"/>
                    <a:pt x="9254" y="1384"/>
                  </a:cubicBezTo>
                  <a:cubicBezTo>
                    <a:pt x="9095" y="1384"/>
                    <a:pt x="8934" y="1406"/>
                    <a:pt x="8776" y="1453"/>
                  </a:cubicBezTo>
                  <a:lnTo>
                    <a:pt x="8526" y="1453"/>
                  </a:lnTo>
                  <a:cubicBezTo>
                    <a:pt x="8335" y="1453"/>
                    <a:pt x="8145" y="1358"/>
                    <a:pt x="8038" y="1167"/>
                  </a:cubicBezTo>
                  <a:lnTo>
                    <a:pt x="7907" y="929"/>
                  </a:lnTo>
                  <a:cubicBezTo>
                    <a:pt x="7561" y="358"/>
                    <a:pt x="6918" y="0"/>
                    <a:pt x="6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79"/>
            <p:cNvSpPr/>
            <p:nvPr/>
          </p:nvSpPr>
          <p:spPr>
            <a:xfrm>
              <a:off x="1354930" y="1618713"/>
              <a:ext cx="224960" cy="206516"/>
            </a:xfrm>
            <a:custGeom>
              <a:avLst/>
              <a:gdLst/>
              <a:ahLst/>
              <a:cxnLst/>
              <a:rect l="l" t="t" r="r" b="b"/>
              <a:pathLst>
                <a:path w="7062" h="6483" extrusionOk="0">
                  <a:moveTo>
                    <a:pt x="3753" y="1"/>
                  </a:moveTo>
                  <a:cubicBezTo>
                    <a:pt x="2094" y="1"/>
                    <a:pt x="465" y="1260"/>
                    <a:pt x="465" y="3249"/>
                  </a:cubicBezTo>
                  <a:cubicBezTo>
                    <a:pt x="465" y="5198"/>
                    <a:pt x="2076" y="6483"/>
                    <a:pt x="3742" y="6483"/>
                  </a:cubicBezTo>
                  <a:cubicBezTo>
                    <a:pt x="4589" y="6483"/>
                    <a:pt x="5450" y="6150"/>
                    <a:pt x="6121" y="5404"/>
                  </a:cubicBezTo>
                  <a:cubicBezTo>
                    <a:pt x="6347" y="5165"/>
                    <a:pt x="6513" y="4880"/>
                    <a:pt x="6656" y="4582"/>
                  </a:cubicBezTo>
                  <a:cubicBezTo>
                    <a:pt x="6704" y="4487"/>
                    <a:pt x="6656" y="4403"/>
                    <a:pt x="6561" y="4356"/>
                  </a:cubicBezTo>
                  <a:cubicBezTo>
                    <a:pt x="6540" y="4347"/>
                    <a:pt x="6518" y="4342"/>
                    <a:pt x="6496" y="4342"/>
                  </a:cubicBezTo>
                  <a:cubicBezTo>
                    <a:pt x="6433" y="4342"/>
                    <a:pt x="6373" y="4380"/>
                    <a:pt x="6347" y="4451"/>
                  </a:cubicBezTo>
                  <a:cubicBezTo>
                    <a:pt x="5882" y="5463"/>
                    <a:pt x="4858" y="6142"/>
                    <a:pt x="3704" y="6142"/>
                  </a:cubicBezTo>
                  <a:cubicBezTo>
                    <a:pt x="1358" y="6142"/>
                    <a:pt x="1" y="3499"/>
                    <a:pt x="1322" y="1594"/>
                  </a:cubicBezTo>
                  <a:cubicBezTo>
                    <a:pt x="1903" y="762"/>
                    <a:pt x="2811" y="339"/>
                    <a:pt x="3721" y="339"/>
                  </a:cubicBezTo>
                  <a:cubicBezTo>
                    <a:pt x="4621" y="339"/>
                    <a:pt x="5522" y="753"/>
                    <a:pt x="6109" y="1594"/>
                  </a:cubicBezTo>
                  <a:cubicBezTo>
                    <a:pt x="6561" y="2260"/>
                    <a:pt x="6716" y="3082"/>
                    <a:pt x="6549" y="3844"/>
                  </a:cubicBezTo>
                  <a:cubicBezTo>
                    <a:pt x="6537" y="3927"/>
                    <a:pt x="6597" y="4022"/>
                    <a:pt x="6680" y="4034"/>
                  </a:cubicBezTo>
                  <a:cubicBezTo>
                    <a:pt x="6688" y="4035"/>
                    <a:pt x="6696" y="4036"/>
                    <a:pt x="6704" y="4036"/>
                  </a:cubicBezTo>
                  <a:cubicBezTo>
                    <a:pt x="6789" y="4036"/>
                    <a:pt x="6861" y="3980"/>
                    <a:pt x="6883" y="3903"/>
                  </a:cubicBezTo>
                  <a:cubicBezTo>
                    <a:pt x="7061" y="3046"/>
                    <a:pt x="6894" y="2141"/>
                    <a:pt x="6359" y="1379"/>
                  </a:cubicBezTo>
                  <a:cubicBezTo>
                    <a:pt x="5689" y="426"/>
                    <a:pt x="4716" y="1"/>
                    <a:pt x="37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79"/>
            <p:cNvSpPr/>
            <p:nvPr/>
          </p:nvSpPr>
          <p:spPr>
            <a:xfrm>
              <a:off x="1453553" y="1643305"/>
              <a:ext cx="73235" cy="141436"/>
            </a:xfrm>
            <a:custGeom>
              <a:avLst/>
              <a:gdLst/>
              <a:ahLst/>
              <a:cxnLst/>
              <a:rect l="l" t="t" r="r" b="b"/>
              <a:pathLst>
                <a:path w="2299" h="4440" extrusionOk="0">
                  <a:moveTo>
                    <a:pt x="572" y="345"/>
                  </a:moveTo>
                  <a:cubicBezTo>
                    <a:pt x="703" y="345"/>
                    <a:pt x="810" y="441"/>
                    <a:pt x="810" y="583"/>
                  </a:cubicBezTo>
                  <a:lnTo>
                    <a:pt x="810" y="2191"/>
                  </a:lnTo>
                  <a:cubicBezTo>
                    <a:pt x="727" y="2155"/>
                    <a:pt x="640" y="2137"/>
                    <a:pt x="555" y="2137"/>
                  </a:cubicBezTo>
                  <a:cubicBezTo>
                    <a:pt x="471" y="2137"/>
                    <a:pt x="387" y="2155"/>
                    <a:pt x="310" y="2191"/>
                  </a:cubicBezTo>
                  <a:lnTo>
                    <a:pt x="310" y="583"/>
                  </a:lnTo>
                  <a:lnTo>
                    <a:pt x="334" y="583"/>
                  </a:lnTo>
                  <a:cubicBezTo>
                    <a:pt x="334" y="452"/>
                    <a:pt x="429" y="345"/>
                    <a:pt x="572" y="345"/>
                  </a:cubicBezTo>
                  <a:close/>
                  <a:moveTo>
                    <a:pt x="610" y="2488"/>
                  </a:moveTo>
                  <a:cubicBezTo>
                    <a:pt x="726" y="2488"/>
                    <a:pt x="736" y="2510"/>
                    <a:pt x="1905" y="3703"/>
                  </a:cubicBezTo>
                  <a:cubicBezTo>
                    <a:pt x="1977" y="3798"/>
                    <a:pt x="1977" y="3941"/>
                    <a:pt x="1893" y="4036"/>
                  </a:cubicBezTo>
                  <a:cubicBezTo>
                    <a:pt x="1846" y="4078"/>
                    <a:pt x="1783" y="4099"/>
                    <a:pt x="1721" y="4099"/>
                  </a:cubicBezTo>
                  <a:cubicBezTo>
                    <a:pt x="1658" y="4099"/>
                    <a:pt x="1596" y="4078"/>
                    <a:pt x="1548" y="4036"/>
                  </a:cubicBezTo>
                  <a:lnTo>
                    <a:pt x="417" y="2905"/>
                  </a:lnTo>
                  <a:cubicBezTo>
                    <a:pt x="274" y="2750"/>
                    <a:pt x="369" y="2488"/>
                    <a:pt x="596" y="2488"/>
                  </a:cubicBezTo>
                  <a:cubicBezTo>
                    <a:pt x="600" y="2488"/>
                    <a:pt x="605" y="2488"/>
                    <a:pt x="610" y="2488"/>
                  </a:cubicBezTo>
                  <a:close/>
                  <a:moveTo>
                    <a:pt x="584" y="0"/>
                  </a:moveTo>
                  <a:cubicBezTo>
                    <a:pt x="250" y="0"/>
                    <a:pt x="0" y="274"/>
                    <a:pt x="0" y="583"/>
                  </a:cubicBezTo>
                  <a:lnTo>
                    <a:pt x="0" y="2715"/>
                  </a:lnTo>
                  <a:cubicBezTo>
                    <a:pt x="0" y="2858"/>
                    <a:pt x="60" y="3024"/>
                    <a:pt x="167" y="3131"/>
                  </a:cubicBezTo>
                  <a:cubicBezTo>
                    <a:pt x="1322" y="4262"/>
                    <a:pt x="1310" y="4334"/>
                    <a:pt x="1524" y="4405"/>
                  </a:cubicBezTo>
                  <a:cubicBezTo>
                    <a:pt x="1589" y="4428"/>
                    <a:pt x="1655" y="4439"/>
                    <a:pt x="1720" y="4439"/>
                  </a:cubicBezTo>
                  <a:cubicBezTo>
                    <a:pt x="2023" y="4439"/>
                    <a:pt x="2298" y="4201"/>
                    <a:pt x="2298" y="3858"/>
                  </a:cubicBezTo>
                  <a:cubicBezTo>
                    <a:pt x="2298" y="3703"/>
                    <a:pt x="2227" y="3572"/>
                    <a:pt x="2132" y="3453"/>
                  </a:cubicBezTo>
                  <a:lnTo>
                    <a:pt x="1167" y="2488"/>
                  </a:lnTo>
                  <a:lnTo>
                    <a:pt x="1167" y="583"/>
                  </a:lnTo>
                  <a:cubicBezTo>
                    <a:pt x="1167" y="250"/>
                    <a:pt x="893" y="0"/>
                    <a:pt x="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7" name="Google Shape;11477;p79"/>
          <p:cNvSpPr/>
          <p:nvPr/>
        </p:nvSpPr>
        <p:spPr>
          <a:xfrm>
            <a:off x="3945378" y="1349729"/>
            <a:ext cx="381209" cy="31246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78" name="Google Shape;11478;p79"/>
          <p:cNvGrpSpPr/>
          <p:nvPr/>
        </p:nvGrpSpPr>
        <p:grpSpPr>
          <a:xfrm>
            <a:off x="852385" y="1329916"/>
            <a:ext cx="353145" cy="351998"/>
            <a:chOff x="852385" y="1510916"/>
            <a:chExt cx="353145" cy="351998"/>
          </a:xfrm>
          <a:solidFill>
            <a:schemeClr val="tx1"/>
          </a:solidFill>
        </p:grpSpPr>
        <p:sp>
          <p:nvSpPr>
            <p:cNvPr id="11479" name="Google Shape;11479;p79"/>
            <p:cNvSpPr/>
            <p:nvPr/>
          </p:nvSpPr>
          <p:spPr>
            <a:xfrm>
              <a:off x="852385" y="1510916"/>
              <a:ext cx="353145" cy="187785"/>
            </a:xfrm>
            <a:custGeom>
              <a:avLst/>
              <a:gdLst/>
              <a:ahLst/>
              <a:cxnLst/>
              <a:rect l="l" t="t" r="r" b="b"/>
              <a:pathLst>
                <a:path w="11086" h="5895" extrusionOk="0">
                  <a:moveTo>
                    <a:pt x="6145" y="334"/>
                  </a:moveTo>
                  <a:lnTo>
                    <a:pt x="6145" y="703"/>
                  </a:lnTo>
                  <a:lnTo>
                    <a:pt x="4942" y="703"/>
                  </a:lnTo>
                  <a:lnTo>
                    <a:pt x="4942" y="334"/>
                  </a:lnTo>
                  <a:close/>
                  <a:moveTo>
                    <a:pt x="10764" y="1025"/>
                  </a:moveTo>
                  <a:lnTo>
                    <a:pt x="10764" y="1596"/>
                  </a:lnTo>
                  <a:lnTo>
                    <a:pt x="346" y="1596"/>
                  </a:lnTo>
                  <a:lnTo>
                    <a:pt x="346" y="1025"/>
                  </a:lnTo>
                  <a:close/>
                  <a:moveTo>
                    <a:pt x="4775" y="1"/>
                  </a:moveTo>
                  <a:cubicBezTo>
                    <a:pt x="4692" y="1"/>
                    <a:pt x="4621" y="84"/>
                    <a:pt x="4621" y="167"/>
                  </a:cubicBezTo>
                  <a:lnTo>
                    <a:pt x="4621" y="703"/>
                  </a:lnTo>
                  <a:lnTo>
                    <a:pt x="168" y="703"/>
                  </a:lnTo>
                  <a:cubicBezTo>
                    <a:pt x="72" y="703"/>
                    <a:pt x="1" y="775"/>
                    <a:pt x="1" y="870"/>
                  </a:cubicBezTo>
                  <a:lnTo>
                    <a:pt x="1" y="1751"/>
                  </a:lnTo>
                  <a:cubicBezTo>
                    <a:pt x="1" y="1834"/>
                    <a:pt x="72" y="1906"/>
                    <a:pt x="168" y="1906"/>
                  </a:cubicBezTo>
                  <a:lnTo>
                    <a:pt x="656" y="1906"/>
                  </a:lnTo>
                  <a:lnTo>
                    <a:pt x="656" y="2620"/>
                  </a:lnTo>
                  <a:cubicBezTo>
                    <a:pt x="656" y="2715"/>
                    <a:pt x="727" y="2787"/>
                    <a:pt x="822" y="2787"/>
                  </a:cubicBezTo>
                  <a:cubicBezTo>
                    <a:pt x="906" y="2787"/>
                    <a:pt x="989" y="2715"/>
                    <a:pt x="989" y="2620"/>
                  </a:cubicBezTo>
                  <a:lnTo>
                    <a:pt x="989" y="1906"/>
                  </a:lnTo>
                  <a:lnTo>
                    <a:pt x="10109" y="1906"/>
                  </a:lnTo>
                  <a:lnTo>
                    <a:pt x="10109" y="5740"/>
                  </a:lnTo>
                  <a:cubicBezTo>
                    <a:pt x="10109" y="5823"/>
                    <a:pt x="10181" y="5894"/>
                    <a:pt x="10276" y="5894"/>
                  </a:cubicBezTo>
                  <a:cubicBezTo>
                    <a:pt x="10359" y="5894"/>
                    <a:pt x="10431" y="5823"/>
                    <a:pt x="10431" y="5740"/>
                  </a:cubicBezTo>
                  <a:lnTo>
                    <a:pt x="10431" y="1918"/>
                  </a:lnTo>
                  <a:lnTo>
                    <a:pt x="10931" y="1918"/>
                  </a:lnTo>
                  <a:cubicBezTo>
                    <a:pt x="11014" y="1918"/>
                    <a:pt x="11086" y="1846"/>
                    <a:pt x="11086" y="1763"/>
                  </a:cubicBezTo>
                  <a:lnTo>
                    <a:pt x="11086" y="882"/>
                  </a:lnTo>
                  <a:cubicBezTo>
                    <a:pt x="11086" y="775"/>
                    <a:pt x="11014" y="703"/>
                    <a:pt x="10931" y="703"/>
                  </a:cubicBezTo>
                  <a:lnTo>
                    <a:pt x="6478" y="703"/>
                  </a:lnTo>
                  <a:lnTo>
                    <a:pt x="6478" y="167"/>
                  </a:lnTo>
                  <a:cubicBezTo>
                    <a:pt x="6478" y="84"/>
                    <a:pt x="6406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79"/>
            <p:cNvSpPr/>
            <p:nvPr/>
          </p:nvSpPr>
          <p:spPr>
            <a:xfrm>
              <a:off x="852385" y="1609921"/>
              <a:ext cx="353145" cy="252992"/>
            </a:xfrm>
            <a:custGeom>
              <a:avLst/>
              <a:gdLst/>
              <a:ahLst/>
              <a:cxnLst/>
              <a:rect l="l" t="t" r="r" b="b"/>
              <a:pathLst>
                <a:path w="11086" h="7942" extrusionOk="0">
                  <a:moveTo>
                    <a:pt x="10764" y="4382"/>
                  </a:moveTo>
                  <a:lnTo>
                    <a:pt x="10764" y="4953"/>
                  </a:lnTo>
                  <a:lnTo>
                    <a:pt x="346" y="4953"/>
                  </a:lnTo>
                  <a:lnTo>
                    <a:pt x="346" y="4382"/>
                  </a:lnTo>
                  <a:close/>
                  <a:moveTo>
                    <a:pt x="6406" y="5275"/>
                  </a:moveTo>
                  <a:lnTo>
                    <a:pt x="6895" y="6168"/>
                  </a:lnTo>
                  <a:lnTo>
                    <a:pt x="4228" y="6168"/>
                  </a:lnTo>
                  <a:lnTo>
                    <a:pt x="4716" y="5275"/>
                  </a:lnTo>
                  <a:close/>
                  <a:moveTo>
                    <a:pt x="4335" y="5275"/>
                  </a:moveTo>
                  <a:lnTo>
                    <a:pt x="3049" y="7608"/>
                  </a:lnTo>
                  <a:lnTo>
                    <a:pt x="2573" y="7608"/>
                  </a:lnTo>
                  <a:lnTo>
                    <a:pt x="3859" y="5275"/>
                  </a:lnTo>
                  <a:close/>
                  <a:moveTo>
                    <a:pt x="7240" y="5275"/>
                  </a:moveTo>
                  <a:lnTo>
                    <a:pt x="8514" y="7608"/>
                  </a:lnTo>
                  <a:lnTo>
                    <a:pt x="8038" y="7608"/>
                  </a:lnTo>
                  <a:lnTo>
                    <a:pt x="6764" y="5275"/>
                  </a:lnTo>
                  <a:close/>
                  <a:moveTo>
                    <a:pt x="822" y="0"/>
                  </a:moveTo>
                  <a:cubicBezTo>
                    <a:pt x="727" y="0"/>
                    <a:pt x="656" y="84"/>
                    <a:pt x="656" y="167"/>
                  </a:cubicBezTo>
                  <a:lnTo>
                    <a:pt x="656" y="4072"/>
                  </a:lnTo>
                  <a:lnTo>
                    <a:pt x="168" y="4072"/>
                  </a:lnTo>
                  <a:cubicBezTo>
                    <a:pt x="72" y="4072"/>
                    <a:pt x="1" y="4144"/>
                    <a:pt x="1" y="4239"/>
                  </a:cubicBezTo>
                  <a:lnTo>
                    <a:pt x="1" y="5108"/>
                  </a:lnTo>
                  <a:cubicBezTo>
                    <a:pt x="1" y="5203"/>
                    <a:pt x="72" y="5275"/>
                    <a:pt x="168" y="5275"/>
                  </a:cubicBezTo>
                  <a:lnTo>
                    <a:pt x="3489" y="5275"/>
                  </a:lnTo>
                  <a:lnTo>
                    <a:pt x="2144" y="7704"/>
                  </a:lnTo>
                  <a:cubicBezTo>
                    <a:pt x="2120" y="7751"/>
                    <a:pt x="2120" y="7811"/>
                    <a:pt x="2144" y="7870"/>
                  </a:cubicBezTo>
                  <a:cubicBezTo>
                    <a:pt x="2180" y="7906"/>
                    <a:pt x="2239" y="7942"/>
                    <a:pt x="2275" y="7942"/>
                  </a:cubicBezTo>
                  <a:lnTo>
                    <a:pt x="3132" y="7942"/>
                  </a:lnTo>
                  <a:cubicBezTo>
                    <a:pt x="3192" y="7942"/>
                    <a:pt x="3251" y="7906"/>
                    <a:pt x="3275" y="7846"/>
                  </a:cubicBezTo>
                  <a:lnTo>
                    <a:pt x="3644" y="7168"/>
                  </a:lnTo>
                  <a:lnTo>
                    <a:pt x="4644" y="7168"/>
                  </a:lnTo>
                  <a:cubicBezTo>
                    <a:pt x="4728" y="7168"/>
                    <a:pt x="4811" y="7096"/>
                    <a:pt x="4811" y="7001"/>
                  </a:cubicBezTo>
                  <a:cubicBezTo>
                    <a:pt x="4811" y="6906"/>
                    <a:pt x="4728" y="6834"/>
                    <a:pt x="4644" y="6834"/>
                  </a:cubicBezTo>
                  <a:lnTo>
                    <a:pt x="3823" y="6834"/>
                  </a:lnTo>
                  <a:lnTo>
                    <a:pt x="4037" y="6465"/>
                  </a:lnTo>
                  <a:lnTo>
                    <a:pt x="7061" y="6465"/>
                  </a:lnTo>
                  <a:lnTo>
                    <a:pt x="7252" y="6834"/>
                  </a:lnTo>
                  <a:lnTo>
                    <a:pt x="5299" y="6834"/>
                  </a:lnTo>
                  <a:cubicBezTo>
                    <a:pt x="5216" y="6834"/>
                    <a:pt x="5133" y="6906"/>
                    <a:pt x="5133" y="7001"/>
                  </a:cubicBezTo>
                  <a:cubicBezTo>
                    <a:pt x="5133" y="7096"/>
                    <a:pt x="5216" y="7168"/>
                    <a:pt x="5299" y="7168"/>
                  </a:cubicBezTo>
                  <a:lnTo>
                    <a:pt x="7430" y="7168"/>
                  </a:lnTo>
                  <a:lnTo>
                    <a:pt x="7800" y="7846"/>
                  </a:lnTo>
                  <a:cubicBezTo>
                    <a:pt x="7835" y="7894"/>
                    <a:pt x="7895" y="7942"/>
                    <a:pt x="7954" y="7942"/>
                  </a:cubicBezTo>
                  <a:lnTo>
                    <a:pt x="8800" y="7942"/>
                  </a:lnTo>
                  <a:cubicBezTo>
                    <a:pt x="8859" y="7942"/>
                    <a:pt x="8907" y="7906"/>
                    <a:pt x="8931" y="7870"/>
                  </a:cubicBezTo>
                  <a:cubicBezTo>
                    <a:pt x="8966" y="7823"/>
                    <a:pt x="8966" y="7763"/>
                    <a:pt x="8931" y="7704"/>
                  </a:cubicBezTo>
                  <a:lnTo>
                    <a:pt x="7597" y="5275"/>
                  </a:lnTo>
                  <a:lnTo>
                    <a:pt x="10931" y="5275"/>
                  </a:lnTo>
                  <a:cubicBezTo>
                    <a:pt x="11014" y="5275"/>
                    <a:pt x="11086" y="5203"/>
                    <a:pt x="11086" y="5108"/>
                  </a:cubicBezTo>
                  <a:lnTo>
                    <a:pt x="11086" y="4239"/>
                  </a:lnTo>
                  <a:cubicBezTo>
                    <a:pt x="11086" y="4144"/>
                    <a:pt x="11014" y="4072"/>
                    <a:pt x="10931" y="4072"/>
                  </a:cubicBezTo>
                  <a:lnTo>
                    <a:pt x="10431" y="4072"/>
                  </a:lnTo>
                  <a:lnTo>
                    <a:pt x="10431" y="3263"/>
                  </a:lnTo>
                  <a:cubicBezTo>
                    <a:pt x="10431" y="3179"/>
                    <a:pt x="10359" y="3108"/>
                    <a:pt x="10276" y="3108"/>
                  </a:cubicBezTo>
                  <a:cubicBezTo>
                    <a:pt x="10181" y="3108"/>
                    <a:pt x="10109" y="3179"/>
                    <a:pt x="10109" y="3263"/>
                  </a:cubicBezTo>
                  <a:lnTo>
                    <a:pt x="10109" y="4072"/>
                  </a:lnTo>
                  <a:lnTo>
                    <a:pt x="989" y="4072"/>
                  </a:lnTo>
                  <a:lnTo>
                    <a:pt x="989" y="167"/>
                  </a:lnTo>
                  <a:cubicBezTo>
                    <a:pt x="989" y="84"/>
                    <a:pt x="906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79"/>
            <p:cNvSpPr/>
            <p:nvPr/>
          </p:nvSpPr>
          <p:spPr>
            <a:xfrm>
              <a:off x="928264" y="1584501"/>
              <a:ext cx="198775" cy="140735"/>
            </a:xfrm>
            <a:custGeom>
              <a:avLst/>
              <a:gdLst/>
              <a:ahLst/>
              <a:cxnLst/>
              <a:rect l="l" t="t" r="r" b="b"/>
              <a:pathLst>
                <a:path w="6240" h="4418" extrusionOk="0">
                  <a:moveTo>
                    <a:pt x="5608" y="322"/>
                  </a:moveTo>
                  <a:cubicBezTo>
                    <a:pt x="5787" y="322"/>
                    <a:pt x="5929" y="465"/>
                    <a:pt x="5929" y="643"/>
                  </a:cubicBezTo>
                  <a:cubicBezTo>
                    <a:pt x="5929" y="798"/>
                    <a:pt x="5775" y="953"/>
                    <a:pt x="5608" y="953"/>
                  </a:cubicBezTo>
                  <a:cubicBezTo>
                    <a:pt x="5453" y="953"/>
                    <a:pt x="5298" y="822"/>
                    <a:pt x="5298" y="643"/>
                  </a:cubicBezTo>
                  <a:cubicBezTo>
                    <a:pt x="5298" y="477"/>
                    <a:pt x="5429" y="322"/>
                    <a:pt x="5608" y="322"/>
                  </a:cubicBezTo>
                  <a:close/>
                  <a:moveTo>
                    <a:pt x="2131" y="1334"/>
                  </a:moveTo>
                  <a:cubicBezTo>
                    <a:pt x="2310" y="1334"/>
                    <a:pt x="2441" y="1477"/>
                    <a:pt x="2441" y="1656"/>
                  </a:cubicBezTo>
                  <a:cubicBezTo>
                    <a:pt x="2441" y="1834"/>
                    <a:pt x="2310" y="1965"/>
                    <a:pt x="2131" y="1965"/>
                  </a:cubicBezTo>
                  <a:cubicBezTo>
                    <a:pt x="1965" y="1965"/>
                    <a:pt x="1822" y="1834"/>
                    <a:pt x="1822" y="1656"/>
                  </a:cubicBezTo>
                  <a:cubicBezTo>
                    <a:pt x="1822" y="1489"/>
                    <a:pt x="1953" y="1334"/>
                    <a:pt x="2131" y="1334"/>
                  </a:cubicBezTo>
                  <a:close/>
                  <a:moveTo>
                    <a:pt x="4036" y="2429"/>
                  </a:moveTo>
                  <a:cubicBezTo>
                    <a:pt x="4215" y="2429"/>
                    <a:pt x="4346" y="2560"/>
                    <a:pt x="4346" y="2739"/>
                  </a:cubicBezTo>
                  <a:cubicBezTo>
                    <a:pt x="4346" y="2918"/>
                    <a:pt x="4203" y="3049"/>
                    <a:pt x="4036" y="3049"/>
                  </a:cubicBezTo>
                  <a:cubicBezTo>
                    <a:pt x="3870" y="3049"/>
                    <a:pt x="3727" y="2918"/>
                    <a:pt x="3727" y="2739"/>
                  </a:cubicBezTo>
                  <a:cubicBezTo>
                    <a:pt x="3727" y="2572"/>
                    <a:pt x="3858" y="2429"/>
                    <a:pt x="4036" y="2429"/>
                  </a:cubicBezTo>
                  <a:close/>
                  <a:moveTo>
                    <a:pt x="595" y="3501"/>
                  </a:moveTo>
                  <a:cubicBezTo>
                    <a:pt x="774" y="3501"/>
                    <a:pt x="905" y="3632"/>
                    <a:pt x="905" y="3811"/>
                  </a:cubicBezTo>
                  <a:cubicBezTo>
                    <a:pt x="905" y="3989"/>
                    <a:pt x="762" y="4120"/>
                    <a:pt x="595" y="4120"/>
                  </a:cubicBezTo>
                  <a:cubicBezTo>
                    <a:pt x="429" y="4120"/>
                    <a:pt x="286" y="3989"/>
                    <a:pt x="286" y="3811"/>
                  </a:cubicBezTo>
                  <a:cubicBezTo>
                    <a:pt x="286" y="3644"/>
                    <a:pt x="417" y="3501"/>
                    <a:pt x="595" y="3501"/>
                  </a:cubicBezTo>
                  <a:close/>
                  <a:moveTo>
                    <a:pt x="5608" y="1"/>
                  </a:moveTo>
                  <a:cubicBezTo>
                    <a:pt x="5275" y="1"/>
                    <a:pt x="4989" y="286"/>
                    <a:pt x="4989" y="632"/>
                  </a:cubicBezTo>
                  <a:cubicBezTo>
                    <a:pt x="4989" y="786"/>
                    <a:pt x="5048" y="941"/>
                    <a:pt x="5156" y="1048"/>
                  </a:cubicBezTo>
                  <a:lnTo>
                    <a:pt x="4239" y="2132"/>
                  </a:lnTo>
                  <a:cubicBezTo>
                    <a:pt x="4179" y="2120"/>
                    <a:pt x="4108" y="2096"/>
                    <a:pt x="4048" y="2096"/>
                  </a:cubicBezTo>
                  <a:cubicBezTo>
                    <a:pt x="3858" y="2096"/>
                    <a:pt x="3679" y="2191"/>
                    <a:pt x="3560" y="2334"/>
                  </a:cubicBezTo>
                  <a:lnTo>
                    <a:pt x="2739" y="1882"/>
                  </a:lnTo>
                  <a:cubicBezTo>
                    <a:pt x="2774" y="1798"/>
                    <a:pt x="2786" y="1727"/>
                    <a:pt x="2786" y="1656"/>
                  </a:cubicBezTo>
                  <a:cubicBezTo>
                    <a:pt x="2786" y="1310"/>
                    <a:pt x="2500" y="1024"/>
                    <a:pt x="2155" y="1024"/>
                  </a:cubicBezTo>
                  <a:cubicBezTo>
                    <a:pt x="1822" y="1024"/>
                    <a:pt x="1536" y="1310"/>
                    <a:pt x="1536" y="1656"/>
                  </a:cubicBezTo>
                  <a:cubicBezTo>
                    <a:pt x="1536" y="1822"/>
                    <a:pt x="1596" y="1953"/>
                    <a:pt x="1703" y="2072"/>
                  </a:cubicBezTo>
                  <a:lnTo>
                    <a:pt x="834" y="3203"/>
                  </a:lnTo>
                  <a:cubicBezTo>
                    <a:pt x="774" y="3191"/>
                    <a:pt x="703" y="3168"/>
                    <a:pt x="631" y="3168"/>
                  </a:cubicBezTo>
                  <a:cubicBezTo>
                    <a:pt x="286" y="3168"/>
                    <a:pt x="0" y="3453"/>
                    <a:pt x="0" y="3799"/>
                  </a:cubicBezTo>
                  <a:cubicBezTo>
                    <a:pt x="0" y="4144"/>
                    <a:pt x="286" y="4418"/>
                    <a:pt x="631" y="4418"/>
                  </a:cubicBezTo>
                  <a:cubicBezTo>
                    <a:pt x="965" y="4418"/>
                    <a:pt x="1250" y="4144"/>
                    <a:pt x="1250" y="3799"/>
                  </a:cubicBezTo>
                  <a:cubicBezTo>
                    <a:pt x="1250" y="3632"/>
                    <a:pt x="1191" y="3501"/>
                    <a:pt x="1084" y="3382"/>
                  </a:cubicBezTo>
                  <a:lnTo>
                    <a:pt x="1953" y="2251"/>
                  </a:lnTo>
                  <a:cubicBezTo>
                    <a:pt x="2012" y="2263"/>
                    <a:pt x="2084" y="2275"/>
                    <a:pt x="2155" y="2275"/>
                  </a:cubicBezTo>
                  <a:cubicBezTo>
                    <a:pt x="2310" y="2275"/>
                    <a:pt x="2441" y="2215"/>
                    <a:pt x="2560" y="2144"/>
                  </a:cubicBezTo>
                  <a:lnTo>
                    <a:pt x="3441" y="2632"/>
                  </a:lnTo>
                  <a:cubicBezTo>
                    <a:pt x="3441" y="2668"/>
                    <a:pt x="3429" y="2691"/>
                    <a:pt x="3429" y="2739"/>
                  </a:cubicBezTo>
                  <a:cubicBezTo>
                    <a:pt x="3429" y="3084"/>
                    <a:pt x="3703" y="3370"/>
                    <a:pt x="4048" y="3370"/>
                  </a:cubicBezTo>
                  <a:cubicBezTo>
                    <a:pt x="4394" y="3370"/>
                    <a:pt x="4679" y="3084"/>
                    <a:pt x="4679" y="2739"/>
                  </a:cubicBezTo>
                  <a:cubicBezTo>
                    <a:pt x="4679" y="2572"/>
                    <a:pt x="4620" y="2429"/>
                    <a:pt x="4513" y="2322"/>
                  </a:cubicBezTo>
                  <a:lnTo>
                    <a:pt x="5418" y="1239"/>
                  </a:lnTo>
                  <a:cubicBezTo>
                    <a:pt x="5477" y="1251"/>
                    <a:pt x="5548" y="1263"/>
                    <a:pt x="5608" y="1263"/>
                  </a:cubicBezTo>
                  <a:cubicBezTo>
                    <a:pt x="5953" y="1263"/>
                    <a:pt x="6239" y="989"/>
                    <a:pt x="6239" y="643"/>
                  </a:cubicBezTo>
                  <a:cubicBezTo>
                    <a:pt x="6239" y="286"/>
                    <a:pt x="5953" y="1"/>
                    <a:pt x="5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2" name="Google Shape;11482;p79"/>
          <p:cNvGrpSpPr/>
          <p:nvPr/>
        </p:nvGrpSpPr>
        <p:grpSpPr>
          <a:xfrm>
            <a:off x="1745217" y="1334471"/>
            <a:ext cx="343269" cy="342505"/>
            <a:chOff x="1745217" y="1515471"/>
            <a:chExt cx="343269" cy="342505"/>
          </a:xfrm>
          <a:solidFill>
            <a:schemeClr val="tx1"/>
          </a:solidFill>
        </p:grpSpPr>
        <p:sp>
          <p:nvSpPr>
            <p:cNvPr id="11483" name="Google Shape;11483;p79"/>
            <p:cNvSpPr/>
            <p:nvPr/>
          </p:nvSpPr>
          <p:spPr>
            <a:xfrm>
              <a:off x="1854448" y="1647096"/>
              <a:ext cx="22012" cy="21630"/>
            </a:xfrm>
            <a:custGeom>
              <a:avLst/>
              <a:gdLst/>
              <a:ahLst/>
              <a:cxnLst/>
              <a:rect l="l" t="t" r="r" b="b"/>
              <a:pathLst>
                <a:path w="691" h="679" extrusionOk="0">
                  <a:moveTo>
                    <a:pt x="346" y="0"/>
                  </a:moveTo>
                  <a:cubicBezTo>
                    <a:pt x="155" y="0"/>
                    <a:pt x="0" y="155"/>
                    <a:pt x="0" y="345"/>
                  </a:cubicBezTo>
                  <a:cubicBezTo>
                    <a:pt x="0" y="536"/>
                    <a:pt x="155" y="679"/>
                    <a:pt x="346" y="679"/>
                  </a:cubicBezTo>
                  <a:cubicBezTo>
                    <a:pt x="536" y="679"/>
                    <a:pt x="691" y="536"/>
                    <a:pt x="691" y="345"/>
                  </a:cubicBezTo>
                  <a:cubicBezTo>
                    <a:pt x="691" y="155"/>
                    <a:pt x="536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79"/>
            <p:cNvSpPr/>
            <p:nvPr/>
          </p:nvSpPr>
          <p:spPr>
            <a:xfrm>
              <a:off x="1906021" y="1647096"/>
              <a:ext cx="21661" cy="21630"/>
            </a:xfrm>
            <a:custGeom>
              <a:avLst/>
              <a:gdLst/>
              <a:ahLst/>
              <a:cxnLst/>
              <a:rect l="l" t="t" r="r" b="b"/>
              <a:pathLst>
                <a:path w="680" h="679" extrusionOk="0">
                  <a:moveTo>
                    <a:pt x="334" y="0"/>
                  </a:moveTo>
                  <a:cubicBezTo>
                    <a:pt x="143" y="0"/>
                    <a:pt x="0" y="155"/>
                    <a:pt x="0" y="345"/>
                  </a:cubicBezTo>
                  <a:cubicBezTo>
                    <a:pt x="0" y="536"/>
                    <a:pt x="143" y="679"/>
                    <a:pt x="334" y="679"/>
                  </a:cubicBezTo>
                  <a:cubicBezTo>
                    <a:pt x="524" y="679"/>
                    <a:pt x="679" y="536"/>
                    <a:pt x="679" y="345"/>
                  </a:cubicBezTo>
                  <a:cubicBezTo>
                    <a:pt x="679" y="155"/>
                    <a:pt x="524" y="0"/>
                    <a:pt x="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79"/>
            <p:cNvSpPr/>
            <p:nvPr/>
          </p:nvSpPr>
          <p:spPr>
            <a:xfrm>
              <a:off x="1956830" y="1647096"/>
              <a:ext cx="22044" cy="21630"/>
            </a:xfrm>
            <a:custGeom>
              <a:avLst/>
              <a:gdLst/>
              <a:ahLst/>
              <a:cxnLst/>
              <a:rect l="l" t="t" r="r" b="b"/>
              <a:pathLst>
                <a:path w="692" h="679" extrusionOk="0">
                  <a:moveTo>
                    <a:pt x="346" y="0"/>
                  </a:moveTo>
                  <a:cubicBezTo>
                    <a:pt x="156" y="0"/>
                    <a:pt x="1" y="155"/>
                    <a:pt x="1" y="345"/>
                  </a:cubicBezTo>
                  <a:cubicBezTo>
                    <a:pt x="1" y="536"/>
                    <a:pt x="156" y="679"/>
                    <a:pt x="346" y="679"/>
                  </a:cubicBezTo>
                  <a:cubicBezTo>
                    <a:pt x="537" y="679"/>
                    <a:pt x="691" y="536"/>
                    <a:pt x="691" y="345"/>
                  </a:cubicBezTo>
                  <a:cubicBezTo>
                    <a:pt x="691" y="155"/>
                    <a:pt x="537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6" name="Google Shape;11486;p79"/>
            <p:cNvSpPr/>
            <p:nvPr/>
          </p:nvSpPr>
          <p:spPr>
            <a:xfrm>
              <a:off x="1745217" y="1515471"/>
              <a:ext cx="343269" cy="342505"/>
            </a:xfrm>
            <a:custGeom>
              <a:avLst/>
              <a:gdLst/>
              <a:ahLst/>
              <a:cxnLst/>
              <a:rect l="l" t="t" r="r" b="b"/>
              <a:pathLst>
                <a:path w="10776" h="10752" extrusionOk="0">
                  <a:moveTo>
                    <a:pt x="5382" y="1"/>
                  </a:moveTo>
                  <a:cubicBezTo>
                    <a:pt x="3953" y="1"/>
                    <a:pt x="2608" y="453"/>
                    <a:pt x="1596" y="1286"/>
                  </a:cubicBezTo>
                  <a:cubicBezTo>
                    <a:pt x="560" y="2144"/>
                    <a:pt x="0" y="3251"/>
                    <a:pt x="0" y="4465"/>
                  </a:cubicBezTo>
                  <a:cubicBezTo>
                    <a:pt x="0" y="5513"/>
                    <a:pt x="465" y="6561"/>
                    <a:pt x="1274" y="7359"/>
                  </a:cubicBezTo>
                  <a:cubicBezTo>
                    <a:pt x="2072" y="8121"/>
                    <a:pt x="3120" y="8645"/>
                    <a:pt x="4298" y="8835"/>
                  </a:cubicBezTo>
                  <a:cubicBezTo>
                    <a:pt x="4310" y="9442"/>
                    <a:pt x="4108" y="10014"/>
                    <a:pt x="3703" y="10478"/>
                  </a:cubicBezTo>
                  <a:cubicBezTo>
                    <a:pt x="3655" y="10514"/>
                    <a:pt x="3644" y="10597"/>
                    <a:pt x="3679" y="10657"/>
                  </a:cubicBezTo>
                  <a:cubicBezTo>
                    <a:pt x="3703" y="10704"/>
                    <a:pt x="3763" y="10752"/>
                    <a:pt x="3834" y="10752"/>
                  </a:cubicBezTo>
                  <a:cubicBezTo>
                    <a:pt x="5025" y="10752"/>
                    <a:pt x="6084" y="9966"/>
                    <a:pt x="6442" y="8835"/>
                  </a:cubicBezTo>
                  <a:cubicBezTo>
                    <a:pt x="7406" y="8668"/>
                    <a:pt x="8287" y="8299"/>
                    <a:pt x="9013" y="7752"/>
                  </a:cubicBezTo>
                  <a:cubicBezTo>
                    <a:pt x="9097" y="7692"/>
                    <a:pt x="9109" y="7585"/>
                    <a:pt x="9049" y="7513"/>
                  </a:cubicBezTo>
                  <a:cubicBezTo>
                    <a:pt x="9014" y="7465"/>
                    <a:pt x="8963" y="7441"/>
                    <a:pt x="8913" y="7441"/>
                  </a:cubicBezTo>
                  <a:cubicBezTo>
                    <a:pt x="8877" y="7441"/>
                    <a:pt x="8841" y="7453"/>
                    <a:pt x="8811" y="7478"/>
                  </a:cubicBezTo>
                  <a:cubicBezTo>
                    <a:pt x="8096" y="8014"/>
                    <a:pt x="7215" y="8371"/>
                    <a:pt x="6275" y="8502"/>
                  </a:cubicBezTo>
                  <a:cubicBezTo>
                    <a:pt x="6203" y="8525"/>
                    <a:pt x="6156" y="8561"/>
                    <a:pt x="6132" y="8621"/>
                  </a:cubicBezTo>
                  <a:cubicBezTo>
                    <a:pt x="5894" y="9549"/>
                    <a:pt x="5120" y="10216"/>
                    <a:pt x="4215" y="10371"/>
                  </a:cubicBezTo>
                  <a:cubicBezTo>
                    <a:pt x="4537" y="9859"/>
                    <a:pt x="4703" y="9264"/>
                    <a:pt x="4644" y="8656"/>
                  </a:cubicBezTo>
                  <a:cubicBezTo>
                    <a:pt x="4644" y="8585"/>
                    <a:pt x="4572" y="8502"/>
                    <a:pt x="4489" y="8490"/>
                  </a:cubicBezTo>
                  <a:cubicBezTo>
                    <a:pt x="2084" y="8144"/>
                    <a:pt x="346" y="6442"/>
                    <a:pt x="346" y="4430"/>
                  </a:cubicBezTo>
                  <a:cubicBezTo>
                    <a:pt x="346" y="2156"/>
                    <a:pt x="2608" y="310"/>
                    <a:pt x="5382" y="310"/>
                  </a:cubicBezTo>
                  <a:cubicBezTo>
                    <a:pt x="8168" y="310"/>
                    <a:pt x="10430" y="2156"/>
                    <a:pt x="10430" y="4430"/>
                  </a:cubicBezTo>
                  <a:cubicBezTo>
                    <a:pt x="10430" y="5370"/>
                    <a:pt x="10025" y="6287"/>
                    <a:pt x="9311" y="7013"/>
                  </a:cubicBezTo>
                  <a:cubicBezTo>
                    <a:pt x="9251" y="7097"/>
                    <a:pt x="9251" y="7192"/>
                    <a:pt x="9311" y="7252"/>
                  </a:cubicBezTo>
                  <a:cubicBezTo>
                    <a:pt x="9353" y="7281"/>
                    <a:pt x="9397" y="7296"/>
                    <a:pt x="9439" y="7296"/>
                  </a:cubicBezTo>
                  <a:cubicBezTo>
                    <a:pt x="9481" y="7296"/>
                    <a:pt x="9519" y="7281"/>
                    <a:pt x="9549" y="7252"/>
                  </a:cubicBezTo>
                  <a:cubicBezTo>
                    <a:pt x="10347" y="6466"/>
                    <a:pt x="10775" y="5454"/>
                    <a:pt x="10775" y="4430"/>
                  </a:cubicBezTo>
                  <a:cubicBezTo>
                    <a:pt x="10775" y="3263"/>
                    <a:pt x="10204" y="2144"/>
                    <a:pt x="9180" y="1286"/>
                  </a:cubicBezTo>
                  <a:cubicBezTo>
                    <a:pt x="8168" y="453"/>
                    <a:pt x="6811" y="1"/>
                    <a:pt x="5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7" name="Google Shape;11487;p79"/>
          <p:cNvSpPr/>
          <p:nvPr/>
        </p:nvSpPr>
        <p:spPr>
          <a:xfrm>
            <a:off x="3509220" y="1324437"/>
            <a:ext cx="365632" cy="363561"/>
          </a:xfrm>
          <a:custGeom>
            <a:avLst/>
            <a:gdLst/>
            <a:ahLst/>
            <a:cxnLst/>
            <a:rect l="l" t="t" r="r" b="b"/>
            <a:pathLst>
              <a:path w="11478" h="11413" extrusionOk="0">
                <a:moveTo>
                  <a:pt x="1401" y="515"/>
                </a:moveTo>
                <a:cubicBezTo>
                  <a:pt x="1616" y="515"/>
                  <a:pt x="1834" y="595"/>
                  <a:pt x="2000" y="756"/>
                </a:cubicBezTo>
                <a:lnTo>
                  <a:pt x="2548" y="1304"/>
                </a:lnTo>
                <a:lnTo>
                  <a:pt x="1358" y="2494"/>
                </a:lnTo>
                <a:lnTo>
                  <a:pt x="810" y="1947"/>
                </a:lnTo>
                <a:cubicBezTo>
                  <a:pt x="476" y="1625"/>
                  <a:pt x="476" y="1078"/>
                  <a:pt x="810" y="756"/>
                </a:cubicBezTo>
                <a:cubicBezTo>
                  <a:pt x="971" y="595"/>
                  <a:pt x="1185" y="515"/>
                  <a:pt x="1401" y="515"/>
                </a:cubicBezTo>
                <a:close/>
                <a:moveTo>
                  <a:pt x="2798" y="1566"/>
                </a:moveTo>
                <a:lnTo>
                  <a:pt x="3251" y="2006"/>
                </a:lnTo>
                <a:lnTo>
                  <a:pt x="2655" y="2602"/>
                </a:lnTo>
                <a:lnTo>
                  <a:pt x="2060" y="3197"/>
                </a:lnTo>
                <a:lnTo>
                  <a:pt x="1608" y="2756"/>
                </a:lnTo>
                <a:lnTo>
                  <a:pt x="2798" y="1566"/>
                </a:lnTo>
                <a:close/>
                <a:moveTo>
                  <a:pt x="10132" y="9031"/>
                </a:moveTo>
                <a:lnTo>
                  <a:pt x="10811" y="10757"/>
                </a:lnTo>
                <a:lnTo>
                  <a:pt x="9085" y="10091"/>
                </a:lnTo>
                <a:lnTo>
                  <a:pt x="10132" y="9031"/>
                </a:lnTo>
                <a:close/>
                <a:moveTo>
                  <a:pt x="4036" y="5685"/>
                </a:moveTo>
                <a:lnTo>
                  <a:pt x="5763" y="7412"/>
                </a:lnTo>
                <a:lnTo>
                  <a:pt x="5418" y="7757"/>
                </a:lnTo>
                <a:lnTo>
                  <a:pt x="5001" y="7340"/>
                </a:lnTo>
                <a:cubicBezTo>
                  <a:pt x="4965" y="7299"/>
                  <a:pt x="4920" y="7278"/>
                  <a:pt x="4876" y="7278"/>
                </a:cubicBezTo>
                <a:cubicBezTo>
                  <a:pt x="4831" y="7278"/>
                  <a:pt x="4787" y="7299"/>
                  <a:pt x="4751" y="7340"/>
                </a:cubicBezTo>
                <a:cubicBezTo>
                  <a:pt x="4679" y="7412"/>
                  <a:pt x="4679" y="7519"/>
                  <a:pt x="4751" y="7590"/>
                </a:cubicBezTo>
                <a:lnTo>
                  <a:pt x="5168" y="8007"/>
                </a:lnTo>
                <a:lnTo>
                  <a:pt x="4763" y="8412"/>
                </a:lnTo>
                <a:lnTo>
                  <a:pt x="3822" y="7471"/>
                </a:lnTo>
                <a:cubicBezTo>
                  <a:pt x="3786" y="7436"/>
                  <a:pt x="3742" y="7418"/>
                  <a:pt x="3697" y="7418"/>
                </a:cubicBezTo>
                <a:cubicBezTo>
                  <a:pt x="3652" y="7418"/>
                  <a:pt x="3608" y="7436"/>
                  <a:pt x="3572" y="7471"/>
                </a:cubicBezTo>
                <a:cubicBezTo>
                  <a:pt x="3501" y="7543"/>
                  <a:pt x="3501" y="7650"/>
                  <a:pt x="3572" y="7721"/>
                </a:cubicBezTo>
                <a:lnTo>
                  <a:pt x="4513" y="8662"/>
                </a:lnTo>
                <a:lnTo>
                  <a:pt x="4108" y="9067"/>
                </a:lnTo>
                <a:lnTo>
                  <a:pt x="3691" y="8638"/>
                </a:lnTo>
                <a:cubicBezTo>
                  <a:pt x="3655" y="8602"/>
                  <a:pt x="3611" y="8584"/>
                  <a:pt x="3566" y="8584"/>
                </a:cubicBezTo>
                <a:cubicBezTo>
                  <a:pt x="3521" y="8584"/>
                  <a:pt x="3477" y="8602"/>
                  <a:pt x="3441" y="8638"/>
                </a:cubicBezTo>
                <a:cubicBezTo>
                  <a:pt x="3358" y="8721"/>
                  <a:pt x="3358" y="8817"/>
                  <a:pt x="3441" y="8900"/>
                </a:cubicBezTo>
                <a:lnTo>
                  <a:pt x="3858" y="9317"/>
                </a:lnTo>
                <a:lnTo>
                  <a:pt x="3453" y="9710"/>
                </a:lnTo>
                <a:lnTo>
                  <a:pt x="3036" y="9293"/>
                </a:lnTo>
                <a:cubicBezTo>
                  <a:pt x="3001" y="9257"/>
                  <a:pt x="2956" y="9239"/>
                  <a:pt x="2911" y="9239"/>
                </a:cubicBezTo>
                <a:cubicBezTo>
                  <a:pt x="2867" y="9239"/>
                  <a:pt x="2822" y="9257"/>
                  <a:pt x="2786" y="9293"/>
                </a:cubicBezTo>
                <a:cubicBezTo>
                  <a:pt x="2703" y="9376"/>
                  <a:pt x="2703" y="9471"/>
                  <a:pt x="2786" y="9555"/>
                </a:cubicBezTo>
                <a:lnTo>
                  <a:pt x="3203" y="9972"/>
                </a:lnTo>
                <a:lnTo>
                  <a:pt x="2798" y="10364"/>
                </a:lnTo>
                <a:lnTo>
                  <a:pt x="1858" y="9436"/>
                </a:lnTo>
                <a:cubicBezTo>
                  <a:pt x="1822" y="9394"/>
                  <a:pt x="1777" y="9373"/>
                  <a:pt x="1733" y="9373"/>
                </a:cubicBezTo>
                <a:cubicBezTo>
                  <a:pt x="1688" y="9373"/>
                  <a:pt x="1643" y="9394"/>
                  <a:pt x="1608" y="9436"/>
                </a:cubicBezTo>
                <a:cubicBezTo>
                  <a:pt x="1536" y="9507"/>
                  <a:pt x="1536" y="9614"/>
                  <a:pt x="1608" y="9686"/>
                </a:cubicBezTo>
                <a:lnTo>
                  <a:pt x="2548" y="10626"/>
                </a:lnTo>
                <a:lnTo>
                  <a:pt x="2191" y="10984"/>
                </a:lnTo>
                <a:cubicBezTo>
                  <a:pt x="2155" y="11007"/>
                  <a:pt x="2096" y="11043"/>
                  <a:pt x="2048" y="11043"/>
                </a:cubicBezTo>
                <a:cubicBezTo>
                  <a:pt x="2012" y="11043"/>
                  <a:pt x="1953" y="11019"/>
                  <a:pt x="1917" y="10984"/>
                </a:cubicBezTo>
                <a:lnTo>
                  <a:pt x="465" y="9519"/>
                </a:lnTo>
                <a:cubicBezTo>
                  <a:pt x="381" y="9448"/>
                  <a:pt x="381" y="9329"/>
                  <a:pt x="465" y="9257"/>
                </a:cubicBezTo>
                <a:lnTo>
                  <a:pt x="4036" y="5685"/>
                </a:lnTo>
                <a:close/>
                <a:moveTo>
                  <a:pt x="9428" y="0"/>
                </a:moveTo>
                <a:cubicBezTo>
                  <a:pt x="9290" y="0"/>
                  <a:pt x="9150" y="54"/>
                  <a:pt x="9037" y="161"/>
                </a:cubicBezTo>
                <a:lnTo>
                  <a:pt x="6299" y="2899"/>
                </a:lnTo>
                <a:cubicBezTo>
                  <a:pt x="6227" y="2971"/>
                  <a:pt x="6227" y="3078"/>
                  <a:pt x="6299" y="3149"/>
                </a:cubicBezTo>
                <a:cubicBezTo>
                  <a:pt x="6334" y="3185"/>
                  <a:pt x="6379" y="3203"/>
                  <a:pt x="6424" y="3203"/>
                </a:cubicBezTo>
                <a:cubicBezTo>
                  <a:pt x="6468" y="3203"/>
                  <a:pt x="6513" y="3185"/>
                  <a:pt x="6549" y="3149"/>
                </a:cubicBezTo>
                <a:lnTo>
                  <a:pt x="9287" y="411"/>
                </a:lnTo>
                <a:cubicBezTo>
                  <a:pt x="9323" y="387"/>
                  <a:pt x="9382" y="351"/>
                  <a:pt x="9418" y="351"/>
                </a:cubicBezTo>
                <a:cubicBezTo>
                  <a:pt x="9466" y="351"/>
                  <a:pt x="9525" y="363"/>
                  <a:pt x="9561" y="411"/>
                </a:cubicBezTo>
                <a:lnTo>
                  <a:pt x="11013" y="1875"/>
                </a:lnTo>
                <a:cubicBezTo>
                  <a:pt x="11049" y="1899"/>
                  <a:pt x="11073" y="1959"/>
                  <a:pt x="11073" y="2006"/>
                </a:cubicBezTo>
                <a:cubicBezTo>
                  <a:pt x="11073" y="2054"/>
                  <a:pt x="11061" y="2113"/>
                  <a:pt x="11013" y="2137"/>
                </a:cubicBezTo>
                <a:lnTo>
                  <a:pt x="10656" y="2494"/>
                </a:lnTo>
                <a:lnTo>
                  <a:pt x="9716" y="1554"/>
                </a:lnTo>
                <a:cubicBezTo>
                  <a:pt x="9680" y="1518"/>
                  <a:pt x="9635" y="1500"/>
                  <a:pt x="9591" y="1500"/>
                </a:cubicBezTo>
                <a:cubicBezTo>
                  <a:pt x="9546" y="1500"/>
                  <a:pt x="9501" y="1518"/>
                  <a:pt x="9466" y="1554"/>
                </a:cubicBezTo>
                <a:cubicBezTo>
                  <a:pt x="9394" y="1637"/>
                  <a:pt x="9394" y="1732"/>
                  <a:pt x="9466" y="1816"/>
                </a:cubicBezTo>
                <a:lnTo>
                  <a:pt x="10406" y="2744"/>
                </a:lnTo>
                <a:lnTo>
                  <a:pt x="10001" y="3149"/>
                </a:lnTo>
                <a:lnTo>
                  <a:pt x="9585" y="2733"/>
                </a:lnTo>
                <a:cubicBezTo>
                  <a:pt x="9549" y="2697"/>
                  <a:pt x="9504" y="2679"/>
                  <a:pt x="9460" y="2679"/>
                </a:cubicBezTo>
                <a:cubicBezTo>
                  <a:pt x="9415" y="2679"/>
                  <a:pt x="9370" y="2697"/>
                  <a:pt x="9335" y="2733"/>
                </a:cubicBezTo>
                <a:cubicBezTo>
                  <a:pt x="9263" y="2804"/>
                  <a:pt x="9263" y="2911"/>
                  <a:pt x="9335" y="2983"/>
                </a:cubicBezTo>
                <a:lnTo>
                  <a:pt x="9751" y="3399"/>
                </a:lnTo>
                <a:lnTo>
                  <a:pt x="9347" y="3804"/>
                </a:lnTo>
                <a:lnTo>
                  <a:pt x="8930" y="3387"/>
                </a:lnTo>
                <a:cubicBezTo>
                  <a:pt x="8894" y="3352"/>
                  <a:pt x="8850" y="3334"/>
                  <a:pt x="8805" y="3334"/>
                </a:cubicBezTo>
                <a:cubicBezTo>
                  <a:pt x="8760" y="3334"/>
                  <a:pt x="8716" y="3352"/>
                  <a:pt x="8680" y="3387"/>
                </a:cubicBezTo>
                <a:cubicBezTo>
                  <a:pt x="8597" y="3459"/>
                  <a:pt x="8597" y="3566"/>
                  <a:pt x="8680" y="3637"/>
                </a:cubicBezTo>
                <a:lnTo>
                  <a:pt x="9097" y="4054"/>
                </a:lnTo>
                <a:lnTo>
                  <a:pt x="8692" y="4459"/>
                </a:lnTo>
                <a:lnTo>
                  <a:pt x="7751" y="3518"/>
                </a:lnTo>
                <a:cubicBezTo>
                  <a:pt x="7715" y="3483"/>
                  <a:pt x="7671" y="3465"/>
                  <a:pt x="7626" y="3465"/>
                </a:cubicBezTo>
                <a:cubicBezTo>
                  <a:pt x="7581" y="3465"/>
                  <a:pt x="7537" y="3483"/>
                  <a:pt x="7501" y="3518"/>
                </a:cubicBezTo>
                <a:cubicBezTo>
                  <a:pt x="7430" y="3602"/>
                  <a:pt x="7430" y="3697"/>
                  <a:pt x="7501" y="3780"/>
                </a:cubicBezTo>
                <a:lnTo>
                  <a:pt x="8442" y="4709"/>
                </a:lnTo>
                <a:lnTo>
                  <a:pt x="8037" y="5114"/>
                </a:lnTo>
                <a:lnTo>
                  <a:pt x="7620" y="4697"/>
                </a:lnTo>
                <a:cubicBezTo>
                  <a:pt x="7584" y="4661"/>
                  <a:pt x="7540" y="4644"/>
                  <a:pt x="7495" y="4644"/>
                </a:cubicBezTo>
                <a:cubicBezTo>
                  <a:pt x="7451" y="4644"/>
                  <a:pt x="7406" y="4661"/>
                  <a:pt x="7370" y="4697"/>
                </a:cubicBezTo>
                <a:cubicBezTo>
                  <a:pt x="7287" y="4769"/>
                  <a:pt x="7287" y="4876"/>
                  <a:pt x="7370" y="4947"/>
                </a:cubicBezTo>
                <a:lnTo>
                  <a:pt x="7787" y="5364"/>
                </a:lnTo>
                <a:lnTo>
                  <a:pt x="7442" y="5709"/>
                </a:lnTo>
                <a:lnTo>
                  <a:pt x="5715" y="3983"/>
                </a:lnTo>
                <a:lnTo>
                  <a:pt x="6037" y="3661"/>
                </a:lnTo>
                <a:cubicBezTo>
                  <a:pt x="6120" y="3578"/>
                  <a:pt x="6120" y="3483"/>
                  <a:pt x="6037" y="3399"/>
                </a:cubicBezTo>
                <a:cubicBezTo>
                  <a:pt x="6001" y="3364"/>
                  <a:pt x="5956" y="3346"/>
                  <a:pt x="5912" y="3346"/>
                </a:cubicBezTo>
                <a:cubicBezTo>
                  <a:pt x="5867" y="3346"/>
                  <a:pt x="5822" y="3364"/>
                  <a:pt x="5787" y="3399"/>
                </a:cubicBezTo>
                <a:lnTo>
                  <a:pt x="5465" y="3733"/>
                </a:lnTo>
                <a:lnTo>
                  <a:pt x="2239" y="506"/>
                </a:lnTo>
                <a:cubicBezTo>
                  <a:pt x="2012" y="280"/>
                  <a:pt x="1715" y="161"/>
                  <a:pt x="1381" y="161"/>
                </a:cubicBezTo>
                <a:cubicBezTo>
                  <a:pt x="1072" y="161"/>
                  <a:pt x="762" y="280"/>
                  <a:pt x="536" y="506"/>
                </a:cubicBezTo>
                <a:cubicBezTo>
                  <a:pt x="310" y="732"/>
                  <a:pt x="191" y="1030"/>
                  <a:pt x="191" y="1351"/>
                </a:cubicBezTo>
                <a:cubicBezTo>
                  <a:pt x="191" y="1661"/>
                  <a:pt x="310" y="1971"/>
                  <a:pt x="536" y="2197"/>
                </a:cubicBezTo>
                <a:lnTo>
                  <a:pt x="3774" y="5447"/>
                </a:lnTo>
                <a:lnTo>
                  <a:pt x="203" y="9019"/>
                </a:lnTo>
                <a:cubicBezTo>
                  <a:pt x="0" y="9221"/>
                  <a:pt x="0" y="9567"/>
                  <a:pt x="203" y="9793"/>
                </a:cubicBezTo>
                <a:lnTo>
                  <a:pt x="1667" y="11246"/>
                </a:lnTo>
                <a:cubicBezTo>
                  <a:pt x="1774" y="11353"/>
                  <a:pt x="1905" y="11412"/>
                  <a:pt x="2048" y="11412"/>
                </a:cubicBezTo>
                <a:cubicBezTo>
                  <a:pt x="2203" y="11412"/>
                  <a:pt x="2334" y="11353"/>
                  <a:pt x="2441" y="11246"/>
                </a:cubicBezTo>
                <a:lnTo>
                  <a:pt x="6013" y="7674"/>
                </a:lnTo>
                <a:lnTo>
                  <a:pt x="6263" y="7924"/>
                </a:lnTo>
                <a:cubicBezTo>
                  <a:pt x="6299" y="7965"/>
                  <a:pt x="6343" y="7986"/>
                  <a:pt x="6389" y="7986"/>
                </a:cubicBezTo>
                <a:cubicBezTo>
                  <a:pt x="6436" y="7986"/>
                  <a:pt x="6483" y="7965"/>
                  <a:pt x="6525" y="7924"/>
                </a:cubicBezTo>
                <a:cubicBezTo>
                  <a:pt x="6596" y="7852"/>
                  <a:pt x="6596" y="7745"/>
                  <a:pt x="6525" y="7674"/>
                </a:cubicBezTo>
                <a:lnTo>
                  <a:pt x="6168" y="7316"/>
                </a:lnTo>
                <a:cubicBezTo>
                  <a:pt x="6168" y="7305"/>
                  <a:pt x="6144" y="7305"/>
                  <a:pt x="6132" y="7293"/>
                </a:cubicBezTo>
                <a:lnTo>
                  <a:pt x="6096" y="7257"/>
                </a:lnTo>
                <a:lnTo>
                  <a:pt x="2310" y="3471"/>
                </a:lnTo>
                <a:lnTo>
                  <a:pt x="2786" y="2995"/>
                </a:lnTo>
                <a:lnTo>
                  <a:pt x="3084" y="3292"/>
                </a:lnTo>
                <a:cubicBezTo>
                  <a:pt x="3108" y="3316"/>
                  <a:pt x="3155" y="3328"/>
                  <a:pt x="3203" y="3328"/>
                </a:cubicBezTo>
                <a:cubicBezTo>
                  <a:pt x="3239" y="3328"/>
                  <a:pt x="3286" y="3316"/>
                  <a:pt x="3322" y="3292"/>
                </a:cubicBezTo>
                <a:cubicBezTo>
                  <a:pt x="3393" y="3209"/>
                  <a:pt x="3393" y="3114"/>
                  <a:pt x="3322" y="3030"/>
                </a:cubicBezTo>
                <a:lnTo>
                  <a:pt x="3024" y="2733"/>
                </a:lnTo>
                <a:lnTo>
                  <a:pt x="3501" y="2256"/>
                </a:lnTo>
                <a:lnTo>
                  <a:pt x="5358" y="4126"/>
                </a:lnTo>
                <a:lnTo>
                  <a:pt x="7311" y="6066"/>
                </a:lnTo>
                <a:lnTo>
                  <a:pt x="7323" y="6090"/>
                </a:lnTo>
                <a:lnTo>
                  <a:pt x="7334" y="6102"/>
                </a:lnTo>
                <a:lnTo>
                  <a:pt x="9942" y="8710"/>
                </a:lnTo>
                <a:lnTo>
                  <a:pt x="9466" y="9186"/>
                </a:lnTo>
                <a:lnTo>
                  <a:pt x="6846" y="6554"/>
                </a:lnTo>
                <a:lnTo>
                  <a:pt x="5810" y="5519"/>
                </a:lnTo>
                <a:lnTo>
                  <a:pt x="3965" y="3673"/>
                </a:lnTo>
                <a:cubicBezTo>
                  <a:pt x="3923" y="3637"/>
                  <a:pt x="3879" y="3620"/>
                  <a:pt x="3834" y="3620"/>
                </a:cubicBezTo>
                <a:cubicBezTo>
                  <a:pt x="3789" y="3620"/>
                  <a:pt x="3745" y="3637"/>
                  <a:pt x="3703" y="3673"/>
                </a:cubicBezTo>
                <a:cubicBezTo>
                  <a:pt x="3632" y="3745"/>
                  <a:pt x="3632" y="3852"/>
                  <a:pt x="3703" y="3923"/>
                </a:cubicBezTo>
                <a:lnTo>
                  <a:pt x="9239" y="9460"/>
                </a:lnTo>
                <a:lnTo>
                  <a:pt x="8763" y="9936"/>
                </a:lnTo>
                <a:lnTo>
                  <a:pt x="7096" y="8269"/>
                </a:lnTo>
                <a:cubicBezTo>
                  <a:pt x="7061" y="8233"/>
                  <a:pt x="7016" y="8215"/>
                  <a:pt x="6971" y="8215"/>
                </a:cubicBezTo>
                <a:cubicBezTo>
                  <a:pt x="6927" y="8215"/>
                  <a:pt x="6882" y="8233"/>
                  <a:pt x="6846" y="8269"/>
                </a:cubicBezTo>
                <a:cubicBezTo>
                  <a:pt x="6775" y="8340"/>
                  <a:pt x="6775" y="8448"/>
                  <a:pt x="6846" y="8519"/>
                </a:cubicBezTo>
                <a:lnTo>
                  <a:pt x="8632" y="10305"/>
                </a:lnTo>
                <a:cubicBezTo>
                  <a:pt x="8644" y="10329"/>
                  <a:pt x="8680" y="10341"/>
                  <a:pt x="8692" y="10353"/>
                </a:cubicBezTo>
                <a:lnTo>
                  <a:pt x="10799" y="11174"/>
                </a:lnTo>
                <a:cubicBezTo>
                  <a:pt x="10835" y="11186"/>
                  <a:pt x="10883" y="11186"/>
                  <a:pt x="10906" y="11186"/>
                </a:cubicBezTo>
                <a:cubicBezTo>
                  <a:pt x="10990" y="11186"/>
                  <a:pt x="11061" y="11162"/>
                  <a:pt x="11121" y="11103"/>
                </a:cubicBezTo>
                <a:cubicBezTo>
                  <a:pt x="11192" y="11019"/>
                  <a:pt x="11228" y="10900"/>
                  <a:pt x="11180" y="10805"/>
                </a:cubicBezTo>
                <a:lnTo>
                  <a:pt x="10359" y="8686"/>
                </a:lnTo>
                <a:cubicBezTo>
                  <a:pt x="10347" y="8662"/>
                  <a:pt x="10323" y="8638"/>
                  <a:pt x="10311" y="8626"/>
                </a:cubicBezTo>
                <a:lnTo>
                  <a:pt x="7692" y="6007"/>
                </a:lnTo>
                <a:lnTo>
                  <a:pt x="11264" y="2435"/>
                </a:lnTo>
                <a:cubicBezTo>
                  <a:pt x="11478" y="2185"/>
                  <a:pt x="11478" y="1840"/>
                  <a:pt x="11264" y="1625"/>
                </a:cubicBezTo>
                <a:lnTo>
                  <a:pt x="9811" y="161"/>
                </a:lnTo>
                <a:cubicBezTo>
                  <a:pt x="9704" y="54"/>
                  <a:pt x="9567" y="0"/>
                  <a:pt x="942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88" name="Google Shape;11488;p79"/>
          <p:cNvGrpSpPr/>
          <p:nvPr/>
        </p:nvGrpSpPr>
        <p:grpSpPr>
          <a:xfrm>
            <a:off x="3042703" y="1348137"/>
            <a:ext cx="411535" cy="315587"/>
            <a:chOff x="3042703" y="1529137"/>
            <a:chExt cx="411535" cy="315587"/>
          </a:xfrm>
          <a:solidFill>
            <a:schemeClr val="tx1"/>
          </a:solidFill>
        </p:grpSpPr>
        <p:sp>
          <p:nvSpPr>
            <p:cNvPr id="11489" name="Google Shape;11489;p79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79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79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79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79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79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79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79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79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79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9" name="Google Shape;11499;p79"/>
          <p:cNvGrpSpPr/>
          <p:nvPr/>
        </p:nvGrpSpPr>
        <p:grpSpPr>
          <a:xfrm>
            <a:off x="2629289" y="1363682"/>
            <a:ext cx="350501" cy="284497"/>
            <a:chOff x="2629289" y="1544682"/>
            <a:chExt cx="350501" cy="284497"/>
          </a:xfrm>
          <a:solidFill>
            <a:schemeClr val="tx1"/>
          </a:solidFill>
        </p:grpSpPr>
        <p:sp>
          <p:nvSpPr>
            <p:cNvPr id="11500" name="Google Shape;11500;p79"/>
            <p:cNvSpPr/>
            <p:nvPr/>
          </p:nvSpPr>
          <p:spPr>
            <a:xfrm>
              <a:off x="2835614" y="1818507"/>
              <a:ext cx="10289" cy="10671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22" y="263"/>
                    <a:pt x="322" y="167"/>
                  </a:cubicBezTo>
                  <a:cubicBezTo>
                    <a:pt x="322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79"/>
            <p:cNvSpPr/>
            <p:nvPr/>
          </p:nvSpPr>
          <p:spPr>
            <a:xfrm>
              <a:off x="2629289" y="1544682"/>
              <a:ext cx="318614" cy="284497"/>
            </a:xfrm>
            <a:custGeom>
              <a:avLst/>
              <a:gdLst/>
              <a:ahLst/>
              <a:cxnLst/>
              <a:rect l="l" t="t" r="r" b="b"/>
              <a:pathLst>
                <a:path w="10002" h="8931" extrusionOk="0">
                  <a:moveTo>
                    <a:pt x="6978" y="334"/>
                  </a:moveTo>
                  <a:cubicBezTo>
                    <a:pt x="7049" y="334"/>
                    <a:pt x="7109" y="358"/>
                    <a:pt x="7168" y="405"/>
                  </a:cubicBezTo>
                  <a:cubicBezTo>
                    <a:pt x="7228" y="453"/>
                    <a:pt x="8085" y="1310"/>
                    <a:pt x="8764" y="2001"/>
                  </a:cubicBezTo>
                  <a:cubicBezTo>
                    <a:pt x="9216" y="2441"/>
                    <a:pt x="9597" y="2810"/>
                    <a:pt x="9621" y="2846"/>
                  </a:cubicBezTo>
                  <a:cubicBezTo>
                    <a:pt x="9657" y="2894"/>
                    <a:pt x="9692" y="2965"/>
                    <a:pt x="9692" y="3036"/>
                  </a:cubicBezTo>
                  <a:cubicBezTo>
                    <a:pt x="9692" y="3108"/>
                    <a:pt x="9657" y="3167"/>
                    <a:pt x="9621" y="3227"/>
                  </a:cubicBezTo>
                  <a:lnTo>
                    <a:pt x="6549" y="6299"/>
                  </a:lnTo>
                  <a:lnTo>
                    <a:pt x="3727" y="3489"/>
                  </a:lnTo>
                  <a:lnTo>
                    <a:pt x="6787" y="405"/>
                  </a:lnTo>
                  <a:cubicBezTo>
                    <a:pt x="6835" y="358"/>
                    <a:pt x="6906" y="334"/>
                    <a:pt x="6978" y="334"/>
                  </a:cubicBezTo>
                  <a:close/>
                  <a:moveTo>
                    <a:pt x="6978" y="0"/>
                  </a:moveTo>
                  <a:cubicBezTo>
                    <a:pt x="6906" y="0"/>
                    <a:pt x="6835" y="12"/>
                    <a:pt x="6752" y="48"/>
                  </a:cubicBezTo>
                  <a:cubicBezTo>
                    <a:pt x="6680" y="72"/>
                    <a:pt x="6621" y="119"/>
                    <a:pt x="6561" y="179"/>
                  </a:cubicBezTo>
                  <a:lnTo>
                    <a:pt x="3382" y="3358"/>
                  </a:lnTo>
                  <a:lnTo>
                    <a:pt x="179" y="6561"/>
                  </a:lnTo>
                  <a:cubicBezTo>
                    <a:pt x="120" y="6620"/>
                    <a:pt x="72" y="6680"/>
                    <a:pt x="48" y="6751"/>
                  </a:cubicBezTo>
                  <a:cubicBezTo>
                    <a:pt x="13" y="6835"/>
                    <a:pt x="1" y="6906"/>
                    <a:pt x="1" y="6977"/>
                  </a:cubicBezTo>
                  <a:cubicBezTo>
                    <a:pt x="1" y="7049"/>
                    <a:pt x="13" y="7132"/>
                    <a:pt x="48" y="7204"/>
                  </a:cubicBezTo>
                  <a:cubicBezTo>
                    <a:pt x="72" y="7275"/>
                    <a:pt x="120" y="7335"/>
                    <a:pt x="179" y="7394"/>
                  </a:cubicBezTo>
                  <a:lnTo>
                    <a:pt x="1477" y="8692"/>
                  </a:lnTo>
                  <a:cubicBezTo>
                    <a:pt x="1549" y="8763"/>
                    <a:pt x="1644" y="8823"/>
                    <a:pt x="1739" y="8871"/>
                  </a:cubicBezTo>
                  <a:cubicBezTo>
                    <a:pt x="1846" y="8918"/>
                    <a:pt x="1953" y="8930"/>
                    <a:pt x="2049" y="8930"/>
                  </a:cubicBezTo>
                  <a:lnTo>
                    <a:pt x="6013" y="8930"/>
                  </a:lnTo>
                  <a:cubicBezTo>
                    <a:pt x="6109" y="8930"/>
                    <a:pt x="6180" y="8859"/>
                    <a:pt x="6180" y="8763"/>
                  </a:cubicBezTo>
                  <a:cubicBezTo>
                    <a:pt x="6180" y="8680"/>
                    <a:pt x="6073" y="8597"/>
                    <a:pt x="6001" y="8597"/>
                  </a:cubicBezTo>
                  <a:lnTo>
                    <a:pt x="2025" y="8597"/>
                  </a:lnTo>
                  <a:cubicBezTo>
                    <a:pt x="1894" y="8597"/>
                    <a:pt x="1775" y="8561"/>
                    <a:pt x="1679" y="8454"/>
                  </a:cubicBezTo>
                  <a:lnTo>
                    <a:pt x="394" y="7156"/>
                  </a:lnTo>
                  <a:cubicBezTo>
                    <a:pt x="346" y="7108"/>
                    <a:pt x="310" y="7037"/>
                    <a:pt x="310" y="6966"/>
                  </a:cubicBezTo>
                  <a:cubicBezTo>
                    <a:pt x="310" y="6894"/>
                    <a:pt x="346" y="6835"/>
                    <a:pt x="394" y="6775"/>
                  </a:cubicBezTo>
                  <a:lnTo>
                    <a:pt x="3477" y="3679"/>
                  </a:lnTo>
                  <a:lnTo>
                    <a:pt x="6299" y="6489"/>
                  </a:lnTo>
                  <a:lnTo>
                    <a:pt x="4787" y="7989"/>
                  </a:lnTo>
                  <a:cubicBezTo>
                    <a:pt x="4763" y="8025"/>
                    <a:pt x="4751" y="8061"/>
                    <a:pt x="4751" y="8109"/>
                  </a:cubicBezTo>
                  <a:cubicBezTo>
                    <a:pt x="4751" y="8156"/>
                    <a:pt x="4763" y="8204"/>
                    <a:pt x="4787" y="8228"/>
                  </a:cubicBezTo>
                  <a:cubicBezTo>
                    <a:pt x="4823" y="8263"/>
                    <a:pt x="4870" y="8275"/>
                    <a:pt x="4906" y="8275"/>
                  </a:cubicBezTo>
                  <a:cubicBezTo>
                    <a:pt x="4954" y="8275"/>
                    <a:pt x="5001" y="8263"/>
                    <a:pt x="5025" y="8228"/>
                  </a:cubicBezTo>
                  <a:lnTo>
                    <a:pt x="9823" y="3441"/>
                  </a:lnTo>
                  <a:cubicBezTo>
                    <a:pt x="9883" y="3382"/>
                    <a:pt x="9931" y="3322"/>
                    <a:pt x="9954" y="3239"/>
                  </a:cubicBezTo>
                  <a:cubicBezTo>
                    <a:pt x="9990" y="3167"/>
                    <a:pt x="10002" y="3096"/>
                    <a:pt x="10002" y="3025"/>
                  </a:cubicBezTo>
                  <a:cubicBezTo>
                    <a:pt x="10002" y="2941"/>
                    <a:pt x="9990" y="2870"/>
                    <a:pt x="9954" y="2798"/>
                  </a:cubicBezTo>
                  <a:cubicBezTo>
                    <a:pt x="9931" y="2727"/>
                    <a:pt x="9883" y="2667"/>
                    <a:pt x="9823" y="2608"/>
                  </a:cubicBezTo>
                  <a:lnTo>
                    <a:pt x="8156" y="941"/>
                  </a:lnTo>
                  <a:lnTo>
                    <a:pt x="7394" y="179"/>
                  </a:lnTo>
                  <a:cubicBezTo>
                    <a:pt x="7335" y="119"/>
                    <a:pt x="7275" y="72"/>
                    <a:pt x="7204" y="48"/>
                  </a:cubicBezTo>
                  <a:cubicBezTo>
                    <a:pt x="7133" y="12"/>
                    <a:pt x="7049" y="0"/>
                    <a:pt x="69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2" name="Google Shape;11502;p79"/>
            <p:cNvSpPr/>
            <p:nvPr/>
          </p:nvSpPr>
          <p:spPr>
            <a:xfrm>
              <a:off x="2876962" y="1818507"/>
              <a:ext cx="30740" cy="10671"/>
            </a:xfrm>
            <a:custGeom>
              <a:avLst/>
              <a:gdLst/>
              <a:ahLst/>
              <a:cxnLst/>
              <a:rect l="l" t="t" r="r" b="b"/>
              <a:pathLst>
                <a:path w="965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798" y="334"/>
                  </a:lnTo>
                  <a:cubicBezTo>
                    <a:pt x="893" y="334"/>
                    <a:pt x="965" y="263"/>
                    <a:pt x="965" y="167"/>
                  </a:cubicBezTo>
                  <a:cubicBezTo>
                    <a:pt x="965" y="84"/>
                    <a:pt x="893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3" name="Google Shape;11503;p79"/>
            <p:cNvSpPr/>
            <p:nvPr/>
          </p:nvSpPr>
          <p:spPr>
            <a:xfrm>
              <a:off x="2969118" y="1818507"/>
              <a:ext cx="10671" cy="10671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251" y="334"/>
                    <a:pt x="334" y="263"/>
                    <a:pt x="334" y="167"/>
                  </a:cubicBez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79"/>
            <p:cNvSpPr/>
            <p:nvPr/>
          </p:nvSpPr>
          <p:spPr>
            <a:xfrm>
              <a:off x="2916780" y="1818507"/>
              <a:ext cx="34563" cy="10671"/>
            </a:xfrm>
            <a:custGeom>
              <a:avLst/>
              <a:gdLst/>
              <a:ahLst/>
              <a:cxnLst/>
              <a:rect l="l" t="t" r="r" b="b"/>
              <a:pathLst>
                <a:path w="1085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917" y="334"/>
                  </a:lnTo>
                  <a:cubicBezTo>
                    <a:pt x="1013" y="334"/>
                    <a:pt x="1084" y="263"/>
                    <a:pt x="1084" y="167"/>
                  </a:cubicBezTo>
                  <a:cubicBezTo>
                    <a:pt x="1084" y="84"/>
                    <a:pt x="1001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5" name="Google Shape;11505;p79"/>
          <p:cNvGrpSpPr/>
          <p:nvPr/>
        </p:nvGrpSpPr>
        <p:grpSpPr>
          <a:xfrm>
            <a:off x="5305077" y="1321633"/>
            <a:ext cx="367893" cy="365218"/>
            <a:chOff x="5305077" y="1502633"/>
            <a:chExt cx="367893" cy="365218"/>
          </a:xfrm>
          <a:solidFill>
            <a:schemeClr val="tx1"/>
          </a:solidFill>
        </p:grpSpPr>
        <p:sp>
          <p:nvSpPr>
            <p:cNvPr id="11506" name="Google Shape;11506;p79"/>
            <p:cNvSpPr/>
            <p:nvPr/>
          </p:nvSpPr>
          <p:spPr>
            <a:xfrm>
              <a:off x="5305077" y="1502633"/>
              <a:ext cx="261338" cy="365218"/>
            </a:xfrm>
            <a:custGeom>
              <a:avLst/>
              <a:gdLst/>
              <a:ahLst/>
              <a:cxnLst/>
              <a:rect l="l" t="t" r="r" b="b"/>
              <a:pathLst>
                <a:path w="8204" h="11465" extrusionOk="0">
                  <a:moveTo>
                    <a:pt x="8028" y="0"/>
                  </a:moveTo>
                  <a:cubicBezTo>
                    <a:pt x="8011" y="0"/>
                    <a:pt x="7994" y="4"/>
                    <a:pt x="7977" y="11"/>
                  </a:cubicBezTo>
                  <a:cubicBezTo>
                    <a:pt x="7096" y="213"/>
                    <a:pt x="6596" y="1106"/>
                    <a:pt x="6858" y="1975"/>
                  </a:cubicBezTo>
                  <a:cubicBezTo>
                    <a:pt x="6930" y="2201"/>
                    <a:pt x="6870" y="2451"/>
                    <a:pt x="6704" y="2630"/>
                  </a:cubicBezTo>
                  <a:lnTo>
                    <a:pt x="2667" y="6666"/>
                  </a:lnTo>
                  <a:cubicBezTo>
                    <a:pt x="2542" y="6791"/>
                    <a:pt x="2382" y="6858"/>
                    <a:pt x="2219" y="6858"/>
                  </a:cubicBezTo>
                  <a:cubicBezTo>
                    <a:pt x="2150" y="6858"/>
                    <a:pt x="2080" y="6846"/>
                    <a:pt x="2012" y="6821"/>
                  </a:cubicBezTo>
                  <a:cubicBezTo>
                    <a:pt x="1858" y="6772"/>
                    <a:pt x="1703" y="6748"/>
                    <a:pt x="1551" y="6748"/>
                  </a:cubicBezTo>
                  <a:cubicBezTo>
                    <a:pt x="750" y="6748"/>
                    <a:pt x="32" y="7393"/>
                    <a:pt x="12" y="8274"/>
                  </a:cubicBezTo>
                  <a:cubicBezTo>
                    <a:pt x="1" y="9165"/>
                    <a:pt x="724" y="9837"/>
                    <a:pt x="1551" y="9837"/>
                  </a:cubicBezTo>
                  <a:cubicBezTo>
                    <a:pt x="1585" y="9837"/>
                    <a:pt x="1620" y="9836"/>
                    <a:pt x="1655" y="9833"/>
                  </a:cubicBezTo>
                  <a:lnTo>
                    <a:pt x="1655" y="9833"/>
                  </a:lnTo>
                  <a:cubicBezTo>
                    <a:pt x="1596" y="10691"/>
                    <a:pt x="2262" y="11464"/>
                    <a:pt x="3179" y="11464"/>
                  </a:cubicBezTo>
                  <a:cubicBezTo>
                    <a:pt x="4251" y="11464"/>
                    <a:pt x="4965" y="10441"/>
                    <a:pt x="4656" y="9476"/>
                  </a:cubicBezTo>
                  <a:cubicBezTo>
                    <a:pt x="4584" y="9250"/>
                    <a:pt x="4644" y="9000"/>
                    <a:pt x="4822" y="8821"/>
                  </a:cubicBezTo>
                  <a:lnTo>
                    <a:pt x="5703" y="7940"/>
                  </a:lnTo>
                  <a:cubicBezTo>
                    <a:pt x="5763" y="7881"/>
                    <a:pt x="5763" y="7762"/>
                    <a:pt x="5703" y="7702"/>
                  </a:cubicBezTo>
                  <a:cubicBezTo>
                    <a:pt x="5671" y="7637"/>
                    <a:pt x="5624" y="7608"/>
                    <a:pt x="5577" y="7608"/>
                  </a:cubicBezTo>
                  <a:cubicBezTo>
                    <a:pt x="5538" y="7608"/>
                    <a:pt x="5498" y="7628"/>
                    <a:pt x="5465" y="7666"/>
                  </a:cubicBezTo>
                  <a:lnTo>
                    <a:pt x="4584" y="8536"/>
                  </a:lnTo>
                  <a:cubicBezTo>
                    <a:pt x="4322" y="8809"/>
                    <a:pt x="4227" y="9178"/>
                    <a:pt x="4346" y="9536"/>
                  </a:cubicBezTo>
                  <a:cubicBezTo>
                    <a:pt x="4584" y="10298"/>
                    <a:pt x="4048" y="11083"/>
                    <a:pt x="3215" y="11095"/>
                  </a:cubicBezTo>
                  <a:cubicBezTo>
                    <a:pt x="3209" y="11095"/>
                    <a:pt x="3202" y="11096"/>
                    <a:pt x="3196" y="11096"/>
                  </a:cubicBezTo>
                  <a:cubicBezTo>
                    <a:pt x="2408" y="11096"/>
                    <a:pt x="1859" y="10363"/>
                    <a:pt x="2024" y="9643"/>
                  </a:cubicBezTo>
                  <a:cubicBezTo>
                    <a:pt x="2057" y="9535"/>
                    <a:pt x="1972" y="9437"/>
                    <a:pt x="1867" y="9437"/>
                  </a:cubicBezTo>
                  <a:cubicBezTo>
                    <a:pt x="1856" y="9437"/>
                    <a:pt x="1845" y="9438"/>
                    <a:pt x="1834" y="9440"/>
                  </a:cubicBezTo>
                  <a:cubicBezTo>
                    <a:pt x="1743" y="9461"/>
                    <a:pt x="1652" y="9470"/>
                    <a:pt x="1563" y="9470"/>
                  </a:cubicBezTo>
                  <a:cubicBezTo>
                    <a:pt x="918" y="9470"/>
                    <a:pt x="357" y="8961"/>
                    <a:pt x="357" y="8250"/>
                  </a:cubicBezTo>
                  <a:cubicBezTo>
                    <a:pt x="367" y="7551"/>
                    <a:pt x="929" y="7062"/>
                    <a:pt x="1553" y="7062"/>
                  </a:cubicBezTo>
                  <a:cubicBezTo>
                    <a:pt x="1673" y="7062"/>
                    <a:pt x="1796" y="7080"/>
                    <a:pt x="1917" y="7119"/>
                  </a:cubicBezTo>
                  <a:cubicBezTo>
                    <a:pt x="2019" y="7149"/>
                    <a:pt x="2122" y="7164"/>
                    <a:pt x="2224" y="7164"/>
                  </a:cubicBezTo>
                  <a:cubicBezTo>
                    <a:pt x="2481" y="7164"/>
                    <a:pt x="2730" y="7068"/>
                    <a:pt x="2917" y="6881"/>
                  </a:cubicBezTo>
                  <a:lnTo>
                    <a:pt x="6954" y="2856"/>
                  </a:lnTo>
                  <a:cubicBezTo>
                    <a:pt x="7215" y="2582"/>
                    <a:pt x="7311" y="2213"/>
                    <a:pt x="7192" y="1856"/>
                  </a:cubicBezTo>
                  <a:cubicBezTo>
                    <a:pt x="6977" y="1201"/>
                    <a:pt x="7370" y="487"/>
                    <a:pt x="8049" y="320"/>
                  </a:cubicBezTo>
                  <a:cubicBezTo>
                    <a:pt x="8144" y="308"/>
                    <a:pt x="8204" y="213"/>
                    <a:pt x="8168" y="130"/>
                  </a:cubicBezTo>
                  <a:cubicBezTo>
                    <a:pt x="8158" y="54"/>
                    <a:pt x="8096" y="0"/>
                    <a:pt x="80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79"/>
            <p:cNvSpPr/>
            <p:nvPr/>
          </p:nvSpPr>
          <p:spPr>
            <a:xfrm>
              <a:off x="5495092" y="1503111"/>
              <a:ext cx="177878" cy="233147"/>
            </a:xfrm>
            <a:custGeom>
              <a:avLst/>
              <a:gdLst/>
              <a:ahLst/>
              <a:cxnLst/>
              <a:rect l="l" t="t" r="r" b="b"/>
              <a:pathLst>
                <a:path w="5584" h="7319" extrusionOk="0">
                  <a:moveTo>
                    <a:pt x="2913" y="0"/>
                  </a:moveTo>
                  <a:cubicBezTo>
                    <a:pt x="2845" y="0"/>
                    <a:pt x="2777" y="37"/>
                    <a:pt x="2739" y="103"/>
                  </a:cubicBezTo>
                  <a:cubicBezTo>
                    <a:pt x="2715" y="186"/>
                    <a:pt x="2751" y="281"/>
                    <a:pt x="2834" y="317"/>
                  </a:cubicBezTo>
                  <a:cubicBezTo>
                    <a:pt x="3370" y="531"/>
                    <a:pt x="3691" y="1115"/>
                    <a:pt x="3560" y="1710"/>
                  </a:cubicBezTo>
                  <a:cubicBezTo>
                    <a:pt x="3528" y="1817"/>
                    <a:pt x="3611" y="1904"/>
                    <a:pt x="3714" y="1904"/>
                  </a:cubicBezTo>
                  <a:cubicBezTo>
                    <a:pt x="3726" y="1904"/>
                    <a:pt x="3738" y="1903"/>
                    <a:pt x="3751" y="1901"/>
                  </a:cubicBezTo>
                  <a:cubicBezTo>
                    <a:pt x="3842" y="1879"/>
                    <a:pt x="3935" y="1869"/>
                    <a:pt x="4028" y="1869"/>
                  </a:cubicBezTo>
                  <a:cubicBezTo>
                    <a:pt x="4342" y="1869"/>
                    <a:pt x="4649" y="1992"/>
                    <a:pt x="4870" y="2222"/>
                  </a:cubicBezTo>
                  <a:cubicBezTo>
                    <a:pt x="5346" y="2698"/>
                    <a:pt x="5334" y="3496"/>
                    <a:pt x="4858" y="3949"/>
                  </a:cubicBezTo>
                  <a:cubicBezTo>
                    <a:pt x="4632" y="4166"/>
                    <a:pt x="4323" y="4282"/>
                    <a:pt x="4010" y="4282"/>
                  </a:cubicBezTo>
                  <a:cubicBezTo>
                    <a:pt x="3895" y="4282"/>
                    <a:pt x="3779" y="4266"/>
                    <a:pt x="3667" y="4234"/>
                  </a:cubicBezTo>
                  <a:cubicBezTo>
                    <a:pt x="3570" y="4205"/>
                    <a:pt x="3470" y="4191"/>
                    <a:pt x="3372" y="4191"/>
                  </a:cubicBezTo>
                  <a:cubicBezTo>
                    <a:pt x="3111" y="4191"/>
                    <a:pt x="2858" y="4291"/>
                    <a:pt x="2667" y="4472"/>
                  </a:cubicBezTo>
                  <a:lnTo>
                    <a:pt x="107" y="7032"/>
                  </a:lnTo>
                  <a:cubicBezTo>
                    <a:pt x="0" y="7139"/>
                    <a:pt x="72" y="7318"/>
                    <a:pt x="227" y="7318"/>
                  </a:cubicBezTo>
                  <a:cubicBezTo>
                    <a:pt x="229" y="7318"/>
                    <a:pt x="231" y="7318"/>
                    <a:pt x="233" y="7318"/>
                  </a:cubicBezTo>
                  <a:cubicBezTo>
                    <a:pt x="354" y="7318"/>
                    <a:pt x="274" y="7295"/>
                    <a:pt x="2905" y="4711"/>
                  </a:cubicBezTo>
                  <a:cubicBezTo>
                    <a:pt x="3035" y="4581"/>
                    <a:pt x="3201" y="4514"/>
                    <a:pt x="3369" y="4514"/>
                  </a:cubicBezTo>
                  <a:cubicBezTo>
                    <a:pt x="3434" y="4514"/>
                    <a:pt x="3498" y="4524"/>
                    <a:pt x="3560" y="4544"/>
                  </a:cubicBezTo>
                  <a:cubicBezTo>
                    <a:pt x="3719" y="4597"/>
                    <a:pt x="3879" y="4622"/>
                    <a:pt x="4035" y="4622"/>
                  </a:cubicBezTo>
                  <a:cubicBezTo>
                    <a:pt x="4831" y="4622"/>
                    <a:pt x="5541" y="3979"/>
                    <a:pt x="5561" y="3103"/>
                  </a:cubicBezTo>
                  <a:cubicBezTo>
                    <a:pt x="5583" y="2207"/>
                    <a:pt x="4872" y="1538"/>
                    <a:pt x="4053" y="1538"/>
                  </a:cubicBezTo>
                  <a:cubicBezTo>
                    <a:pt x="4012" y="1538"/>
                    <a:pt x="3971" y="1540"/>
                    <a:pt x="3929" y="1544"/>
                  </a:cubicBezTo>
                  <a:cubicBezTo>
                    <a:pt x="3977" y="877"/>
                    <a:pt x="3572" y="246"/>
                    <a:pt x="2965" y="8"/>
                  </a:cubicBezTo>
                  <a:cubicBezTo>
                    <a:pt x="2948" y="3"/>
                    <a:pt x="2930" y="0"/>
                    <a:pt x="29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8" name="Google Shape;11508;p79"/>
          <p:cNvGrpSpPr/>
          <p:nvPr/>
        </p:nvGrpSpPr>
        <p:grpSpPr>
          <a:xfrm>
            <a:off x="7100170" y="1319117"/>
            <a:ext cx="368308" cy="367033"/>
            <a:chOff x="7100170" y="1500117"/>
            <a:chExt cx="368308" cy="367033"/>
          </a:xfrm>
          <a:solidFill>
            <a:schemeClr val="tx1"/>
          </a:solidFill>
        </p:grpSpPr>
        <p:sp>
          <p:nvSpPr>
            <p:cNvPr id="11509" name="Google Shape;11509;p79"/>
            <p:cNvSpPr/>
            <p:nvPr/>
          </p:nvSpPr>
          <p:spPr>
            <a:xfrm>
              <a:off x="7328698" y="1501041"/>
              <a:ext cx="139780" cy="97126"/>
            </a:xfrm>
            <a:custGeom>
              <a:avLst/>
              <a:gdLst/>
              <a:ahLst/>
              <a:cxnLst/>
              <a:rect l="l" t="t" r="r" b="b"/>
              <a:pathLst>
                <a:path w="4388" h="3049" extrusionOk="0">
                  <a:moveTo>
                    <a:pt x="1894" y="0"/>
                  </a:moveTo>
                  <a:cubicBezTo>
                    <a:pt x="1861" y="0"/>
                    <a:pt x="1826" y="8"/>
                    <a:pt x="1792" y="25"/>
                  </a:cubicBezTo>
                  <a:cubicBezTo>
                    <a:pt x="1066" y="501"/>
                    <a:pt x="208" y="1728"/>
                    <a:pt x="30" y="2871"/>
                  </a:cubicBezTo>
                  <a:cubicBezTo>
                    <a:pt x="0" y="2960"/>
                    <a:pt x="86" y="3049"/>
                    <a:pt x="184" y="3049"/>
                  </a:cubicBezTo>
                  <a:cubicBezTo>
                    <a:pt x="204" y="3049"/>
                    <a:pt x="224" y="3045"/>
                    <a:pt x="244" y="3037"/>
                  </a:cubicBezTo>
                  <a:cubicBezTo>
                    <a:pt x="1459" y="2549"/>
                    <a:pt x="2768" y="2216"/>
                    <a:pt x="4114" y="2097"/>
                  </a:cubicBezTo>
                  <a:lnTo>
                    <a:pt x="4221" y="2097"/>
                  </a:lnTo>
                  <a:cubicBezTo>
                    <a:pt x="4316" y="2097"/>
                    <a:pt x="4388" y="2025"/>
                    <a:pt x="4388" y="1930"/>
                  </a:cubicBezTo>
                  <a:cubicBezTo>
                    <a:pt x="4388" y="1847"/>
                    <a:pt x="4316" y="1775"/>
                    <a:pt x="4221" y="1775"/>
                  </a:cubicBezTo>
                  <a:cubicBezTo>
                    <a:pt x="3506" y="1787"/>
                    <a:pt x="1875" y="2085"/>
                    <a:pt x="423" y="2632"/>
                  </a:cubicBezTo>
                  <a:cubicBezTo>
                    <a:pt x="709" y="1573"/>
                    <a:pt x="1494" y="656"/>
                    <a:pt x="1994" y="311"/>
                  </a:cubicBezTo>
                  <a:cubicBezTo>
                    <a:pt x="2066" y="263"/>
                    <a:pt x="2090" y="168"/>
                    <a:pt x="2030" y="73"/>
                  </a:cubicBezTo>
                  <a:cubicBezTo>
                    <a:pt x="2007" y="26"/>
                    <a:pt x="1954" y="0"/>
                    <a:pt x="1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79"/>
            <p:cNvSpPr/>
            <p:nvPr/>
          </p:nvSpPr>
          <p:spPr>
            <a:xfrm>
              <a:off x="7100170" y="1500117"/>
              <a:ext cx="192691" cy="307942"/>
            </a:xfrm>
            <a:custGeom>
              <a:avLst/>
              <a:gdLst/>
              <a:ahLst/>
              <a:cxnLst/>
              <a:rect l="l" t="t" r="r" b="b"/>
              <a:pathLst>
                <a:path w="6049" h="9667" extrusionOk="0">
                  <a:moveTo>
                    <a:pt x="4144" y="5007"/>
                  </a:moveTo>
                  <a:lnTo>
                    <a:pt x="4144" y="5007"/>
                  </a:lnTo>
                  <a:cubicBezTo>
                    <a:pt x="4025" y="5221"/>
                    <a:pt x="4001" y="5317"/>
                    <a:pt x="4013" y="5674"/>
                  </a:cubicBezTo>
                  <a:cubicBezTo>
                    <a:pt x="4025" y="5995"/>
                    <a:pt x="4013" y="6043"/>
                    <a:pt x="3727" y="6281"/>
                  </a:cubicBezTo>
                  <a:cubicBezTo>
                    <a:pt x="3513" y="6460"/>
                    <a:pt x="3453" y="6531"/>
                    <a:pt x="3299" y="6852"/>
                  </a:cubicBezTo>
                  <a:cubicBezTo>
                    <a:pt x="3168" y="7162"/>
                    <a:pt x="3132" y="7186"/>
                    <a:pt x="2763" y="7281"/>
                  </a:cubicBezTo>
                  <a:cubicBezTo>
                    <a:pt x="2477" y="7341"/>
                    <a:pt x="2382" y="7388"/>
                    <a:pt x="2096" y="7626"/>
                  </a:cubicBezTo>
                  <a:cubicBezTo>
                    <a:pt x="2001" y="7698"/>
                    <a:pt x="1917" y="7781"/>
                    <a:pt x="1846" y="7805"/>
                  </a:cubicBezTo>
                  <a:cubicBezTo>
                    <a:pt x="1757" y="7831"/>
                    <a:pt x="1702" y="7841"/>
                    <a:pt x="1660" y="7841"/>
                  </a:cubicBezTo>
                  <a:cubicBezTo>
                    <a:pt x="1607" y="7841"/>
                    <a:pt x="1573" y="7825"/>
                    <a:pt x="1513" y="7805"/>
                  </a:cubicBezTo>
                  <a:cubicBezTo>
                    <a:pt x="1751" y="7483"/>
                    <a:pt x="1977" y="7162"/>
                    <a:pt x="2227" y="6864"/>
                  </a:cubicBezTo>
                  <a:cubicBezTo>
                    <a:pt x="2822" y="6174"/>
                    <a:pt x="3465" y="5555"/>
                    <a:pt x="4144" y="5007"/>
                  </a:cubicBezTo>
                  <a:close/>
                  <a:moveTo>
                    <a:pt x="5864" y="0"/>
                  </a:moveTo>
                  <a:cubicBezTo>
                    <a:pt x="5808" y="0"/>
                    <a:pt x="5754" y="31"/>
                    <a:pt x="5716" y="78"/>
                  </a:cubicBezTo>
                  <a:cubicBezTo>
                    <a:pt x="4858" y="1257"/>
                    <a:pt x="4549" y="2697"/>
                    <a:pt x="4668" y="4174"/>
                  </a:cubicBezTo>
                  <a:cubicBezTo>
                    <a:pt x="2715" y="5543"/>
                    <a:pt x="1144" y="7400"/>
                    <a:pt x="36" y="9424"/>
                  </a:cubicBezTo>
                  <a:cubicBezTo>
                    <a:pt x="1" y="9496"/>
                    <a:pt x="24" y="9603"/>
                    <a:pt x="96" y="9650"/>
                  </a:cubicBezTo>
                  <a:cubicBezTo>
                    <a:pt x="122" y="9661"/>
                    <a:pt x="149" y="9667"/>
                    <a:pt x="175" y="9667"/>
                  </a:cubicBezTo>
                  <a:cubicBezTo>
                    <a:pt x="234" y="9667"/>
                    <a:pt x="289" y="9640"/>
                    <a:pt x="322" y="9591"/>
                  </a:cubicBezTo>
                  <a:cubicBezTo>
                    <a:pt x="608" y="9067"/>
                    <a:pt x="917" y="8579"/>
                    <a:pt x="1251" y="8103"/>
                  </a:cubicBezTo>
                  <a:cubicBezTo>
                    <a:pt x="1424" y="8111"/>
                    <a:pt x="1483" y="8176"/>
                    <a:pt x="1641" y="8176"/>
                  </a:cubicBezTo>
                  <a:cubicBezTo>
                    <a:pt x="1711" y="8176"/>
                    <a:pt x="1801" y="8163"/>
                    <a:pt x="1929" y="8126"/>
                  </a:cubicBezTo>
                  <a:cubicBezTo>
                    <a:pt x="2179" y="8055"/>
                    <a:pt x="2358" y="7805"/>
                    <a:pt x="2584" y="7686"/>
                  </a:cubicBezTo>
                  <a:cubicBezTo>
                    <a:pt x="2644" y="7650"/>
                    <a:pt x="2739" y="7626"/>
                    <a:pt x="2834" y="7603"/>
                  </a:cubicBezTo>
                  <a:cubicBezTo>
                    <a:pt x="3311" y="7507"/>
                    <a:pt x="3430" y="7388"/>
                    <a:pt x="3608" y="6983"/>
                  </a:cubicBezTo>
                  <a:cubicBezTo>
                    <a:pt x="3727" y="6710"/>
                    <a:pt x="3763" y="6698"/>
                    <a:pt x="3942" y="6531"/>
                  </a:cubicBezTo>
                  <a:cubicBezTo>
                    <a:pt x="4323" y="6221"/>
                    <a:pt x="4370" y="6079"/>
                    <a:pt x="4358" y="5662"/>
                  </a:cubicBezTo>
                  <a:cubicBezTo>
                    <a:pt x="4346" y="5364"/>
                    <a:pt x="4358" y="5317"/>
                    <a:pt x="4477" y="5090"/>
                  </a:cubicBezTo>
                  <a:cubicBezTo>
                    <a:pt x="4549" y="4959"/>
                    <a:pt x="4620" y="4793"/>
                    <a:pt x="4644" y="4614"/>
                  </a:cubicBezTo>
                  <a:lnTo>
                    <a:pt x="4954" y="4388"/>
                  </a:lnTo>
                  <a:cubicBezTo>
                    <a:pt x="5001" y="4364"/>
                    <a:pt x="5025" y="4305"/>
                    <a:pt x="5025" y="4245"/>
                  </a:cubicBezTo>
                  <a:cubicBezTo>
                    <a:pt x="4894" y="2840"/>
                    <a:pt x="5180" y="1435"/>
                    <a:pt x="5989" y="268"/>
                  </a:cubicBezTo>
                  <a:cubicBezTo>
                    <a:pt x="6049" y="197"/>
                    <a:pt x="6025" y="90"/>
                    <a:pt x="5954" y="30"/>
                  </a:cubicBezTo>
                  <a:cubicBezTo>
                    <a:pt x="5924" y="9"/>
                    <a:pt x="5894" y="0"/>
                    <a:pt x="5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79"/>
            <p:cNvSpPr/>
            <p:nvPr/>
          </p:nvSpPr>
          <p:spPr>
            <a:xfrm>
              <a:off x="7160089" y="1766170"/>
              <a:ext cx="19017" cy="18986"/>
            </a:xfrm>
            <a:custGeom>
              <a:avLst/>
              <a:gdLst/>
              <a:ahLst/>
              <a:cxnLst/>
              <a:rect l="l" t="t" r="r" b="b"/>
              <a:pathLst>
                <a:path w="597" h="596" extrusionOk="0">
                  <a:moveTo>
                    <a:pt x="298" y="1"/>
                  </a:moveTo>
                  <a:cubicBezTo>
                    <a:pt x="144" y="1"/>
                    <a:pt x="1" y="132"/>
                    <a:pt x="1" y="298"/>
                  </a:cubicBezTo>
                  <a:cubicBezTo>
                    <a:pt x="1" y="465"/>
                    <a:pt x="144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79"/>
            <p:cNvSpPr/>
            <p:nvPr/>
          </p:nvSpPr>
          <p:spPr>
            <a:xfrm>
              <a:off x="7295505" y="1540031"/>
              <a:ext cx="18986" cy="19081"/>
            </a:xfrm>
            <a:custGeom>
              <a:avLst/>
              <a:gdLst/>
              <a:ahLst/>
              <a:cxnLst/>
              <a:rect l="l" t="t" r="r" b="b"/>
              <a:pathLst>
                <a:path w="596" h="599" extrusionOk="0">
                  <a:moveTo>
                    <a:pt x="332" y="1"/>
                  </a:moveTo>
                  <a:cubicBezTo>
                    <a:pt x="321" y="1"/>
                    <a:pt x="309" y="2"/>
                    <a:pt x="298" y="4"/>
                  </a:cubicBezTo>
                  <a:cubicBezTo>
                    <a:pt x="131" y="4"/>
                    <a:pt x="0" y="134"/>
                    <a:pt x="0" y="301"/>
                  </a:cubicBezTo>
                  <a:cubicBezTo>
                    <a:pt x="0" y="456"/>
                    <a:pt x="131" y="599"/>
                    <a:pt x="298" y="599"/>
                  </a:cubicBezTo>
                  <a:cubicBezTo>
                    <a:pt x="453" y="599"/>
                    <a:pt x="596" y="456"/>
                    <a:pt x="596" y="301"/>
                  </a:cubicBezTo>
                  <a:cubicBezTo>
                    <a:pt x="596" y="136"/>
                    <a:pt x="473" y="1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79"/>
            <p:cNvSpPr/>
            <p:nvPr/>
          </p:nvSpPr>
          <p:spPr>
            <a:xfrm>
              <a:off x="7337968" y="163151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79"/>
            <p:cNvSpPr/>
            <p:nvPr/>
          </p:nvSpPr>
          <p:spPr>
            <a:xfrm>
              <a:off x="7275404" y="1612947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31" y="1"/>
                    <a:pt x="0" y="131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79"/>
            <p:cNvSpPr/>
            <p:nvPr/>
          </p:nvSpPr>
          <p:spPr>
            <a:xfrm>
              <a:off x="7248837" y="1688029"/>
              <a:ext cx="19017" cy="19017"/>
            </a:xfrm>
            <a:custGeom>
              <a:avLst/>
              <a:gdLst/>
              <a:ahLst/>
              <a:cxnLst/>
              <a:rect l="l" t="t" r="r" b="b"/>
              <a:pathLst>
                <a:path w="597" h="597" extrusionOk="0">
                  <a:moveTo>
                    <a:pt x="298" y="1"/>
                  </a:moveTo>
                  <a:cubicBezTo>
                    <a:pt x="132" y="1"/>
                    <a:pt x="1" y="132"/>
                    <a:pt x="1" y="299"/>
                  </a:cubicBezTo>
                  <a:cubicBezTo>
                    <a:pt x="1" y="453"/>
                    <a:pt x="132" y="596"/>
                    <a:pt x="298" y="596"/>
                  </a:cubicBezTo>
                  <a:cubicBezTo>
                    <a:pt x="465" y="596"/>
                    <a:pt x="596" y="453"/>
                    <a:pt x="596" y="299"/>
                  </a:cubicBezTo>
                  <a:cubicBezTo>
                    <a:pt x="596" y="132"/>
                    <a:pt x="465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79"/>
            <p:cNvSpPr/>
            <p:nvPr/>
          </p:nvSpPr>
          <p:spPr>
            <a:xfrm>
              <a:off x="7413464" y="1587527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298" y="1"/>
                  </a:moveTo>
                  <a:cubicBezTo>
                    <a:pt x="131" y="1"/>
                    <a:pt x="0" y="132"/>
                    <a:pt x="0" y="298"/>
                  </a:cubicBezTo>
                  <a:cubicBezTo>
                    <a:pt x="0" y="453"/>
                    <a:pt x="131" y="596"/>
                    <a:pt x="298" y="596"/>
                  </a:cubicBezTo>
                  <a:cubicBezTo>
                    <a:pt x="464" y="596"/>
                    <a:pt x="595" y="453"/>
                    <a:pt x="595" y="298"/>
                  </a:cubicBezTo>
                  <a:cubicBezTo>
                    <a:pt x="595" y="132"/>
                    <a:pt x="464" y="1"/>
                    <a:pt x="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79"/>
            <p:cNvSpPr/>
            <p:nvPr/>
          </p:nvSpPr>
          <p:spPr>
            <a:xfrm>
              <a:off x="7114218" y="18329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7" y="0"/>
                  </a:moveTo>
                  <a:cubicBezTo>
                    <a:pt x="311" y="0"/>
                    <a:pt x="304" y="1"/>
                    <a:pt x="298" y="1"/>
                  </a:cubicBezTo>
                  <a:cubicBezTo>
                    <a:pt x="131" y="1"/>
                    <a:pt x="0" y="132"/>
                    <a:pt x="0" y="299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4" y="596"/>
                    <a:pt x="595" y="465"/>
                    <a:pt x="595" y="299"/>
                  </a:cubicBezTo>
                  <a:cubicBezTo>
                    <a:pt x="595" y="139"/>
                    <a:pt x="474" y="0"/>
                    <a:pt x="3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79"/>
            <p:cNvSpPr/>
            <p:nvPr/>
          </p:nvSpPr>
          <p:spPr>
            <a:xfrm>
              <a:off x="7128999" y="1785506"/>
              <a:ext cx="18986" cy="19017"/>
            </a:xfrm>
            <a:custGeom>
              <a:avLst/>
              <a:gdLst/>
              <a:ahLst/>
              <a:cxnLst/>
              <a:rect l="l" t="t" r="r" b="b"/>
              <a:pathLst>
                <a:path w="596" h="597" extrusionOk="0">
                  <a:moveTo>
                    <a:pt x="319" y="0"/>
                  </a:moveTo>
                  <a:cubicBezTo>
                    <a:pt x="312" y="0"/>
                    <a:pt x="305" y="0"/>
                    <a:pt x="298" y="1"/>
                  </a:cubicBezTo>
                  <a:cubicBezTo>
                    <a:pt x="131" y="1"/>
                    <a:pt x="0" y="132"/>
                    <a:pt x="0" y="298"/>
                  </a:cubicBezTo>
                  <a:cubicBezTo>
                    <a:pt x="0" y="465"/>
                    <a:pt x="131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27"/>
                    <a:pt x="476" y="0"/>
                    <a:pt x="3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79"/>
            <p:cNvSpPr/>
            <p:nvPr/>
          </p:nvSpPr>
          <p:spPr>
            <a:xfrm>
              <a:off x="7148335" y="1815481"/>
              <a:ext cx="18986" cy="1898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0"/>
                  </a:moveTo>
                  <a:cubicBezTo>
                    <a:pt x="132" y="0"/>
                    <a:pt x="1" y="131"/>
                    <a:pt x="1" y="298"/>
                  </a:cubicBezTo>
                  <a:cubicBezTo>
                    <a:pt x="1" y="465"/>
                    <a:pt x="132" y="596"/>
                    <a:pt x="298" y="596"/>
                  </a:cubicBezTo>
                  <a:cubicBezTo>
                    <a:pt x="465" y="596"/>
                    <a:pt x="596" y="465"/>
                    <a:pt x="596" y="298"/>
                  </a:cubicBezTo>
                  <a:cubicBezTo>
                    <a:pt x="596" y="131"/>
                    <a:pt x="465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79"/>
            <p:cNvSpPr/>
            <p:nvPr/>
          </p:nvSpPr>
          <p:spPr>
            <a:xfrm>
              <a:off x="7158592" y="1661494"/>
              <a:ext cx="208236" cy="205656"/>
            </a:xfrm>
            <a:custGeom>
              <a:avLst/>
              <a:gdLst/>
              <a:ahLst/>
              <a:cxnLst/>
              <a:rect l="l" t="t" r="r" b="b"/>
              <a:pathLst>
                <a:path w="6537" h="6456" extrusionOk="0">
                  <a:moveTo>
                    <a:pt x="2893" y="2275"/>
                  </a:moveTo>
                  <a:cubicBezTo>
                    <a:pt x="2131" y="3001"/>
                    <a:pt x="1512" y="3763"/>
                    <a:pt x="917" y="4703"/>
                  </a:cubicBezTo>
                  <a:cubicBezTo>
                    <a:pt x="905" y="4656"/>
                    <a:pt x="905" y="4596"/>
                    <a:pt x="929" y="4442"/>
                  </a:cubicBezTo>
                  <a:cubicBezTo>
                    <a:pt x="941" y="4370"/>
                    <a:pt x="1036" y="4287"/>
                    <a:pt x="1107" y="4191"/>
                  </a:cubicBezTo>
                  <a:cubicBezTo>
                    <a:pt x="1357" y="3906"/>
                    <a:pt x="1393" y="3822"/>
                    <a:pt x="1453" y="3525"/>
                  </a:cubicBezTo>
                  <a:cubicBezTo>
                    <a:pt x="1524" y="3168"/>
                    <a:pt x="1572" y="3120"/>
                    <a:pt x="1881" y="2989"/>
                  </a:cubicBezTo>
                  <a:cubicBezTo>
                    <a:pt x="2191" y="2858"/>
                    <a:pt x="2274" y="2775"/>
                    <a:pt x="2453" y="2560"/>
                  </a:cubicBezTo>
                  <a:cubicBezTo>
                    <a:pt x="2643" y="2322"/>
                    <a:pt x="2703" y="2275"/>
                    <a:pt x="2893" y="2275"/>
                  </a:cubicBezTo>
                  <a:close/>
                  <a:moveTo>
                    <a:pt x="6351" y="0"/>
                  </a:moveTo>
                  <a:cubicBezTo>
                    <a:pt x="6331" y="0"/>
                    <a:pt x="6309" y="4"/>
                    <a:pt x="6287" y="12"/>
                  </a:cubicBezTo>
                  <a:cubicBezTo>
                    <a:pt x="5144" y="453"/>
                    <a:pt x="4191" y="1072"/>
                    <a:pt x="3251" y="1917"/>
                  </a:cubicBezTo>
                  <a:cubicBezTo>
                    <a:pt x="3154" y="1917"/>
                    <a:pt x="3059" y="1911"/>
                    <a:pt x="2965" y="1911"/>
                  </a:cubicBezTo>
                  <a:cubicBezTo>
                    <a:pt x="2841" y="1911"/>
                    <a:pt x="2718" y="1923"/>
                    <a:pt x="2596" y="1977"/>
                  </a:cubicBezTo>
                  <a:cubicBezTo>
                    <a:pt x="2310" y="2108"/>
                    <a:pt x="2179" y="2406"/>
                    <a:pt x="2012" y="2525"/>
                  </a:cubicBezTo>
                  <a:cubicBezTo>
                    <a:pt x="1941" y="2584"/>
                    <a:pt x="1846" y="2620"/>
                    <a:pt x="1750" y="2656"/>
                  </a:cubicBezTo>
                  <a:cubicBezTo>
                    <a:pt x="1346" y="2834"/>
                    <a:pt x="1238" y="2941"/>
                    <a:pt x="1119" y="3430"/>
                  </a:cubicBezTo>
                  <a:cubicBezTo>
                    <a:pt x="1072" y="3668"/>
                    <a:pt x="1060" y="3715"/>
                    <a:pt x="857" y="3953"/>
                  </a:cubicBezTo>
                  <a:cubicBezTo>
                    <a:pt x="750" y="4072"/>
                    <a:pt x="643" y="4191"/>
                    <a:pt x="595" y="4334"/>
                  </a:cubicBezTo>
                  <a:cubicBezTo>
                    <a:pt x="464" y="4799"/>
                    <a:pt x="643" y="4775"/>
                    <a:pt x="631" y="5073"/>
                  </a:cubicBezTo>
                  <a:cubicBezTo>
                    <a:pt x="631" y="5084"/>
                    <a:pt x="643" y="5084"/>
                    <a:pt x="643" y="5096"/>
                  </a:cubicBezTo>
                  <a:cubicBezTo>
                    <a:pt x="381" y="5549"/>
                    <a:pt x="179" y="5942"/>
                    <a:pt x="48" y="6216"/>
                  </a:cubicBezTo>
                  <a:cubicBezTo>
                    <a:pt x="0" y="6299"/>
                    <a:pt x="48" y="6394"/>
                    <a:pt x="143" y="6442"/>
                  </a:cubicBezTo>
                  <a:cubicBezTo>
                    <a:pt x="164" y="6451"/>
                    <a:pt x="186" y="6455"/>
                    <a:pt x="208" y="6455"/>
                  </a:cubicBezTo>
                  <a:cubicBezTo>
                    <a:pt x="271" y="6455"/>
                    <a:pt x="331" y="6417"/>
                    <a:pt x="357" y="6347"/>
                  </a:cubicBezTo>
                  <a:cubicBezTo>
                    <a:pt x="643" y="5739"/>
                    <a:pt x="1274" y="4549"/>
                    <a:pt x="2322" y="3322"/>
                  </a:cubicBezTo>
                  <a:cubicBezTo>
                    <a:pt x="3620" y="1834"/>
                    <a:pt x="4846" y="929"/>
                    <a:pt x="6406" y="322"/>
                  </a:cubicBezTo>
                  <a:cubicBezTo>
                    <a:pt x="6489" y="286"/>
                    <a:pt x="6537" y="191"/>
                    <a:pt x="6489" y="96"/>
                  </a:cubicBezTo>
                  <a:cubicBezTo>
                    <a:pt x="6471" y="41"/>
                    <a:pt x="6418" y="0"/>
                    <a:pt x="63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79"/>
            <p:cNvSpPr/>
            <p:nvPr/>
          </p:nvSpPr>
          <p:spPr>
            <a:xfrm>
              <a:off x="7374696" y="1635660"/>
              <a:ext cx="93781" cy="28478"/>
            </a:xfrm>
            <a:custGeom>
              <a:avLst/>
              <a:gdLst/>
              <a:ahLst/>
              <a:cxnLst/>
              <a:rect l="l" t="t" r="r" b="b"/>
              <a:pathLst>
                <a:path w="2944" h="894" extrusionOk="0">
                  <a:moveTo>
                    <a:pt x="2772" y="1"/>
                  </a:moveTo>
                  <a:cubicBezTo>
                    <a:pt x="2765" y="1"/>
                    <a:pt x="2759" y="1"/>
                    <a:pt x="2753" y="2"/>
                  </a:cubicBezTo>
                  <a:cubicBezTo>
                    <a:pt x="1860" y="97"/>
                    <a:pt x="991" y="288"/>
                    <a:pt x="193" y="573"/>
                  </a:cubicBezTo>
                  <a:cubicBezTo>
                    <a:pt x="1" y="638"/>
                    <a:pt x="67" y="894"/>
                    <a:pt x="230" y="894"/>
                  </a:cubicBezTo>
                  <a:cubicBezTo>
                    <a:pt x="248" y="894"/>
                    <a:pt x="268" y="890"/>
                    <a:pt x="288" y="883"/>
                  </a:cubicBezTo>
                  <a:cubicBezTo>
                    <a:pt x="1086" y="609"/>
                    <a:pt x="1920" y="419"/>
                    <a:pt x="2777" y="335"/>
                  </a:cubicBezTo>
                  <a:cubicBezTo>
                    <a:pt x="2872" y="311"/>
                    <a:pt x="2944" y="240"/>
                    <a:pt x="2932" y="157"/>
                  </a:cubicBezTo>
                  <a:cubicBezTo>
                    <a:pt x="2932" y="68"/>
                    <a:pt x="2850" y="1"/>
                    <a:pt x="27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22" name="Google Shape;11522;p79"/>
          <p:cNvSpPr/>
          <p:nvPr/>
        </p:nvSpPr>
        <p:spPr>
          <a:xfrm>
            <a:off x="7539642" y="1319180"/>
            <a:ext cx="372958" cy="366747"/>
          </a:xfrm>
          <a:custGeom>
            <a:avLst/>
            <a:gdLst/>
            <a:ahLst/>
            <a:cxnLst/>
            <a:rect l="l" t="t" r="r" b="b"/>
            <a:pathLst>
              <a:path w="11708" h="11513" extrusionOk="0">
                <a:moveTo>
                  <a:pt x="5700" y="3058"/>
                </a:moveTo>
                <a:cubicBezTo>
                  <a:pt x="5722" y="3058"/>
                  <a:pt x="5743" y="3064"/>
                  <a:pt x="5755" y="3076"/>
                </a:cubicBezTo>
                <a:lnTo>
                  <a:pt x="8565" y="5898"/>
                </a:lnTo>
                <a:cubicBezTo>
                  <a:pt x="8612" y="5910"/>
                  <a:pt x="8612" y="5969"/>
                  <a:pt x="8588" y="6017"/>
                </a:cubicBezTo>
                <a:cubicBezTo>
                  <a:pt x="8207" y="6374"/>
                  <a:pt x="8231" y="6398"/>
                  <a:pt x="8172" y="6398"/>
                </a:cubicBezTo>
                <a:cubicBezTo>
                  <a:pt x="8112" y="6398"/>
                  <a:pt x="8112" y="6350"/>
                  <a:pt x="7850" y="6136"/>
                </a:cubicBezTo>
                <a:cubicBezTo>
                  <a:pt x="5112" y="3398"/>
                  <a:pt x="5255" y="3552"/>
                  <a:pt x="5255" y="3493"/>
                </a:cubicBezTo>
                <a:cubicBezTo>
                  <a:pt x="5255" y="3433"/>
                  <a:pt x="5278" y="3433"/>
                  <a:pt x="5636" y="3076"/>
                </a:cubicBezTo>
                <a:cubicBezTo>
                  <a:pt x="5653" y="3064"/>
                  <a:pt x="5677" y="3058"/>
                  <a:pt x="5700" y="3058"/>
                </a:cubicBezTo>
                <a:close/>
                <a:moveTo>
                  <a:pt x="10869" y="1"/>
                </a:moveTo>
                <a:cubicBezTo>
                  <a:pt x="10688" y="1"/>
                  <a:pt x="10504" y="64"/>
                  <a:pt x="10350" y="195"/>
                </a:cubicBezTo>
                <a:lnTo>
                  <a:pt x="9184" y="1219"/>
                </a:lnTo>
                <a:cubicBezTo>
                  <a:pt x="9100" y="1278"/>
                  <a:pt x="9100" y="1385"/>
                  <a:pt x="9160" y="1457"/>
                </a:cubicBezTo>
                <a:cubicBezTo>
                  <a:pt x="9191" y="1494"/>
                  <a:pt x="9235" y="1512"/>
                  <a:pt x="9280" y="1512"/>
                </a:cubicBezTo>
                <a:cubicBezTo>
                  <a:pt x="9322" y="1512"/>
                  <a:pt x="9364" y="1497"/>
                  <a:pt x="9398" y="1469"/>
                </a:cubicBezTo>
                <a:lnTo>
                  <a:pt x="10577" y="445"/>
                </a:lnTo>
                <a:cubicBezTo>
                  <a:pt x="10664" y="375"/>
                  <a:pt x="10769" y="339"/>
                  <a:pt x="10872" y="339"/>
                </a:cubicBezTo>
                <a:cubicBezTo>
                  <a:pt x="10980" y="339"/>
                  <a:pt x="11087" y="378"/>
                  <a:pt x="11172" y="457"/>
                </a:cubicBezTo>
                <a:cubicBezTo>
                  <a:pt x="11339" y="623"/>
                  <a:pt x="11339" y="874"/>
                  <a:pt x="11184" y="1052"/>
                </a:cubicBezTo>
                <a:lnTo>
                  <a:pt x="7933" y="4767"/>
                </a:lnTo>
                <a:lnTo>
                  <a:pt x="6874" y="3707"/>
                </a:lnTo>
                <a:lnTo>
                  <a:pt x="8767" y="2040"/>
                </a:lnTo>
                <a:cubicBezTo>
                  <a:pt x="8838" y="1981"/>
                  <a:pt x="8838" y="1874"/>
                  <a:pt x="8779" y="1802"/>
                </a:cubicBezTo>
                <a:cubicBezTo>
                  <a:pt x="8747" y="1757"/>
                  <a:pt x="8700" y="1736"/>
                  <a:pt x="8653" y="1736"/>
                </a:cubicBezTo>
                <a:cubicBezTo>
                  <a:pt x="8614" y="1736"/>
                  <a:pt x="8573" y="1751"/>
                  <a:pt x="8541" y="1778"/>
                </a:cubicBezTo>
                <a:lnTo>
                  <a:pt x="6636" y="3469"/>
                </a:lnTo>
                <a:lnTo>
                  <a:pt x="5993" y="2826"/>
                </a:lnTo>
                <a:cubicBezTo>
                  <a:pt x="5909" y="2743"/>
                  <a:pt x="5802" y="2701"/>
                  <a:pt x="5695" y="2701"/>
                </a:cubicBezTo>
                <a:cubicBezTo>
                  <a:pt x="5588" y="2701"/>
                  <a:pt x="5481" y="2743"/>
                  <a:pt x="5397" y="2826"/>
                </a:cubicBezTo>
                <a:lnTo>
                  <a:pt x="5040" y="3183"/>
                </a:lnTo>
                <a:cubicBezTo>
                  <a:pt x="4921" y="3302"/>
                  <a:pt x="4874" y="3481"/>
                  <a:pt x="4957" y="3660"/>
                </a:cubicBezTo>
                <a:cubicBezTo>
                  <a:pt x="4800" y="3641"/>
                  <a:pt x="4644" y="3631"/>
                  <a:pt x="4488" y="3631"/>
                </a:cubicBezTo>
                <a:cubicBezTo>
                  <a:pt x="2121" y="3631"/>
                  <a:pt x="1" y="5783"/>
                  <a:pt x="135" y="8208"/>
                </a:cubicBezTo>
                <a:cubicBezTo>
                  <a:pt x="147" y="8672"/>
                  <a:pt x="337" y="9101"/>
                  <a:pt x="671" y="9422"/>
                </a:cubicBezTo>
                <a:lnTo>
                  <a:pt x="2218" y="10970"/>
                </a:lnTo>
                <a:cubicBezTo>
                  <a:pt x="2620" y="11372"/>
                  <a:pt x="3076" y="11512"/>
                  <a:pt x="3595" y="11512"/>
                </a:cubicBezTo>
                <a:cubicBezTo>
                  <a:pt x="3768" y="11512"/>
                  <a:pt x="3948" y="11497"/>
                  <a:pt x="4135" y="11470"/>
                </a:cubicBezTo>
                <a:cubicBezTo>
                  <a:pt x="4219" y="11458"/>
                  <a:pt x="4278" y="11387"/>
                  <a:pt x="4278" y="11280"/>
                </a:cubicBezTo>
                <a:cubicBezTo>
                  <a:pt x="4266" y="11184"/>
                  <a:pt x="4195" y="11125"/>
                  <a:pt x="4088" y="11125"/>
                </a:cubicBezTo>
                <a:cubicBezTo>
                  <a:pt x="3923" y="11149"/>
                  <a:pt x="3764" y="11164"/>
                  <a:pt x="3613" y="11164"/>
                </a:cubicBezTo>
                <a:cubicBezTo>
                  <a:pt x="3175" y="11164"/>
                  <a:pt x="2793" y="11044"/>
                  <a:pt x="2457" y="10708"/>
                </a:cubicBezTo>
                <a:lnTo>
                  <a:pt x="909" y="9160"/>
                </a:lnTo>
                <a:cubicBezTo>
                  <a:pt x="635" y="8898"/>
                  <a:pt x="468" y="8541"/>
                  <a:pt x="456" y="8184"/>
                </a:cubicBezTo>
                <a:cubicBezTo>
                  <a:pt x="351" y="5941"/>
                  <a:pt x="2322" y="3959"/>
                  <a:pt x="4468" y="3959"/>
                </a:cubicBezTo>
                <a:cubicBezTo>
                  <a:pt x="4749" y="3959"/>
                  <a:pt x="5032" y="3993"/>
                  <a:pt x="5314" y="4064"/>
                </a:cubicBezTo>
                <a:lnTo>
                  <a:pt x="7576" y="6327"/>
                </a:lnTo>
                <a:cubicBezTo>
                  <a:pt x="8029" y="8196"/>
                  <a:pt x="6838" y="10220"/>
                  <a:pt x="4969" y="10934"/>
                </a:cubicBezTo>
                <a:cubicBezTo>
                  <a:pt x="4874" y="10970"/>
                  <a:pt x="4838" y="11065"/>
                  <a:pt x="4862" y="11160"/>
                </a:cubicBezTo>
                <a:cubicBezTo>
                  <a:pt x="4891" y="11229"/>
                  <a:pt x="4961" y="11274"/>
                  <a:pt x="5038" y="11274"/>
                </a:cubicBezTo>
                <a:cubicBezTo>
                  <a:pt x="5055" y="11274"/>
                  <a:pt x="5071" y="11272"/>
                  <a:pt x="5088" y="11268"/>
                </a:cubicBezTo>
                <a:cubicBezTo>
                  <a:pt x="6945" y="10553"/>
                  <a:pt x="8195" y="8624"/>
                  <a:pt x="7969" y="6696"/>
                </a:cubicBezTo>
                <a:lnTo>
                  <a:pt x="7969" y="6696"/>
                </a:lnTo>
                <a:cubicBezTo>
                  <a:pt x="8027" y="6722"/>
                  <a:pt x="8084" y="6735"/>
                  <a:pt x="8140" y="6735"/>
                </a:cubicBezTo>
                <a:cubicBezTo>
                  <a:pt x="8257" y="6735"/>
                  <a:pt x="8365" y="6681"/>
                  <a:pt x="8445" y="6600"/>
                </a:cubicBezTo>
                <a:lnTo>
                  <a:pt x="8803" y="6243"/>
                </a:lnTo>
                <a:cubicBezTo>
                  <a:pt x="8969" y="6088"/>
                  <a:pt x="8969" y="5815"/>
                  <a:pt x="8803" y="5648"/>
                </a:cubicBezTo>
                <a:lnTo>
                  <a:pt x="8172" y="5017"/>
                </a:lnTo>
                <a:lnTo>
                  <a:pt x="11446" y="1290"/>
                </a:lnTo>
                <a:cubicBezTo>
                  <a:pt x="11708" y="981"/>
                  <a:pt x="11696" y="516"/>
                  <a:pt x="11410" y="219"/>
                </a:cubicBezTo>
                <a:cubicBezTo>
                  <a:pt x="11261" y="76"/>
                  <a:pt x="11067" y="1"/>
                  <a:pt x="1086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23" name="Google Shape;11523;p79"/>
          <p:cNvGrpSpPr/>
          <p:nvPr/>
        </p:nvGrpSpPr>
        <p:grpSpPr>
          <a:xfrm>
            <a:off x="6649231" y="1319021"/>
            <a:ext cx="390287" cy="367065"/>
            <a:chOff x="6649231" y="1500021"/>
            <a:chExt cx="390287" cy="367065"/>
          </a:xfrm>
          <a:solidFill>
            <a:schemeClr val="tx1"/>
          </a:solidFill>
        </p:grpSpPr>
        <p:sp>
          <p:nvSpPr>
            <p:cNvPr id="11524" name="Google Shape;11524;p79"/>
            <p:cNvSpPr/>
            <p:nvPr/>
          </p:nvSpPr>
          <p:spPr>
            <a:xfrm>
              <a:off x="6649231" y="1500021"/>
              <a:ext cx="390287" cy="367065"/>
            </a:xfrm>
            <a:custGeom>
              <a:avLst/>
              <a:gdLst/>
              <a:ahLst/>
              <a:cxnLst/>
              <a:rect l="l" t="t" r="r" b="b"/>
              <a:pathLst>
                <a:path w="12252" h="11523" extrusionOk="0">
                  <a:moveTo>
                    <a:pt x="2393" y="6022"/>
                  </a:moveTo>
                  <a:lnTo>
                    <a:pt x="5775" y="9391"/>
                  </a:lnTo>
                  <a:lnTo>
                    <a:pt x="4691" y="10487"/>
                  </a:lnTo>
                  <a:cubicBezTo>
                    <a:pt x="4221" y="10951"/>
                    <a:pt x="3611" y="11183"/>
                    <a:pt x="3000" y="11183"/>
                  </a:cubicBezTo>
                  <a:cubicBezTo>
                    <a:pt x="2390" y="11183"/>
                    <a:pt x="1780" y="10951"/>
                    <a:pt x="1310" y="10487"/>
                  </a:cubicBezTo>
                  <a:cubicBezTo>
                    <a:pt x="369" y="9546"/>
                    <a:pt x="369" y="8046"/>
                    <a:pt x="1310" y="7105"/>
                  </a:cubicBezTo>
                  <a:lnTo>
                    <a:pt x="2393" y="6022"/>
                  </a:lnTo>
                  <a:close/>
                  <a:moveTo>
                    <a:pt x="3000" y="331"/>
                  </a:moveTo>
                  <a:cubicBezTo>
                    <a:pt x="3608" y="331"/>
                    <a:pt x="4203" y="557"/>
                    <a:pt x="4667" y="1021"/>
                  </a:cubicBezTo>
                  <a:lnTo>
                    <a:pt x="10763" y="7105"/>
                  </a:lnTo>
                  <a:cubicBezTo>
                    <a:pt x="11680" y="8046"/>
                    <a:pt x="11680" y="9546"/>
                    <a:pt x="10763" y="10463"/>
                  </a:cubicBezTo>
                  <a:lnTo>
                    <a:pt x="10728" y="10499"/>
                  </a:lnTo>
                  <a:cubicBezTo>
                    <a:pt x="10263" y="10957"/>
                    <a:pt x="9656" y="11186"/>
                    <a:pt x="9050" y="11186"/>
                  </a:cubicBezTo>
                  <a:cubicBezTo>
                    <a:pt x="8445" y="11186"/>
                    <a:pt x="7840" y="10957"/>
                    <a:pt x="7382" y="10499"/>
                  </a:cubicBezTo>
                  <a:lnTo>
                    <a:pt x="1286" y="4415"/>
                  </a:lnTo>
                  <a:cubicBezTo>
                    <a:pt x="369" y="3486"/>
                    <a:pt x="369" y="1986"/>
                    <a:pt x="1286" y="1057"/>
                  </a:cubicBezTo>
                  <a:cubicBezTo>
                    <a:pt x="1310" y="1045"/>
                    <a:pt x="1929" y="331"/>
                    <a:pt x="3000" y="331"/>
                  </a:cubicBezTo>
                  <a:close/>
                  <a:moveTo>
                    <a:pt x="2999" y="0"/>
                  </a:moveTo>
                  <a:cubicBezTo>
                    <a:pt x="2307" y="0"/>
                    <a:pt x="1613" y="265"/>
                    <a:pt x="1084" y="795"/>
                  </a:cubicBezTo>
                  <a:lnTo>
                    <a:pt x="1060" y="819"/>
                  </a:lnTo>
                  <a:cubicBezTo>
                    <a:pt x="0" y="1879"/>
                    <a:pt x="0" y="3593"/>
                    <a:pt x="1060" y="4641"/>
                  </a:cubicBezTo>
                  <a:lnTo>
                    <a:pt x="2167" y="5760"/>
                  </a:lnTo>
                  <a:lnTo>
                    <a:pt x="1084" y="6855"/>
                  </a:lnTo>
                  <a:cubicBezTo>
                    <a:pt x="24" y="7903"/>
                    <a:pt x="24" y="9653"/>
                    <a:pt x="1084" y="10701"/>
                  </a:cubicBezTo>
                  <a:cubicBezTo>
                    <a:pt x="1613" y="11231"/>
                    <a:pt x="2313" y="11496"/>
                    <a:pt x="3012" y="11496"/>
                  </a:cubicBezTo>
                  <a:cubicBezTo>
                    <a:pt x="3712" y="11496"/>
                    <a:pt x="4411" y="11231"/>
                    <a:pt x="4941" y="10701"/>
                  </a:cubicBezTo>
                  <a:lnTo>
                    <a:pt x="6025" y="9618"/>
                  </a:lnTo>
                  <a:lnTo>
                    <a:pt x="7144" y="10737"/>
                  </a:lnTo>
                  <a:cubicBezTo>
                    <a:pt x="7674" y="11261"/>
                    <a:pt x="8364" y="11523"/>
                    <a:pt x="9055" y="11523"/>
                  </a:cubicBezTo>
                  <a:cubicBezTo>
                    <a:pt x="9745" y="11523"/>
                    <a:pt x="10436" y="11261"/>
                    <a:pt x="10966" y="10737"/>
                  </a:cubicBezTo>
                  <a:lnTo>
                    <a:pt x="11001" y="10701"/>
                  </a:lnTo>
                  <a:cubicBezTo>
                    <a:pt x="12037" y="9653"/>
                    <a:pt x="12037" y="7939"/>
                    <a:pt x="11001" y="6879"/>
                  </a:cubicBezTo>
                  <a:lnTo>
                    <a:pt x="6263" y="2141"/>
                  </a:lnTo>
                  <a:lnTo>
                    <a:pt x="7370" y="1045"/>
                  </a:lnTo>
                  <a:cubicBezTo>
                    <a:pt x="7811" y="593"/>
                    <a:pt x="8418" y="343"/>
                    <a:pt x="9049" y="343"/>
                  </a:cubicBezTo>
                  <a:cubicBezTo>
                    <a:pt x="11156" y="343"/>
                    <a:pt x="12252" y="2914"/>
                    <a:pt x="10728" y="4427"/>
                  </a:cubicBezTo>
                  <a:lnTo>
                    <a:pt x="9989" y="5165"/>
                  </a:lnTo>
                  <a:cubicBezTo>
                    <a:pt x="9882" y="5272"/>
                    <a:pt x="9954" y="5451"/>
                    <a:pt x="10108" y="5451"/>
                  </a:cubicBezTo>
                  <a:cubicBezTo>
                    <a:pt x="10228" y="5451"/>
                    <a:pt x="10204" y="5391"/>
                    <a:pt x="10966" y="4641"/>
                  </a:cubicBezTo>
                  <a:cubicBezTo>
                    <a:pt x="11490" y="4129"/>
                    <a:pt x="11775" y="3450"/>
                    <a:pt x="11775" y="2724"/>
                  </a:cubicBezTo>
                  <a:cubicBezTo>
                    <a:pt x="11775" y="1224"/>
                    <a:pt x="10549" y="9"/>
                    <a:pt x="9049" y="9"/>
                  </a:cubicBezTo>
                  <a:cubicBezTo>
                    <a:pt x="8323" y="9"/>
                    <a:pt x="7632" y="283"/>
                    <a:pt x="7132" y="807"/>
                  </a:cubicBezTo>
                  <a:lnTo>
                    <a:pt x="6025" y="1914"/>
                  </a:lnTo>
                  <a:lnTo>
                    <a:pt x="4905" y="795"/>
                  </a:lnTo>
                  <a:cubicBezTo>
                    <a:pt x="4382" y="265"/>
                    <a:pt x="3691" y="0"/>
                    <a:pt x="2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79"/>
            <p:cNvSpPr/>
            <p:nvPr/>
          </p:nvSpPr>
          <p:spPr>
            <a:xfrm>
              <a:off x="6759194" y="1602435"/>
              <a:ext cx="161983" cy="161409"/>
            </a:xfrm>
            <a:custGeom>
              <a:avLst/>
              <a:gdLst/>
              <a:ahLst/>
              <a:cxnLst/>
              <a:rect l="l" t="t" r="r" b="b"/>
              <a:pathLst>
                <a:path w="5085" h="5067" extrusionOk="0">
                  <a:moveTo>
                    <a:pt x="2192" y="0"/>
                  </a:moveTo>
                  <a:cubicBezTo>
                    <a:pt x="2147" y="0"/>
                    <a:pt x="2102" y="15"/>
                    <a:pt x="2073" y="45"/>
                  </a:cubicBezTo>
                  <a:lnTo>
                    <a:pt x="60" y="2057"/>
                  </a:lnTo>
                  <a:cubicBezTo>
                    <a:pt x="1" y="2116"/>
                    <a:pt x="1" y="2236"/>
                    <a:pt x="60" y="2295"/>
                  </a:cubicBezTo>
                  <a:lnTo>
                    <a:pt x="501" y="2747"/>
                  </a:lnTo>
                  <a:cubicBezTo>
                    <a:pt x="531" y="2771"/>
                    <a:pt x="575" y="2783"/>
                    <a:pt x="620" y="2783"/>
                  </a:cubicBezTo>
                  <a:cubicBezTo>
                    <a:pt x="665" y="2783"/>
                    <a:pt x="709" y="2771"/>
                    <a:pt x="739" y="2747"/>
                  </a:cubicBezTo>
                  <a:cubicBezTo>
                    <a:pt x="799" y="2688"/>
                    <a:pt x="799" y="2569"/>
                    <a:pt x="739" y="2497"/>
                  </a:cubicBezTo>
                  <a:lnTo>
                    <a:pt x="418" y="2176"/>
                  </a:lnTo>
                  <a:lnTo>
                    <a:pt x="2192" y="402"/>
                  </a:lnTo>
                  <a:lnTo>
                    <a:pt x="4668" y="2890"/>
                  </a:lnTo>
                  <a:lnTo>
                    <a:pt x="2906" y="4664"/>
                  </a:lnTo>
                  <a:lnTo>
                    <a:pt x="1322" y="3081"/>
                  </a:lnTo>
                  <a:cubicBezTo>
                    <a:pt x="1293" y="3051"/>
                    <a:pt x="1248" y="3036"/>
                    <a:pt x="1203" y="3036"/>
                  </a:cubicBezTo>
                  <a:cubicBezTo>
                    <a:pt x="1159" y="3036"/>
                    <a:pt x="1114" y="3051"/>
                    <a:pt x="1084" y="3081"/>
                  </a:cubicBezTo>
                  <a:cubicBezTo>
                    <a:pt x="1025" y="3140"/>
                    <a:pt x="1025" y="3259"/>
                    <a:pt x="1084" y="3319"/>
                  </a:cubicBezTo>
                  <a:lnTo>
                    <a:pt x="2787" y="5022"/>
                  </a:lnTo>
                  <a:cubicBezTo>
                    <a:pt x="2817" y="5051"/>
                    <a:pt x="2861" y="5066"/>
                    <a:pt x="2906" y="5066"/>
                  </a:cubicBezTo>
                  <a:cubicBezTo>
                    <a:pt x="2951" y="5066"/>
                    <a:pt x="2995" y="5051"/>
                    <a:pt x="3025" y="5022"/>
                  </a:cubicBezTo>
                  <a:lnTo>
                    <a:pt x="5025" y="3009"/>
                  </a:lnTo>
                  <a:cubicBezTo>
                    <a:pt x="5085" y="2938"/>
                    <a:pt x="5085" y="2831"/>
                    <a:pt x="5025" y="2771"/>
                  </a:cubicBezTo>
                  <a:lnTo>
                    <a:pt x="2311" y="45"/>
                  </a:lnTo>
                  <a:cubicBezTo>
                    <a:pt x="2281" y="15"/>
                    <a:pt x="2236" y="0"/>
                    <a:pt x="2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79"/>
            <p:cNvSpPr/>
            <p:nvPr/>
          </p:nvSpPr>
          <p:spPr>
            <a:xfrm>
              <a:off x="6718229" y="1625179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80" y="0"/>
                  </a:moveTo>
                  <a:cubicBezTo>
                    <a:pt x="135" y="0"/>
                    <a:pt x="90" y="15"/>
                    <a:pt x="61" y="45"/>
                  </a:cubicBezTo>
                  <a:cubicBezTo>
                    <a:pt x="1" y="105"/>
                    <a:pt x="1" y="224"/>
                    <a:pt x="61" y="283"/>
                  </a:cubicBezTo>
                  <a:lnTo>
                    <a:pt x="180" y="402"/>
                  </a:lnTo>
                  <a:cubicBezTo>
                    <a:pt x="209" y="432"/>
                    <a:pt x="254" y="447"/>
                    <a:pt x="299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79"/>
            <p:cNvSpPr/>
            <p:nvPr/>
          </p:nvSpPr>
          <p:spPr>
            <a:xfrm>
              <a:off x="6712176" y="1588005"/>
              <a:ext cx="16533" cy="14048"/>
            </a:xfrm>
            <a:custGeom>
              <a:avLst/>
              <a:gdLst/>
              <a:ahLst/>
              <a:cxnLst/>
              <a:rect l="l" t="t" r="r" b="b"/>
              <a:pathLst>
                <a:path w="519" h="44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93"/>
                    <a:pt x="0" y="224"/>
                    <a:pt x="60" y="283"/>
                  </a:cubicBezTo>
                  <a:cubicBezTo>
                    <a:pt x="155" y="355"/>
                    <a:pt x="191" y="438"/>
                    <a:pt x="298" y="438"/>
                  </a:cubicBezTo>
                  <a:cubicBezTo>
                    <a:pt x="307" y="440"/>
                    <a:pt x="315" y="440"/>
                    <a:pt x="323" y="440"/>
                  </a:cubicBezTo>
                  <a:cubicBezTo>
                    <a:pt x="460" y="440"/>
                    <a:pt x="518" y="254"/>
                    <a:pt x="417" y="164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79"/>
            <p:cNvSpPr/>
            <p:nvPr/>
          </p:nvSpPr>
          <p:spPr>
            <a:xfrm>
              <a:off x="6744796" y="1555003"/>
              <a:ext cx="16628" cy="14367"/>
            </a:xfrm>
            <a:custGeom>
              <a:avLst/>
              <a:gdLst/>
              <a:ahLst/>
              <a:cxnLst/>
              <a:rect l="l" t="t" r="r" b="b"/>
              <a:pathLst>
                <a:path w="522" h="451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0" y="105"/>
                    <a:pt x="0" y="224"/>
                    <a:pt x="60" y="284"/>
                  </a:cubicBezTo>
                  <a:cubicBezTo>
                    <a:pt x="155" y="367"/>
                    <a:pt x="203" y="450"/>
                    <a:pt x="298" y="450"/>
                  </a:cubicBezTo>
                  <a:cubicBezTo>
                    <a:pt x="303" y="451"/>
                    <a:pt x="307" y="451"/>
                    <a:pt x="312" y="451"/>
                  </a:cubicBezTo>
                  <a:cubicBezTo>
                    <a:pt x="457" y="451"/>
                    <a:pt x="521" y="268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79"/>
            <p:cNvSpPr/>
            <p:nvPr/>
          </p:nvSpPr>
          <p:spPr>
            <a:xfrm>
              <a:off x="6750115" y="1593707"/>
              <a:ext cx="15577" cy="13952"/>
            </a:xfrm>
            <a:custGeom>
              <a:avLst/>
              <a:gdLst/>
              <a:ahLst/>
              <a:cxnLst/>
              <a:rect l="l" t="t" r="r" b="b"/>
              <a:pathLst>
                <a:path w="489" h="438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93"/>
                    <a:pt x="0" y="212"/>
                    <a:pt x="60" y="283"/>
                  </a:cubicBezTo>
                  <a:cubicBezTo>
                    <a:pt x="155" y="354"/>
                    <a:pt x="191" y="438"/>
                    <a:pt x="298" y="438"/>
                  </a:cubicBezTo>
                  <a:cubicBezTo>
                    <a:pt x="345" y="438"/>
                    <a:pt x="393" y="426"/>
                    <a:pt x="417" y="402"/>
                  </a:cubicBezTo>
                  <a:cubicBezTo>
                    <a:pt x="488" y="319"/>
                    <a:pt x="488" y="212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79"/>
            <p:cNvSpPr/>
            <p:nvPr/>
          </p:nvSpPr>
          <p:spPr>
            <a:xfrm>
              <a:off x="6782353" y="1561852"/>
              <a:ext cx="16692" cy="14335"/>
            </a:xfrm>
            <a:custGeom>
              <a:avLst/>
              <a:gdLst/>
              <a:ahLst/>
              <a:cxnLst/>
              <a:rect l="l" t="t" r="r" b="b"/>
              <a:pathLst>
                <a:path w="524" h="450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55" y="354"/>
                    <a:pt x="179" y="450"/>
                    <a:pt x="298" y="450"/>
                  </a:cubicBezTo>
                  <a:cubicBezTo>
                    <a:pt x="453" y="450"/>
                    <a:pt x="524" y="271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79"/>
            <p:cNvSpPr/>
            <p:nvPr/>
          </p:nvSpPr>
          <p:spPr>
            <a:xfrm>
              <a:off x="6884735" y="1791686"/>
              <a:ext cx="15227" cy="14239"/>
            </a:xfrm>
            <a:custGeom>
              <a:avLst/>
              <a:gdLst/>
              <a:ahLst/>
              <a:cxnLst/>
              <a:rect l="l" t="t" r="r" b="b"/>
              <a:pathLst>
                <a:path w="478" h="447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4"/>
                    <a:pt x="60" y="283"/>
                  </a:cubicBezTo>
                  <a:lnTo>
                    <a:pt x="179" y="402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8" y="432"/>
                    <a:pt x="418" y="402"/>
                  </a:cubicBezTo>
                  <a:cubicBezTo>
                    <a:pt x="477" y="343"/>
                    <a:pt x="477" y="224"/>
                    <a:pt x="418" y="164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79"/>
            <p:cNvSpPr/>
            <p:nvPr/>
          </p:nvSpPr>
          <p:spPr>
            <a:xfrm>
              <a:off x="6922292" y="179773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5"/>
                  </a:cubicBezTo>
                  <a:cubicBezTo>
                    <a:pt x="1" y="105"/>
                    <a:pt x="1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4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5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79"/>
            <p:cNvSpPr/>
            <p:nvPr/>
          </p:nvSpPr>
          <p:spPr>
            <a:xfrm>
              <a:off x="6954911" y="1765118"/>
              <a:ext cx="15195" cy="14271"/>
            </a:xfrm>
            <a:custGeom>
              <a:avLst/>
              <a:gdLst/>
              <a:ahLst/>
              <a:cxnLst/>
              <a:rect l="l" t="t" r="r" b="b"/>
              <a:pathLst>
                <a:path w="477" h="448" extrusionOk="0">
                  <a:moveTo>
                    <a:pt x="179" y="1"/>
                  </a:moveTo>
                  <a:cubicBezTo>
                    <a:pt x="134" y="1"/>
                    <a:pt x="90" y="16"/>
                    <a:pt x="60" y="46"/>
                  </a:cubicBezTo>
                  <a:cubicBezTo>
                    <a:pt x="0" y="105"/>
                    <a:pt x="0" y="224"/>
                    <a:pt x="60" y="284"/>
                  </a:cubicBezTo>
                  <a:lnTo>
                    <a:pt x="179" y="403"/>
                  </a:lnTo>
                  <a:cubicBezTo>
                    <a:pt x="209" y="432"/>
                    <a:pt x="253" y="447"/>
                    <a:pt x="298" y="447"/>
                  </a:cubicBezTo>
                  <a:cubicBezTo>
                    <a:pt x="343" y="447"/>
                    <a:pt x="387" y="432"/>
                    <a:pt x="417" y="403"/>
                  </a:cubicBezTo>
                  <a:cubicBezTo>
                    <a:pt x="477" y="343"/>
                    <a:pt x="477" y="224"/>
                    <a:pt x="417" y="165"/>
                  </a:cubicBezTo>
                  <a:lnTo>
                    <a:pt x="298" y="46"/>
                  </a:lnTo>
                  <a:cubicBezTo>
                    <a:pt x="268" y="16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79"/>
            <p:cNvSpPr/>
            <p:nvPr/>
          </p:nvSpPr>
          <p:spPr>
            <a:xfrm>
              <a:off x="6916590" y="1759831"/>
              <a:ext cx="16724" cy="14335"/>
            </a:xfrm>
            <a:custGeom>
              <a:avLst/>
              <a:gdLst/>
              <a:ahLst/>
              <a:cxnLst/>
              <a:rect l="l" t="t" r="r" b="b"/>
              <a:pathLst>
                <a:path w="525" h="45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144" y="366"/>
                    <a:pt x="191" y="450"/>
                    <a:pt x="299" y="450"/>
                  </a:cubicBezTo>
                  <a:cubicBezTo>
                    <a:pt x="441" y="450"/>
                    <a:pt x="525" y="271"/>
                    <a:pt x="418" y="164"/>
                  </a:cubicBezTo>
                  <a:lnTo>
                    <a:pt x="299" y="45"/>
                  </a:ln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79"/>
            <p:cNvSpPr/>
            <p:nvPr/>
          </p:nvSpPr>
          <p:spPr>
            <a:xfrm>
              <a:off x="6948477" y="1727593"/>
              <a:ext cx="16979" cy="14367"/>
            </a:xfrm>
            <a:custGeom>
              <a:avLst/>
              <a:gdLst/>
              <a:ahLst/>
              <a:cxnLst/>
              <a:rect l="l" t="t" r="r" b="b"/>
              <a:pathLst>
                <a:path w="533" h="451" extrusionOk="0">
                  <a:moveTo>
                    <a:pt x="179" y="0"/>
                  </a:moveTo>
                  <a:cubicBezTo>
                    <a:pt x="134" y="0"/>
                    <a:pt x="89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143" y="366"/>
                    <a:pt x="191" y="450"/>
                    <a:pt x="298" y="450"/>
                  </a:cubicBezTo>
                  <a:cubicBezTo>
                    <a:pt x="302" y="450"/>
                    <a:pt x="306" y="450"/>
                    <a:pt x="310" y="450"/>
                  </a:cubicBezTo>
                  <a:cubicBezTo>
                    <a:pt x="446" y="450"/>
                    <a:pt x="532" y="268"/>
                    <a:pt x="417" y="164"/>
                  </a:cubicBezTo>
                  <a:lnTo>
                    <a:pt x="298" y="45"/>
                  </a:lnTo>
                  <a:cubicBezTo>
                    <a:pt x="268" y="15"/>
                    <a:pt x="223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6" name="Google Shape;11536;p79"/>
          <p:cNvGrpSpPr/>
          <p:nvPr/>
        </p:nvGrpSpPr>
        <p:grpSpPr>
          <a:xfrm>
            <a:off x="5746938" y="1362503"/>
            <a:ext cx="387261" cy="280356"/>
            <a:chOff x="5746938" y="1543503"/>
            <a:chExt cx="387261" cy="280356"/>
          </a:xfrm>
          <a:solidFill>
            <a:schemeClr val="tx1"/>
          </a:solidFill>
        </p:grpSpPr>
        <p:sp>
          <p:nvSpPr>
            <p:cNvPr id="11537" name="Google Shape;11537;p79"/>
            <p:cNvSpPr/>
            <p:nvPr/>
          </p:nvSpPr>
          <p:spPr>
            <a:xfrm>
              <a:off x="5746938" y="1543503"/>
              <a:ext cx="186256" cy="279591"/>
            </a:xfrm>
            <a:custGeom>
              <a:avLst/>
              <a:gdLst/>
              <a:ahLst/>
              <a:cxnLst/>
              <a:rect l="l" t="t" r="r" b="b"/>
              <a:pathLst>
                <a:path w="5847" h="8777" extrusionOk="0">
                  <a:moveTo>
                    <a:pt x="2712" y="1"/>
                  </a:moveTo>
                  <a:cubicBezTo>
                    <a:pt x="2459" y="1"/>
                    <a:pt x="2198" y="57"/>
                    <a:pt x="1941" y="180"/>
                  </a:cubicBezTo>
                  <a:cubicBezTo>
                    <a:pt x="1846" y="228"/>
                    <a:pt x="1822" y="335"/>
                    <a:pt x="1857" y="406"/>
                  </a:cubicBezTo>
                  <a:cubicBezTo>
                    <a:pt x="1889" y="470"/>
                    <a:pt x="1947" y="502"/>
                    <a:pt x="2004" y="502"/>
                  </a:cubicBezTo>
                  <a:cubicBezTo>
                    <a:pt x="2032" y="502"/>
                    <a:pt x="2060" y="494"/>
                    <a:pt x="2084" y="478"/>
                  </a:cubicBezTo>
                  <a:cubicBezTo>
                    <a:pt x="2292" y="377"/>
                    <a:pt x="2506" y="331"/>
                    <a:pt x="2712" y="331"/>
                  </a:cubicBezTo>
                  <a:cubicBezTo>
                    <a:pt x="3746" y="331"/>
                    <a:pt x="4616" y="1478"/>
                    <a:pt x="3882" y="2609"/>
                  </a:cubicBezTo>
                  <a:cubicBezTo>
                    <a:pt x="3751" y="2823"/>
                    <a:pt x="3751" y="3085"/>
                    <a:pt x="3882" y="3312"/>
                  </a:cubicBezTo>
                  <a:cubicBezTo>
                    <a:pt x="3989" y="3490"/>
                    <a:pt x="3989" y="3728"/>
                    <a:pt x="3882" y="3907"/>
                  </a:cubicBezTo>
                  <a:cubicBezTo>
                    <a:pt x="3751" y="4109"/>
                    <a:pt x="3739" y="4383"/>
                    <a:pt x="3905" y="4633"/>
                  </a:cubicBezTo>
                  <a:cubicBezTo>
                    <a:pt x="4108" y="4967"/>
                    <a:pt x="4203" y="5359"/>
                    <a:pt x="4108" y="5752"/>
                  </a:cubicBezTo>
                  <a:cubicBezTo>
                    <a:pt x="3962" y="6482"/>
                    <a:pt x="3341" y="6887"/>
                    <a:pt x="2712" y="6887"/>
                  </a:cubicBezTo>
                  <a:cubicBezTo>
                    <a:pt x="2264" y="6887"/>
                    <a:pt x="1811" y="6682"/>
                    <a:pt x="1524" y="6241"/>
                  </a:cubicBezTo>
                  <a:cubicBezTo>
                    <a:pt x="393" y="4562"/>
                    <a:pt x="357" y="2704"/>
                    <a:pt x="1524" y="954"/>
                  </a:cubicBezTo>
                  <a:cubicBezTo>
                    <a:pt x="1560" y="883"/>
                    <a:pt x="1548" y="776"/>
                    <a:pt x="1476" y="716"/>
                  </a:cubicBezTo>
                  <a:cubicBezTo>
                    <a:pt x="1451" y="703"/>
                    <a:pt x="1421" y="697"/>
                    <a:pt x="1390" y="697"/>
                  </a:cubicBezTo>
                  <a:cubicBezTo>
                    <a:pt x="1334" y="697"/>
                    <a:pt x="1276" y="718"/>
                    <a:pt x="1238" y="764"/>
                  </a:cubicBezTo>
                  <a:cubicBezTo>
                    <a:pt x="48" y="2562"/>
                    <a:pt x="0" y="4562"/>
                    <a:pt x="1238" y="6419"/>
                  </a:cubicBezTo>
                  <a:cubicBezTo>
                    <a:pt x="1594" y="6958"/>
                    <a:pt x="2149" y="7209"/>
                    <a:pt x="2700" y="7209"/>
                  </a:cubicBezTo>
                  <a:cubicBezTo>
                    <a:pt x="3477" y="7209"/>
                    <a:pt x="4246" y="6710"/>
                    <a:pt x="4441" y="5812"/>
                  </a:cubicBezTo>
                  <a:cubicBezTo>
                    <a:pt x="4524" y="5348"/>
                    <a:pt x="4453" y="4871"/>
                    <a:pt x="4167" y="4407"/>
                  </a:cubicBezTo>
                  <a:cubicBezTo>
                    <a:pt x="4108" y="4312"/>
                    <a:pt x="4108" y="4169"/>
                    <a:pt x="4167" y="4074"/>
                  </a:cubicBezTo>
                  <a:cubicBezTo>
                    <a:pt x="4215" y="3990"/>
                    <a:pt x="4239" y="3919"/>
                    <a:pt x="4274" y="3847"/>
                  </a:cubicBezTo>
                  <a:lnTo>
                    <a:pt x="4477" y="3847"/>
                  </a:lnTo>
                  <a:cubicBezTo>
                    <a:pt x="5060" y="3847"/>
                    <a:pt x="5525" y="4312"/>
                    <a:pt x="5525" y="4883"/>
                  </a:cubicBezTo>
                  <a:lnTo>
                    <a:pt x="5525" y="8610"/>
                  </a:lnTo>
                  <a:cubicBezTo>
                    <a:pt x="5525" y="8693"/>
                    <a:pt x="5596" y="8777"/>
                    <a:pt x="5691" y="8777"/>
                  </a:cubicBezTo>
                  <a:cubicBezTo>
                    <a:pt x="5775" y="8777"/>
                    <a:pt x="5846" y="8693"/>
                    <a:pt x="5846" y="8610"/>
                  </a:cubicBezTo>
                  <a:lnTo>
                    <a:pt x="5846" y="4883"/>
                  </a:lnTo>
                  <a:cubicBezTo>
                    <a:pt x="5834" y="4240"/>
                    <a:pt x="5346" y="3681"/>
                    <a:pt x="4703" y="3550"/>
                  </a:cubicBezTo>
                  <a:cubicBezTo>
                    <a:pt x="5120" y="3419"/>
                    <a:pt x="5429" y="2966"/>
                    <a:pt x="5429" y="2454"/>
                  </a:cubicBezTo>
                  <a:lnTo>
                    <a:pt x="5429" y="2228"/>
                  </a:lnTo>
                  <a:cubicBezTo>
                    <a:pt x="5429" y="2133"/>
                    <a:pt x="5358" y="2061"/>
                    <a:pt x="5275" y="2061"/>
                  </a:cubicBezTo>
                  <a:cubicBezTo>
                    <a:pt x="5179" y="2061"/>
                    <a:pt x="5108" y="2133"/>
                    <a:pt x="5108" y="2228"/>
                  </a:cubicBezTo>
                  <a:lnTo>
                    <a:pt x="5108" y="2454"/>
                  </a:lnTo>
                  <a:cubicBezTo>
                    <a:pt x="5108" y="2895"/>
                    <a:pt x="4810" y="3264"/>
                    <a:pt x="4453" y="3264"/>
                  </a:cubicBezTo>
                  <a:lnTo>
                    <a:pt x="4215" y="3264"/>
                  </a:lnTo>
                  <a:cubicBezTo>
                    <a:pt x="4203" y="3228"/>
                    <a:pt x="4179" y="3181"/>
                    <a:pt x="4167" y="3145"/>
                  </a:cubicBezTo>
                  <a:cubicBezTo>
                    <a:pt x="4108" y="3050"/>
                    <a:pt x="4096" y="2907"/>
                    <a:pt x="4167" y="2812"/>
                  </a:cubicBezTo>
                  <a:cubicBezTo>
                    <a:pt x="5052" y="1439"/>
                    <a:pt x="3994" y="1"/>
                    <a:pt x="27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79"/>
            <p:cNvSpPr/>
            <p:nvPr/>
          </p:nvSpPr>
          <p:spPr>
            <a:xfrm>
              <a:off x="5949090" y="1543949"/>
              <a:ext cx="185109" cy="279910"/>
            </a:xfrm>
            <a:custGeom>
              <a:avLst/>
              <a:gdLst/>
              <a:ahLst/>
              <a:cxnLst/>
              <a:rect l="l" t="t" r="r" b="b"/>
              <a:pathLst>
                <a:path w="5811" h="8787" extrusionOk="0">
                  <a:moveTo>
                    <a:pt x="3104" y="0"/>
                  </a:moveTo>
                  <a:cubicBezTo>
                    <a:pt x="1830" y="0"/>
                    <a:pt x="786" y="1434"/>
                    <a:pt x="1667" y="2809"/>
                  </a:cubicBezTo>
                  <a:cubicBezTo>
                    <a:pt x="1727" y="2917"/>
                    <a:pt x="1727" y="3048"/>
                    <a:pt x="1667" y="3155"/>
                  </a:cubicBezTo>
                  <a:cubicBezTo>
                    <a:pt x="1643" y="3179"/>
                    <a:pt x="1631" y="3226"/>
                    <a:pt x="1619" y="3274"/>
                  </a:cubicBezTo>
                  <a:lnTo>
                    <a:pt x="1381" y="3274"/>
                  </a:lnTo>
                  <a:cubicBezTo>
                    <a:pt x="1024" y="3274"/>
                    <a:pt x="726" y="2893"/>
                    <a:pt x="726" y="2452"/>
                  </a:cubicBezTo>
                  <a:lnTo>
                    <a:pt x="726" y="2226"/>
                  </a:lnTo>
                  <a:cubicBezTo>
                    <a:pt x="726" y="2143"/>
                    <a:pt x="655" y="2059"/>
                    <a:pt x="560" y="2059"/>
                  </a:cubicBezTo>
                  <a:cubicBezTo>
                    <a:pt x="476" y="2059"/>
                    <a:pt x="393" y="2143"/>
                    <a:pt x="393" y="2226"/>
                  </a:cubicBezTo>
                  <a:lnTo>
                    <a:pt x="393" y="2452"/>
                  </a:lnTo>
                  <a:cubicBezTo>
                    <a:pt x="393" y="2976"/>
                    <a:pt x="714" y="3417"/>
                    <a:pt x="1131" y="3548"/>
                  </a:cubicBezTo>
                  <a:cubicBezTo>
                    <a:pt x="488" y="3667"/>
                    <a:pt x="0" y="4238"/>
                    <a:pt x="0" y="4905"/>
                  </a:cubicBezTo>
                  <a:lnTo>
                    <a:pt x="0" y="8632"/>
                  </a:lnTo>
                  <a:cubicBezTo>
                    <a:pt x="0" y="8715"/>
                    <a:pt x="72" y="8786"/>
                    <a:pt x="155" y="8786"/>
                  </a:cubicBezTo>
                  <a:cubicBezTo>
                    <a:pt x="250" y="8786"/>
                    <a:pt x="322" y="8715"/>
                    <a:pt x="322" y="8632"/>
                  </a:cubicBezTo>
                  <a:lnTo>
                    <a:pt x="322" y="4905"/>
                  </a:lnTo>
                  <a:cubicBezTo>
                    <a:pt x="322" y="4322"/>
                    <a:pt x="786" y="3869"/>
                    <a:pt x="1369" y="3869"/>
                  </a:cubicBezTo>
                  <a:lnTo>
                    <a:pt x="1572" y="3869"/>
                  </a:lnTo>
                  <a:cubicBezTo>
                    <a:pt x="1584" y="3941"/>
                    <a:pt x="1631" y="4024"/>
                    <a:pt x="1679" y="4083"/>
                  </a:cubicBezTo>
                  <a:cubicBezTo>
                    <a:pt x="1738" y="4191"/>
                    <a:pt x="1750" y="4322"/>
                    <a:pt x="1667" y="4464"/>
                  </a:cubicBezTo>
                  <a:cubicBezTo>
                    <a:pt x="893" y="5631"/>
                    <a:pt x="1679" y="7227"/>
                    <a:pt x="3120" y="7227"/>
                  </a:cubicBezTo>
                  <a:cubicBezTo>
                    <a:pt x="3715" y="7227"/>
                    <a:pt x="4263" y="6929"/>
                    <a:pt x="4596" y="6441"/>
                  </a:cubicBezTo>
                  <a:cubicBezTo>
                    <a:pt x="5787" y="4643"/>
                    <a:pt x="5810" y="2643"/>
                    <a:pt x="4584" y="785"/>
                  </a:cubicBezTo>
                  <a:cubicBezTo>
                    <a:pt x="4553" y="739"/>
                    <a:pt x="4497" y="708"/>
                    <a:pt x="4439" y="708"/>
                  </a:cubicBezTo>
                  <a:cubicBezTo>
                    <a:pt x="4407" y="708"/>
                    <a:pt x="4375" y="717"/>
                    <a:pt x="4346" y="738"/>
                  </a:cubicBezTo>
                  <a:cubicBezTo>
                    <a:pt x="4263" y="785"/>
                    <a:pt x="4239" y="881"/>
                    <a:pt x="4298" y="976"/>
                  </a:cubicBezTo>
                  <a:cubicBezTo>
                    <a:pt x="5429" y="2667"/>
                    <a:pt x="5441" y="4524"/>
                    <a:pt x="4298" y="6262"/>
                  </a:cubicBezTo>
                  <a:cubicBezTo>
                    <a:pt x="4024" y="6667"/>
                    <a:pt x="3584" y="6905"/>
                    <a:pt x="3108" y="6905"/>
                  </a:cubicBezTo>
                  <a:cubicBezTo>
                    <a:pt x="1988" y="6905"/>
                    <a:pt x="1274" y="5667"/>
                    <a:pt x="1941" y="4619"/>
                  </a:cubicBezTo>
                  <a:cubicBezTo>
                    <a:pt x="2084" y="4417"/>
                    <a:pt x="2084" y="4131"/>
                    <a:pt x="1941" y="3905"/>
                  </a:cubicBezTo>
                  <a:cubicBezTo>
                    <a:pt x="1846" y="3726"/>
                    <a:pt x="1846" y="3488"/>
                    <a:pt x="1941" y="3310"/>
                  </a:cubicBezTo>
                  <a:cubicBezTo>
                    <a:pt x="2084" y="3095"/>
                    <a:pt x="2084" y="2821"/>
                    <a:pt x="1941" y="2619"/>
                  </a:cubicBezTo>
                  <a:cubicBezTo>
                    <a:pt x="1229" y="1492"/>
                    <a:pt x="2069" y="332"/>
                    <a:pt x="3103" y="332"/>
                  </a:cubicBezTo>
                  <a:cubicBezTo>
                    <a:pt x="3315" y="332"/>
                    <a:pt x="3534" y="381"/>
                    <a:pt x="3751" y="488"/>
                  </a:cubicBezTo>
                  <a:cubicBezTo>
                    <a:pt x="3774" y="501"/>
                    <a:pt x="3798" y="507"/>
                    <a:pt x="3822" y="507"/>
                  </a:cubicBezTo>
                  <a:cubicBezTo>
                    <a:pt x="3882" y="507"/>
                    <a:pt x="3939" y="468"/>
                    <a:pt x="3965" y="416"/>
                  </a:cubicBezTo>
                  <a:cubicBezTo>
                    <a:pt x="4013" y="321"/>
                    <a:pt x="3965" y="238"/>
                    <a:pt x="3893" y="190"/>
                  </a:cubicBezTo>
                  <a:cubicBezTo>
                    <a:pt x="3630" y="59"/>
                    <a:pt x="3362" y="0"/>
                    <a:pt x="3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9" name="Google Shape;11539;p79"/>
          <p:cNvGrpSpPr/>
          <p:nvPr/>
        </p:nvGrpSpPr>
        <p:grpSpPr>
          <a:xfrm>
            <a:off x="6196730" y="1344346"/>
            <a:ext cx="369072" cy="317467"/>
            <a:chOff x="6196730" y="1525346"/>
            <a:chExt cx="369072" cy="317467"/>
          </a:xfrm>
          <a:solidFill>
            <a:schemeClr val="tx1"/>
          </a:solidFill>
        </p:grpSpPr>
        <p:sp>
          <p:nvSpPr>
            <p:cNvPr id="11540" name="Google Shape;11540;p79"/>
            <p:cNvSpPr/>
            <p:nvPr/>
          </p:nvSpPr>
          <p:spPr>
            <a:xfrm>
              <a:off x="6285478" y="1697140"/>
              <a:ext cx="193870" cy="145673"/>
            </a:xfrm>
            <a:custGeom>
              <a:avLst/>
              <a:gdLst/>
              <a:ahLst/>
              <a:cxnLst/>
              <a:rect l="l" t="t" r="r" b="b"/>
              <a:pathLst>
                <a:path w="6086" h="4573" extrusionOk="0">
                  <a:moveTo>
                    <a:pt x="2972" y="1"/>
                  </a:moveTo>
                  <a:cubicBezTo>
                    <a:pt x="2790" y="1"/>
                    <a:pt x="2608" y="72"/>
                    <a:pt x="2477" y="215"/>
                  </a:cubicBezTo>
                  <a:cubicBezTo>
                    <a:pt x="1580" y="1144"/>
                    <a:pt x="674" y="1192"/>
                    <a:pt x="471" y="1192"/>
                  </a:cubicBezTo>
                  <a:cubicBezTo>
                    <a:pt x="447" y="1192"/>
                    <a:pt x="433" y="1191"/>
                    <a:pt x="430" y="1191"/>
                  </a:cubicBezTo>
                  <a:cubicBezTo>
                    <a:pt x="346" y="1191"/>
                    <a:pt x="275" y="1275"/>
                    <a:pt x="275" y="1358"/>
                  </a:cubicBezTo>
                  <a:cubicBezTo>
                    <a:pt x="275" y="1453"/>
                    <a:pt x="346" y="1525"/>
                    <a:pt x="430" y="1525"/>
                  </a:cubicBezTo>
                  <a:cubicBezTo>
                    <a:pt x="430" y="1525"/>
                    <a:pt x="608" y="1525"/>
                    <a:pt x="846" y="1501"/>
                  </a:cubicBezTo>
                  <a:lnTo>
                    <a:pt x="846" y="1501"/>
                  </a:lnTo>
                  <a:cubicBezTo>
                    <a:pt x="822" y="1691"/>
                    <a:pt x="751" y="1953"/>
                    <a:pt x="465" y="2037"/>
                  </a:cubicBezTo>
                  <a:cubicBezTo>
                    <a:pt x="268" y="2070"/>
                    <a:pt x="303" y="2365"/>
                    <a:pt x="486" y="2365"/>
                  </a:cubicBezTo>
                  <a:cubicBezTo>
                    <a:pt x="502" y="2365"/>
                    <a:pt x="519" y="2363"/>
                    <a:pt x="537" y="2358"/>
                  </a:cubicBezTo>
                  <a:cubicBezTo>
                    <a:pt x="1025" y="2239"/>
                    <a:pt x="1180" y="1751"/>
                    <a:pt x="1203" y="1418"/>
                  </a:cubicBezTo>
                  <a:cubicBezTo>
                    <a:pt x="1346" y="1382"/>
                    <a:pt x="1489" y="1334"/>
                    <a:pt x="1620" y="1275"/>
                  </a:cubicBezTo>
                  <a:cubicBezTo>
                    <a:pt x="1620" y="1275"/>
                    <a:pt x="1906" y="1120"/>
                    <a:pt x="1954" y="1096"/>
                  </a:cubicBezTo>
                  <a:cubicBezTo>
                    <a:pt x="2044" y="2566"/>
                    <a:pt x="2059" y="2743"/>
                    <a:pt x="2061" y="2760"/>
                  </a:cubicBezTo>
                  <a:lnTo>
                    <a:pt x="2061" y="2760"/>
                  </a:lnTo>
                  <a:cubicBezTo>
                    <a:pt x="2061" y="2760"/>
                    <a:pt x="2061" y="2761"/>
                    <a:pt x="2061" y="2763"/>
                  </a:cubicBezTo>
                  <a:cubicBezTo>
                    <a:pt x="2120" y="3549"/>
                    <a:pt x="1501" y="4239"/>
                    <a:pt x="703" y="4239"/>
                  </a:cubicBezTo>
                  <a:lnTo>
                    <a:pt x="168" y="4239"/>
                  </a:lnTo>
                  <a:cubicBezTo>
                    <a:pt x="72" y="4239"/>
                    <a:pt x="1" y="4311"/>
                    <a:pt x="1" y="4394"/>
                  </a:cubicBezTo>
                  <a:cubicBezTo>
                    <a:pt x="1" y="4489"/>
                    <a:pt x="72" y="4561"/>
                    <a:pt x="168" y="4561"/>
                  </a:cubicBezTo>
                  <a:lnTo>
                    <a:pt x="703" y="4561"/>
                  </a:lnTo>
                  <a:cubicBezTo>
                    <a:pt x="1680" y="4561"/>
                    <a:pt x="2477" y="3715"/>
                    <a:pt x="2394" y="2727"/>
                  </a:cubicBezTo>
                  <a:lnTo>
                    <a:pt x="2275" y="858"/>
                  </a:lnTo>
                  <a:cubicBezTo>
                    <a:pt x="2442" y="739"/>
                    <a:pt x="2597" y="608"/>
                    <a:pt x="2739" y="441"/>
                  </a:cubicBezTo>
                  <a:cubicBezTo>
                    <a:pt x="2799" y="370"/>
                    <a:pt x="2906" y="334"/>
                    <a:pt x="2989" y="334"/>
                  </a:cubicBezTo>
                  <a:cubicBezTo>
                    <a:pt x="3228" y="334"/>
                    <a:pt x="3216" y="489"/>
                    <a:pt x="3740" y="882"/>
                  </a:cubicBezTo>
                  <a:lnTo>
                    <a:pt x="3620" y="2751"/>
                  </a:lnTo>
                  <a:cubicBezTo>
                    <a:pt x="3573" y="3215"/>
                    <a:pt x="3740" y="3680"/>
                    <a:pt x="4061" y="4025"/>
                  </a:cubicBezTo>
                  <a:cubicBezTo>
                    <a:pt x="4382" y="4370"/>
                    <a:pt x="4835" y="4573"/>
                    <a:pt x="5311" y="4573"/>
                  </a:cubicBezTo>
                  <a:lnTo>
                    <a:pt x="5930" y="4573"/>
                  </a:lnTo>
                  <a:cubicBezTo>
                    <a:pt x="6014" y="4573"/>
                    <a:pt x="6085" y="4501"/>
                    <a:pt x="6085" y="4406"/>
                  </a:cubicBezTo>
                  <a:cubicBezTo>
                    <a:pt x="6049" y="4311"/>
                    <a:pt x="5966" y="4239"/>
                    <a:pt x="5883" y="4239"/>
                  </a:cubicBezTo>
                  <a:lnTo>
                    <a:pt x="5275" y="4239"/>
                  </a:lnTo>
                  <a:cubicBezTo>
                    <a:pt x="4883" y="4239"/>
                    <a:pt x="4525" y="4085"/>
                    <a:pt x="4275" y="3799"/>
                  </a:cubicBezTo>
                  <a:cubicBezTo>
                    <a:pt x="4025" y="3537"/>
                    <a:pt x="3906" y="3192"/>
                    <a:pt x="3918" y="2763"/>
                  </a:cubicBezTo>
                  <a:lnTo>
                    <a:pt x="4025" y="1108"/>
                  </a:lnTo>
                  <a:lnTo>
                    <a:pt x="4204" y="1203"/>
                  </a:lnTo>
                  <a:cubicBezTo>
                    <a:pt x="4335" y="1275"/>
                    <a:pt x="4478" y="1346"/>
                    <a:pt x="4716" y="1406"/>
                  </a:cubicBezTo>
                  <a:cubicBezTo>
                    <a:pt x="4740" y="1727"/>
                    <a:pt x="4883" y="2239"/>
                    <a:pt x="5394" y="2346"/>
                  </a:cubicBezTo>
                  <a:cubicBezTo>
                    <a:pt x="5409" y="2349"/>
                    <a:pt x="5422" y="2351"/>
                    <a:pt x="5435" y="2351"/>
                  </a:cubicBezTo>
                  <a:cubicBezTo>
                    <a:pt x="5616" y="2351"/>
                    <a:pt x="5655" y="2057"/>
                    <a:pt x="5466" y="2013"/>
                  </a:cubicBezTo>
                  <a:cubicBezTo>
                    <a:pt x="5180" y="1953"/>
                    <a:pt x="5097" y="1679"/>
                    <a:pt x="5073" y="1477"/>
                  </a:cubicBezTo>
                  <a:lnTo>
                    <a:pt x="5073" y="1477"/>
                  </a:lnTo>
                  <a:cubicBezTo>
                    <a:pt x="5311" y="1525"/>
                    <a:pt x="5514" y="1525"/>
                    <a:pt x="5514" y="1525"/>
                  </a:cubicBezTo>
                  <a:cubicBezTo>
                    <a:pt x="5597" y="1525"/>
                    <a:pt x="5668" y="1453"/>
                    <a:pt x="5668" y="1358"/>
                  </a:cubicBezTo>
                  <a:cubicBezTo>
                    <a:pt x="5668" y="1275"/>
                    <a:pt x="5597" y="1191"/>
                    <a:pt x="5514" y="1191"/>
                  </a:cubicBezTo>
                  <a:cubicBezTo>
                    <a:pt x="4752" y="1179"/>
                    <a:pt x="4025" y="798"/>
                    <a:pt x="3466" y="215"/>
                  </a:cubicBezTo>
                  <a:cubicBezTo>
                    <a:pt x="3335" y="72"/>
                    <a:pt x="3153" y="1"/>
                    <a:pt x="29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1" name="Google Shape;11541;p79"/>
            <p:cNvSpPr/>
            <p:nvPr/>
          </p:nvSpPr>
          <p:spPr>
            <a:xfrm>
              <a:off x="6391301" y="1525346"/>
              <a:ext cx="174502" cy="317467"/>
            </a:xfrm>
            <a:custGeom>
              <a:avLst/>
              <a:gdLst/>
              <a:ahLst/>
              <a:cxnLst/>
              <a:rect l="l" t="t" r="r" b="b"/>
              <a:pathLst>
                <a:path w="5478" h="9966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941"/>
                  </a:lnTo>
                  <a:cubicBezTo>
                    <a:pt x="1" y="4120"/>
                    <a:pt x="37" y="4310"/>
                    <a:pt x="144" y="4465"/>
                  </a:cubicBezTo>
                  <a:cubicBezTo>
                    <a:pt x="263" y="4656"/>
                    <a:pt x="441" y="4894"/>
                    <a:pt x="560" y="5025"/>
                  </a:cubicBezTo>
                  <a:cubicBezTo>
                    <a:pt x="822" y="5322"/>
                    <a:pt x="1072" y="5501"/>
                    <a:pt x="1322" y="5656"/>
                  </a:cubicBezTo>
                  <a:cubicBezTo>
                    <a:pt x="1334" y="5656"/>
                    <a:pt x="1334" y="5668"/>
                    <a:pt x="1346" y="5668"/>
                  </a:cubicBezTo>
                  <a:cubicBezTo>
                    <a:pt x="1346" y="5668"/>
                    <a:pt x="1394" y="5679"/>
                    <a:pt x="1418" y="5703"/>
                  </a:cubicBezTo>
                  <a:cubicBezTo>
                    <a:pt x="1644" y="5822"/>
                    <a:pt x="1965" y="5906"/>
                    <a:pt x="2227" y="5906"/>
                  </a:cubicBezTo>
                  <a:cubicBezTo>
                    <a:pt x="2263" y="5906"/>
                    <a:pt x="2275" y="5894"/>
                    <a:pt x="2287" y="5882"/>
                  </a:cubicBezTo>
                  <a:cubicBezTo>
                    <a:pt x="2311" y="5882"/>
                    <a:pt x="2334" y="5882"/>
                    <a:pt x="2346" y="5858"/>
                  </a:cubicBezTo>
                  <a:cubicBezTo>
                    <a:pt x="2453" y="5763"/>
                    <a:pt x="2382" y="5584"/>
                    <a:pt x="2227" y="5584"/>
                  </a:cubicBezTo>
                  <a:cubicBezTo>
                    <a:pt x="2156" y="5584"/>
                    <a:pt x="2072" y="5560"/>
                    <a:pt x="1989" y="5548"/>
                  </a:cubicBezTo>
                  <a:cubicBezTo>
                    <a:pt x="2144" y="5441"/>
                    <a:pt x="2311" y="5263"/>
                    <a:pt x="2382" y="4989"/>
                  </a:cubicBezTo>
                  <a:cubicBezTo>
                    <a:pt x="2406" y="4894"/>
                    <a:pt x="2346" y="4810"/>
                    <a:pt x="2263" y="4775"/>
                  </a:cubicBezTo>
                  <a:cubicBezTo>
                    <a:pt x="2249" y="4771"/>
                    <a:pt x="2234" y="4769"/>
                    <a:pt x="2221" y="4769"/>
                  </a:cubicBezTo>
                  <a:cubicBezTo>
                    <a:pt x="2144" y="4769"/>
                    <a:pt x="2079" y="4823"/>
                    <a:pt x="2049" y="4894"/>
                  </a:cubicBezTo>
                  <a:cubicBezTo>
                    <a:pt x="1953" y="5310"/>
                    <a:pt x="1608" y="5370"/>
                    <a:pt x="1513" y="5382"/>
                  </a:cubicBezTo>
                  <a:cubicBezTo>
                    <a:pt x="1275" y="5251"/>
                    <a:pt x="1060" y="5072"/>
                    <a:pt x="882" y="4882"/>
                  </a:cubicBezTo>
                  <a:lnTo>
                    <a:pt x="941" y="4072"/>
                  </a:lnTo>
                  <a:cubicBezTo>
                    <a:pt x="977" y="3584"/>
                    <a:pt x="1846" y="3167"/>
                    <a:pt x="2382" y="3167"/>
                  </a:cubicBezTo>
                  <a:cubicBezTo>
                    <a:pt x="2573" y="3167"/>
                    <a:pt x="2763" y="3227"/>
                    <a:pt x="2930" y="3334"/>
                  </a:cubicBezTo>
                  <a:cubicBezTo>
                    <a:pt x="4430" y="4334"/>
                    <a:pt x="4763" y="6739"/>
                    <a:pt x="5109" y="9299"/>
                  </a:cubicBezTo>
                  <a:lnTo>
                    <a:pt x="5109" y="9347"/>
                  </a:lnTo>
                  <a:cubicBezTo>
                    <a:pt x="5120" y="9418"/>
                    <a:pt x="5085" y="9489"/>
                    <a:pt x="5049" y="9549"/>
                  </a:cubicBezTo>
                  <a:cubicBezTo>
                    <a:pt x="5001" y="9608"/>
                    <a:pt x="4930" y="9644"/>
                    <a:pt x="4847" y="9644"/>
                  </a:cubicBezTo>
                  <a:lnTo>
                    <a:pt x="3346" y="9644"/>
                  </a:lnTo>
                  <a:cubicBezTo>
                    <a:pt x="3263" y="9644"/>
                    <a:pt x="3180" y="9716"/>
                    <a:pt x="3180" y="9811"/>
                  </a:cubicBezTo>
                  <a:cubicBezTo>
                    <a:pt x="3180" y="9894"/>
                    <a:pt x="3263" y="9966"/>
                    <a:pt x="3346" y="9966"/>
                  </a:cubicBezTo>
                  <a:lnTo>
                    <a:pt x="4847" y="9966"/>
                  </a:lnTo>
                  <a:cubicBezTo>
                    <a:pt x="5025" y="9966"/>
                    <a:pt x="5192" y="9894"/>
                    <a:pt x="5311" y="9763"/>
                  </a:cubicBezTo>
                  <a:cubicBezTo>
                    <a:pt x="5430" y="9632"/>
                    <a:pt x="5478" y="9454"/>
                    <a:pt x="5466" y="9287"/>
                  </a:cubicBezTo>
                  <a:lnTo>
                    <a:pt x="5382" y="9239"/>
                  </a:lnTo>
                  <a:cubicBezTo>
                    <a:pt x="5025" y="6608"/>
                    <a:pt x="4704" y="4120"/>
                    <a:pt x="3061" y="3036"/>
                  </a:cubicBezTo>
                  <a:cubicBezTo>
                    <a:pt x="2846" y="2881"/>
                    <a:pt x="2584" y="2810"/>
                    <a:pt x="2334" y="2810"/>
                  </a:cubicBezTo>
                  <a:cubicBezTo>
                    <a:pt x="1668" y="2810"/>
                    <a:pt x="620" y="3322"/>
                    <a:pt x="560" y="4036"/>
                  </a:cubicBezTo>
                  <a:lnTo>
                    <a:pt x="537" y="4477"/>
                  </a:lnTo>
                  <a:cubicBezTo>
                    <a:pt x="418" y="4298"/>
                    <a:pt x="322" y="4167"/>
                    <a:pt x="322" y="3953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79"/>
            <p:cNvSpPr/>
            <p:nvPr/>
          </p:nvSpPr>
          <p:spPr>
            <a:xfrm>
              <a:off x="6196730" y="1525346"/>
              <a:ext cx="172622" cy="317467"/>
            </a:xfrm>
            <a:custGeom>
              <a:avLst/>
              <a:gdLst/>
              <a:ahLst/>
              <a:cxnLst/>
              <a:rect l="l" t="t" r="r" b="b"/>
              <a:pathLst>
                <a:path w="5419" h="9966" extrusionOk="0">
                  <a:moveTo>
                    <a:pt x="5252" y="0"/>
                  </a:moveTo>
                  <a:cubicBezTo>
                    <a:pt x="5168" y="0"/>
                    <a:pt x="5097" y="72"/>
                    <a:pt x="5097" y="155"/>
                  </a:cubicBezTo>
                  <a:lnTo>
                    <a:pt x="5097" y="3953"/>
                  </a:lnTo>
                  <a:cubicBezTo>
                    <a:pt x="5097" y="4227"/>
                    <a:pt x="4942" y="4370"/>
                    <a:pt x="4906" y="4429"/>
                  </a:cubicBezTo>
                  <a:lnTo>
                    <a:pt x="4871" y="4024"/>
                  </a:lnTo>
                  <a:cubicBezTo>
                    <a:pt x="4811" y="3310"/>
                    <a:pt x="3763" y="2810"/>
                    <a:pt x="3097" y="2810"/>
                  </a:cubicBezTo>
                  <a:cubicBezTo>
                    <a:pt x="2835" y="2810"/>
                    <a:pt x="2573" y="2881"/>
                    <a:pt x="2370" y="3036"/>
                  </a:cubicBezTo>
                  <a:cubicBezTo>
                    <a:pt x="632" y="4179"/>
                    <a:pt x="346" y="7037"/>
                    <a:pt x="49" y="9287"/>
                  </a:cubicBezTo>
                  <a:cubicBezTo>
                    <a:pt x="1" y="9644"/>
                    <a:pt x="287" y="9966"/>
                    <a:pt x="644" y="9966"/>
                  </a:cubicBezTo>
                  <a:lnTo>
                    <a:pt x="1977" y="9966"/>
                  </a:lnTo>
                  <a:cubicBezTo>
                    <a:pt x="2073" y="9966"/>
                    <a:pt x="2144" y="9894"/>
                    <a:pt x="2144" y="9799"/>
                  </a:cubicBezTo>
                  <a:cubicBezTo>
                    <a:pt x="2144" y="9716"/>
                    <a:pt x="2073" y="9644"/>
                    <a:pt x="1977" y="9644"/>
                  </a:cubicBezTo>
                  <a:lnTo>
                    <a:pt x="644" y="9644"/>
                  </a:lnTo>
                  <a:cubicBezTo>
                    <a:pt x="572" y="9644"/>
                    <a:pt x="489" y="9608"/>
                    <a:pt x="453" y="9549"/>
                  </a:cubicBezTo>
                  <a:cubicBezTo>
                    <a:pt x="346" y="9442"/>
                    <a:pt x="394" y="9311"/>
                    <a:pt x="394" y="9299"/>
                  </a:cubicBezTo>
                  <a:cubicBezTo>
                    <a:pt x="691" y="6727"/>
                    <a:pt x="1013" y="4310"/>
                    <a:pt x="2525" y="3322"/>
                  </a:cubicBezTo>
                  <a:cubicBezTo>
                    <a:pt x="2680" y="3215"/>
                    <a:pt x="2858" y="3155"/>
                    <a:pt x="3073" y="3155"/>
                  </a:cubicBezTo>
                  <a:cubicBezTo>
                    <a:pt x="3597" y="3155"/>
                    <a:pt x="4466" y="3572"/>
                    <a:pt x="4513" y="4060"/>
                  </a:cubicBezTo>
                  <a:lnTo>
                    <a:pt x="4573" y="4846"/>
                  </a:lnTo>
                  <a:lnTo>
                    <a:pt x="4394" y="5025"/>
                  </a:lnTo>
                  <a:cubicBezTo>
                    <a:pt x="4251" y="5167"/>
                    <a:pt x="4323" y="5132"/>
                    <a:pt x="4049" y="5310"/>
                  </a:cubicBezTo>
                  <a:lnTo>
                    <a:pt x="3918" y="5406"/>
                  </a:lnTo>
                  <a:cubicBezTo>
                    <a:pt x="3859" y="5406"/>
                    <a:pt x="3489" y="5346"/>
                    <a:pt x="3370" y="4906"/>
                  </a:cubicBezTo>
                  <a:cubicBezTo>
                    <a:pt x="3340" y="4835"/>
                    <a:pt x="3275" y="4781"/>
                    <a:pt x="3198" y="4781"/>
                  </a:cubicBezTo>
                  <a:cubicBezTo>
                    <a:pt x="3185" y="4781"/>
                    <a:pt x="3170" y="4783"/>
                    <a:pt x="3156" y="4786"/>
                  </a:cubicBezTo>
                  <a:cubicBezTo>
                    <a:pt x="3073" y="4822"/>
                    <a:pt x="3013" y="4906"/>
                    <a:pt x="3037" y="5001"/>
                  </a:cubicBezTo>
                  <a:cubicBezTo>
                    <a:pt x="3120" y="5275"/>
                    <a:pt x="3275" y="5465"/>
                    <a:pt x="3430" y="5560"/>
                  </a:cubicBezTo>
                  <a:cubicBezTo>
                    <a:pt x="3358" y="5584"/>
                    <a:pt x="3275" y="5596"/>
                    <a:pt x="3204" y="5596"/>
                  </a:cubicBezTo>
                  <a:cubicBezTo>
                    <a:pt x="3061" y="5596"/>
                    <a:pt x="2977" y="5775"/>
                    <a:pt x="3085" y="5870"/>
                  </a:cubicBezTo>
                  <a:cubicBezTo>
                    <a:pt x="3097" y="5894"/>
                    <a:pt x="3120" y="5894"/>
                    <a:pt x="3132" y="5894"/>
                  </a:cubicBezTo>
                  <a:cubicBezTo>
                    <a:pt x="3156" y="5906"/>
                    <a:pt x="3168" y="5918"/>
                    <a:pt x="3204" y="5918"/>
                  </a:cubicBezTo>
                  <a:cubicBezTo>
                    <a:pt x="3454" y="5918"/>
                    <a:pt x="3859" y="5799"/>
                    <a:pt x="4061" y="5691"/>
                  </a:cubicBezTo>
                  <a:cubicBezTo>
                    <a:pt x="4573" y="5429"/>
                    <a:pt x="5002" y="4917"/>
                    <a:pt x="5275" y="4477"/>
                  </a:cubicBezTo>
                  <a:cubicBezTo>
                    <a:pt x="5359" y="4322"/>
                    <a:pt x="5418" y="4132"/>
                    <a:pt x="5418" y="3953"/>
                  </a:cubicBezTo>
                  <a:lnTo>
                    <a:pt x="5418" y="155"/>
                  </a:lnTo>
                  <a:cubicBezTo>
                    <a:pt x="5418" y="72"/>
                    <a:pt x="5347" y="0"/>
                    <a:pt x="52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3" name="Google Shape;11543;p79"/>
          <p:cNvGrpSpPr/>
          <p:nvPr/>
        </p:nvGrpSpPr>
        <p:grpSpPr>
          <a:xfrm>
            <a:off x="4940592" y="1319690"/>
            <a:ext cx="246558" cy="367161"/>
            <a:chOff x="4940592" y="1500690"/>
            <a:chExt cx="246558" cy="367161"/>
          </a:xfrm>
          <a:solidFill>
            <a:schemeClr val="tx1"/>
          </a:solidFill>
        </p:grpSpPr>
        <p:sp>
          <p:nvSpPr>
            <p:cNvPr id="11544" name="Google Shape;11544;p79"/>
            <p:cNvSpPr/>
            <p:nvPr/>
          </p:nvSpPr>
          <p:spPr>
            <a:xfrm>
              <a:off x="4961075" y="1766934"/>
              <a:ext cx="44024" cy="74732"/>
            </a:xfrm>
            <a:custGeom>
              <a:avLst/>
              <a:gdLst/>
              <a:ahLst/>
              <a:cxnLst/>
              <a:rect l="l" t="t" r="r" b="b"/>
              <a:pathLst>
                <a:path w="1382" h="2346" extrusionOk="0">
                  <a:moveTo>
                    <a:pt x="679" y="334"/>
                  </a:moveTo>
                  <a:cubicBezTo>
                    <a:pt x="869" y="334"/>
                    <a:pt x="1036" y="501"/>
                    <a:pt x="1036" y="691"/>
                  </a:cubicBezTo>
                  <a:lnTo>
                    <a:pt x="1036" y="1655"/>
                  </a:lnTo>
                  <a:cubicBezTo>
                    <a:pt x="1036" y="1846"/>
                    <a:pt x="869" y="2013"/>
                    <a:pt x="679" y="2013"/>
                  </a:cubicBezTo>
                  <a:cubicBezTo>
                    <a:pt x="488" y="2013"/>
                    <a:pt x="322" y="1846"/>
                    <a:pt x="322" y="1655"/>
                  </a:cubicBezTo>
                  <a:lnTo>
                    <a:pt x="322" y="691"/>
                  </a:lnTo>
                  <a:cubicBezTo>
                    <a:pt x="322" y="501"/>
                    <a:pt x="488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0" y="322"/>
                    <a:pt x="0" y="691"/>
                  </a:cubicBezTo>
                  <a:lnTo>
                    <a:pt x="0" y="1655"/>
                  </a:lnTo>
                  <a:cubicBezTo>
                    <a:pt x="0" y="2048"/>
                    <a:pt x="310" y="2346"/>
                    <a:pt x="679" y="2346"/>
                  </a:cubicBezTo>
                  <a:cubicBezTo>
                    <a:pt x="1048" y="2346"/>
                    <a:pt x="1358" y="2024"/>
                    <a:pt x="1358" y="1655"/>
                  </a:cubicBezTo>
                  <a:lnTo>
                    <a:pt x="1358" y="691"/>
                  </a:lnTo>
                  <a:cubicBezTo>
                    <a:pt x="1381" y="322"/>
                    <a:pt x="1072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79"/>
            <p:cNvSpPr/>
            <p:nvPr/>
          </p:nvSpPr>
          <p:spPr>
            <a:xfrm>
              <a:off x="5009240" y="1623937"/>
              <a:ext cx="37207" cy="36824"/>
            </a:xfrm>
            <a:custGeom>
              <a:avLst/>
              <a:gdLst/>
              <a:ahLst/>
              <a:cxnLst/>
              <a:rect l="l" t="t" r="r" b="b"/>
              <a:pathLst>
                <a:path w="1168" h="1156" extrusionOk="0">
                  <a:moveTo>
                    <a:pt x="584" y="334"/>
                  </a:moveTo>
                  <a:cubicBezTo>
                    <a:pt x="715" y="334"/>
                    <a:pt x="822" y="441"/>
                    <a:pt x="822" y="584"/>
                  </a:cubicBezTo>
                  <a:cubicBezTo>
                    <a:pt x="822" y="715"/>
                    <a:pt x="715" y="822"/>
                    <a:pt x="584" y="822"/>
                  </a:cubicBezTo>
                  <a:cubicBezTo>
                    <a:pt x="441" y="822"/>
                    <a:pt x="346" y="715"/>
                    <a:pt x="346" y="584"/>
                  </a:cubicBezTo>
                  <a:cubicBezTo>
                    <a:pt x="346" y="441"/>
                    <a:pt x="453" y="334"/>
                    <a:pt x="584" y="334"/>
                  </a:cubicBezTo>
                  <a:close/>
                  <a:moveTo>
                    <a:pt x="584" y="1"/>
                  </a:moveTo>
                  <a:cubicBezTo>
                    <a:pt x="274" y="1"/>
                    <a:pt x="0" y="251"/>
                    <a:pt x="0" y="584"/>
                  </a:cubicBezTo>
                  <a:cubicBezTo>
                    <a:pt x="0" y="906"/>
                    <a:pt x="250" y="1156"/>
                    <a:pt x="584" y="1156"/>
                  </a:cubicBezTo>
                  <a:cubicBezTo>
                    <a:pt x="893" y="1156"/>
                    <a:pt x="1167" y="906"/>
                    <a:pt x="1167" y="584"/>
                  </a:cubicBezTo>
                  <a:cubicBezTo>
                    <a:pt x="1167" y="251"/>
                    <a:pt x="893" y="1"/>
                    <a:pt x="5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79"/>
            <p:cNvSpPr/>
            <p:nvPr/>
          </p:nvSpPr>
          <p:spPr>
            <a:xfrm>
              <a:off x="5110125" y="1785123"/>
              <a:ext cx="50458" cy="50108"/>
            </a:xfrm>
            <a:custGeom>
              <a:avLst/>
              <a:gdLst/>
              <a:ahLst/>
              <a:cxnLst/>
              <a:rect l="l" t="t" r="r" b="b"/>
              <a:pathLst>
                <a:path w="1584" h="1573" extrusionOk="0">
                  <a:moveTo>
                    <a:pt x="798" y="322"/>
                  </a:moveTo>
                  <a:cubicBezTo>
                    <a:pt x="1048" y="322"/>
                    <a:pt x="1239" y="537"/>
                    <a:pt x="1239" y="775"/>
                  </a:cubicBezTo>
                  <a:cubicBezTo>
                    <a:pt x="1239" y="1025"/>
                    <a:pt x="1024" y="1215"/>
                    <a:pt x="798" y="1215"/>
                  </a:cubicBezTo>
                  <a:cubicBezTo>
                    <a:pt x="560" y="1215"/>
                    <a:pt x="346" y="1013"/>
                    <a:pt x="346" y="775"/>
                  </a:cubicBezTo>
                  <a:cubicBezTo>
                    <a:pt x="346" y="537"/>
                    <a:pt x="536" y="322"/>
                    <a:pt x="798" y="322"/>
                  </a:cubicBezTo>
                  <a:close/>
                  <a:moveTo>
                    <a:pt x="798" y="1"/>
                  </a:moveTo>
                  <a:cubicBezTo>
                    <a:pt x="358" y="1"/>
                    <a:pt x="0" y="358"/>
                    <a:pt x="0" y="787"/>
                  </a:cubicBezTo>
                  <a:cubicBezTo>
                    <a:pt x="0" y="1215"/>
                    <a:pt x="358" y="1573"/>
                    <a:pt x="798" y="1573"/>
                  </a:cubicBezTo>
                  <a:cubicBezTo>
                    <a:pt x="1227" y="1573"/>
                    <a:pt x="1584" y="1215"/>
                    <a:pt x="1584" y="787"/>
                  </a:cubicBezTo>
                  <a:cubicBezTo>
                    <a:pt x="1584" y="358"/>
                    <a:pt x="1227" y="1"/>
                    <a:pt x="7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79"/>
            <p:cNvSpPr/>
            <p:nvPr/>
          </p:nvSpPr>
          <p:spPr>
            <a:xfrm>
              <a:off x="4940592" y="1500690"/>
              <a:ext cx="246558" cy="367161"/>
            </a:xfrm>
            <a:custGeom>
              <a:avLst/>
              <a:gdLst/>
              <a:ahLst/>
              <a:cxnLst/>
              <a:rect l="l" t="t" r="r" b="b"/>
              <a:pathLst>
                <a:path w="7740" h="11526" extrusionOk="0">
                  <a:moveTo>
                    <a:pt x="2441" y="322"/>
                  </a:moveTo>
                  <a:cubicBezTo>
                    <a:pt x="2703" y="322"/>
                    <a:pt x="2929" y="548"/>
                    <a:pt x="2929" y="822"/>
                  </a:cubicBezTo>
                  <a:lnTo>
                    <a:pt x="2929" y="3167"/>
                  </a:lnTo>
                  <a:cubicBezTo>
                    <a:pt x="2865" y="3156"/>
                    <a:pt x="2800" y="3151"/>
                    <a:pt x="2735" y="3151"/>
                  </a:cubicBezTo>
                  <a:cubicBezTo>
                    <a:pt x="2454" y="3151"/>
                    <a:pt x="2180" y="3251"/>
                    <a:pt x="1977" y="3405"/>
                  </a:cubicBezTo>
                  <a:cubicBezTo>
                    <a:pt x="1977" y="3405"/>
                    <a:pt x="1965" y="3405"/>
                    <a:pt x="1941" y="3417"/>
                  </a:cubicBezTo>
                  <a:lnTo>
                    <a:pt x="1941" y="822"/>
                  </a:lnTo>
                  <a:lnTo>
                    <a:pt x="1953" y="822"/>
                  </a:lnTo>
                  <a:cubicBezTo>
                    <a:pt x="1953" y="548"/>
                    <a:pt x="2167" y="322"/>
                    <a:pt x="2441" y="322"/>
                  </a:cubicBezTo>
                  <a:close/>
                  <a:moveTo>
                    <a:pt x="2477" y="0"/>
                  </a:moveTo>
                  <a:cubicBezTo>
                    <a:pt x="2024" y="0"/>
                    <a:pt x="1643" y="369"/>
                    <a:pt x="1643" y="834"/>
                  </a:cubicBezTo>
                  <a:lnTo>
                    <a:pt x="1643" y="3822"/>
                  </a:lnTo>
                  <a:cubicBezTo>
                    <a:pt x="1382" y="4287"/>
                    <a:pt x="1441" y="4822"/>
                    <a:pt x="1727" y="5203"/>
                  </a:cubicBezTo>
                  <a:lnTo>
                    <a:pt x="1727" y="7620"/>
                  </a:lnTo>
                  <a:cubicBezTo>
                    <a:pt x="1608" y="7585"/>
                    <a:pt x="1489" y="7573"/>
                    <a:pt x="1370" y="7573"/>
                  </a:cubicBezTo>
                  <a:cubicBezTo>
                    <a:pt x="608" y="7573"/>
                    <a:pt x="0" y="8180"/>
                    <a:pt x="0" y="8942"/>
                  </a:cubicBezTo>
                  <a:lnTo>
                    <a:pt x="0" y="10156"/>
                  </a:lnTo>
                  <a:cubicBezTo>
                    <a:pt x="0" y="10918"/>
                    <a:pt x="608" y="11525"/>
                    <a:pt x="1370" y="11525"/>
                  </a:cubicBezTo>
                  <a:cubicBezTo>
                    <a:pt x="2120" y="11525"/>
                    <a:pt x="2739" y="10918"/>
                    <a:pt x="2739" y="10156"/>
                  </a:cubicBezTo>
                  <a:lnTo>
                    <a:pt x="2739" y="5739"/>
                  </a:lnTo>
                  <a:cubicBezTo>
                    <a:pt x="2834" y="5739"/>
                    <a:pt x="2858" y="5727"/>
                    <a:pt x="2941" y="5715"/>
                  </a:cubicBezTo>
                  <a:lnTo>
                    <a:pt x="3572" y="7227"/>
                  </a:lnTo>
                  <a:cubicBezTo>
                    <a:pt x="3590" y="7298"/>
                    <a:pt x="3654" y="7336"/>
                    <a:pt x="3720" y="7336"/>
                  </a:cubicBezTo>
                  <a:cubicBezTo>
                    <a:pt x="3742" y="7336"/>
                    <a:pt x="3765" y="7332"/>
                    <a:pt x="3787" y="7323"/>
                  </a:cubicBezTo>
                  <a:cubicBezTo>
                    <a:pt x="3882" y="7287"/>
                    <a:pt x="3929" y="7180"/>
                    <a:pt x="3882" y="7096"/>
                  </a:cubicBezTo>
                  <a:lnTo>
                    <a:pt x="3287" y="5632"/>
                  </a:lnTo>
                  <a:cubicBezTo>
                    <a:pt x="3346" y="5608"/>
                    <a:pt x="3406" y="5560"/>
                    <a:pt x="3465" y="5537"/>
                  </a:cubicBezTo>
                  <a:cubicBezTo>
                    <a:pt x="3465" y="5537"/>
                    <a:pt x="3572" y="5477"/>
                    <a:pt x="3584" y="5477"/>
                  </a:cubicBezTo>
                  <a:lnTo>
                    <a:pt x="5001" y="8918"/>
                  </a:lnTo>
                  <a:cubicBezTo>
                    <a:pt x="5021" y="8984"/>
                    <a:pt x="5077" y="9017"/>
                    <a:pt x="5138" y="9017"/>
                  </a:cubicBezTo>
                  <a:cubicBezTo>
                    <a:pt x="5187" y="9017"/>
                    <a:pt x="5238" y="8996"/>
                    <a:pt x="5275" y="8954"/>
                  </a:cubicBezTo>
                  <a:cubicBezTo>
                    <a:pt x="5497" y="8710"/>
                    <a:pt x="5812" y="8558"/>
                    <a:pt x="6143" y="8558"/>
                  </a:cubicBezTo>
                  <a:cubicBezTo>
                    <a:pt x="6167" y="8558"/>
                    <a:pt x="6191" y="8559"/>
                    <a:pt x="6215" y="8561"/>
                  </a:cubicBezTo>
                  <a:cubicBezTo>
                    <a:pt x="7239" y="8585"/>
                    <a:pt x="7739" y="9835"/>
                    <a:pt x="7025" y="10561"/>
                  </a:cubicBezTo>
                  <a:cubicBezTo>
                    <a:pt x="6788" y="10803"/>
                    <a:pt x="6485" y="10915"/>
                    <a:pt x="6187" y="10915"/>
                  </a:cubicBezTo>
                  <a:cubicBezTo>
                    <a:pt x="5679" y="10915"/>
                    <a:pt x="5184" y="10588"/>
                    <a:pt x="5049" y="10025"/>
                  </a:cubicBezTo>
                  <a:cubicBezTo>
                    <a:pt x="4858" y="9359"/>
                    <a:pt x="4632" y="8859"/>
                    <a:pt x="4239" y="7930"/>
                  </a:cubicBezTo>
                  <a:cubicBezTo>
                    <a:pt x="4212" y="7859"/>
                    <a:pt x="4153" y="7821"/>
                    <a:pt x="4085" y="7821"/>
                  </a:cubicBezTo>
                  <a:cubicBezTo>
                    <a:pt x="4061" y="7821"/>
                    <a:pt x="4037" y="7825"/>
                    <a:pt x="4013" y="7835"/>
                  </a:cubicBezTo>
                  <a:cubicBezTo>
                    <a:pt x="3929" y="7870"/>
                    <a:pt x="3882" y="7977"/>
                    <a:pt x="3929" y="8061"/>
                  </a:cubicBezTo>
                  <a:cubicBezTo>
                    <a:pt x="4299" y="9001"/>
                    <a:pt x="4549" y="9490"/>
                    <a:pt x="4715" y="10121"/>
                  </a:cubicBezTo>
                  <a:cubicBezTo>
                    <a:pt x="4894" y="10787"/>
                    <a:pt x="5489" y="11252"/>
                    <a:pt x="6192" y="11252"/>
                  </a:cubicBezTo>
                  <a:cubicBezTo>
                    <a:pt x="7037" y="11252"/>
                    <a:pt x="7728" y="10549"/>
                    <a:pt x="7704" y="9704"/>
                  </a:cubicBezTo>
                  <a:cubicBezTo>
                    <a:pt x="7645" y="8808"/>
                    <a:pt x="6884" y="8194"/>
                    <a:pt x="6094" y="8194"/>
                  </a:cubicBezTo>
                  <a:cubicBezTo>
                    <a:pt x="5771" y="8194"/>
                    <a:pt x="5443" y="8297"/>
                    <a:pt x="5156" y="8525"/>
                  </a:cubicBezTo>
                  <a:lnTo>
                    <a:pt x="3787" y="5179"/>
                  </a:lnTo>
                  <a:cubicBezTo>
                    <a:pt x="3870" y="5072"/>
                    <a:pt x="3929" y="4953"/>
                    <a:pt x="3965" y="4822"/>
                  </a:cubicBezTo>
                  <a:lnTo>
                    <a:pt x="4834" y="3953"/>
                  </a:lnTo>
                  <a:cubicBezTo>
                    <a:pt x="4894" y="3894"/>
                    <a:pt x="4894" y="3775"/>
                    <a:pt x="4834" y="3715"/>
                  </a:cubicBezTo>
                  <a:cubicBezTo>
                    <a:pt x="4805" y="3685"/>
                    <a:pt x="4760" y="3670"/>
                    <a:pt x="4715" y="3670"/>
                  </a:cubicBezTo>
                  <a:cubicBezTo>
                    <a:pt x="4671" y="3670"/>
                    <a:pt x="4626" y="3685"/>
                    <a:pt x="4596" y="3715"/>
                  </a:cubicBezTo>
                  <a:cubicBezTo>
                    <a:pt x="3644" y="4668"/>
                    <a:pt x="3668" y="4608"/>
                    <a:pt x="3656" y="4703"/>
                  </a:cubicBezTo>
                  <a:cubicBezTo>
                    <a:pt x="3620" y="4882"/>
                    <a:pt x="3513" y="5013"/>
                    <a:pt x="3394" y="5132"/>
                  </a:cubicBezTo>
                  <a:cubicBezTo>
                    <a:pt x="3298" y="5227"/>
                    <a:pt x="3287" y="5239"/>
                    <a:pt x="3144" y="5310"/>
                  </a:cubicBezTo>
                  <a:cubicBezTo>
                    <a:pt x="3096" y="5322"/>
                    <a:pt x="3060" y="5358"/>
                    <a:pt x="3025" y="5370"/>
                  </a:cubicBezTo>
                  <a:cubicBezTo>
                    <a:pt x="2931" y="5399"/>
                    <a:pt x="2846" y="5415"/>
                    <a:pt x="2756" y="5415"/>
                  </a:cubicBezTo>
                  <a:cubicBezTo>
                    <a:pt x="2698" y="5415"/>
                    <a:pt x="2638" y="5408"/>
                    <a:pt x="2572" y="5394"/>
                  </a:cubicBezTo>
                  <a:cubicBezTo>
                    <a:pt x="2564" y="5393"/>
                    <a:pt x="2557" y="5392"/>
                    <a:pt x="2549" y="5392"/>
                  </a:cubicBezTo>
                  <a:cubicBezTo>
                    <a:pt x="2453" y="5392"/>
                    <a:pt x="2382" y="5461"/>
                    <a:pt x="2382" y="5560"/>
                  </a:cubicBezTo>
                  <a:lnTo>
                    <a:pt x="2382" y="10156"/>
                  </a:lnTo>
                  <a:cubicBezTo>
                    <a:pt x="2382" y="10728"/>
                    <a:pt x="1917" y="11192"/>
                    <a:pt x="1358" y="11192"/>
                  </a:cubicBezTo>
                  <a:cubicBezTo>
                    <a:pt x="786" y="11192"/>
                    <a:pt x="322" y="10728"/>
                    <a:pt x="322" y="10156"/>
                  </a:cubicBezTo>
                  <a:lnTo>
                    <a:pt x="322" y="8942"/>
                  </a:lnTo>
                  <a:cubicBezTo>
                    <a:pt x="322" y="8340"/>
                    <a:pt x="826" y="7902"/>
                    <a:pt x="1372" y="7902"/>
                  </a:cubicBezTo>
                  <a:cubicBezTo>
                    <a:pt x="1518" y="7902"/>
                    <a:pt x="1667" y="7933"/>
                    <a:pt x="1810" y="8001"/>
                  </a:cubicBezTo>
                  <a:cubicBezTo>
                    <a:pt x="1835" y="8015"/>
                    <a:pt x="1860" y="8021"/>
                    <a:pt x="1885" y="8021"/>
                  </a:cubicBezTo>
                  <a:cubicBezTo>
                    <a:pt x="1970" y="8021"/>
                    <a:pt x="2048" y="7950"/>
                    <a:pt x="2048" y="7858"/>
                  </a:cubicBezTo>
                  <a:cubicBezTo>
                    <a:pt x="2036" y="5049"/>
                    <a:pt x="2084" y="5132"/>
                    <a:pt x="2024" y="5049"/>
                  </a:cubicBezTo>
                  <a:cubicBezTo>
                    <a:pt x="1504" y="4390"/>
                    <a:pt x="2016" y="3495"/>
                    <a:pt x="2766" y="3495"/>
                  </a:cubicBezTo>
                  <a:cubicBezTo>
                    <a:pt x="2857" y="3495"/>
                    <a:pt x="2952" y="3508"/>
                    <a:pt x="3048" y="3536"/>
                  </a:cubicBezTo>
                  <a:cubicBezTo>
                    <a:pt x="3096" y="3560"/>
                    <a:pt x="3156" y="3572"/>
                    <a:pt x="3191" y="3596"/>
                  </a:cubicBezTo>
                  <a:cubicBezTo>
                    <a:pt x="3216" y="3608"/>
                    <a:pt x="3243" y="3614"/>
                    <a:pt x="3268" y="3614"/>
                  </a:cubicBezTo>
                  <a:cubicBezTo>
                    <a:pt x="3316" y="3614"/>
                    <a:pt x="3363" y="3595"/>
                    <a:pt x="3394" y="3572"/>
                  </a:cubicBezTo>
                  <a:lnTo>
                    <a:pt x="5370" y="1584"/>
                  </a:lnTo>
                  <a:cubicBezTo>
                    <a:pt x="5465" y="1489"/>
                    <a:pt x="5590" y="1441"/>
                    <a:pt x="5717" y="1441"/>
                  </a:cubicBezTo>
                  <a:cubicBezTo>
                    <a:pt x="5843" y="1441"/>
                    <a:pt x="5971" y="1489"/>
                    <a:pt x="6073" y="1584"/>
                  </a:cubicBezTo>
                  <a:cubicBezTo>
                    <a:pt x="6263" y="1786"/>
                    <a:pt x="6263" y="2096"/>
                    <a:pt x="6073" y="2286"/>
                  </a:cubicBezTo>
                  <a:lnTo>
                    <a:pt x="5156" y="3191"/>
                  </a:lnTo>
                  <a:cubicBezTo>
                    <a:pt x="5096" y="3251"/>
                    <a:pt x="5096" y="3370"/>
                    <a:pt x="5156" y="3429"/>
                  </a:cubicBezTo>
                  <a:cubicBezTo>
                    <a:pt x="5192" y="3459"/>
                    <a:pt x="5239" y="3474"/>
                    <a:pt x="5284" y="3474"/>
                  </a:cubicBezTo>
                  <a:cubicBezTo>
                    <a:pt x="5328" y="3474"/>
                    <a:pt x="5370" y="3459"/>
                    <a:pt x="5394" y="3429"/>
                  </a:cubicBezTo>
                  <a:lnTo>
                    <a:pt x="6311" y="2524"/>
                  </a:lnTo>
                  <a:cubicBezTo>
                    <a:pt x="6823" y="2001"/>
                    <a:pt x="6454" y="1108"/>
                    <a:pt x="5727" y="1108"/>
                  </a:cubicBezTo>
                  <a:cubicBezTo>
                    <a:pt x="5501" y="1108"/>
                    <a:pt x="5299" y="1203"/>
                    <a:pt x="5144" y="1346"/>
                  </a:cubicBezTo>
                  <a:lnTo>
                    <a:pt x="3310" y="3179"/>
                  </a:lnTo>
                  <a:lnTo>
                    <a:pt x="3310" y="834"/>
                  </a:lnTo>
                  <a:cubicBezTo>
                    <a:pt x="3310" y="369"/>
                    <a:pt x="2941" y="0"/>
                    <a:pt x="2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8" name="Google Shape;11548;p79"/>
          <p:cNvGrpSpPr/>
          <p:nvPr/>
        </p:nvGrpSpPr>
        <p:grpSpPr>
          <a:xfrm>
            <a:off x="7964906" y="1318894"/>
            <a:ext cx="380858" cy="367575"/>
            <a:chOff x="7964906" y="1499894"/>
            <a:chExt cx="380858" cy="367575"/>
          </a:xfrm>
          <a:solidFill>
            <a:schemeClr val="tx1"/>
          </a:solidFill>
        </p:grpSpPr>
        <p:sp>
          <p:nvSpPr>
            <p:cNvPr id="11549" name="Google Shape;11549;p79"/>
            <p:cNvSpPr/>
            <p:nvPr/>
          </p:nvSpPr>
          <p:spPr>
            <a:xfrm>
              <a:off x="7964906" y="1501359"/>
              <a:ext cx="377099" cy="365600"/>
            </a:xfrm>
            <a:custGeom>
              <a:avLst/>
              <a:gdLst/>
              <a:ahLst/>
              <a:cxnLst/>
              <a:rect l="l" t="t" r="r" b="b"/>
              <a:pathLst>
                <a:path w="11838" h="11477" extrusionOk="0">
                  <a:moveTo>
                    <a:pt x="6668" y="4170"/>
                  </a:moveTo>
                  <a:cubicBezTo>
                    <a:pt x="6859" y="4468"/>
                    <a:pt x="7085" y="4694"/>
                    <a:pt x="7359" y="4873"/>
                  </a:cubicBezTo>
                  <a:cubicBezTo>
                    <a:pt x="7383" y="4873"/>
                    <a:pt x="7383" y="4885"/>
                    <a:pt x="7395" y="4885"/>
                  </a:cubicBezTo>
                  <a:cubicBezTo>
                    <a:pt x="6978" y="5289"/>
                    <a:pt x="6990" y="5325"/>
                    <a:pt x="6930" y="5325"/>
                  </a:cubicBezTo>
                  <a:cubicBezTo>
                    <a:pt x="6871" y="5325"/>
                    <a:pt x="6906" y="5301"/>
                    <a:pt x="6252" y="4670"/>
                  </a:cubicBezTo>
                  <a:cubicBezTo>
                    <a:pt x="6228" y="4647"/>
                    <a:pt x="6228" y="4635"/>
                    <a:pt x="6228" y="4623"/>
                  </a:cubicBezTo>
                  <a:cubicBezTo>
                    <a:pt x="6228" y="4575"/>
                    <a:pt x="6264" y="4575"/>
                    <a:pt x="6668" y="4170"/>
                  </a:cubicBezTo>
                  <a:close/>
                  <a:moveTo>
                    <a:pt x="6144" y="5039"/>
                  </a:moveTo>
                  <a:lnTo>
                    <a:pt x="6514" y="5409"/>
                  </a:lnTo>
                  <a:cubicBezTo>
                    <a:pt x="6287" y="5611"/>
                    <a:pt x="5918" y="6075"/>
                    <a:pt x="5609" y="6968"/>
                  </a:cubicBezTo>
                  <a:cubicBezTo>
                    <a:pt x="5171" y="8200"/>
                    <a:pt x="4345" y="8864"/>
                    <a:pt x="3268" y="8864"/>
                  </a:cubicBezTo>
                  <a:cubicBezTo>
                    <a:pt x="3231" y="8864"/>
                    <a:pt x="3194" y="8863"/>
                    <a:pt x="3156" y="8861"/>
                  </a:cubicBezTo>
                  <a:cubicBezTo>
                    <a:pt x="3133" y="8860"/>
                    <a:pt x="3110" y="8860"/>
                    <a:pt x="3087" y="8860"/>
                  </a:cubicBezTo>
                  <a:cubicBezTo>
                    <a:pt x="1839" y="8860"/>
                    <a:pt x="1004" y="10112"/>
                    <a:pt x="549" y="10778"/>
                  </a:cubicBezTo>
                  <a:cubicBezTo>
                    <a:pt x="501" y="10850"/>
                    <a:pt x="453" y="10933"/>
                    <a:pt x="418" y="10993"/>
                  </a:cubicBezTo>
                  <a:cubicBezTo>
                    <a:pt x="489" y="10612"/>
                    <a:pt x="739" y="9814"/>
                    <a:pt x="1287" y="9171"/>
                  </a:cubicBezTo>
                  <a:cubicBezTo>
                    <a:pt x="1727" y="8671"/>
                    <a:pt x="2275" y="8349"/>
                    <a:pt x="2942" y="8349"/>
                  </a:cubicBezTo>
                  <a:cubicBezTo>
                    <a:pt x="4049" y="8349"/>
                    <a:pt x="4728" y="7861"/>
                    <a:pt x="5109" y="6790"/>
                  </a:cubicBezTo>
                  <a:cubicBezTo>
                    <a:pt x="5454" y="5825"/>
                    <a:pt x="5871" y="5301"/>
                    <a:pt x="6144" y="5039"/>
                  </a:cubicBezTo>
                  <a:close/>
                  <a:moveTo>
                    <a:pt x="10008" y="0"/>
                  </a:moveTo>
                  <a:cubicBezTo>
                    <a:pt x="9561" y="0"/>
                    <a:pt x="9041" y="122"/>
                    <a:pt x="8478" y="372"/>
                  </a:cubicBezTo>
                  <a:cubicBezTo>
                    <a:pt x="8395" y="420"/>
                    <a:pt x="8359" y="515"/>
                    <a:pt x="8395" y="598"/>
                  </a:cubicBezTo>
                  <a:cubicBezTo>
                    <a:pt x="8422" y="671"/>
                    <a:pt x="8484" y="702"/>
                    <a:pt x="8549" y="702"/>
                  </a:cubicBezTo>
                  <a:cubicBezTo>
                    <a:pt x="8569" y="702"/>
                    <a:pt x="8589" y="699"/>
                    <a:pt x="8609" y="694"/>
                  </a:cubicBezTo>
                  <a:cubicBezTo>
                    <a:pt x="9121" y="466"/>
                    <a:pt x="9607" y="352"/>
                    <a:pt x="10014" y="352"/>
                  </a:cubicBezTo>
                  <a:cubicBezTo>
                    <a:pt x="10394" y="352"/>
                    <a:pt x="10706" y="451"/>
                    <a:pt x="10907" y="646"/>
                  </a:cubicBezTo>
                  <a:cubicBezTo>
                    <a:pt x="11645" y="1384"/>
                    <a:pt x="10907" y="3325"/>
                    <a:pt x="10014" y="4206"/>
                  </a:cubicBezTo>
                  <a:cubicBezTo>
                    <a:pt x="9543" y="4677"/>
                    <a:pt x="9023" y="4874"/>
                    <a:pt x="8537" y="4874"/>
                  </a:cubicBezTo>
                  <a:cubicBezTo>
                    <a:pt x="6872" y="4874"/>
                    <a:pt x="5593" y="2566"/>
                    <a:pt x="7942" y="1027"/>
                  </a:cubicBezTo>
                  <a:cubicBezTo>
                    <a:pt x="8014" y="991"/>
                    <a:pt x="8049" y="884"/>
                    <a:pt x="7990" y="789"/>
                  </a:cubicBezTo>
                  <a:cubicBezTo>
                    <a:pt x="7961" y="745"/>
                    <a:pt x="7910" y="719"/>
                    <a:pt x="7855" y="719"/>
                  </a:cubicBezTo>
                  <a:cubicBezTo>
                    <a:pt x="7820" y="719"/>
                    <a:pt x="7784" y="730"/>
                    <a:pt x="7752" y="753"/>
                  </a:cubicBezTo>
                  <a:cubicBezTo>
                    <a:pt x="6335" y="1670"/>
                    <a:pt x="6073" y="2872"/>
                    <a:pt x="6490" y="3849"/>
                  </a:cubicBezTo>
                  <a:lnTo>
                    <a:pt x="5990" y="4337"/>
                  </a:lnTo>
                  <a:cubicBezTo>
                    <a:pt x="5894" y="4444"/>
                    <a:pt x="5847" y="4623"/>
                    <a:pt x="5918" y="4777"/>
                  </a:cubicBezTo>
                  <a:cubicBezTo>
                    <a:pt x="5621" y="5063"/>
                    <a:pt x="5156" y="5635"/>
                    <a:pt x="4787" y="6671"/>
                  </a:cubicBezTo>
                  <a:cubicBezTo>
                    <a:pt x="4430" y="7635"/>
                    <a:pt x="3847" y="7992"/>
                    <a:pt x="2930" y="8016"/>
                  </a:cubicBezTo>
                  <a:cubicBezTo>
                    <a:pt x="1370" y="8016"/>
                    <a:pt x="572" y="9504"/>
                    <a:pt x="310" y="10135"/>
                  </a:cubicBezTo>
                  <a:cubicBezTo>
                    <a:pt x="203" y="10397"/>
                    <a:pt x="132" y="10647"/>
                    <a:pt x="72" y="10873"/>
                  </a:cubicBezTo>
                  <a:cubicBezTo>
                    <a:pt x="1" y="11231"/>
                    <a:pt x="13" y="11326"/>
                    <a:pt x="215" y="11445"/>
                  </a:cubicBezTo>
                  <a:cubicBezTo>
                    <a:pt x="253" y="11467"/>
                    <a:pt x="289" y="11476"/>
                    <a:pt x="323" y="11476"/>
                  </a:cubicBezTo>
                  <a:cubicBezTo>
                    <a:pt x="419" y="11476"/>
                    <a:pt x="502" y="11402"/>
                    <a:pt x="572" y="11314"/>
                  </a:cubicBezTo>
                  <a:cubicBezTo>
                    <a:pt x="912" y="10893"/>
                    <a:pt x="1769" y="9205"/>
                    <a:pt x="3065" y="9205"/>
                  </a:cubicBezTo>
                  <a:cubicBezTo>
                    <a:pt x="3087" y="9205"/>
                    <a:pt x="3110" y="9206"/>
                    <a:pt x="3132" y="9207"/>
                  </a:cubicBezTo>
                  <a:cubicBezTo>
                    <a:pt x="3160" y="9207"/>
                    <a:pt x="3187" y="9208"/>
                    <a:pt x="3215" y="9208"/>
                  </a:cubicBezTo>
                  <a:cubicBezTo>
                    <a:pt x="4529" y="9208"/>
                    <a:pt x="5463" y="8371"/>
                    <a:pt x="5918" y="7099"/>
                  </a:cubicBezTo>
                  <a:cubicBezTo>
                    <a:pt x="6252" y="6194"/>
                    <a:pt x="6621" y="5778"/>
                    <a:pt x="6787" y="5635"/>
                  </a:cubicBezTo>
                  <a:cubicBezTo>
                    <a:pt x="6833" y="5652"/>
                    <a:pt x="6879" y="5661"/>
                    <a:pt x="6924" y="5661"/>
                  </a:cubicBezTo>
                  <a:cubicBezTo>
                    <a:pt x="7030" y="5661"/>
                    <a:pt x="7129" y="5615"/>
                    <a:pt x="7204" y="5539"/>
                  </a:cubicBezTo>
                  <a:lnTo>
                    <a:pt x="7692" y="5051"/>
                  </a:lnTo>
                  <a:cubicBezTo>
                    <a:pt x="7967" y="5171"/>
                    <a:pt x="8246" y="5226"/>
                    <a:pt x="8521" y="5226"/>
                  </a:cubicBezTo>
                  <a:cubicBezTo>
                    <a:pt x="9152" y="5226"/>
                    <a:pt x="9763" y="4933"/>
                    <a:pt x="10252" y="4444"/>
                  </a:cubicBezTo>
                  <a:cubicBezTo>
                    <a:pt x="10752" y="3932"/>
                    <a:pt x="11205" y="3146"/>
                    <a:pt x="11407" y="2396"/>
                  </a:cubicBezTo>
                  <a:cubicBezTo>
                    <a:pt x="11838" y="837"/>
                    <a:pt x="11177" y="0"/>
                    <a:pt x="100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79"/>
            <p:cNvSpPr/>
            <p:nvPr/>
          </p:nvSpPr>
          <p:spPr>
            <a:xfrm>
              <a:off x="7965288" y="1499894"/>
              <a:ext cx="202948" cy="193870"/>
            </a:xfrm>
            <a:custGeom>
              <a:avLst/>
              <a:gdLst/>
              <a:ahLst/>
              <a:cxnLst/>
              <a:rect l="l" t="t" r="r" b="b"/>
              <a:pathLst>
                <a:path w="6371" h="6086" extrusionOk="0">
                  <a:moveTo>
                    <a:pt x="5278" y="341"/>
                  </a:moveTo>
                  <a:cubicBezTo>
                    <a:pt x="5440" y="341"/>
                    <a:pt x="5578" y="379"/>
                    <a:pt x="5668" y="466"/>
                  </a:cubicBezTo>
                  <a:cubicBezTo>
                    <a:pt x="6073" y="871"/>
                    <a:pt x="5442" y="2514"/>
                    <a:pt x="4513" y="2526"/>
                  </a:cubicBezTo>
                  <a:cubicBezTo>
                    <a:pt x="4509" y="2526"/>
                    <a:pt x="4504" y="2526"/>
                    <a:pt x="4500" y="2526"/>
                  </a:cubicBezTo>
                  <a:cubicBezTo>
                    <a:pt x="3826" y="2526"/>
                    <a:pt x="3220" y="1652"/>
                    <a:pt x="3942" y="930"/>
                  </a:cubicBezTo>
                  <a:cubicBezTo>
                    <a:pt x="4276" y="595"/>
                    <a:pt x="4858" y="341"/>
                    <a:pt x="5278" y="341"/>
                  </a:cubicBezTo>
                  <a:close/>
                  <a:moveTo>
                    <a:pt x="3525" y="2359"/>
                  </a:moveTo>
                  <a:cubicBezTo>
                    <a:pt x="3596" y="2466"/>
                    <a:pt x="3692" y="2549"/>
                    <a:pt x="3775" y="2609"/>
                  </a:cubicBezTo>
                  <a:lnTo>
                    <a:pt x="3680" y="2716"/>
                  </a:lnTo>
                  <a:lnTo>
                    <a:pt x="3418" y="2466"/>
                  </a:lnTo>
                  <a:lnTo>
                    <a:pt x="3525" y="2359"/>
                  </a:lnTo>
                  <a:close/>
                  <a:moveTo>
                    <a:pt x="5223" y="1"/>
                  </a:moveTo>
                  <a:cubicBezTo>
                    <a:pt x="4679" y="1"/>
                    <a:pt x="4024" y="324"/>
                    <a:pt x="3656" y="692"/>
                  </a:cubicBezTo>
                  <a:cubicBezTo>
                    <a:pt x="3287" y="1061"/>
                    <a:pt x="3120" y="1561"/>
                    <a:pt x="3311" y="2049"/>
                  </a:cubicBezTo>
                  <a:cubicBezTo>
                    <a:pt x="3132" y="2240"/>
                    <a:pt x="2977" y="2299"/>
                    <a:pt x="3037" y="2537"/>
                  </a:cubicBezTo>
                  <a:cubicBezTo>
                    <a:pt x="2299" y="3288"/>
                    <a:pt x="2620" y="4133"/>
                    <a:pt x="1572" y="4145"/>
                  </a:cubicBezTo>
                  <a:cubicBezTo>
                    <a:pt x="715" y="4145"/>
                    <a:pt x="298" y="4954"/>
                    <a:pt x="144" y="5288"/>
                  </a:cubicBezTo>
                  <a:cubicBezTo>
                    <a:pt x="84" y="5431"/>
                    <a:pt x="36" y="5562"/>
                    <a:pt x="25" y="5681"/>
                  </a:cubicBezTo>
                  <a:cubicBezTo>
                    <a:pt x="1" y="5824"/>
                    <a:pt x="1" y="5931"/>
                    <a:pt x="60" y="6002"/>
                  </a:cubicBezTo>
                  <a:cubicBezTo>
                    <a:pt x="144" y="6050"/>
                    <a:pt x="203" y="6086"/>
                    <a:pt x="263" y="6086"/>
                  </a:cubicBezTo>
                  <a:cubicBezTo>
                    <a:pt x="406" y="6086"/>
                    <a:pt x="501" y="5919"/>
                    <a:pt x="584" y="5788"/>
                  </a:cubicBezTo>
                  <a:cubicBezTo>
                    <a:pt x="781" y="5476"/>
                    <a:pt x="1168" y="4905"/>
                    <a:pt x="1670" y="4905"/>
                  </a:cubicBezTo>
                  <a:cubicBezTo>
                    <a:pt x="1685" y="4905"/>
                    <a:pt x="1700" y="4906"/>
                    <a:pt x="1715" y="4907"/>
                  </a:cubicBezTo>
                  <a:cubicBezTo>
                    <a:pt x="1735" y="4908"/>
                    <a:pt x="1755" y="4908"/>
                    <a:pt x="1775" y="4908"/>
                  </a:cubicBezTo>
                  <a:cubicBezTo>
                    <a:pt x="2074" y="4908"/>
                    <a:pt x="2350" y="4824"/>
                    <a:pt x="2584" y="4657"/>
                  </a:cubicBezTo>
                  <a:cubicBezTo>
                    <a:pt x="2668" y="4597"/>
                    <a:pt x="2680" y="4490"/>
                    <a:pt x="2632" y="4419"/>
                  </a:cubicBezTo>
                  <a:cubicBezTo>
                    <a:pt x="2603" y="4367"/>
                    <a:pt x="2546" y="4343"/>
                    <a:pt x="2491" y="4343"/>
                  </a:cubicBezTo>
                  <a:cubicBezTo>
                    <a:pt x="2456" y="4343"/>
                    <a:pt x="2421" y="4353"/>
                    <a:pt x="2394" y="4371"/>
                  </a:cubicBezTo>
                  <a:cubicBezTo>
                    <a:pt x="2203" y="4502"/>
                    <a:pt x="1977" y="4562"/>
                    <a:pt x="1727" y="4562"/>
                  </a:cubicBezTo>
                  <a:cubicBezTo>
                    <a:pt x="1718" y="4561"/>
                    <a:pt x="1710" y="4561"/>
                    <a:pt x="1701" y="4561"/>
                  </a:cubicBezTo>
                  <a:cubicBezTo>
                    <a:pt x="1225" y="4561"/>
                    <a:pt x="853" y="4877"/>
                    <a:pt x="596" y="5204"/>
                  </a:cubicBezTo>
                  <a:cubicBezTo>
                    <a:pt x="792" y="4813"/>
                    <a:pt x="1132" y="4477"/>
                    <a:pt x="1564" y="4477"/>
                  </a:cubicBezTo>
                  <a:cubicBezTo>
                    <a:pt x="1579" y="4477"/>
                    <a:pt x="1593" y="4477"/>
                    <a:pt x="1608" y="4478"/>
                  </a:cubicBezTo>
                  <a:cubicBezTo>
                    <a:pt x="2203" y="4478"/>
                    <a:pt x="2584" y="4192"/>
                    <a:pt x="2799" y="3609"/>
                  </a:cubicBezTo>
                  <a:cubicBezTo>
                    <a:pt x="2942" y="3192"/>
                    <a:pt x="3120" y="2942"/>
                    <a:pt x="3263" y="2788"/>
                  </a:cubicBezTo>
                  <a:lnTo>
                    <a:pt x="3334" y="2871"/>
                  </a:lnTo>
                  <a:cubicBezTo>
                    <a:pt x="3001" y="3228"/>
                    <a:pt x="2930" y="3645"/>
                    <a:pt x="2787" y="3907"/>
                  </a:cubicBezTo>
                  <a:cubicBezTo>
                    <a:pt x="2739" y="3978"/>
                    <a:pt x="2763" y="4085"/>
                    <a:pt x="2846" y="4133"/>
                  </a:cubicBezTo>
                  <a:cubicBezTo>
                    <a:pt x="2869" y="4148"/>
                    <a:pt x="2895" y="4155"/>
                    <a:pt x="2921" y="4155"/>
                  </a:cubicBezTo>
                  <a:cubicBezTo>
                    <a:pt x="2978" y="4155"/>
                    <a:pt x="3036" y="4122"/>
                    <a:pt x="3061" y="4073"/>
                  </a:cubicBezTo>
                  <a:cubicBezTo>
                    <a:pt x="3227" y="3764"/>
                    <a:pt x="3299" y="3359"/>
                    <a:pt x="3596" y="3061"/>
                  </a:cubicBezTo>
                  <a:cubicBezTo>
                    <a:pt x="3608" y="3061"/>
                    <a:pt x="3608" y="3073"/>
                    <a:pt x="3632" y="3073"/>
                  </a:cubicBezTo>
                  <a:cubicBezTo>
                    <a:pt x="3811" y="3073"/>
                    <a:pt x="3870" y="2930"/>
                    <a:pt x="4049" y="2776"/>
                  </a:cubicBezTo>
                  <a:cubicBezTo>
                    <a:pt x="4183" y="2825"/>
                    <a:pt x="4318" y="2848"/>
                    <a:pt x="4450" y="2848"/>
                  </a:cubicBezTo>
                  <a:cubicBezTo>
                    <a:pt x="4797" y="2848"/>
                    <a:pt x="5127" y="2689"/>
                    <a:pt x="5394" y="2430"/>
                  </a:cubicBezTo>
                  <a:cubicBezTo>
                    <a:pt x="5930" y="1895"/>
                    <a:pt x="6371" y="752"/>
                    <a:pt x="5859" y="228"/>
                  </a:cubicBezTo>
                  <a:cubicBezTo>
                    <a:pt x="5695" y="68"/>
                    <a:pt x="5470" y="1"/>
                    <a:pt x="52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79"/>
            <p:cNvSpPr/>
            <p:nvPr/>
          </p:nvSpPr>
          <p:spPr>
            <a:xfrm>
              <a:off x="8137879" y="1673440"/>
              <a:ext cx="207886" cy="194029"/>
            </a:xfrm>
            <a:custGeom>
              <a:avLst/>
              <a:gdLst/>
              <a:ahLst/>
              <a:cxnLst/>
              <a:rect l="l" t="t" r="r" b="b"/>
              <a:pathLst>
                <a:path w="6526" h="6091" extrusionOk="0">
                  <a:moveTo>
                    <a:pt x="5242" y="346"/>
                  </a:moveTo>
                  <a:cubicBezTo>
                    <a:pt x="5404" y="346"/>
                    <a:pt x="5542" y="384"/>
                    <a:pt x="5632" y="471"/>
                  </a:cubicBezTo>
                  <a:cubicBezTo>
                    <a:pt x="5953" y="792"/>
                    <a:pt x="5656" y="1733"/>
                    <a:pt x="5179" y="2197"/>
                  </a:cubicBezTo>
                  <a:cubicBezTo>
                    <a:pt x="4947" y="2429"/>
                    <a:pt x="4696" y="2526"/>
                    <a:pt x="4464" y="2526"/>
                  </a:cubicBezTo>
                  <a:cubicBezTo>
                    <a:pt x="3754" y="2526"/>
                    <a:pt x="3218" y="1626"/>
                    <a:pt x="3917" y="935"/>
                  </a:cubicBezTo>
                  <a:cubicBezTo>
                    <a:pt x="4243" y="601"/>
                    <a:pt x="4823" y="346"/>
                    <a:pt x="5242" y="346"/>
                  </a:cubicBezTo>
                  <a:close/>
                  <a:moveTo>
                    <a:pt x="3512" y="2364"/>
                  </a:moveTo>
                  <a:cubicBezTo>
                    <a:pt x="3572" y="2447"/>
                    <a:pt x="3655" y="2543"/>
                    <a:pt x="3762" y="2614"/>
                  </a:cubicBezTo>
                  <a:lnTo>
                    <a:pt x="3655" y="2721"/>
                  </a:lnTo>
                  <a:lnTo>
                    <a:pt x="3405" y="2459"/>
                  </a:lnTo>
                  <a:lnTo>
                    <a:pt x="3512" y="2364"/>
                  </a:lnTo>
                  <a:close/>
                  <a:moveTo>
                    <a:pt x="5245" y="0"/>
                  </a:moveTo>
                  <a:cubicBezTo>
                    <a:pt x="4702" y="0"/>
                    <a:pt x="4047" y="329"/>
                    <a:pt x="3679" y="697"/>
                  </a:cubicBezTo>
                  <a:cubicBezTo>
                    <a:pt x="3298" y="1066"/>
                    <a:pt x="3143" y="1554"/>
                    <a:pt x="3334" y="2042"/>
                  </a:cubicBezTo>
                  <a:cubicBezTo>
                    <a:pt x="3155" y="2245"/>
                    <a:pt x="2989" y="2304"/>
                    <a:pt x="3048" y="2543"/>
                  </a:cubicBezTo>
                  <a:cubicBezTo>
                    <a:pt x="2322" y="3281"/>
                    <a:pt x="2631" y="4126"/>
                    <a:pt x="1596" y="4150"/>
                  </a:cubicBezTo>
                  <a:cubicBezTo>
                    <a:pt x="726" y="4150"/>
                    <a:pt x="310" y="4948"/>
                    <a:pt x="167" y="5293"/>
                  </a:cubicBezTo>
                  <a:cubicBezTo>
                    <a:pt x="107" y="5424"/>
                    <a:pt x="60" y="5555"/>
                    <a:pt x="48" y="5674"/>
                  </a:cubicBezTo>
                  <a:cubicBezTo>
                    <a:pt x="0" y="5852"/>
                    <a:pt x="0" y="5972"/>
                    <a:pt x="167" y="6067"/>
                  </a:cubicBezTo>
                  <a:cubicBezTo>
                    <a:pt x="193" y="6083"/>
                    <a:pt x="220" y="6091"/>
                    <a:pt x="248" y="6091"/>
                  </a:cubicBezTo>
                  <a:cubicBezTo>
                    <a:pt x="319" y="6091"/>
                    <a:pt x="389" y="6040"/>
                    <a:pt x="441" y="5972"/>
                  </a:cubicBezTo>
                  <a:cubicBezTo>
                    <a:pt x="616" y="5762"/>
                    <a:pt x="1054" y="4923"/>
                    <a:pt x="1654" y="4923"/>
                  </a:cubicBezTo>
                  <a:cubicBezTo>
                    <a:pt x="1666" y="4923"/>
                    <a:pt x="1678" y="4923"/>
                    <a:pt x="1691" y="4924"/>
                  </a:cubicBezTo>
                  <a:cubicBezTo>
                    <a:pt x="1709" y="4924"/>
                    <a:pt x="1728" y="4925"/>
                    <a:pt x="1746" y="4925"/>
                  </a:cubicBezTo>
                  <a:cubicBezTo>
                    <a:pt x="2059" y="4925"/>
                    <a:pt x="2348" y="4830"/>
                    <a:pt x="2584" y="4662"/>
                  </a:cubicBezTo>
                  <a:cubicBezTo>
                    <a:pt x="2667" y="4602"/>
                    <a:pt x="2679" y="4507"/>
                    <a:pt x="2631" y="4424"/>
                  </a:cubicBezTo>
                  <a:cubicBezTo>
                    <a:pt x="2596" y="4381"/>
                    <a:pt x="2543" y="4359"/>
                    <a:pt x="2491" y="4359"/>
                  </a:cubicBezTo>
                  <a:cubicBezTo>
                    <a:pt x="2456" y="4359"/>
                    <a:pt x="2422" y="4369"/>
                    <a:pt x="2393" y="4388"/>
                  </a:cubicBezTo>
                  <a:cubicBezTo>
                    <a:pt x="2216" y="4510"/>
                    <a:pt x="1999" y="4580"/>
                    <a:pt x="1769" y="4580"/>
                  </a:cubicBezTo>
                  <a:cubicBezTo>
                    <a:pt x="1751" y="4580"/>
                    <a:pt x="1733" y="4579"/>
                    <a:pt x="1715" y="4578"/>
                  </a:cubicBezTo>
                  <a:cubicBezTo>
                    <a:pt x="1706" y="4578"/>
                    <a:pt x="1697" y="4578"/>
                    <a:pt x="1688" y="4578"/>
                  </a:cubicBezTo>
                  <a:cubicBezTo>
                    <a:pt x="1201" y="4578"/>
                    <a:pt x="841" y="4894"/>
                    <a:pt x="583" y="5221"/>
                  </a:cubicBezTo>
                  <a:cubicBezTo>
                    <a:pt x="782" y="4823"/>
                    <a:pt x="1131" y="4483"/>
                    <a:pt x="1573" y="4483"/>
                  </a:cubicBezTo>
                  <a:cubicBezTo>
                    <a:pt x="1580" y="4483"/>
                    <a:pt x="1588" y="4483"/>
                    <a:pt x="1596" y="4483"/>
                  </a:cubicBezTo>
                  <a:cubicBezTo>
                    <a:pt x="2191" y="4483"/>
                    <a:pt x="2572" y="4209"/>
                    <a:pt x="2786" y="3626"/>
                  </a:cubicBezTo>
                  <a:cubicBezTo>
                    <a:pt x="2929" y="3209"/>
                    <a:pt x="3108" y="2959"/>
                    <a:pt x="3239" y="2804"/>
                  </a:cubicBezTo>
                  <a:lnTo>
                    <a:pt x="3322" y="2876"/>
                  </a:lnTo>
                  <a:cubicBezTo>
                    <a:pt x="2989" y="3257"/>
                    <a:pt x="2917" y="3650"/>
                    <a:pt x="2750" y="3947"/>
                  </a:cubicBezTo>
                  <a:cubicBezTo>
                    <a:pt x="2703" y="4031"/>
                    <a:pt x="2739" y="4126"/>
                    <a:pt x="2810" y="4174"/>
                  </a:cubicBezTo>
                  <a:cubicBezTo>
                    <a:pt x="2832" y="4189"/>
                    <a:pt x="2858" y="4195"/>
                    <a:pt x="2885" y="4195"/>
                  </a:cubicBezTo>
                  <a:cubicBezTo>
                    <a:pt x="2943" y="4195"/>
                    <a:pt x="3003" y="4163"/>
                    <a:pt x="3036" y="4114"/>
                  </a:cubicBezTo>
                  <a:cubicBezTo>
                    <a:pt x="3215" y="3793"/>
                    <a:pt x="3286" y="3376"/>
                    <a:pt x="3584" y="3078"/>
                  </a:cubicBezTo>
                  <a:cubicBezTo>
                    <a:pt x="3596" y="3078"/>
                    <a:pt x="3596" y="3090"/>
                    <a:pt x="3620" y="3090"/>
                  </a:cubicBezTo>
                  <a:cubicBezTo>
                    <a:pt x="3798" y="3090"/>
                    <a:pt x="3858" y="2935"/>
                    <a:pt x="4036" y="2793"/>
                  </a:cubicBezTo>
                  <a:cubicBezTo>
                    <a:pt x="4179" y="2844"/>
                    <a:pt x="4319" y="2868"/>
                    <a:pt x="4454" y="2868"/>
                  </a:cubicBezTo>
                  <a:cubicBezTo>
                    <a:pt x="5689" y="2868"/>
                    <a:pt x="6526" y="887"/>
                    <a:pt x="5882" y="233"/>
                  </a:cubicBezTo>
                  <a:cubicBezTo>
                    <a:pt x="5718" y="69"/>
                    <a:pt x="5493" y="0"/>
                    <a:pt x="52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2" name="Google Shape;11552;p79"/>
          <p:cNvSpPr/>
          <p:nvPr/>
        </p:nvSpPr>
        <p:spPr>
          <a:xfrm>
            <a:off x="5779557" y="2721087"/>
            <a:ext cx="322787" cy="355788"/>
          </a:xfrm>
          <a:custGeom>
            <a:avLst/>
            <a:gdLst/>
            <a:ahLst/>
            <a:cxnLst/>
            <a:rect l="l" t="t" r="r" b="b"/>
            <a:pathLst>
              <a:path w="10133" h="11169" extrusionOk="0">
                <a:moveTo>
                  <a:pt x="5513" y="358"/>
                </a:moveTo>
                <a:cubicBezTo>
                  <a:pt x="5632" y="358"/>
                  <a:pt x="5751" y="394"/>
                  <a:pt x="5822" y="489"/>
                </a:cubicBezTo>
                <a:cubicBezTo>
                  <a:pt x="5894" y="572"/>
                  <a:pt x="5941" y="691"/>
                  <a:pt x="5929" y="810"/>
                </a:cubicBezTo>
                <a:lnTo>
                  <a:pt x="5882" y="1215"/>
                </a:lnTo>
                <a:lnTo>
                  <a:pt x="2417" y="1215"/>
                </a:lnTo>
                <a:cubicBezTo>
                  <a:pt x="2322" y="1215"/>
                  <a:pt x="2250" y="1287"/>
                  <a:pt x="2250" y="1382"/>
                </a:cubicBezTo>
                <a:cubicBezTo>
                  <a:pt x="2250" y="1465"/>
                  <a:pt x="2322" y="1549"/>
                  <a:pt x="2417" y="1549"/>
                </a:cubicBezTo>
                <a:lnTo>
                  <a:pt x="5846" y="1549"/>
                </a:lnTo>
                <a:lnTo>
                  <a:pt x="5810" y="1989"/>
                </a:lnTo>
                <a:lnTo>
                  <a:pt x="5227" y="1989"/>
                </a:lnTo>
                <a:cubicBezTo>
                  <a:pt x="5132" y="1989"/>
                  <a:pt x="5060" y="2061"/>
                  <a:pt x="5060" y="2156"/>
                </a:cubicBezTo>
                <a:cubicBezTo>
                  <a:pt x="5060" y="2251"/>
                  <a:pt x="5132" y="2322"/>
                  <a:pt x="5227" y="2322"/>
                </a:cubicBezTo>
                <a:lnTo>
                  <a:pt x="5763" y="2322"/>
                </a:lnTo>
                <a:lnTo>
                  <a:pt x="5715" y="2763"/>
                </a:lnTo>
                <a:lnTo>
                  <a:pt x="4572" y="2763"/>
                </a:lnTo>
                <a:cubicBezTo>
                  <a:pt x="4477" y="2763"/>
                  <a:pt x="4405" y="2846"/>
                  <a:pt x="4405" y="2930"/>
                </a:cubicBezTo>
                <a:cubicBezTo>
                  <a:pt x="4405" y="3025"/>
                  <a:pt x="4477" y="3096"/>
                  <a:pt x="4572" y="3096"/>
                </a:cubicBezTo>
                <a:lnTo>
                  <a:pt x="5691" y="3096"/>
                </a:lnTo>
                <a:lnTo>
                  <a:pt x="5644" y="3537"/>
                </a:lnTo>
                <a:lnTo>
                  <a:pt x="5239" y="3537"/>
                </a:lnTo>
                <a:cubicBezTo>
                  <a:pt x="5155" y="3537"/>
                  <a:pt x="5072" y="3620"/>
                  <a:pt x="5072" y="3704"/>
                </a:cubicBezTo>
                <a:cubicBezTo>
                  <a:pt x="5072" y="3799"/>
                  <a:pt x="5155" y="3870"/>
                  <a:pt x="5239" y="3870"/>
                </a:cubicBezTo>
                <a:lnTo>
                  <a:pt x="5608" y="3870"/>
                </a:lnTo>
                <a:lnTo>
                  <a:pt x="5572" y="4311"/>
                </a:lnTo>
                <a:lnTo>
                  <a:pt x="4572" y="4311"/>
                </a:lnTo>
                <a:cubicBezTo>
                  <a:pt x="4477" y="4311"/>
                  <a:pt x="4405" y="4394"/>
                  <a:pt x="4405" y="4478"/>
                </a:cubicBezTo>
                <a:cubicBezTo>
                  <a:pt x="4405" y="4573"/>
                  <a:pt x="4477" y="4644"/>
                  <a:pt x="4572" y="4644"/>
                </a:cubicBezTo>
                <a:lnTo>
                  <a:pt x="5525" y="4644"/>
                </a:lnTo>
                <a:lnTo>
                  <a:pt x="5465" y="5311"/>
                </a:lnTo>
                <a:cubicBezTo>
                  <a:pt x="5429" y="5585"/>
                  <a:pt x="5298" y="5954"/>
                  <a:pt x="4441" y="5954"/>
                </a:cubicBezTo>
                <a:lnTo>
                  <a:pt x="1738" y="5954"/>
                </a:lnTo>
                <a:cubicBezTo>
                  <a:pt x="929" y="5930"/>
                  <a:pt x="798" y="5585"/>
                  <a:pt x="762" y="5299"/>
                </a:cubicBezTo>
                <a:lnTo>
                  <a:pt x="393" y="1549"/>
                </a:lnTo>
                <a:lnTo>
                  <a:pt x="1512" y="1549"/>
                </a:lnTo>
                <a:cubicBezTo>
                  <a:pt x="1595" y="1549"/>
                  <a:pt x="1667" y="1465"/>
                  <a:pt x="1667" y="1382"/>
                </a:cubicBezTo>
                <a:cubicBezTo>
                  <a:pt x="1667" y="1287"/>
                  <a:pt x="1595" y="1215"/>
                  <a:pt x="1512" y="1215"/>
                </a:cubicBezTo>
                <a:lnTo>
                  <a:pt x="357" y="1215"/>
                </a:lnTo>
                <a:lnTo>
                  <a:pt x="321" y="810"/>
                </a:lnTo>
                <a:cubicBezTo>
                  <a:pt x="298" y="691"/>
                  <a:pt x="345" y="572"/>
                  <a:pt x="417" y="489"/>
                </a:cubicBezTo>
                <a:cubicBezTo>
                  <a:pt x="500" y="394"/>
                  <a:pt x="619" y="358"/>
                  <a:pt x="738" y="358"/>
                </a:cubicBezTo>
                <a:close/>
                <a:moveTo>
                  <a:pt x="4370" y="6263"/>
                </a:moveTo>
                <a:lnTo>
                  <a:pt x="4370" y="6549"/>
                </a:lnTo>
                <a:cubicBezTo>
                  <a:pt x="4370" y="6716"/>
                  <a:pt x="4227" y="6859"/>
                  <a:pt x="4048" y="6859"/>
                </a:cubicBezTo>
                <a:lnTo>
                  <a:pt x="2203" y="6859"/>
                </a:lnTo>
                <a:cubicBezTo>
                  <a:pt x="2060" y="6859"/>
                  <a:pt x="1905" y="6716"/>
                  <a:pt x="1905" y="6549"/>
                </a:cubicBezTo>
                <a:lnTo>
                  <a:pt x="1905" y="6263"/>
                </a:lnTo>
                <a:close/>
                <a:moveTo>
                  <a:pt x="762" y="1"/>
                </a:moveTo>
                <a:cubicBezTo>
                  <a:pt x="548" y="1"/>
                  <a:pt x="345" y="84"/>
                  <a:pt x="214" y="251"/>
                </a:cubicBezTo>
                <a:cubicBezTo>
                  <a:pt x="60" y="417"/>
                  <a:pt x="0" y="620"/>
                  <a:pt x="24" y="834"/>
                </a:cubicBezTo>
                <a:lnTo>
                  <a:pt x="464" y="5311"/>
                </a:lnTo>
                <a:cubicBezTo>
                  <a:pt x="512" y="5716"/>
                  <a:pt x="738" y="6168"/>
                  <a:pt x="1607" y="6252"/>
                </a:cubicBezTo>
                <a:lnTo>
                  <a:pt x="1607" y="6525"/>
                </a:lnTo>
                <a:cubicBezTo>
                  <a:pt x="1607" y="6871"/>
                  <a:pt x="1893" y="7168"/>
                  <a:pt x="2250" y="7168"/>
                </a:cubicBezTo>
                <a:lnTo>
                  <a:pt x="3012" y="7168"/>
                </a:lnTo>
                <a:lnTo>
                  <a:pt x="3012" y="8966"/>
                </a:lnTo>
                <a:cubicBezTo>
                  <a:pt x="3012" y="10181"/>
                  <a:pt x="3989" y="11169"/>
                  <a:pt x="5215" y="11169"/>
                </a:cubicBezTo>
                <a:lnTo>
                  <a:pt x="7203" y="11169"/>
                </a:lnTo>
                <a:cubicBezTo>
                  <a:pt x="8406" y="11169"/>
                  <a:pt x="9406" y="10192"/>
                  <a:pt x="9406" y="8966"/>
                </a:cubicBezTo>
                <a:lnTo>
                  <a:pt x="9406" y="5668"/>
                </a:lnTo>
                <a:lnTo>
                  <a:pt x="9680" y="5668"/>
                </a:lnTo>
                <a:cubicBezTo>
                  <a:pt x="9930" y="5668"/>
                  <a:pt x="10132" y="5454"/>
                  <a:pt x="10132" y="5204"/>
                </a:cubicBezTo>
                <a:lnTo>
                  <a:pt x="10132" y="2894"/>
                </a:lnTo>
                <a:cubicBezTo>
                  <a:pt x="10073" y="2656"/>
                  <a:pt x="9882" y="2453"/>
                  <a:pt x="9632" y="2453"/>
                </a:cubicBezTo>
                <a:lnTo>
                  <a:pt x="9406" y="2453"/>
                </a:lnTo>
                <a:lnTo>
                  <a:pt x="9406" y="1763"/>
                </a:lnTo>
                <a:cubicBezTo>
                  <a:pt x="9406" y="1680"/>
                  <a:pt x="9335" y="1608"/>
                  <a:pt x="9251" y="1608"/>
                </a:cubicBezTo>
                <a:cubicBezTo>
                  <a:pt x="9156" y="1608"/>
                  <a:pt x="9084" y="1680"/>
                  <a:pt x="9084" y="1763"/>
                </a:cubicBezTo>
                <a:lnTo>
                  <a:pt x="9084" y="2453"/>
                </a:lnTo>
                <a:lnTo>
                  <a:pt x="8858" y="2453"/>
                </a:lnTo>
                <a:cubicBezTo>
                  <a:pt x="8608" y="2453"/>
                  <a:pt x="8394" y="2656"/>
                  <a:pt x="8394" y="2918"/>
                </a:cubicBezTo>
                <a:lnTo>
                  <a:pt x="8394" y="3549"/>
                </a:lnTo>
                <a:cubicBezTo>
                  <a:pt x="8394" y="3644"/>
                  <a:pt x="8477" y="3716"/>
                  <a:pt x="8561" y="3716"/>
                </a:cubicBezTo>
                <a:cubicBezTo>
                  <a:pt x="8656" y="3716"/>
                  <a:pt x="8727" y="3644"/>
                  <a:pt x="8727" y="3549"/>
                </a:cubicBezTo>
                <a:lnTo>
                  <a:pt x="8727" y="2918"/>
                </a:lnTo>
                <a:cubicBezTo>
                  <a:pt x="8727" y="2846"/>
                  <a:pt x="8787" y="2787"/>
                  <a:pt x="8858" y="2787"/>
                </a:cubicBezTo>
                <a:lnTo>
                  <a:pt x="9632" y="2787"/>
                </a:lnTo>
                <a:cubicBezTo>
                  <a:pt x="9704" y="2787"/>
                  <a:pt x="9763" y="2846"/>
                  <a:pt x="9763" y="2918"/>
                </a:cubicBezTo>
                <a:lnTo>
                  <a:pt x="9763" y="5228"/>
                </a:lnTo>
                <a:cubicBezTo>
                  <a:pt x="9763" y="5299"/>
                  <a:pt x="9704" y="5359"/>
                  <a:pt x="9632" y="5359"/>
                </a:cubicBezTo>
                <a:lnTo>
                  <a:pt x="8858" y="5359"/>
                </a:lnTo>
                <a:cubicBezTo>
                  <a:pt x="8787" y="5359"/>
                  <a:pt x="8727" y="5299"/>
                  <a:pt x="8727" y="5228"/>
                </a:cubicBezTo>
                <a:lnTo>
                  <a:pt x="8727" y="4251"/>
                </a:lnTo>
                <a:cubicBezTo>
                  <a:pt x="8727" y="4168"/>
                  <a:pt x="8656" y="4097"/>
                  <a:pt x="8561" y="4097"/>
                </a:cubicBezTo>
                <a:cubicBezTo>
                  <a:pt x="8477" y="4097"/>
                  <a:pt x="8394" y="4168"/>
                  <a:pt x="8394" y="4251"/>
                </a:cubicBezTo>
                <a:lnTo>
                  <a:pt x="8394" y="5228"/>
                </a:lnTo>
                <a:cubicBezTo>
                  <a:pt x="8394" y="5478"/>
                  <a:pt x="8608" y="5680"/>
                  <a:pt x="8858" y="5680"/>
                </a:cubicBezTo>
                <a:lnTo>
                  <a:pt x="9049" y="5680"/>
                </a:lnTo>
                <a:lnTo>
                  <a:pt x="9049" y="8990"/>
                </a:lnTo>
                <a:cubicBezTo>
                  <a:pt x="9049" y="10014"/>
                  <a:pt x="8215" y="10859"/>
                  <a:pt x="7179" y="10859"/>
                </a:cubicBezTo>
                <a:lnTo>
                  <a:pt x="5179" y="10859"/>
                </a:lnTo>
                <a:cubicBezTo>
                  <a:pt x="4155" y="10859"/>
                  <a:pt x="3310" y="10026"/>
                  <a:pt x="3310" y="8990"/>
                </a:cubicBezTo>
                <a:lnTo>
                  <a:pt x="3310" y="7192"/>
                </a:lnTo>
                <a:lnTo>
                  <a:pt x="4072" y="7192"/>
                </a:lnTo>
                <a:cubicBezTo>
                  <a:pt x="4405" y="7192"/>
                  <a:pt x="4703" y="6906"/>
                  <a:pt x="4703" y="6549"/>
                </a:cubicBezTo>
                <a:lnTo>
                  <a:pt x="4703" y="6263"/>
                </a:lnTo>
                <a:cubicBezTo>
                  <a:pt x="5572" y="6204"/>
                  <a:pt x="5810" y="5728"/>
                  <a:pt x="5858" y="5323"/>
                </a:cubicBezTo>
                <a:lnTo>
                  <a:pt x="5941" y="4478"/>
                </a:lnTo>
                <a:lnTo>
                  <a:pt x="6013" y="3704"/>
                </a:lnTo>
                <a:lnTo>
                  <a:pt x="6096" y="2930"/>
                </a:lnTo>
                <a:lnTo>
                  <a:pt x="6239" y="1382"/>
                </a:lnTo>
                <a:lnTo>
                  <a:pt x="6298" y="834"/>
                </a:lnTo>
                <a:cubicBezTo>
                  <a:pt x="6310" y="620"/>
                  <a:pt x="6251" y="417"/>
                  <a:pt x="6108" y="251"/>
                </a:cubicBezTo>
                <a:cubicBezTo>
                  <a:pt x="5953" y="84"/>
                  <a:pt x="5763" y="1"/>
                  <a:pt x="556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53" name="Google Shape;11553;p79"/>
          <p:cNvGrpSpPr/>
          <p:nvPr/>
        </p:nvGrpSpPr>
        <p:grpSpPr>
          <a:xfrm>
            <a:off x="8007400" y="2721278"/>
            <a:ext cx="285230" cy="355597"/>
            <a:chOff x="8007400" y="2902278"/>
            <a:chExt cx="285230" cy="355597"/>
          </a:xfrm>
          <a:solidFill>
            <a:schemeClr val="tx1"/>
          </a:solidFill>
        </p:grpSpPr>
        <p:sp>
          <p:nvSpPr>
            <p:cNvPr id="11554" name="Google Shape;11554;p79"/>
            <p:cNvSpPr/>
            <p:nvPr/>
          </p:nvSpPr>
          <p:spPr>
            <a:xfrm>
              <a:off x="8134820" y="3165305"/>
              <a:ext cx="39851" cy="39851"/>
            </a:xfrm>
            <a:custGeom>
              <a:avLst/>
              <a:gdLst/>
              <a:ahLst/>
              <a:cxnLst/>
              <a:rect l="l" t="t" r="r" b="b"/>
              <a:pathLst>
                <a:path w="1251" h="1251" extrusionOk="0">
                  <a:moveTo>
                    <a:pt x="632" y="310"/>
                  </a:moveTo>
                  <a:cubicBezTo>
                    <a:pt x="799" y="310"/>
                    <a:pt x="930" y="441"/>
                    <a:pt x="930" y="608"/>
                  </a:cubicBezTo>
                  <a:cubicBezTo>
                    <a:pt x="930" y="775"/>
                    <a:pt x="799" y="906"/>
                    <a:pt x="632" y="906"/>
                  </a:cubicBezTo>
                  <a:cubicBezTo>
                    <a:pt x="465" y="906"/>
                    <a:pt x="334" y="775"/>
                    <a:pt x="334" y="608"/>
                  </a:cubicBezTo>
                  <a:cubicBezTo>
                    <a:pt x="334" y="441"/>
                    <a:pt x="465" y="310"/>
                    <a:pt x="632" y="310"/>
                  </a:cubicBezTo>
                  <a:close/>
                  <a:moveTo>
                    <a:pt x="632" y="1"/>
                  </a:moveTo>
                  <a:cubicBezTo>
                    <a:pt x="287" y="1"/>
                    <a:pt x="1" y="275"/>
                    <a:pt x="1" y="620"/>
                  </a:cubicBezTo>
                  <a:cubicBezTo>
                    <a:pt x="1" y="965"/>
                    <a:pt x="287" y="1251"/>
                    <a:pt x="632" y="1251"/>
                  </a:cubicBezTo>
                  <a:cubicBezTo>
                    <a:pt x="977" y="1251"/>
                    <a:pt x="1251" y="965"/>
                    <a:pt x="1251" y="620"/>
                  </a:cubicBezTo>
                  <a:cubicBezTo>
                    <a:pt x="1251" y="275"/>
                    <a:pt x="977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79"/>
            <p:cNvSpPr/>
            <p:nvPr/>
          </p:nvSpPr>
          <p:spPr>
            <a:xfrm>
              <a:off x="8007400" y="2902278"/>
              <a:ext cx="285230" cy="355597"/>
            </a:xfrm>
            <a:custGeom>
              <a:avLst/>
              <a:gdLst/>
              <a:ahLst/>
              <a:cxnLst/>
              <a:rect l="l" t="t" r="r" b="b"/>
              <a:pathLst>
                <a:path w="8954" h="11163" extrusionOk="0">
                  <a:moveTo>
                    <a:pt x="6528" y="337"/>
                  </a:moveTo>
                  <a:cubicBezTo>
                    <a:pt x="6549" y="337"/>
                    <a:pt x="6573" y="346"/>
                    <a:pt x="6596" y="364"/>
                  </a:cubicBezTo>
                  <a:lnTo>
                    <a:pt x="7632" y="1412"/>
                  </a:lnTo>
                  <a:cubicBezTo>
                    <a:pt x="7668" y="1435"/>
                    <a:pt x="7668" y="1483"/>
                    <a:pt x="7632" y="1519"/>
                  </a:cubicBezTo>
                  <a:lnTo>
                    <a:pt x="7489" y="1674"/>
                  </a:lnTo>
                  <a:cubicBezTo>
                    <a:pt x="7472" y="1691"/>
                    <a:pt x="7454" y="1700"/>
                    <a:pt x="7434" y="1700"/>
                  </a:cubicBezTo>
                  <a:cubicBezTo>
                    <a:pt x="7415" y="1700"/>
                    <a:pt x="7394" y="1691"/>
                    <a:pt x="7370" y="1674"/>
                  </a:cubicBezTo>
                  <a:lnTo>
                    <a:pt x="6323" y="626"/>
                  </a:lnTo>
                  <a:cubicBezTo>
                    <a:pt x="6299" y="590"/>
                    <a:pt x="6299" y="542"/>
                    <a:pt x="6323" y="519"/>
                  </a:cubicBezTo>
                  <a:lnTo>
                    <a:pt x="6477" y="364"/>
                  </a:lnTo>
                  <a:cubicBezTo>
                    <a:pt x="6489" y="346"/>
                    <a:pt x="6507" y="337"/>
                    <a:pt x="6528" y="337"/>
                  </a:cubicBezTo>
                  <a:close/>
                  <a:moveTo>
                    <a:pt x="6299" y="1066"/>
                  </a:moveTo>
                  <a:lnTo>
                    <a:pt x="7001" y="1769"/>
                  </a:lnTo>
                  <a:lnTo>
                    <a:pt x="6346" y="2424"/>
                  </a:lnTo>
                  <a:lnTo>
                    <a:pt x="5644" y="1721"/>
                  </a:lnTo>
                  <a:lnTo>
                    <a:pt x="6299" y="1066"/>
                  </a:lnTo>
                  <a:close/>
                  <a:moveTo>
                    <a:pt x="2155" y="4698"/>
                  </a:moveTo>
                  <a:lnTo>
                    <a:pt x="2453" y="4995"/>
                  </a:lnTo>
                  <a:lnTo>
                    <a:pt x="2215" y="5198"/>
                  </a:lnTo>
                  <a:cubicBezTo>
                    <a:pt x="2203" y="5216"/>
                    <a:pt x="2182" y="5225"/>
                    <a:pt x="2160" y="5225"/>
                  </a:cubicBezTo>
                  <a:cubicBezTo>
                    <a:pt x="2137" y="5225"/>
                    <a:pt x="2114" y="5216"/>
                    <a:pt x="2096" y="5198"/>
                  </a:cubicBezTo>
                  <a:lnTo>
                    <a:pt x="1941" y="5031"/>
                  </a:lnTo>
                  <a:cubicBezTo>
                    <a:pt x="1905" y="5007"/>
                    <a:pt x="1905" y="4948"/>
                    <a:pt x="1941" y="4924"/>
                  </a:cubicBezTo>
                  <a:lnTo>
                    <a:pt x="2155" y="4698"/>
                  </a:lnTo>
                  <a:close/>
                  <a:moveTo>
                    <a:pt x="2408" y="3865"/>
                  </a:moveTo>
                  <a:cubicBezTo>
                    <a:pt x="2416" y="3865"/>
                    <a:pt x="2422" y="3869"/>
                    <a:pt x="2429" y="3876"/>
                  </a:cubicBezTo>
                  <a:lnTo>
                    <a:pt x="2572" y="4031"/>
                  </a:lnTo>
                  <a:cubicBezTo>
                    <a:pt x="4203" y="5662"/>
                    <a:pt x="4144" y="5579"/>
                    <a:pt x="4108" y="5603"/>
                  </a:cubicBezTo>
                  <a:lnTo>
                    <a:pt x="3846" y="5876"/>
                  </a:lnTo>
                  <a:cubicBezTo>
                    <a:pt x="3842" y="5879"/>
                    <a:pt x="3839" y="5883"/>
                    <a:pt x="3835" y="5883"/>
                  </a:cubicBezTo>
                  <a:cubicBezTo>
                    <a:pt x="3804" y="5883"/>
                    <a:pt x="3678" y="5722"/>
                    <a:pt x="2120" y="4174"/>
                  </a:cubicBezTo>
                  <a:cubicBezTo>
                    <a:pt x="2096" y="4162"/>
                    <a:pt x="2096" y="4138"/>
                    <a:pt x="2120" y="4138"/>
                  </a:cubicBezTo>
                  <a:cubicBezTo>
                    <a:pt x="2328" y="3930"/>
                    <a:pt x="2378" y="3865"/>
                    <a:pt x="2408" y="3865"/>
                  </a:cubicBezTo>
                  <a:close/>
                  <a:moveTo>
                    <a:pt x="3025" y="5579"/>
                  </a:moveTo>
                  <a:lnTo>
                    <a:pt x="3322" y="5876"/>
                  </a:lnTo>
                  <a:lnTo>
                    <a:pt x="3084" y="6079"/>
                  </a:lnTo>
                  <a:cubicBezTo>
                    <a:pt x="3066" y="6097"/>
                    <a:pt x="3042" y="6106"/>
                    <a:pt x="3020" y="6106"/>
                  </a:cubicBezTo>
                  <a:cubicBezTo>
                    <a:pt x="2998" y="6106"/>
                    <a:pt x="2977" y="6097"/>
                    <a:pt x="2965" y="6079"/>
                  </a:cubicBezTo>
                  <a:lnTo>
                    <a:pt x="2798" y="5912"/>
                  </a:lnTo>
                  <a:cubicBezTo>
                    <a:pt x="2774" y="5888"/>
                    <a:pt x="2774" y="5829"/>
                    <a:pt x="2798" y="5793"/>
                  </a:cubicBezTo>
                  <a:lnTo>
                    <a:pt x="3025" y="5579"/>
                  </a:lnTo>
                  <a:close/>
                  <a:moveTo>
                    <a:pt x="3025" y="6936"/>
                  </a:moveTo>
                  <a:cubicBezTo>
                    <a:pt x="3072" y="6936"/>
                    <a:pt x="3096" y="6972"/>
                    <a:pt x="3096" y="7019"/>
                  </a:cubicBezTo>
                  <a:lnTo>
                    <a:pt x="3096" y="7269"/>
                  </a:lnTo>
                  <a:cubicBezTo>
                    <a:pt x="3096" y="7317"/>
                    <a:pt x="3072" y="7341"/>
                    <a:pt x="3025" y="7341"/>
                  </a:cubicBezTo>
                  <a:lnTo>
                    <a:pt x="405" y="7341"/>
                  </a:lnTo>
                  <a:cubicBezTo>
                    <a:pt x="369" y="7341"/>
                    <a:pt x="334" y="7305"/>
                    <a:pt x="334" y="7269"/>
                  </a:cubicBezTo>
                  <a:lnTo>
                    <a:pt x="334" y="7019"/>
                  </a:lnTo>
                  <a:cubicBezTo>
                    <a:pt x="334" y="6972"/>
                    <a:pt x="358" y="6936"/>
                    <a:pt x="405" y="6936"/>
                  </a:cubicBezTo>
                  <a:close/>
                  <a:moveTo>
                    <a:pt x="1834" y="7674"/>
                  </a:moveTo>
                  <a:cubicBezTo>
                    <a:pt x="2060" y="7960"/>
                    <a:pt x="2322" y="8210"/>
                    <a:pt x="2632" y="8401"/>
                  </a:cubicBezTo>
                  <a:cubicBezTo>
                    <a:pt x="2608" y="8448"/>
                    <a:pt x="2572" y="8496"/>
                    <a:pt x="2548" y="8520"/>
                  </a:cubicBezTo>
                  <a:cubicBezTo>
                    <a:pt x="2489" y="8591"/>
                    <a:pt x="2441" y="8663"/>
                    <a:pt x="2393" y="8746"/>
                  </a:cubicBezTo>
                  <a:cubicBezTo>
                    <a:pt x="2382" y="8770"/>
                    <a:pt x="2334" y="8805"/>
                    <a:pt x="2322" y="8853"/>
                  </a:cubicBezTo>
                  <a:cubicBezTo>
                    <a:pt x="1846" y="8555"/>
                    <a:pt x="1465" y="8151"/>
                    <a:pt x="1167" y="7674"/>
                  </a:cubicBezTo>
                  <a:close/>
                  <a:moveTo>
                    <a:pt x="4632" y="7793"/>
                  </a:moveTo>
                  <a:cubicBezTo>
                    <a:pt x="5870" y="7793"/>
                    <a:pt x="6846" y="8793"/>
                    <a:pt x="6918" y="9936"/>
                  </a:cubicBezTo>
                  <a:lnTo>
                    <a:pt x="2334" y="9936"/>
                  </a:lnTo>
                  <a:cubicBezTo>
                    <a:pt x="2417" y="8770"/>
                    <a:pt x="3406" y="7793"/>
                    <a:pt x="4632" y="7793"/>
                  </a:cubicBezTo>
                  <a:close/>
                  <a:moveTo>
                    <a:pt x="6525" y="1"/>
                  </a:moveTo>
                  <a:cubicBezTo>
                    <a:pt x="6421" y="1"/>
                    <a:pt x="6317" y="42"/>
                    <a:pt x="6239" y="126"/>
                  </a:cubicBezTo>
                  <a:lnTo>
                    <a:pt x="6084" y="269"/>
                  </a:lnTo>
                  <a:cubicBezTo>
                    <a:pt x="5942" y="423"/>
                    <a:pt x="5942" y="662"/>
                    <a:pt x="6073" y="804"/>
                  </a:cubicBezTo>
                  <a:lnTo>
                    <a:pt x="5406" y="1483"/>
                  </a:lnTo>
                  <a:lnTo>
                    <a:pt x="5251" y="1328"/>
                  </a:lnTo>
                  <a:cubicBezTo>
                    <a:pt x="5221" y="1299"/>
                    <a:pt x="5180" y="1284"/>
                    <a:pt x="5136" y="1284"/>
                  </a:cubicBezTo>
                  <a:cubicBezTo>
                    <a:pt x="5093" y="1284"/>
                    <a:pt x="5049" y="1299"/>
                    <a:pt x="5013" y="1328"/>
                  </a:cubicBezTo>
                  <a:lnTo>
                    <a:pt x="3977" y="2376"/>
                  </a:lnTo>
                  <a:cubicBezTo>
                    <a:pt x="3917" y="2436"/>
                    <a:pt x="3917" y="2531"/>
                    <a:pt x="3977" y="2614"/>
                  </a:cubicBezTo>
                  <a:cubicBezTo>
                    <a:pt x="4007" y="2644"/>
                    <a:pt x="4045" y="2659"/>
                    <a:pt x="4087" y="2659"/>
                  </a:cubicBezTo>
                  <a:cubicBezTo>
                    <a:pt x="4129" y="2659"/>
                    <a:pt x="4173" y="2644"/>
                    <a:pt x="4215" y="2614"/>
                  </a:cubicBezTo>
                  <a:lnTo>
                    <a:pt x="5132" y="1685"/>
                  </a:lnTo>
                  <a:lnTo>
                    <a:pt x="6299" y="2852"/>
                  </a:lnTo>
                  <a:lnTo>
                    <a:pt x="4060" y="5079"/>
                  </a:lnTo>
                  <a:lnTo>
                    <a:pt x="2905" y="3924"/>
                  </a:lnTo>
                  <a:lnTo>
                    <a:pt x="3739" y="3090"/>
                  </a:lnTo>
                  <a:cubicBezTo>
                    <a:pt x="3798" y="3031"/>
                    <a:pt x="3798" y="2924"/>
                    <a:pt x="3739" y="2864"/>
                  </a:cubicBezTo>
                  <a:cubicBezTo>
                    <a:pt x="3709" y="2834"/>
                    <a:pt x="3667" y="2820"/>
                    <a:pt x="3624" y="2820"/>
                  </a:cubicBezTo>
                  <a:cubicBezTo>
                    <a:pt x="3581" y="2820"/>
                    <a:pt x="3536" y="2834"/>
                    <a:pt x="3501" y="2864"/>
                  </a:cubicBezTo>
                  <a:lnTo>
                    <a:pt x="2667" y="3698"/>
                  </a:lnTo>
                  <a:lnTo>
                    <a:pt x="2632" y="3662"/>
                  </a:lnTo>
                  <a:cubicBezTo>
                    <a:pt x="2566" y="3596"/>
                    <a:pt x="2477" y="3564"/>
                    <a:pt x="2388" y="3564"/>
                  </a:cubicBezTo>
                  <a:cubicBezTo>
                    <a:pt x="2298" y="3564"/>
                    <a:pt x="2209" y="3596"/>
                    <a:pt x="2143" y="3662"/>
                  </a:cubicBezTo>
                  <a:lnTo>
                    <a:pt x="1870" y="3936"/>
                  </a:lnTo>
                  <a:cubicBezTo>
                    <a:pt x="1739" y="4067"/>
                    <a:pt x="1739" y="4293"/>
                    <a:pt x="1870" y="4424"/>
                  </a:cubicBezTo>
                  <a:lnTo>
                    <a:pt x="1905" y="4460"/>
                  </a:lnTo>
                  <a:cubicBezTo>
                    <a:pt x="1751" y="4638"/>
                    <a:pt x="1548" y="4722"/>
                    <a:pt x="1548" y="4972"/>
                  </a:cubicBezTo>
                  <a:cubicBezTo>
                    <a:pt x="1548" y="5079"/>
                    <a:pt x="1596" y="5186"/>
                    <a:pt x="1667" y="5269"/>
                  </a:cubicBezTo>
                  <a:cubicBezTo>
                    <a:pt x="1786" y="5376"/>
                    <a:pt x="1870" y="5555"/>
                    <a:pt x="2132" y="5555"/>
                  </a:cubicBezTo>
                  <a:cubicBezTo>
                    <a:pt x="2382" y="5555"/>
                    <a:pt x="2465" y="5353"/>
                    <a:pt x="2644" y="5198"/>
                  </a:cubicBezTo>
                  <a:lnTo>
                    <a:pt x="2763" y="5317"/>
                  </a:lnTo>
                  <a:cubicBezTo>
                    <a:pt x="2620" y="5495"/>
                    <a:pt x="2405" y="5591"/>
                    <a:pt x="2405" y="5841"/>
                  </a:cubicBezTo>
                  <a:cubicBezTo>
                    <a:pt x="2405" y="6079"/>
                    <a:pt x="2608" y="6186"/>
                    <a:pt x="2691" y="6305"/>
                  </a:cubicBezTo>
                  <a:cubicBezTo>
                    <a:pt x="2763" y="6377"/>
                    <a:pt x="2870" y="6424"/>
                    <a:pt x="2989" y="6424"/>
                  </a:cubicBezTo>
                  <a:cubicBezTo>
                    <a:pt x="3239" y="6424"/>
                    <a:pt x="3334" y="6210"/>
                    <a:pt x="3513" y="6067"/>
                  </a:cubicBezTo>
                  <a:cubicBezTo>
                    <a:pt x="3525" y="6079"/>
                    <a:pt x="3620" y="6198"/>
                    <a:pt x="3798" y="6198"/>
                  </a:cubicBezTo>
                  <a:cubicBezTo>
                    <a:pt x="3882" y="6198"/>
                    <a:pt x="3977" y="6162"/>
                    <a:pt x="4048" y="6091"/>
                  </a:cubicBezTo>
                  <a:lnTo>
                    <a:pt x="4310" y="5829"/>
                  </a:lnTo>
                  <a:cubicBezTo>
                    <a:pt x="4453" y="5686"/>
                    <a:pt x="4453" y="5472"/>
                    <a:pt x="4310" y="5329"/>
                  </a:cubicBezTo>
                  <a:lnTo>
                    <a:pt x="4287" y="5305"/>
                  </a:lnTo>
                  <a:lnTo>
                    <a:pt x="6239" y="3352"/>
                  </a:lnTo>
                  <a:cubicBezTo>
                    <a:pt x="6930" y="3924"/>
                    <a:pt x="7335" y="4733"/>
                    <a:pt x="7335" y="5626"/>
                  </a:cubicBezTo>
                  <a:cubicBezTo>
                    <a:pt x="7335" y="6555"/>
                    <a:pt x="6906" y="7412"/>
                    <a:pt x="6156" y="7984"/>
                  </a:cubicBezTo>
                  <a:cubicBezTo>
                    <a:pt x="5690" y="7638"/>
                    <a:pt x="5153" y="7470"/>
                    <a:pt x="4619" y="7470"/>
                  </a:cubicBezTo>
                  <a:cubicBezTo>
                    <a:pt x="3993" y="7470"/>
                    <a:pt x="3371" y="7701"/>
                    <a:pt x="2870" y="8151"/>
                  </a:cubicBezTo>
                  <a:cubicBezTo>
                    <a:pt x="2644" y="8008"/>
                    <a:pt x="2453" y="7853"/>
                    <a:pt x="2274" y="7650"/>
                  </a:cubicBezTo>
                  <a:lnTo>
                    <a:pt x="3025" y="7650"/>
                  </a:lnTo>
                  <a:cubicBezTo>
                    <a:pt x="3239" y="7650"/>
                    <a:pt x="3417" y="7472"/>
                    <a:pt x="3417" y="7258"/>
                  </a:cubicBezTo>
                  <a:lnTo>
                    <a:pt x="3417" y="6996"/>
                  </a:lnTo>
                  <a:cubicBezTo>
                    <a:pt x="3417" y="6781"/>
                    <a:pt x="3239" y="6603"/>
                    <a:pt x="3025" y="6603"/>
                  </a:cubicBezTo>
                  <a:lnTo>
                    <a:pt x="405" y="6603"/>
                  </a:lnTo>
                  <a:cubicBezTo>
                    <a:pt x="179" y="6603"/>
                    <a:pt x="0" y="6781"/>
                    <a:pt x="0" y="6996"/>
                  </a:cubicBezTo>
                  <a:lnTo>
                    <a:pt x="0" y="7258"/>
                  </a:lnTo>
                  <a:cubicBezTo>
                    <a:pt x="0" y="7472"/>
                    <a:pt x="179" y="7650"/>
                    <a:pt x="405" y="7650"/>
                  </a:cubicBezTo>
                  <a:lnTo>
                    <a:pt x="774" y="7650"/>
                  </a:lnTo>
                  <a:cubicBezTo>
                    <a:pt x="1036" y="8162"/>
                    <a:pt x="1548" y="8722"/>
                    <a:pt x="2191" y="9127"/>
                  </a:cubicBezTo>
                  <a:cubicBezTo>
                    <a:pt x="2084" y="9377"/>
                    <a:pt x="2036" y="9651"/>
                    <a:pt x="2012" y="9936"/>
                  </a:cubicBezTo>
                  <a:lnTo>
                    <a:pt x="846" y="9936"/>
                  </a:lnTo>
                  <a:cubicBezTo>
                    <a:pt x="774" y="9936"/>
                    <a:pt x="715" y="9972"/>
                    <a:pt x="703" y="10032"/>
                  </a:cubicBezTo>
                  <a:lnTo>
                    <a:pt x="346" y="10948"/>
                  </a:lnTo>
                  <a:cubicBezTo>
                    <a:pt x="298" y="11044"/>
                    <a:pt x="381" y="11163"/>
                    <a:pt x="488" y="11163"/>
                  </a:cubicBezTo>
                  <a:lnTo>
                    <a:pt x="1393" y="11163"/>
                  </a:lnTo>
                  <a:cubicBezTo>
                    <a:pt x="1489" y="11163"/>
                    <a:pt x="1560" y="11091"/>
                    <a:pt x="1560" y="11008"/>
                  </a:cubicBezTo>
                  <a:cubicBezTo>
                    <a:pt x="1560" y="10913"/>
                    <a:pt x="1489" y="10841"/>
                    <a:pt x="1393" y="10841"/>
                  </a:cubicBezTo>
                  <a:lnTo>
                    <a:pt x="739" y="10841"/>
                  </a:lnTo>
                  <a:lnTo>
                    <a:pt x="965" y="10258"/>
                  </a:lnTo>
                  <a:lnTo>
                    <a:pt x="8299" y="10258"/>
                  </a:lnTo>
                  <a:lnTo>
                    <a:pt x="8525" y="10841"/>
                  </a:lnTo>
                  <a:lnTo>
                    <a:pt x="2167" y="10841"/>
                  </a:lnTo>
                  <a:cubicBezTo>
                    <a:pt x="2084" y="10841"/>
                    <a:pt x="2012" y="10913"/>
                    <a:pt x="2012" y="11008"/>
                  </a:cubicBezTo>
                  <a:cubicBezTo>
                    <a:pt x="2012" y="11091"/>
                    <a:pt x="2084" y="11163"/>
                    <a:pt x="2167" y="11163"/>
                  </a:cubicBezTo>
                  <a:lnTo>
                    <a:pt x="8763" y="11163"/>
                  </a:lnTo>
                  <a:cubicBezTo>
                    <a:pt x="8882" y="11163"/>
                    <a:pt x="8954" y="11044"/>
                    <a:pt x="8918" y="10948"/>
                  </a:cubicBezTo>
                  <a:lnTo>
                    <a:pt x="8561" y="10044"/>
                  </a:lnTo>
                  <a:cubicBezTo>
                    <a:pt x="8525" y="9984"/>
                    <a:pt x="8466" y="9936"/>
                    <a:pt x="8406" y="9936"/>
                  </a:cubicBezTo>
                  <a:lnTo>
                    <a:pt x="7251" y="9936"/>
                  </a:lnTo>
                  <a:cubicBezTo>
                    <a:pt x="7216" y="9555"/>
                    <a:pt x="7132" y="9198"/>
                    <a:pt x="6965" y="8889"/>
                  </a:cubicBezTo>
                  <a:cubicBezTo>
                    <a:pt x="7847" y="8210"/>
                    <a:pt x="8430" y="7174"/>
                    <a:pt x="8525" y="6067"/>
                  </a:cubicBezTo>
                  <a:cubicBezTo>
                    <a:pt x="8537" y="5972"/>
                    <a:pt x="8466" y="5900"/>
                    <a:pt x="8382" y="5888"/>
                  </a:cubicBezTo>
                  <a:cubicBezTo>
                    <a:pt x="8371" y="5886"/>
                    <a:pt x="8360" y="5884"/>
                    <a:pt x="8350" y="5884"/>
                  </a:cubicBezTo>
                  <a:cubicBezTo>
                    <a:pt x="8271" y="5884"/>
                    <a:pt x="8214" y="5958"/>
                    <a:pt x="8204" y="6031"/>
                  </a:cubicBezTo>
                  <a:cubicBezTo>
                    <a:pt x="8097" y="7043"/>
                    <a:pt x="7597" y="7972"/>
                    <a:pt x="6799" y="8603"/>
                  </a:cubicBezTo>
                  <a:cubicBezTo>
                    <a:pt x="6751" y="8543"/>
                    <a:pt x="6715" y="8508"/>
                    <a:pt x="6668" y="8460"/>
                  </a:cubicBezTo>
                  <a:cubicBezTo>
                    <a:pt x="6608" y="8389"/>
                    <a:pt x="6537" y="8293"/>
                    <a:pt x="6454" y="8222"/>
                  </a:cubicBezTo>
                  <a:lnTo>
                    <a:pt x="6430" y="8186"/>
                  </a:lnTo>
                  <a:cubicBezTo>
                    <a:pt x="8037" y="6912"/>
                    <a:pt x="8097" y="4460"/>
                    <a:pt x="6477" y="3114"/>
                  </a:cubicBezTo>
                  <a:lnTo>
                    <a:pt x="6632" y="2948"/>
                  </a:lnTo>
                  <a:cubicBezTo>
                    <a:pt x="6692" y="2888"/>
                    <a:pt x="6692" y="2793"/>
                    <a:pt x="6632" y="2733"/>
                  </a:cubicBezTo>
                  <a:lnTo>
                    <a:pt x="6561" y="2650"/>
                  </a:lnTo>
                  <a:lnTo>
                    <a:pt x="6656" y="2567"/>
                  </a:lnTo>
                  <a:cubicBezTo>
                    <a:pt x="7013" y="2793"/>
                    <a:pt x="7489" y="3305"/>
                    <a:pt x="7799" y="3900"/>
                  </a:cubicBezTo>
                  <a:cubicBezTo>
                    <a:pt x="8037" y="4352"/>
                    <a:pt x="8168" y="4876"/>
                    <a:pt x="8216" y="5376"/>
                  </a:cubicBezTo>
                  <a:cubicBezTo>
                    <a:pt x="8216" y="5465"/>
                    <a:pt x="8287" y="5532"/>
                    <a:pt x="8373" y="5532"/>
                  </a:cubicBezTo>
                  <a:cubicBezTo>
                    <a:pt x="8380" y="5532"/>
                    <a:pt x="8387" y="5532"/>
                    <a:pt x="8394" y="5531"/>
                  </a:cubicBezTo>
                  <a:cubicBezTo>
                    <a:pt x="8478" y="5531"/>
                    <a:pt x="8561" y="5436"/>
                    <a:pt x="8537" y="5353"/>
                  </a:cubicBezTo>
                  <a:cubicBezTo>
                    <a:pt x="8454" y="4138"/>
                    <a:pt x="7858" y="3055"/>
                    <a:pt x="6894" y="2328"/>
                  </a:cubicBezTo>
                  <a:lnTo>
                    <a:pt x="7251" y="1971"/>
                  </a:lnTo>
                  <a:cubicBezTo>
                    <a:pt x="7317" y="2002"/>
                    <a:pt x="7384" y="2017"/>
                    <a:pt x="7446" y="2017"/>
                  </a:cubicBezTo>
                  <a:cubicBezTo>
                    <a:pt x="7551" y="2017"/>
                    <a:pt x="7644" y="1975"/>
                    <a:pt x="7704" y="1900"/>
                  </a:cubicBezTo>
                  <a:lnTo>
                    <a:pt x="7858" y="1745"/>
                  </a:lnTo>
                  <a:cubicBezTo>
                    <a:pt x="8025" y="1578"/>
                    <a:pt x="8025" y="1328"/>
                    <a:pt x="7858" y="1162"/>
                  </a:cubicBezTo>
                  <a:lnTo>
                    <a:pt x="6811" y="126"/>
                  </a:lnTo>
                  <a:cubicBezTo>
                    <a:pt x="6733" y="42"/>
                    <a:pt x="6629" y="1"/>
                    <a:pt x="6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6" name="Google Shape;11556;p79"/>
          <p:cNvGrpSpPr/>
          <p:nvPr/>
        </p:nvGrpSpPr>
        <p:grpSpPr>
          <a:xfrm>
            <a:off x="6219124" y="2721788"/>
            <a:ext cx="318231" cy="355470"/>
            <a:chOff x="6219124" y="2902788"/>
            <a:chExt cx="318231" cy="355470"/>
          </a:xfrm>
          <a:solidFill>
            <a:schemeClr val="tx1"/>
          </a:solidFill>
        </p:grpSpPr>
        <p:sp>
          <p:nvSpPr>
            <p:cNvPr id="11557" name="Google Shape;11557;p79"/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8" name="Google Shape;11558;p79"/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9" name="Google Shape;11559;p79"/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0" name="Google Shape;11560;p79"/>
          <p:cNvGrpSpPr/>
          <p:nvPr/>
        </p:nvGrpSpPr>
        <p:grpSpPr>
          <a:xfrm>
            <a:off x="4969421" y="2721852"/>
            <a:ext cx="185109" cy="355406"/>
            <a:chOff x="4969421" y="2902852"/>
            <a:chExt cx="185109" cy="355406"/>
          </a:xfrm>
          <a:solidFill>
            <a:schemeClr val="tx1"/>
          </a:solidFill>
        </p:grpSpPr>
        <p:sp>
          <p:nvSpPr>
            <p:cNvPr id="11561" name="Google Shape;11561;p79"/>
            <p:cNvSpPr/>
            <p:nvPr/>
          </p:nvSpPr>
          <p:spPr>
            <a:xfrm>
              <a:off x="5022906" y="3084138"/>
              <a:ext cx="16310" cy="15959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19" y="1"/>
                    <a:pt x="0" y="120"/>
                    <a:pt x="0" y="251"/>
                  </a:cubicBezTo>
                  <a:cubicBezTo>
                    <a:pt x="0" y="406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405" y="13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79"/>
            <p:cNvSpPr/>
            <p:nvPr/>
          </p:nvSpPr>
          <p:spPr>
            <a:xfrm>
              <a:off x="5086998" y="3107265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21" y="0"/>
                  </a:moveTo>
                  <a:cubicBezTo>
                    <a:pt x="215" y="0"/>
                    <a:pt x="209" y="0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34"/>
                    <a:pt x="84" y="418"/>
                    <a:pt x="203" y="418"/>
                  </a:cubicBezTo>
                  <a:cubicBezTo>
                    <a:pt x="334" y="418"/>
                    <a:pt x="417" y="334"/>
                    <a:pt x="417" y="215"/>
                  </a:cubicBezTo>
                  <a:cubicBezTo>
                    <a:pt x="417" y="92"/>
                    <a:pt x="322" y="0"/>
                    <a:pt x="2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79"/>
            <p:cNvSpPr/>
            <p:nvPr/>
          </p:nvSpPr>
          <p:spPr>
            <a:xfrm>
              <a:off x="5039566" y="3205092"/>
              <a:ext cx="13315" cy="13347"/>
            </a:xfrm>
            <a:custGeom>
              <a:avLst/>
              <a:gdLst/>
              <a:ahLst/>
              <a:cxnLst/>
              <a:rect l="l" t="t" r="r" b="b"/>
              <a:pathLst>
                <a:path w="418" h="419" extrusionOk="0">
                  <a:moveTo>
                    <a:pt x="225" y="1"/>
                  </a:moveTo>
                  <a:cubicBezTo>
                    <a:pt x="218" y="1"/>
                    <a:pt x="211" y="1"/>
                    <a:pt x="203" y="2"/>
                  </a:cubicBezTo>
                  <a:cubicBezTo>
                    <a:pt x="84" y="2"/>
                    <a:pt x="1" y="85"/>
                    <a:pt x="1" y="204"/>
                  </a:cubicBezTo>
                  <a:cubicBezTo>
                    <a:pt x="1" y="323"/>
                    <a:pt x="84" y="419"/>
                    <a:pt x="203" y="419"/>
                  </a:cubicBezTo>
                  <a:cubicBezTo>
                    <a:pt x="334" y="419"/>
                    <a:pt x="418" y="323"/>
                    <a:pt x="418" y="204"/>
                  </a:cubicBezTo>
                  <a:cubicBezTo>
                    <a:pt x="418" y="92"/>
                    <a:pt x="343" y="1"/>
                    <a:pt x="2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79"/>
            <p:cNvSpPr/>
            <p:nvPr/>
          </p:nvSpPr>
          <p:spPr>
            <a:xfrm>
              <a:off x="5086998" y="3175530"/>
              <a:ext cx="13284" cy="13315"/>
            </a:xfrm>
            <a:custGeom>
              <a:avLst/>
              <a:gdLst/>
              <a:ahLst/>
              <a:cxnLst/>
              <a:rect l="l" t="t" r="r" b="b"/>
              <a:pathLst>
                <a:path w="417" h="418" extrusionOk="0">
                  <a:moveTo>
                    <a:pt x="219" y="0"/>
                  </a:moveTo>
                  <a:cubicBezTo>
                    <a:pt x="214" y="0"/>
                    <a:pt x="208" y="1"/>
                    <a:pt x="203" y="1"/>
                  </a:cubicBezTo>
                  <a:cubicBezTo>
                    <a:pt x="84" y="1"/>
                    <a:pt x="0" y="96"/>
                    <a:pt x="0" y="215"/>
                  </a:cubicBezTo>
                  <a:cubicBezTo>
                    <a:pt x="0" y="323"/>
                    <a:pt x="84" y="418"/>
                    <a:pt x="203" y="418"/>
                  </a:cubicBezTo>
                  <a:cubicBezTo>
                    <a:pt x="334" y="418"/>
                    <a:pt x="417" y="323"/>
                    <a:pt x="417" y="215"/>
                  </a:cubicBezTo>
                  <a:cubicBezTo>
                    <a:pt x="417" y="103"/>
                    <a:pt x="320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79"/>
            <p:cNvSpPr/>
            <p:nvPr/>
          </p:nvSpPr>
          <p:spPr>
            <a:xfrm>
              <a:off x="5033131" y="3137623"/>
              <a:ext cx="17106" cy="17106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62" y="1"/>
                  </a:moveTo>
                  <a:cubicBezTo>
                    <a:pt x="120" y="1"/>
                    <a:pt x="1" y="120"/>
                    <a:pt x="1" y="274"/>
                  </a:cubicBezTo>
                  <a:cubicBezTo>
                    <a:pt x="1" y="417"/>
                    <a:pt x="120" y="536"/>
                    <a:pt x="262" y="536"/>
                  </a:cubicBezTo>
                  <a:cubicBezTo>
                    <a:pt x="417" y="536"/>
                    <a:pt x="536" y="417"/>
                    <a:pt x="536" y="274"/>
                  </a:cubicBezTo>
                  <a:cubicBezTo>
                    <a:pt x="536" y="120"/>
                    <a:pt x="417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79"/>
            <p:cNvSpPr/>
            <p:nvPr/>
          </p:nvSpPr>
          <p:spPr>
            <a:xfrm>
              <a:off x="4969421" y="2902852"/>
              <a:ext cx="185109" cy="355406"/>
            </a:xfrm>
            <a:custGeom>
              <a:avLst/>
              <a:gdLst/>
              <a:ahLst/>
              <a:cxnLst/>
              <a:rect l="l" t="t" r="r" b="b"/>
              <a:pathLst>
                <a:path w="5811" h="11157" extrusionOk="0">
                  <a:moveTo>
                    <a:pt x="1916" y="4904"/>
                  </a:moveTo>
                  <a:cubicBezTo>
                    <a:pt x="2183" y="4904"/>
                    <a:pt x="2490" y="4967"/>
                    <a:pt x="2810" y="5156"/>
                  </a:cubicBezTo>
                  <a:cubicBezTo>
                    <a:pt x="3108" y="5335"/>
                    <a:pt x="3426" y="5421"/>
                    <a:pt x="3748" y="5421"/>
                  </a:cubicBezTo>
                  <a:cubicBezTo>
                    <a:pt x="4069" y="5421"/>
                    <a:pt x="4394" y="5335"/>
                    <a:pt x="4703" y="5168"/>
                  </a:cubicBezTo>
                  <a:lnTo>
                    <a:pt x="4703" y="9025"/>
                  </a:lnTo>
                  <a:cubicBezTo>
                    <a:pt x="4703" y="10026"/>
                    <a:pt x="3906" y="10823"/>
                    <a:pt x="2905" y="10823"/>
                  </a:cubicBezTo>
                  <a:cubicBezTo>
                    <a:pt x="1905" y="10823"/>
                    <a:pt x="1108" y="10026"/>
                    <a:pt x="1108" y="9025"/>
                  </a:cubicBezTo>
                  <a:lnTo>
                    <a:pt x="1108" y="5108"/>
                  </a:lnTo>
                  <a:cubicBezTo>
                    <a:pt x="1228" y="5038"/>
                    <a:pt x="1528" y="4904"/>
                    <a:pt x="1916" y="4904"/>
                  </a:cubicBezTo>
                  <a:close/>
                  <a:moveTo>
                    <a:pt x="512" y="1"/>
                  </a:moveTo>
                  <a:cubicBezTo>
                    <a:pt x="226" y="1"/>
                    <a:pt x="0" y="227"/>
                    <a:pt x="0" y="513"/>
                  </a:cubicBezTo>
                  <a:lnTo>
                    <a:pt x="0" y="834"/>
                  </a:lnTo>
                  <a:cubicBezTo>
                    <a:pt x="0" y="1120"/>
                    <a:pt x="226" y="1346"/>
                    <a:pt x="512" y="1346"/>
                  </a:cubicBezTo>
                  <a:lnTo>
                    <a:pt x="774" y="1346"/>
                  </a:lnTo>
                  <a:lnTo>
                    <a:pt x="774" y="9025"/>
                  </a:lnTo>
                  <a:cubicBezTo>
                    <a:pt x="774" y="10204"/>
                    <a:pt x="1727" y="11157"/>
                    <a:pt x="2905" y="11157"/>
                  </a:cubicBezTo>
                  <a:cubicBezTo>
                    <a:pt x="4084" y="11157"/>
                    <a:pt x="5037" y="10204"/>
                    <a:pt x="5037" y="9025"/>
                  </a:cubicBezTo>
                  <a:lnTo>
                    <a:pt x="5037" y="3441"/>
                  </a:lnTo>
                  <a:cubicBezTo>
                    <a:pt x="5037" y="3358"/>
                    <a:pt x="4953" y="3275"/>
                    <a:pt x="4870" y="3275"/>
                  </a:cubicBezTo>
                  <a:cubicBezTo>
                    <a:pt x="4775" y="3275"/>
                    <a:pt x="4703" y="3358"/>
                    <a:pt x="4703" y="3441"/>
                  </a:cubicBezTo>
                  <a:lnTo>
                    <a:pt x="4703" y="4787"/>
                  </a:lnTo>
                  <a:cubicBezTo>
                    <a:pt x="4571" y="4873"/>
                    <a:pt x="4209" y="5081"/>
                    <a:pt x="3757" y="5081"/>
                  </a:cubicBezTo>
                  <a:cubicBezTo>
                    <a:pt x="3519" y="5081"/>
                    <a:pt x="3256" y="5023"/>
                    <a:pt x="2989" y="4858"/>
                  </a:cubicBezTo>
                  <a:cubicBezTo>
                    <a:pt x="2617" y="4633"/>
                    <a:pt x="2259" y="4557"/>
                    <a:pt x="1945" y="4557"/>
                  </a:cubicBezTo>
                  <a:cubicBezTo>
                    <a:pt x="1596" y="4557"/>
                    <a:pt x="1302" y="4651"/>
                    <a:pt x="1108" y="4739"/>
                  </a:cubicBezTo>
                  <a:lnTo>
                    <a:pt x="1108" y="1334"/>
                  </a:lnTo>
                  <a:lnTo>
                    <a:pt x="4703" y="1334"/>
                  </a:lnTo>
                  <a:lnTo>
                    <a:pt x="4703" y="2560"/>
                  </a:lnTo>
                  <a:cubicBezTo>
                    <a:pt x="4703" y="2656"/>
                    <a:pt x="4775" y="2727"/>
                    <a:pt x="4870" y="2727"/>
                  </a:cubicBezTo>
                  <a:cubicBezTo>
                    <a:pt x="4953" y="2727"/>
                    <a:pt x="5037" y="2656"/>
                    <a:pt x="5037" y="2560"/>
                  </a:cubicBezTo>
                  <a:lnTo>
                    <a:pt x="5037" y="1334"/>
                  </a:lnTo>
                  <a:lnTo>
                    <a:pt x="5299" y="1334"/>
                  </a:lnTo>
                  <a:cubicBezTo>
                    <a:pt x="5584" y="1334"/>
                    <a:pt x="5811" y="1108"/>
                    <a:pt x="5811" y="822"/>
                  </a:cubicBezTo>
                  <a:lnTo>
                    <a:pt x="5811" y="501"/>
                  </a:lnTo>
                  <a:cubicBezTo>
                    <a:pt x="5787" y="227"/>
                    <a:pt x="5549" y="1"/>
                    <a:pt x="5287" y="1"/>
                  </a:cubicBezTo>
                  <a:lnTo>
                    <a:pt x="1822" y="1"/>
                  </a:lnTo>
                  <a:cubicBezTo>
                    <a:pt x="1727" y="1"/>
                    <a:pt x="1655" y="84"/>
                    <a:pt x="1655" y="167"/>
                  </a:cubicBezTo>
                  <a:cubicBezTo>
                    <a:pt x="1655" y="263"/>
                    <a:pt x="1727" y="334"/>
                    <a:pt x="1822" y="334"/>
                  </a:cubicBezTo>
                  <a:lnTo>
                    <a:pt x="5287" y="334"/>
                  </a:lnTo>
                  <a:cubicBezTo>
                    <a:pt x="5394" y="334"/>
                    <a:pt x="5465" y="405"/>
                    <a:pt x="5465" y="513"/>
                  </a:cubicBezTo>
                  <a:lnTo>
                    <a:pt x="5465" y="834"/>
                  </a:lnTo>
                  <a:cubicBezTo>
                    <a:pt x="5465" y="941"/>
                    <a:pt x="5394" y="1013"/>
                    <a:pt x="5287" y="1013"/>
                  </a:cubicBezTo>
                  <a:lnTo>
                    <a:pt x="512" y="1013"/>
                  </a:lnTo>
                  <a:cubicBezTo>
                    <a:pt x="405" y="1013"/>
                    <a:pt x="334" y="941"/>
                    <a:pt x="334" y="834"/>
                  </a:cubicBezTo>
                  <a:lnTo>
                    <a:pt x="334" y="513"/>
                  </a:lnTo>
                  <a:cubicBezTo>
                    <a:pt x="334" y="405"/>
                    <a:pt x="405" y="334"/>
                    <a:pt x="512" y="334"/>
                  </a:cubicBezTo>
                  <a:lnTo>
                    <a:pt x="941" y="334"/>
                  </a:lnTo>
                  <a:cubicBezTo>
                    <a:pt x="1024" y="334"/>
                    <a:pt x="1108" y="263"/>
                    <a:pt x="1108" y="167"/>
                  </a:cubicBezTo>
                  <a:cubicBezTo>
                    <a:pt x="1108" y="84"/>
                    <a:pt x="1024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7" name="Google Shape;11567;p79"/>
          <p:cNvSpPr/>
          <p:nvPr/>
        </p:nvSpPr>
        <p:spPr>
          <a:xfrm>
            <a:off x="7574555" y="2722043"/>
            <a:ext cx="303387" cy="355597"/>
          </a:xfrm>
          <a:custGeom>
            <a:avLst/>
            <a:gdLst/>
            <a:ahLst/>
            <a:cxnLst/>
            <a:rect l="l" t="t" r="r" b="b"/>
            <a:pathLst>
              <a:path w="9524" h="11163" extrusionOk="0">
                <a:moveTo>
                  <a:pt x="4791" y="3888"/>
                </a:moveTo>
                <a:cubicBezTo>
                  <a:pt x="5165" y="3888"/>
                  <a:pt x="5540" y="3936"/>
                  <a:pt x="5909" y="4031"/>
                </a:cubicBezTo>
                <a:lnTo>
                  <a:pt x="5909" y="4543"/>
                </a:lnTo>
                <a:cubicBezTo>
                  <a:pt x="5540" y="4442"/>
                  <a:pt x="5168" y="4391"/>
                  <a:pt x="4796" y="4391"/>
                </a:cubicBezTo>
                <a:cubicBezTo>
                  <a:pt x="4423" y="4391"/>
                  <a:pt x="4051" y="4442"/>
                  <a:pt x="3682" y="4543"/>
                </a:cubicBezTo>
                <a:lnTo>
                  <a:pt x="3682" y="4031"/>
                </a:lnTo>
                <a:cubicBezTo>
                  <a:pt x="4045" y="3936"/>
                  <a:pt x="4418" y="3888"/>
                  <a:pt x="4791" y="3888"/>
                </a:cubicBezTo>
                <a:close/>
                <a:moveTo>
                  <a:pt x="4778" y="4724"/>
                </a:moveTo>
                <a:cubicBezTo>
                  <a:pt x="5150" y="4724"/>
                  <a:pt x="5522" y="4775"/>
                  <a:pt x="5897" y="4876"/>
                </a:cubicBezTo>
                <a:lnTo>
                  <a:pt x="5897" y="5305"/>
                </a:lnTo>
                <a:cubicBezTo>
                  <a:pt x="5522" y="5210"/>
                  <a:pt x="5150" y="5162"/>
                  <a:pt x="4778" y="5162"/>
                </a:cubicBezTo>
                <a:cubicBezTo>
                  <a:pt x="4406" y="5162"/>
                  <a:pt x="4034" y="5210"/>
                  <a:pt x="3659" y="5305"/>
                </a:cubicBezTo>
                <a:lnTo>
                  <a:pt x="3659" y="4876"/>
                </a:lnTo>
                <a:cubicBezTo>
                  <a:pt x="4034" y="4775"/>
                  <a:pt x="4406" y="4724"/>
                  <a:pt x="4778" y="4724"/>
                </a:cubicBezTo>
                <a:close/>
                <a:moveTo>
                  <a:pt x="4778" y="5492"/>
                </a:moveTo>
                <a:cubicBezTo>
                  <a:pt x="5132" y="5492"/>
                  <a:pt x="5486" y="5537"/>
                  <a:pt x="5837" y="5626"/>
                </a:cubicBezTo>
                <a:cubicBezTo>
                  <a:pt x="5778" y="5698"/>
                  <a:pt x="5706" y="5769"/>
                  <a:pt x="5611" y="5852"/>
                </a:cubicBezTo>
                <a:cubicBezTo>
                  <a:pt x="5325" y="6091"/>
                  <a:pt x="5052" y="6186"/>
                  <a:pt x="4778" y="6186"/>
                </a:cubicBezTo>
                <a:cubicBezTo>
                  <a:pt x="4516" y="6186"/>
                  <a:pt x="4230" y="6067"/>
                  <a:pt x="3944" y="5852"/>
                </a:cubicBezTo>
                <a:lnTo>
                  <a:pt x="3932" y="5829"/>
                </a:lnTo>
                <a:cubicBezTo>
                  <a:pt x="3861" y="5769"/>
                  <a:pt x="3801" y="5698"/>
                  <a:pt x="3718" y="5626"/>
                </a:cubicBezTo>
                <a:cubicBezTo>
                  <a:pt x="4069" y="5537"/>
                  <a:pt x="4423" y="5492"/>
                  <a:pt x="4778" y="5492"/>
                </a:cubicBezTo>
                <a:close/>
                <a:moveTo>
                  <a:pt x="4803" y="9277"/>
                </a:moveTo>
                <a:cubicBezTo>
                  <a:pt x="5172" y="9277"/>
                  <a:pt x="5538" y="9411"/>
                  <a:pt x="5909" y="9674"/>
                </a:cubicBezTo>
                <a:lnTo>
                  <a:pt x="5909" y="9901"/>
                </a:lnTo>
                <a:cubicBezTo>
                  <a:pt x="5540" y="9799"/>
                  <a:pt x="5168" y="9749"/>
                  <a:pt x="4796" y="9749"/>
                </a:cubicBezTo>
                <a:cubicBezTo>
                  <a:pt x="4423" y="9749"/>
                  <a:pt x="4051" y="9799"/>
                  <a:pt x="3682" y="9901"/>
                </a:cubicBezTo>
                <a:lnTo>
                  <a:pt x="3682" y="9674"/>
                </a:lnTo>
                <a:cubicBezTo>
                  <a:pt x="4067" y="9408"/>
                  <a:pt x="4437" y="9277"/>
                  <a:pt x="4803" y="9277"/>
                </a:cubicBezTo>
                <a:close/>
                <a:moveTo>
                  <a:pt x="4778" y="10070"/>
                </a:moveTo>
                <a:cubicBezTo>
                  <a:pt x="5150" y="10070"/>
                  <a:pt x="5522" y="10121"/>
                  <a:pt x="5897" y="10222"/>
                </a:cubicBezTo>
                <a:lnTo>
                  <a:pt x="5897" y="10329"/>
                </a:lnTo>
                <a:cubicBezTo>
                  <a:pt x="5909" y="10591"/>
                  <a:pt x="5683" y="10817"/>
                  <a:pt x="5409" y="10817"/>
                </a:cubicBezTo>
                <a:lnTo>
                  <a:pt x="4159" y="10817"/>
                </a:lnTo>
                <a:cubicBezTo>
                  <a:pt x="3885" y="10817"/>
                  <a:pt x="3659" y="10591"/>
                  <a:pt x="3659" y="10329"/>
                </a:cubicBezTo>
                <a:lnTo>
                  <a:pt x="3659" y="10222"/>
                </a:lnTo>
                <a:cubicBezTo>
                  <a:pt x="4034" y="10121"/>
                  <a:pt x="4406" y="10070"/>
                  <a:pt x="4778" y="10070"/>
                </a:cubicBezTo>
                <a:close/>
                <a:moveTo>
                  <a:pt x="6668" y="0"/>
                </a:moveTo>
                <a:cubicBezTo>
                  <a:pt x="6280" y="0"/>
                  <a:pt x="6026" y="240"/>
                  <a:pt x="5956" y="280"/>
                </a:cubicBezTo>
                <a:cubicBezTo>
                  <a:pt x="5599" y="513"/>
                  <a:pt x="5188" y="629"/>
                  <a:pt x="4778" y="629"/>
                </a:cubicBezTo>
                <a:cubicBezTo>
                  <a:pt x="4367" y="629"/>
                  <a:pt x="3956" y="513"/>
                  <a:pt x="3599" y="280"/>
                </a:cubicBezTo>
                <a:lnTo>
                  <a:pt x="3408" y="161"/>
                </a:lnTo>
                <a:cubicBezTo>
                  <a:pt x="3245" y="55"/>
                  <a:pt x="3064" y="5"/>
                  <a:pt x="2885" y="5"/>
                </a:cubicBezTo>
                <a:cubicBezTo>
                  <a:pt x="2545" y="5"/>
                  <a:pt x="2215" y="186"/>
                  <a:pt x="2027" y="507"/>
                </a:cubicBezTo>
                <a:lnTo>
                  <a:pt x="1599" y="1292"/>
                </a:lnTo>
                <a:cubicBezTo>
                  <a:pt x="1337" y="1769"/>
                  <a:pt x="1503" y="2352"/>
                  <a:pt x="1980" y="2602"/>
                </a:cubicBezTo>
                <a:lnTo>
                  <a:pt x="2944" y="3138"/>
                </a:lnTo>
                <a:cubicBezTo>
                  <a:pt x="3182" y="3269"/>
                  <a:pt x="3325" y="3507"/>
                  <a:pt x="3325" y="3781"/>
                </a:cubicBezTo>
                <a:lnTo>
                  <a:pt x="3325" y="5162"/>
                </a:lnTo>
                <a:cubicBezTo>
                  <a:pt x="3063" y="4805"/>
                  <a:pt x="2813" y="4376"/>
                  <a:pt x="2551" y="3840"/>
                </a:cubicBezTo>
                <a:cubicBezTo>
                  <a:pt x="2299" y="3327"/>
                  <a:pt x="1836" y="3098"/>
                  <a:pt x="1377" y="3098"/>
                </a:cubicBezTo>
                <a:cubicBezTo>
                  <a:pt x="685" y="3098"/>
                  <a:pt x="1" y="3616"/>
                  <a:pt x="51" y="4459"/>
                </a:cubicBezTo>
                <a:cubicBezTo>
                  <a:pt x="51" y="4507"/>
                  <a:pt x="51" y="4543"/>
                  <a:pt x="63" y="4578"/>
                </a:cubicBezTo>
                <a:cubicBezTo>
                  <a:pt x="134" y="5198"/>
                  <a:pt x="218" y="5817"/>
                  <a:pt x="325" y="6388"/>
                </a:cubicBezTo>
                <a:cubicBezTo>
                  <a:pt x="336" y="6464"/>
                  <a:pt x="416" y="6521"/>
                  <a:pt x="494" y="6521"/>
                </a:cubicBezTo>
                <a:cubicBezTo>
                  <a:pt x="501" y="6521"/>
                  <a:pt x="508" y="6520"/>
                  <a:pt x="515" y="6519"/>
                </a:cubicBezTo>
                <a:cubicBezTo>
                  <a:pt x="611" y="6495"/>
                  <a:pt x="670" y="6412"/>
                  <a:pt x="658" y="6329"/>
                </a:cubicBezTo>
                <a:cubicBezTo>
                  <a:pt x="551" y="5769"/>
                  <a:pt x="468" y="5150"/>
                  <a:pt x="384" y="4543"/>
                </a:cubicBezTo>
                <a:lnTo>
                  <a:pt x="384" y="4448"/>
                </a:lnTo>
                <a:cubicBezTo>
                  <a:pt x="349" y="3807"/>
                  <a:pt x="862" y="3421"/>
                  <a:pt x="1380" y="3421"/>
                </a:cubicBezTo>
                <a:cubicBezTo>
                  <a:pt x="1729" y="3421"/>
                  <a:pt x="2079" y="3595"/>
                  <a:pt x="2265" y="3983"/>
                </a:cubicBezTo>
                <a:cubicBezTo>
                  <a:pt x="3081" y="5674"/>
                  <a:pt x="3926" y="6519"/>
                  <a:pt x="4772" y="6519"/>
                </a:cubicBezTo>
                <a:cubicBezTo>
                  <a:pt x="5617" y="6519"/>
                  <a:pt x="6462" y="5674"/>
                  <a:pt x="7278" y="3983"/>
                </a:cubicBezTo>
                <a:cubicBezTo>
                  <a:pt x="7466" y="3603"/>
                  <a:pt x="7818" y="3428"/>
                  <a:pt x="8167" y="3428"/>
                </a:cubicBezTo>
                <a:cubicBezTo>
                  <a:pt x="8703" y="3428"/>
                  <a:pt x="9229" y="3841"/>
                  <a:pt x="9135" y="4555"/>
                </a:cubicBezTo>
                <a:cubicBezTo>
                  <a:pt x="9004" y="5757"/>
                  <a:pt x="8623" y="8198"/>
                  <a:pt x="8052" y="9258"/>
                </a:cubicBezTo>
                <a:cubicBezTo>
                  <a:pt x="7840" y="9638"/>
                  <a:pt x="7443" y="9848"/>
                  <a:pt x="7039" y="9848"/>
                </a:cubicBezTo>
                <a:cubicBezTo>
                  <a:pt x="6786" y="9848"/>
                  <a:pt x="6529" y="9765"/>
                  <a:pt x="6314" y="9591"/>
                </a:cubicBezTo>
                <a:cubicBezTo>
                  <a:pt x="6254" y="9555"/>
                  <a:pt x="5921" y="9329"/>
                  <a:pt x="5861" y="9281"/>
                </a:cubicBezTo>
                <a:cubicBezTo>
                  <a:pt x="5493" y="9072"/>
                  <a:pt x="5125" y="8962"/>
                  <a:pt x="4752" y="8962"/>
                </a:cubicBezTo>
                <a:cubicBezTo>
                  <a:pt x="4340" y="8962"/>
                  <a:pt x="3923" y="9096"/>
                  <a:pt x="3492" y="9377"/>
                </a:cubicBezTo>
                <a:cubicBezTo>
                  <a:pt x="3480" y="9389"/>
                  <a:pt x="3230" y="9567"/>
                  <a:pt x="3218" y="9579"/>
                </a:cubicBezTo>
                <a:cubicBezTo>
                  <a:pt x="2982" y="9768"/>
                  <a:pt x="2715" y="9875"/>
                  <a:pt x="2442" y="9875"/>
                </a:cubicBezTo>
                <a:cubicBezTo>
                  <a:pt x="2372" y="9875"/>
                  <a:pt x="2301" y="9868"/>
                  <a:pt x="2230" y="9853"/>
                </a:cubicBezTo>
                <a:cubicBezTo>
                  <a:pt x="1908" y="9793"/>
                  <a:pt x="1634" y="9579"/>
                  <a:pt x="1456" y="9258"/>
                </a:cubicBezTo>
                <a:cubicBezTo>
                  <a:pt x="1444" y="9222"/>
                  <a:pt x="1432" y="9198"/>
                  <a:pt x="1408" y="9174"/>
                </a:cubicBezTo>
                <a:cubicBezTo>
                  <a:pt x="1194" y="8686"/>
                  <a:pt x="980" y="8007"/>
                  <a:pt x="789" y="7174"/>
                </a:cubicBezTo>
                <a:cubicBezTo>
                  <a:pt x="780" y="7098"/>
                  <a:pt x="717" y="7044"/>
                  <a:pt x="649" y="7044"/>
                </a:cubicBezTo>
                <a:cubicBezTo>
                  <a:pt x="632" y="7044"/>
                  <a:pt x="615" y="7048"/>
                  <a:pt x="599" y="7055"/>
                </a:cubicBezTo>
                <a:cubicBezTo>
                  <a:pt x="503" y="7067"/>
                  <a:pt x="444" y="7150"/>
                  <a:pt x="480" y="7245"/>
                </a:cubicBezTo>
                <a:cubicBezTo>
                  <a:pt x="670" y="8127"/>
                  <a:pt x="884" y="8817"/>
                  <a:pt x="1134" y="9329"/>
                </a:cubicBezTo>
                <a:lnTo>
                  <a:pt x="1182" y="9412"/>
                </a:lnTo>
                <a:cubicBezTo>
                  <a:pt x="1396" y="9817"/>
                  <a:pt x="1742" y="10091"/>
                  <a:pt x="2170" y="10174"/>
                </a:cubicBezTo>
                <a:cubicBezTo>
                  <a:pt x="2265" y="10186"/>
                  <a:pt x="2349" y="10210"/>
                  <a:pt x="2444" y="10210"/>
                </a:cubicBezTo>
                <a:cubicBezTo>
                  <a:pt x="2742" y="10210"/>
                  <a:pt x="3039" y="10103"/>
                  <a:pt x="3301" y="9924"/>
                </a:cubicBezTo>
                <a:lnTo>
                  <a:pt x="3301" y="10341"/>
                </a:lnTo>
                <a:cubicBezTo>
                  <a:pt x="3301" y="10805"/>
                  <a:pt x="3670" y="11163"/>
                  <a:pt x="4123" y="11163"/>
                </a:cubicBezTo>
                <a:lnTo>
                  <a:pt x="5373" y="11163"/>
                </a:lnTo>
                <a:cubicBezTo>
                  <a:pt x="5837" y="11163"/>
                  <a:pt x="6195" y="10782"/>
                  <a:pt x="6195" y="10341"/>
                </a:cubicBezTo>
                <a:lnTo>
                  <a:pt x="6195" y="9924"/>
                </a:lnTo>
                <a:cubicBezTo>
                  <a:pt x="6454" y="10105"/>
                  <a:pt x="6745" y="10191"/>
                  <a:pt x="7032" y="10191"/>
                </a:cubicBezTo>
                <a:cubicBezTo>
                  <a:pt x="7576" y="10191"/>
                  <a:pt x="8104" y="9883"/>
                  <a:pt x="8361" y="9329"/>
                </a:cubicBezTo>
                <a:cubicBezTo>
                  <a:pt x="9016" y="7912"/>
                  <a:pt x="9421" y="5067"/>
                  <a:pt x="9445" y="4495"/>
                </a:cubicBezTo>
                <a:cubicBezTo>
                  <a:pt x="9524" y="3627"/>
                  <a:pt x="8846" y="3100"/>
                  <a:pt x="8157" y="3100"/>
                </a:cubicBezTo>
                <a:cubicBezTo>
                  <a:pt x="7702" y="3100"/>
                  <a:pt x="7243" y="3329"/>
                  <a:pt x="6992" y="3840"/>
                </a:cubicBezTo>
                <a:cubicBezTo>
                  <a:pt x="6742" y="4376"/>
                  <a:pt x="6480" y="4805"/>
                  <a:pt x="6218" y="5162"/>
                </a:cubicBezTo>
                <a:lnTo>
                  <a:pt x="6218" y="3781"/>
                </a:lnTo>
                <a:cubicBezTo>
                  <a:pt x="6218" y="3507"/>
                  <a:pt x="6373" y="3269"/>
                  <a:pt x="6599" y="3138"/>
                </a:cubicBezTo>
                <a:lnTo>
                  <a:pt x="7564" y="2602"/>
                </a:lnTo>
                <a:cubicBezTo>
                  <a:pt x="8040" y="2352"/>
                  <a:pt x="8207" y="1757"/>
                  <a:pt x="7945" y="1292"/>
                </a:cubicBezTo>
                <a:lnTo>
                  <a:pt x="7885" y="1173"/>
                </a:lnTo>
                <a:cubicBezTo>
                  <a:pt x="7853" y="1124"/>
                  <a:pt x="7797" y="1092"/>
                  <a:pt x="7739" y="1092"/>
                </a:cubicBezTo>
                <a:cubicBezTo>
                  <a:pt x="7712" y="1092"/>
                  <a:pt x="7685" y="1099"/>
                  <a:pt x="7659" y="1114"/>
                </a:cubicBezTo>
                <a:cubicBezTo>
                  <a:pt x="7588" y="1161"/>
                  <a:pt x="7564" y="1269"/>
                  <a:pt x="7599" y="1340"/>
                </a:cubicBezTo>
                <a:lnTo>
                  <a:pt x="7659" y="1459"/>
                </a:lnTo>
                <a:cubicBezTo>
                  <a:pt x="7826" y="1769"/>
                  <a:pt x="7730" y="2162"/>
                  <a:pt x="7409" y="2340"/>
                </a:cubicBezTo>
                <a:lnTo>
                  <a:pt x="6445" y="2876"/>
                </a:lnTo>
                <a:cubicBezTo>
                  <a:pt x="6135" y="3054"/>
                  <a:pt x="5933" y="3364"/>
                  <a:pt x="5909" y="3721"/>
                </a:cubicBezTo>
                <a:cubicBezTo>
                  <a:pt x="5534" y="3626"/>
                  <a:pt x="5159" y="3578"/>
                  <a:pt x="4782" y="3578"/>
                </a:cubicBezTo>
                <a:cubicBezTo>
                  <a:pt x="4406" y="3578"/>
                  <a:pt x="4028" y="3626"/>
                  <a:pt x="3647" y="3721"/>
                </a:cubicBezTo>
                <a:cubicBezTo>
                  <a:pt x="3611" y="3364"/>
                  <a:pt x="3420" y="3031"/>
                  <a:pt x="3111" y="2876"/>
                </a:cubicBezTo>
                <a:lnTo>
                  <a:pt x="2146" y="2340"/>
                </a:lnTo>
                <a:cubicBezTo>
                  <a:pt x="1837" y="2173"/>
                  <a:pt x="1706" y="1769"/>
                  <a:pt x="1884" y="1459"/>
                </a:cubicBezTo>
                <a:lnTo>
                  <a:pt x="2325" y="673"/>
                </a:lnTo>
                <a:cubicBezTo>
                  <a:pt x="2441" y="457"/>
                  <a:pt x="2657" y="336"/>
                  <a:pt x="2879" y="336"/>
                </a:cubicBezTo>
                <a:cubicBezTo>
                  <a:pt x="2999" y="336"/>
                  <a:pt x="3121" y="372"/>
                  <a:pt x="3230" y="447"/>
                </a:cubicBezTo>
                <a:cubicBezTo>
                  <a:pt x="3337" y="495"/>
                  <a:pt x="3873" y="971"/>
                  <a:pt x="4778" y="971"/>
                </a:cubicBezTo>
                <a:cubicBezTo>
                  <a:pt x="5683" y="971"/>
                  <a:pt x="6218" y="495"/>
                  <a:pt x="6326" y="447"/>
                </a:cubicBezTo>
                <a:cubicBezTo>
                  <a:pt x="6434" y="372"/>
                  <a:pt x="6556" y="336"/>
                  <a:pt x="6677" y="336"/>
                </a:cubicBezTo>
                <a:cubicBezTo>
                  <a:pt x="6899" y="336"/>
                  <a:pt x="7115" y="457"/>
                  <a:pt x="7230" y="673"/>
                </a:cubicBezTo>
                <a:cubicBezTo>
                  <a:pt x="7263" y="723"/>
                  <a:pt x="7325" y="749"/>
                  <a:pt x="7383" y="749"/>
                </a:cubicBezTo>
                <a:cubicBezTo>
                  <a:pt x="7409" y="749"/>
                  <a:pt x="7434" y="744"/>
                  <a:pt x="7457" y="733"/>
                </a:cubicBezTo>
                <a:cubicBezTo>
                  <a:pt x="7528" y="685"/>
                  <a:pt x="7564" y="578"/>
                  <a:pt x="7516" y="507"/>
                </a:cubicBezTo>
                <a:cubicBezTo>
                  <a:pt x="7385" y="268"/>
                  <a:pt x="7159" y="102"/>
                  <a:pt x="6909" y="30"/>
                </a:cubicBezTo>
                <a:cubicBezTo>
                  <a:pt x="6824" y="9"/>
                  <a:pt x="6744" y="0"/>
                  <a:pt x="666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8" name="Google Shape;11568;p79"/>
          <p:cNvSpPr/>
          <p:nvPr/>
        </p:nvSpPr>
        <p:spPr>
          <a:xfrm>
            <a:off x="7121800" y="2721852"/>
            <a:ext cx="318231" cy="354642"/>
          </a:xfrm>
          <a:custGeom>
            <a:avLst/>
            <a:gdLst/>
            <a:ahLst/>
            <a:cxnLst/>
            <a:rect l="l" t="t" r="r" b="b"/>
            <a:pathLst>
              <a:path w="9990" h="11133" extrusionOk="0">
                <a:moveTo>
                  <a:pt x="3096" y="1"/>
                </a:moveTo>
                <a:cubicBezTo>
                  <a:pt x="1358" y="36"/>
                  <a:pt x="0" y="1656"/>
                  <a:pt x="346" y="3418"/>
                </a:cubicBezTo>
                <a:cubicBezTo>
                  <a:pt x="356" y="3494"/>
                  <a:pt x="437" y="3550"/>
                  <a:pt x="514" y="3550"/>
                </a:cubicBezTo>
                <a:cubicBezTo>
                  <a:pt x="522" y="3550"/>
                  <a:pt x="529" y="3550"/>
                  <a:pt x="536" y="3549"/>
                </a:cubicBezTo>
                <a:cubicBezTo>
                  <a:pt x="631" y="3525"/>
                  <a:pt x="691" y="3441"/>
                  <a:pt x="667" y="3358"/>
                </a:cubicBezTo>
                <a:cubicBezTo>
                  <a:pt x="369" y="1810"/>
                  <a:pt x="1560" y="358"/>
                  <a:pt x="3108" y="334"/>
                </a:cubicBezTo>
                <a:cubicBezTo>
                  <a:pt x="3128" y="333"/>
                  <a:pt x="3148" y="333"/>
                  <a:pt x="3168" y="333"/>
                </a:cubicBezTo>
                <a:cubicBezTo>
                  <a:pt x="3671" y="333"/>
                  <a:pt x="4160" y="476"/>
                  <a:pt x="4572" y="763"/>
                </a:cubicBezTo>
                <a:cubicBezTo>
                  <a:pt x="4745" y="876"/>
                  <a:pt x="4935" y="932"/>
                  <a:pt x="5124" y="932"/>
                </a:cubicBezTo>
                <a:cubicBezTo>
                  <a:pt x="5313" y="932"/>
                  <a:pt x="5501" y="876"/>
                  <a:pt x="5668" y="763"/>
                </a:cubicBezTo>
                <a:cubicBezTo>
                  <a:pt x="6113" y="465"/>
                  <a:pt x="6597" y="331"/>
                  <a:pt x="7070" y="331"/>
                </a:cubicBezTo>
                <a:cubicBezTo>
                  <a:pt x="8393" y="331"/>
                  <a:pt x="9624" y="1384"/>
                  <a:pt x="9632" y="2858"/>
                </a:cubicBezTo>
                <a:cubicBezTo>
                  <a:pt x="9632" y="3477"/>
                  <a:pt x="9406" y="4073"/>
                  <a:pt x="9025" y="4525"/>
                </a:cubicBezTo>
                <a:cubicBezTo>
                  <a:pt x="8370" y="5287"/>
                  <a:pt x="8013" y="6228"/>
                  <a:pt x="8013" y="7192"/>
                </a:cubicBezTo>
                <a:lnTo>
                  <a:pt x="8013" y="8966"/>
                </a:lnTo>
                <a:cubicBezTo>
                  <a:pt x="8013" y="9930"/>
                  <a:pt x="7263" y="10716"/>
                  <a:pt x="6322" y="10811"/>
                </a:cubicBezTo>
                <a:lnTo>
                  <a:pt x="6322" y="8573"/>
                </a:lnTo>
                <a:cubicBezTo>
                  <a:pt x="6322" y="7918"/>
                  <a:pt x="5787" y="7382"/>
                  <a:pt x="5132" y="7382"/>
                </a:cubicBezTo>
                <a:cubicBezTo>
                  <a:pt x="4477" y="7382"/>
                  <a:pt x="3941" y="7918"/>
                  <a:pt x="3941" y="8573"/>
                </a:cubicBezTo>
                <a:lnTo>
                  <a:pt x="3941" y="10811"/>
                </a:lnTo>
                <a:cubicBezTo>
                  <a:pt x="3013" y="10716"/>
                  <a:pt x="2262" y="9930"/>
                  <a:pt x="2262" y="8966"/>
                </a:cubicBezTo>
                <a:lnTo>
                  <a:pt x="2262" y="7192"/>
                </a:lnTo>
                <a:cubicBezTo>
                  <a:pt x="2262" y="6228"/>
                  <a:pt x="1905" y="5275"/>
                  <a:pt x="1250" y="4525"/>
                </a:cubicBezTo>
                <a:cubicBezTo>
                  <a:pt x="1131" y="4394"/>
                  <a:pt x="1048" y="4263"/>
                  <a:pt x="953" y="4096"/>
                </a:cubicBezTo>
                <a:cubicBezTo>
                  <a:pt x="920" y="4047"/>
                  <a:pt x="865" y="4015"/>
                  <a:pt x="807" y="4015"/>
                </a:cubicBezTo>
                <a:cubicBezTo>
                  <a:pt x="780" y="4015"/>
                  <a:pt x="753" y="4022"/>
                  <a:pt x="727" y="4037"/>
                </a:cubicBezTo>
                <a:cubicBezTo>
                  <a:pt x="655" y="4084"/>
                  <a:pt x="631" y="4192"/>
                  <a:pt x="667" y="4263"/>
                </a:cubicBezTo>
                <a:cubicBezTo>
                  <a:pt x="762" y="4430"/>
                  <a:pt x="881" y="4584"/>
                  <a:pt x="1012" y="4739"/>
                </a:cubicBezTo>
                <a:cubicBezTo>
                  <a:pt x="1608" y="5442"/>
                  <a:pt x="1953" y="6299"/>
                  <a:pt x="1953" y="7192"/>
                </a:cubicBezTo>
                <a:lnTo>
                  <a:pt x="1953" y="8966"/>
                </a:lnTo>
                <a:cubicBezTo>
                  <a:pt x="1953" y="10168"/>
                  <a:pt x="2929" y="11133"/>
                  <a:pt x="4120" y="11133"/>
                </a:cubicBezTo>
                <a:cubicBezTo>
                  <a:pt x="4215" y="11133"/>
                  <a:pt x="4286" y="11061"/>
                  <a:pt x="4286" y="10978"/>
                </a:cubicBezTo>
                <a:lnTo>
                  <a:pt x="4286" y="8561"/>
                </a:lnTo>
                <a:cubicBezTo>
                  <a:pt x="4286" y="8085"/>
                  <a:pt x="4679" y="7704"/>
                  <a:pt x="5156" y="7704"/>
                </a:cubicBezTo>
                <a:cubicBezTo>
                  <a:pt x="5632" y="7704"/>
                  <a:pt x="6013" y="8085"/>
                  <a:pt x="6013" y="8561"/>
                </a:cubicBezTo>
                <a:lnTo>
                  <a:pt x="6013" y="10978"/>
                </a:lnTo>
                <a:cubicBezTo>
                  <a:pt x="6013" y="11061"/>
                  <a:pt x="6084" y="11133"/>
                  <a:pt x="6180" y="11133"/>
                </a:cubicBezTo>
                <a:cubicBezTo>
                  <a:pt x="7382" y="11133"/>
                  <a:pt x="8347" y="10157"/>
                  <a:pt x="8347" y="8966"/>
                </a:cubicBezTo>
                <a:lnTo>
                  <a:pt x="8347" y="7192"/>
                </a:lnTo>
                <a:cubicBezTo>
                  <a:pt x="8347" y="6299"/>
                  <a:pt x="8680" y="5442"/>
                  <a:pt x="9287" y="4739"/>
                </a:cubicBezTo>
                <a:cubicBezTo>
                  <a:pt x="9740" y="4215"/>
                  <a:pt x="9990" y="3549"/>
                  <a:pt x="9990" y="2858"/>
                </a:cubicBezTo>
                <a:cubicBezTo>
                  <a:pt x="9955" y="1194"/>
                  <a:pt x="8560" y="7"/>
                  <a:pt x="7072" y="7"/>
                </a:cubicBezTo>
                <a:cubicBezTo>
                  <a:pt x="6537" y="7"/>
                  <a:pt x="5990" y="161"/>
                  <a:pt x="5489" y="501"/>
                </a:cubicBezTo>
                <a:cubicBezTo>
                  <a:pt x="5382" y="572"/>
                  <a:pt x="5257" y="608"/>
                  <a:pt x="5129" y="608"/>
                </a:cubicBezTo>
                <a:cubicBezTo>
                  <a:pt x="5001" y="608"/>
                  <a:pt x="4870" y="572"/>
                  <a:pt x="4751" y="501"/>
                </a:cubicBezTo>
                <a:cubicBezTo>
                  <a:pt x="4263" y="167"/>
                  <a:pt x="3691" y="1"/>
                  <a:pt x="309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69" name="Google Shape;11569;p79"/>
          <p:cNvGrpSpPr/>
          <p:nvPr/>
        </p:nvGrpSpPr>
        <p:grpSpPr>
          <a:xfrm>
            <a:off x="6685259" y="2721852"/>
            <a:ext cx="311414" cy="355406"/>
            <a:chOff x="6685259" y="2902852"/>
            <a:chExt cx="311414" cy="355406"/>
          </a:xfrm>
          <a:solidFill>
            <a:schemeClr val="tx1"/>
          </a:solidFill>
        </p:grpSpPr>
        <p:sp>
          <p:nvSpPr>
            <p:cNvPr id="11570" name="Google Shape;11570;p79"/>
            <p:cNvSpPr/>
            <p:nvPr/>
          </p:nvSpPr>
          <p:spPr>
            <a:xfrm>
              <a:off x="6835805" y="3045466"/>
              <a:ext cx="10671" cy="155134"/>
            </a:xfrm>
            <a:custGeom>
              <a:avLst/>
              <a:gdLst/>
              <a:ahLst/>
              <a:cxnLst/>
              <a:rect l="l" t="t" r="r" b="b"/>
              <a:pathLst>
                <a:path w="335" h="4870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703"/>
                  </a:lnTo>
                  <a:cubicBezTo>
                    <a:pt x="1" y="4799"/>
                    <a:pt x="84" y="4870"/>
                    <a:pt x="168" y="4870"/>
                  </a:cubicBezTo>
                  <a:cubicBezTo>
                    <a:pt x="263" y="4870"/>
                    <a:pt x="334" y="4799"/>
                    <a:pt x="334" y="4703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79"/>
            <p:cNvSpPr/>
            <p:nvPr/>
          </p:nvSpPr>
          <p:spPr>
            <a:xfrm>
              <a:off x="6765661" y="2938497"/>
              <a:ext cx="149846" cy="63774"/>
            </a:xfrm>
            <a:custGeom>
              <a:avLst/>
              <a:gdLst/>
              <a:ahLst/>
              <a:cxnLst/>
              <a:rect l="l" t="t" r="r" b="b"/>
              <a:pathLst>
                <a:path w="4704" h="2002" extrusionOk="0">
                  <a:moveTo>
                    <a:pt x="572" y="1"/>
                  </a:moveTo>
                  <a:cubicBezTo>
                    <a:pt x="262" y="1"/>
                    <a:pt x="0" y="251"/>
                    <a:pt x="0" y="572"/>
                  </a:cubicBezTo>
                  <a:lnTo>
                    <a:pt x="0" y="1430"/>
                  </a:lnTo>
                  <a:cubicBezTo>
                    <a:pt x="0" y="1739"/>
                    <a:pt x="262" y="2001"/>
                    <a:pt x="572" y="2001"/>
                  </a:cubicBezTo>
                  <a:lnTo>
                    <a:pt x="2679" y="2001"/>
                  </a:lnTo>
                  <a:cubicBezTo>
                    <a:pt x="2774" y="2001"/>
                    <a:pt x="2846" y="1918"/>
                    <a:pt x="2846" y="1834"/>
                  </a:cubicBezTo>
                  <a:cubicBezTo>
                    <a:pt x="2846" y="1739"/>
                    <a:pt x="2774" y="1668"/>
                    <a:pt x="2679" y="1668"/>
                  </a:cubicBezTo>
                  <a:lnTo>
                    <a:pt x="572" y="1668"/>
                  </a:lnTo>
                  <a:cubicBezTo>
                    <a:pt x="441" y="1668"/>
                    <a:pt x="334" y="1560"/>
                    <a:pt x="334" y="1430"/>
                  </a:cubicBezTo>
                  <a:lnTo>
                    <a:pt x="334" y="572"/>
                  </a:lnTo>
                  <a:cubicBezTo>
                    <a:pt x="334" y="429"/>
                    <a:pt x="441" y="322"/>
                    <a:pt x="572" y="322"/>
                  </a:cubicBezTo>
                  <a:lnTo>
                    <a:pt x="4144" y="322"/>
                  </a:lnTo>
                  <a:cubicBezTo>
                    <a:pt x="4275" y="322"/>
                    <a:pt x="4382" y="429"/>
                    <a:pt x="4382" y="572"/>
                  </a:cubicBezTo>
                  <a:lnTo>
                    <a:pt x="4382" y="1430"/>
                  </a:lnTo>
                  <a:cubicBezTo>
                    <a:pt x="4394" y="1549"/>
                    <a:pt x="4275" y="1668"/>
                    <a:pt x="4144" y="1668"/>
                  </a:cubicBezTo>
                  <a:lnTo>
                    <a:pt x="3513" y="1668"/>
                  </a:lnTo>
                  <a:cubicBezTo>
                    <a:pt x="3429" y="1668"/>
                    <a:pt x="3358" y="1739"/>
                    <a:pt x="3358" y="1834"/>
                  </a:cubicBezTo>
                  <a:cubicBezTo>
                    <a:pt x="3358" y="1918"/>
                    <a:pt x="3429" y="2001"/>
                    <a:pt x="3513" y="2001"/>
                  </a:cubicBezTo>
                  <a:lnTo>
                    <a:pt x="4144" y="2001"/>
                  </a:lnTo>
                  <a:cubicBezTo>
                    <a:pt x="4453" y="2001"/>
                    <a:pt x="4703" y="1739"/>
                    <a:pt x="4703" y="1430"/>
                  </a:cubicBezTo>
                  <a:lnTo>
                    <a:pt x="4703" y="572"/>
                  </a:lnTo>
                  <a:cubicBezTo>
                    <a:pt x="4703" y="251"/>
                    <a:pt x="4453" y="1"/>
                    <a:pt x="4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79"/>
            <p:cNvSpPr/>
            <p:nvPr/>
          </p:nvSpPr>
          <p:spPr>
            <a:xfrm>
              <a:off x="6685259" y="2902852"/>
              <a:ext cx="311414" cy="355406"/>
            </a:xfrm>
            <a:custGeom>
              <a:avLst/>
              <a:gdLst/>
              <a:ahLst/>
              <a:cxnLst/>
              <a:rect l="l" t="t" r="r" b="b"/>
              <a:pathLst>
                <a:path w="9776" h="11157" extrusionOk="0">
                  <a:moveTo>
                    <a:pt x="3227" y="1"/>
                  </a:moveTo>
                  <a:cubicBezTo>
                    <a:pt x="2227" y="1"/>
                    <a:pt x="1810" y="774"/>
                    <a:pt x="1667" y="894"/>
                  </a:cubicBezTo>
                  <a:lnTo>
                    <a:pt x="822" y="894"/>
                  </a:lnTo>
                  <a:cubicBezTo>
                    <a:pt x="369" y="894"/>
                    <a:pt x="0" y="1275"/>
                    <a:pt x="0" y="1715"/>
                  </a:cubicBezTo>
                  <a:lnTo>
                    <a:pt x="0" y="4287"/>
                  </a:lnTo>
                  <a:cubicBezTo>
                    <a:pt x="0" y="4382"/>
                    <a:pt x="72" y="4454"/>
                    <a:pt x="155" y="4454"/>
                  </a:cubicBezTo>
                  <a:cubicBezTo>
                    <a:pt x="250" y="4454"/>
                    <a:pt x="322" y="4382"/>
                    <a:pt x="322" y="4287"/>
                  </a:cubicBezTo>
                  <a:lnTo>
                    <a:pt x="322" y="1715"/>
                  </a:lnTo>
                  <a:cubicBezTo>
                    <a:pt x="322" y="1453"/>
                    <a:pt x="548" y="1227"/>
                    <a:pt x="810" y="1227"/>
                  </a:cubicBezTo>
                  <a:lnTo>
                    <a:pt x="1738" y="1227"/>
                  </a:lnTo>
                  <a:cubicBezTo>
                    <a:pt x="1786" y="1227"/>
                    <a:pt x="1822" y="1215"/>
                    <a:pt x="1858" y="1167"/>
                  </a:cubicBezTo>
                  <a:lnTo>
                    <a:pt x="2167" y="810"/>
                  </a:lnTo>
                  <a:cubicBezTo>
                    <a:pt x="2441" y="513"/>
                    <a:pt x="2822" y="334"/>
                    <a:pt x="3227" y="334"/>
                  </a:cubicBezTo>
                  <a:lnTo>
                    <a:pt x="6525" y="334"/>
                  </a:lnTo>
                  <a:cubicBezTo>
                    <a:pt x="6930" y="334"/>
                    <a:pt x="7322" y="513"/>
                    <a:pt x="7584" y="810"/>
                  </a:cubicBezTo>
                  <a:lnTo>
                    <a:pt x="7894" y="1167"/>
                  </a:lnTo>
                  <a:cubicBezTo>
                    <a:pt x="7930" y="1191"/>
                    <a:pt x="7977" y="1227"/>
                    <a:pt x="8013" y="1227"/>
                  </a:cubicBezTo>
                  <a:lnTo>
                    <a:pt x="8942" y="1227"/>
                  </a:lnTo>
                  <a:cubicBezTo>
                    <a:pt x="9204" y="1227"/>
                    <a:pt x="9430" y="1453"/>
                    <a:pt x="9430" y="1715"/>
                  </a:cubicBezTo>
                  <a:lnTo>
                    <a:pt x="9430" y="10335"/>
                  </a:lnTo>
                  <a:cubicBezTo>
                    <a:pt x="9430" y="10597"/>
                    <a:pt x="9204" y="10823"/>
                    <a:pt x="8942" y="10823"/>
                  </a:cubicBezTo>
                  <a:lnTo>
                    <a:pt x="7632" y="10823"/>
                  </a:lnTo>
                  <a:lnTo>
                    <a:pt x="7632" y="9823"/>
                  </a:lnTo>
                  <a:cubicBezTo>
                    <a:pt x="7632" y="9740"/>
                    <a:pt x="7561" y="9657"/>
                    <a:pt x="7465" y="9657"/>
                  </a:cubicBezTo>
                  <a:cubicBezTo>
                    <a:pt x="7382" y="9657"/>
                    <a:pt x="7299" y="9740"/>
                    <a:pt x="7299" y="9823"/>
                  </a:cubicBezTo>
                  <a:lnTo>
                    <a:pt x="7299" y="10823"/>
                  </a:lnTo>
                  <a:lnTo>
                    <a:pt x="2453" y="10823"/>
                  </a:lnTo>
                  <a:lnTo>
                    <a:pt x="2453" y="9823"/>
                  </a:lnTo>
                  <a:cubicBezTo>
                    <a:pt x="2453" y="9740"/>
                    <a:pt x="2381" y="9657"/>
                    <a:pt x="2286" y="9657"/>
                  </a:cubicBezTo>
                  <a:cubicBezTo>
                    <a:pt x="2203" y="9657"/>
                    <a:pt x="2119" y="9740"/>
                    <a:pt x="2119" y="9823"/>
                  </a:cubicBezTo>
                  <a:lnTo>
                    <a:pt x="2119" y="10823"/>
                  </a:lnTo>
                  <a:lnTo>
                    <a:pt x="822" y="10823"/>
                  </a:lnTo>
                  <a:cubicBezTo>
                    <a:pt x="548" y="10823"/>
                    <a:pt x="322" y="10597"/>
                    <a:pt x="322" y="10335"/>
                  </a:cubicBezTo>
                  <a:lnTo>
                    <a:pt x="322" y="5227"/>
                  </a:lnTo>
                  <a:cubicBezTo>
                    <a:pt x="322" y="5144"/>
                    <a:pt x="250" y="5061"/>
                    <a:pt x="167" y="5061"/>
                  </a:cubicBezTo>
                  <a:cubicBezTo>
                    <a:pt x="72" y="5061"/>
                    <a:pt x="0" y="5144"/>
                    <a:pt x="0" y="5227"/>
                  </a:cubicBezTo>
                  <a:lnTo>
                    <a:pt x="0" y="10335"/>
                  </a:lnTo>
                  <a:cubicBezTo>
                    <a:pt x="0" y="10776"/>
                    <a:pt x="369" y="11157"/>
                    <a:pt x="822" y="11157"/>
                  </a:cubicBezTo>
                  <a:lnTo>
                    <a:pt x="8942" y="11157"/>
                  </a:lnTo>
                  <a:cubicBezTo>
                    <a:pt x="9394" y="11157"/>
                    <a:pt x="9763" y="10776"/>
                    <a:pt x="9763" y="10335"/>
                  </a:cubicBezTo>
                  <a:lnTo>
                    <a:pt x="9763" y="1715"/>
                  </a:lnTo>
                  <a:cubicBezTo>
                    <a:pt x="9775" y="1275"/>
                    <a:pt x="9406" y="894"/>
                    <a:pt x="8942" y="894"/>
                  </a:cubicBezTo>
                  <a:lnTo>
                    <a:pt x="8096" y="894"/>
                  </a:lnTo>
                  <a:cubicBezTo>
                    <a:pt x="7965" y="774"/>
                    <a:pt x="7525" y="1"/>
                    <a:pt x="6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3" name="Google Shape;11573;p79"/>
          <p:cNvGrpSpPr/>
          <p:nvPr/>
        </p:nvGrpSpPr>
        <p:grpSpPr>
          <a:xfrm>
            <a:off x="5309250" y="2722170"/>
            <a:ext cx="359579" cy="355852"/>
            <a:chOff x="5309250" y="2903170"/>
            <a:chExt cx="359579" cy="355852"/>
          </a:xfrm>
          <a:solidFill>
            <a:schemeClr val="tx1"/>
          </a:solidFill>
        </p:grpSpPr>
        <p:sp>
          <p:nvSpPr>
            <p:cNvPr id="11574" name="Google Shape;11574;p79"/>
            <p:cNvSpPr/>
            <p:nvPr/>
          </p:nvSpPr>
          <p:spPr>
            <a:xfrm>
              <a:off x="5410517" y="3006317"/>
              <a:ext cx="77854" cy="76452"/>
            </a:xfrm>
            <a:custGeom>
              <a:avLst/>
              <a:gdLst/>
              <a:ahLst/>
              <a:cxnLst/>
              <a:rect l="l" t="t" r="r" b="b"/>
              <a:pathLst>
                <a:path w="2444" h="2400" extrusionOk="0">
                  <a:moveTo>
                    <a:pt x="1345" y="315"/>
                  </a:moveTo>
                  <a:cubicBezTo>
                    <a:pt x="1450" y="315"/>
                    <a:pt x="1549" y="346"/>
                    <a:pt x="1631" y="420"/>
                  </a:cubicBezTo>
                  <a:cubicBezTo>
                    <a:pt x="1905" y="634"/>
                    <a:pt x="2060" y="1206"/>
                    <a:pt x="2096" y="1622"/>
                  </a:cubicBezTo>
                  <a:cubicBezTo>
                    <a:pt x="2104" y="1923"/>
                    <a:pt x="1755" y="2071"/>
                    <a:pt x="1406" y="2071"/>
                  </a:cubicBezTo>
                  <a:cubicBezTo>
                    <a:pt x="1257" y="2071"/>
                    <a:pt x="1109" y="2045"/>
                    <a:pt x="988" y="1991"/>
                  </a:cubicBezTo>
                  <a:cubicBezTo>
                    <a:pt x="560" y="1801"/>
                    <a:pt x="381" y="1313"/>
                    <a:pt x="560" y="872"/>
                  </a:cubicBezTo>
                  <a:cubicBezTo>
                    <a:pt x="693" y="580"/>
                    <a:pt x="1042" y="315"/>
                    <a:pt x="1345" y="315"/>
                  </a:cubicBezTo>
                  <a:close/>
                  <a:moveTo>
                    <a:pt x="1344" y="1"/>
                  </a:moveTo>
                  <a:cubicBezTo>
                    <a:pt x="906" y="1"/>
                    <a:pt x="447" y="320"/>
                    <a:pt x="262" y="741"/>
                  </a:cubicBezTo>
                  <a:cubicBezTo>
                    <a:pt x="0" y="1336"/>
                    <a:pt x="262" y="2027"/>
                    <a:pt x="857" y="2289"/>
                  </a:cubicBezTo>
                  <a:cubicBezTo>
                    <a:pt x="1022" y="2363"/>
                    <a:pt x="1214" y="2400"/>
                    <a:pt x="1407" y="2400"/>
                  </a:cubicBezTo>
                  <a:cubicBezTo>
                    <a:pt x="1925" y="2400"/>
                    <a:pt x="2443" y="2134"/>
                    <a:pt x="2417" y="1622"/>
                  </a:cubicBezTo>
                  <a:cubicBezTo>
                    <a:pt x="2405" y="1134"/>
                    <a:pt x="2203" y="479"/>
                    <a:pt x="1858" y="182"/>
                  </a:cubicBezTo>
                  <a:cubicBezTo>
                    <a:pt x="1704" y="56"/>
                    <a:pt x="1526" y="1"/>
                    <a:pt x="1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79"/>
            <p:cNvSpPr/>
            <p:nvPr/>
          </p:nvSpPr>
          <p:spPr>
            <a:xfrm>
              <a:off x="5309250" y="2903170"/>
              <a:ext cx="359579" cy="355852"/>
            </a:xfrm>
            <a:custGeom>
              <a:avLst/>
              <a:gdLst/>
              <a:ahLst/>
              <a:cxnLst/>
              <a:rect l="l" t="t" r="r" b="b"/>
              <a:pathLst>
                <a:path w="11288" h="11171" extrusionOk="0">
                  <a:moveTo>
                    <a:pt x="3691" y="336"/>
                  </a:moveTo>
                  <a:cubicBezTo>
                    <a:pt x="3775" y="336"/>
                    <a:pt x="3846" y="383"/>
                    <a:pt x="3870" y="455"/>
                  </a:cubicBezTo>
                  <a:lnTo>
                    <a:pt x="4084" y="991"/>
                  </a:lnTo>
                  <a:cubicBezTo>
                    <a:pt x="3953" y="1003"/>
                    <a:pt x="3846" y="1050"/>
                    <a:pt x="3739" y="1122"/>
                  </a:cubicBezTo>
                  <a:lnTo>
                    <a:pt x="3536" y="586"/>
                  </a:lnTo>
                  <a:cubicBezTo>
                    <a:pt x="3489" y="455"/>
                    <a:pt x="3572" y="336"/>
                    <a:pt x="3691" y="336"/>
                  </a:cubicBezTo>
                  <a:close/>
                  <a:moveTo>
                    <a:pt x="7834" y="436"/>
                  </a:moveTo>
                  <a:cubicBezTo>
                    <a:pt x="7859" y="436"/>
                    <a:pt x="7883" y="442"/>
                    <a:pt x="7906" y="455"/>
                  </a:cubicBezTo>
                  <a:cubicBezTo>
                    <a:pt x="7989" y="503"/>
                    <a:pt x="8037" y="598"/>
                    <a:pt x="7989" y="693"/>
                  </a:cubicBezTo>
                  <a:lnTo>
                    <a:pt x="7763" y="1217"/>
                  </a:lnTo>
                  <a:cubicBezTo>
                    <a:pt x="7668" y="1134"/>
                    <a:pt x="7561" y="1086"/>
                    <a:pt x="7418" y="1062"/>
                  </a:cubicBezTo>
                  <a:lnTo>
                    <a:pt x="7668" y="538"/>
                  </a:lnTo>
                  <a:cubicBezTo>
                    <a:pt x="7702" y="478"/>
                    <a:pt x="7769" y="436"/>
                    <a:pt x="7834" y="436"/>
                  </a:cubicBezTo>
                  <a:close/>
                  <a:moveTo>
                    <a:pt x="698" y="3177"/>
                  </a:moveTo>
                  <a:cubicBezTo>
                    <a:pt x="775" y="3177"/>
                    <a:pt x="883" y="3247"/>
                    <a:pt x="1298" y="3431"/>
                  </a:cubicBezTo>
                  <a:cubicBezTo>
                    <a:pt x="1250" y="3479"/>
                    <a:pt x="1227" y="3539"/>
                    <a:pt x="1191" y="3586"/>
                  </a:cubicBezTo>
                  <a:cubicBezTo>
                    <a:pt x="1191" y="3586"/>
                    <a:pt x="1167" y="3658"/>
                    <a:pt x="1155" y="3765"/>
                  </a:cubicBezTo>
                  <a:lnTo>
                    <a:pt x="631" y="3527"/>
                  </a:lnTo>
                  <a:cubicBezTo>
                    <a:pt x="477" y="3479"/>
                    <a:pt x="477" y="3253"/>
                    <a:pt x="631" y="3193"/>
                  </a:cubicBezTo>
                  <a:cubicBezTo>
                    <a:pt x="655" y="3183"/>
                    <a:pt x="675" y="3177"/>
                    <a:pt x="698" y="3177"/>
                  </a:cubicBezTo>
                  <a:close/>
                  <a:moveTo>
                    <a:pt x="10679" y="3437"/>
                  </a:moveTo>
                  <a:cubicBezTo>
                    <a:pt x="10755" y="3437"/>
                    <a:pt x="10841" y="3482"/>
                    <a:pt x="10871" y="3551"/>
                  </a:cubicBezTo>
                  <a:cubicBezTo>
                    <a:pt x="10906" y="3646"/>
                    <a:pt x="10847" y="3765"/>
                    <a:pt x="10764" y="3789"/>
                  </a:cubicBezTo>
                  <a:lnTo>
                    <a:pt x="10228" y="4003"/>
                  </a:lnTo>
                  <a:cubicBezTo>
                    <a:pt x="10216" y="3848"/>
                    <a:pt x="10168" y="3741"/>
                    <a:pt x="10097" y="3658"/>
                  </a:cubicBezTo>
                  <a:lnTo>
                    <a:pt x="10633" y="3443"/>
                  </a:lnTo>
                  <a:cubicBezTo>
                    <a:pt x="10647" y="3439"/>
                    <a:pt x="10663" y="3437"/>
                    <a:pt x="10679" y="3437"/>
                  </a:cubicBezTo>
                  <a:close/>
                  <a:moveTo>
                    <a:pt x="1060" y="7134"/>
                  </a:moveTo>
                  <a:cubicBezTo>
                    <a:pt x="1072" y="7265"/>
                    <a:pt x="1119" y="7372"/>
                    <a:pt x="1191" y="7480"/>
                  </a:cubicBezTo>
                  <a:lnTo>
                    <a:pt x="655" y="7682"/>
                  </a:lnTo>
                  <a:cubicBezTo>
                    <a:pt x="635" y="7694"/>
                    <a:pt x="612" y="7699"/>
                    <a:pt x="589" y="7699"/>
                  </a:cubicBezTo>
                  <a:cubicBezTo>
                    <a:pt x="518" y="7699"/>
                    <a:pt x="444" y="7650"/>
                    <a:pt x="417" y="7587"/>
                  </a:cubicBezTo>
                  <a:cubicBezTo>
                    <a:pt x="381" y="7492"/>
                    <a:pt x="429" y="7372"/>
                    <a:pt x="524" y="7349"/>
                  </a:cubicBezTo>
                  <a:lnTo>
                    <a:pt x="1060" y="7134"/>
                  </a:lnTo>
                  <a:close/>
                  <a:moveTo>
                    <a:pt x="10144" y="7361"/>
                  </a:moveTo>
                  <a:lnTo>
                    <a:pt x="10656" y="7599"/>
                  </a:lnTo>
                  <a:cubicBezTo>
                    <a:pt x="10811" y="7658"/>
                    <a:pt x="10811" y="7884"/>
                    <a:pt x="10656" y="7944"/>
                  </a:cubicBezTo>
                  <a:cubicBezTo>
                    <a:pt x="10637" y="7950"/>
                    <a:pt x="10619" y="7953"/>
                    <a:pt x="10601" y="7953"/>
                  </a:cubicBezTo>
                  <a:cubicBezTo>
                    <a:pt x="10506" y="7953"/>
                    <a:pt x="10398" y="7875"/>
                    <a:pt x="9990" y="7706"/>
                  </a:cubicBezTo>
                  <a:cubicBezTo>
                    <a:pt x="10061" y="7611"/>
                    <a:pt x="10121" y="7515"/>
                    <a:pt x="10144" y="7361"/>
                  </a:cubicBezTo>
                  <a:close/>
                  <a:moveTo>
                    <a:pt x="3536" y="9920"/>
                  </a:moveTo>
                  <a:cubicBezTo>
                    <a:pt x="3620" y="9992"/>
                    <a:pt x="3727" y="10051"/>
                    <a:pt x="3870" y="10063"/>
                  </a:cubicBezTo>
                  <a:lnTo>
                    <a:pt x="3620" y="10587"/>
                  </a:lnTo>
                  <a:cubicBezTo>
                    <a:pt x="3584" y="10658"/>
                    <a:pt x="3522" y="10696"/>
                    <a:pt x="3454" y="10696"/>
                  </a:cubicBezTo>
                  <a:cubicBezTo>
                    <a:pt x="3430" y="10696"/>
                    <a:pt x="3406" y="10691"/>
                    <a:pt x="3382" y="10682"/>
                  </a:cubicBezTo>
                  <a:cubicBezTo>
                    <a:pt x="3298" y="10635"/>
                    <a:pt x="3251" y="10528"/>
                    <a:pt x="3298" y="10444"/>
                  </a:cubicBezTo>
                  <a:lnTo>
                    <a:pt x="3536" y="9920"/>
                  </a:lnTo>
                  <a:close/>
                  <a:moveTo>
                    <a:pt x="7549" y="10016"/>
                  </a:moveTo>
                  <a:cubicBezTo>
                    <a:pt x="7727" y="10528"/>
                    <a:pt x="7799" y="10575"/>
                    <a:pt x="7763" y="10694"/>
                  </a:cubicBezTo>
                  <a:cubicBezTo>
                    <a:pt x="7728" y="10770"/>
                    <a:pt x="7659" y="10809"/>
                    <a:pt x="7590" y="10809"/>
                  </a:cubicBezTo>
                  <a:cubicBezTo>
                    <a:pt x="7519" y="10809"/>
                    <a:pt x="7448" y="10767"/>
                    <a:pt x="7418" y="10682"/>
                  </a:cubicBezTo>
                  <a:lnTo>
                    <a:pt x="7204" y="10147"/>
                  </a:lnTo>
                  <a:cubicBezTo>
                    <a:pt x="7346" y="10123"/>
                    <a:pt x="7442" y="10087"/>
                    <a:pt x="7549" y="10016"/>
                  </a:cubicBezTo>
                  <a:close/>
                  <a:moveTo>
                    <a:pt x="3696" y="1"/>
                  </a:moveTo>
                  <a:cubicBezTo>
                    <a:pt x="3631" y="1"/>
                    <a:pt x="3565" y="13"/>
                    <a:pt x="3501" y="38"/>
                  </a:cubicBezTo>
                  <a:cubicBezTo>
                    <a:pt x="3239" y="145"/>
                    <a:pt x="3096" y="443"/>
                    <a:pt x="3203" y="705"/>
                  </a:cubicBezTo>
                  <a:lnTo>
                    <a:pt x="3477" y="1407"/>
                  </a:lnTo>
                  <a:cubicBezTo>
                    <a:pt x="3239" y="1753"/>
                    <a:pt x="3203" y="1765"/>
                    <a:pt x="2846" y="1824"/>
                  </a:cubicBezTo>
                  <a:cubicBezTo>
                    <a:pt x="2655" y="1848"/>
                    <a:pt x="2429" y="1896"/>
                    <a:pt x="2286" y="2050"/>
                  </a:cubicBezTo>
                  <a:cubicBezTo>
                    <a:pt x="2012" y="2300"/>
                    <a:pt x="2060" y="2741"/>
                    <a:pt x="1929" y="2955"/>
                  </a:cubicBezTo>
                  <a:cubicBezTo>
                    <a:pt x="1870" y="3027"/>
                    <a:pt x="1762" y="3098"/>
                    <a:pt x="1643" y="3181"/>
                  </a:cubicBezTo>
                  <a:cubicBezTo>
                    <a:pt x="1631" y="3193"/>
                    <a:pt x="1608" y="3205"/>
                    <a:pt x="1584" y="3217"/>
                  </a:cubicBezTo>
                  <a:lnTo>
                    <a:pt x="893" y="2920"/>
                  </a:lnTo>
                  <a:cubicBezTo>
                    <a:pt x="830" y="2888"/>
                    <a:pt x="761" y="2873"/>
                    <a:pt x="692" y="2873"/>
                  </a:cubicBezTo>
                  <a:cubicBezTo>
                    <a:pt x="630" y="2873"/>
                    <a:pt x="568" y="2885"/>
                    <a:pt x="512" y="2908"/>
                  </a:cubicBezTo>
                  <a:cubicBezTo>
                    <a:pt x="84" y="3074"/>
                    <a:pt x="60" y="3670"/>
                    <a:pt x="477" y="3860"/>
                  </a:cubicBezTo>
                  <a:lnTo>
                    <a:pt x="1167" y="4158"/>
                  </a:lnTo>
                  <a:cubicBezTo>
                    <a:pt x="1239" y="4563"/>
                    <a:pt x="1239" y="4586"/>
                    <a:pt x="1012" y="4920"/>
                  </a:cubicBezTo>
                  <a:cubicBezTo>
                    <a:pt x="893" y="5086"/>
                    <a:pt x="774" y="5265"/>
                    <a:pt x="774" y="5467"/>
                  </a:cubicBezTo>
                  <a:cubicBezTo>
                    <a:pt x="762" y="5825"/>
                    <a:pt x="1119" y="6122"/>
                    <a:pt x="1167" y="6360"/>
                  </a:cubicBezTo>
                  <a:cubicBezTo>
                    <a:pt x="1179" y="6479"/>
                    <a:pt x="1155" y="6646"/>
                    <a:pt x="1108" y="6777"/>
                  </a:cubicBezTo>
                  <a:lnTo>
                    <a:pt x="405" y="7051"/>
                  </a:lnTo>
                  <a:cubicBezTo>
                    <a:pt x="143" y="7146"/>
                    <a:pt x="0" y="7444"/>
                    <a:pt x="107" y="7718"/>
                  </a:cubicBezTo>
                  <a:cubicBezTo>
                    <a:pt x="190" y="7920"/>
                    <a:pt x="386" y="8051"/>
                    <a:pt x="592" y="8051"/>
                  </a:cubicBezTo>
                  <a:cubicBezTo>
                    <a:pt x="653" y="8051"/>
                    <a:pt x="714" y="8040"/>
                    <a:pt x="774" y="8015"/>
                  </a:cubicBezTo>
                  <a:lnTo>
                    <a:pt x="1477" y="7742"/>
                  </a:lnTo>
                  <a:cubicBezTo>
                    <a:pt x="1822" y="7980"/>
                    <a:pt x="1834" y="8015"/>
                    <a:pt x="1893" y="8373"/>
                  </a:cubicBezTo>
                  <a:cubicBezTo>
                    <a:pt x="1989" y="8932"/>
                    <a:pt x="2131" y="9075"/>
                    <a:pt x="2667" y="9194"/>
                  </a:cubicBezTo>
                  <a:cubicBezTo>
                    <a:pt x="3036" y="9277"/>
                    <a:pt x="3060" y="9289"/>
                    <a:pt x="3274" y="9647"/>
                  </a:cubicBezTo>
                  <a:lnTo>
                    <a:pt x="2977" y="10337"/>
                  </a:lnTo>
                  <a:cubicBezTo>
                    <a:pt x="2815" y="10691"/>
                    <a:pt x="3091" y="11053"/>
                    <a:pt x="3439" y="11053"/>
                  </a:cubicBezTo>
                  <a:cubicBezTo>
                    <a:pt x="3502" y="11053"/>
                    <a:pt x="3567" y="11041"/>
                    <a:pt x="3632" y="11016"/>
                  </a:cubicBezTo>
                  <a:cubicBezTo>
                    <a:pt x="3775" y="10980"/>
                    <a:pt x="3858" y="10873"/>
                    <a:pt x="3917" y="10754"/>
                  </a:cubicBezTo>
                  <a:lnTo>
                    <a:pt x="4215" y="10063"/>
                  </a:lnTo>
                  <a:cubicBezTo>
                    <a:pt x="4361" y="10038"/>
                    <a:pt x="4457" y="10021"/>
                    <a:pt x="4536" y="10021"/>
                  </a:cubicBezTo>
                  <a:cubicBezTo>
                    <a:pt x="4677" y="10021"/>
                    <a:pt x="4764" y="10073"/>
                    <a:pt x="4977" y="10218"/>
                  </a:cubicBezTo>
                  <a:cubicBezTo>
                    <a:pt x="5204" y="10377"/>
                    <a:pt x="5367" y="10458"/>
                    <a:pt x="5538" y="10458"/>
                  </a:cubicBezTo>
                  <a:cubicBezTo>
                    <a:pt x="5699" y="10458"/>
                    <a:pt x="5865" y="10386"/>
                    <a:pt x="6096" y="10242"/>
                  </a:cubicBezTo>
                  <a:cubicBezTo>
                    <a:pt x="6280" y="10126"/>
                    <a:pt x="6363" y="10080"/>
                    <a:pt x="6476" y="10080"/>
                  </a:cubicBezTo>
                  <a:cubicBezTo>
                    <a:pt x="6560" y="10080"/>
                    <a:pt x="6661" y="10106"/>
                    <a:pt x="6834" y="10147"/>
                  </a:cubicBezTo>
                  <a:lnTo>
                    <a:pt x="7108" y="10837"/>
                  </a:lnTo>
                  <a:cubicBezTo>
                    <a:pt x="7180" y="11051"/>
                    <a:pt x="7370" y="11171"/>
                    <a:pt x="7585" y="11171"/>
                  </a:cubicBezTo>
                  <a:cubicBezTo>
                    <a:pt x="7942" y="11171"/>
                    <a:pt x="8192" y="10813"/>
                    <a:pt x="8061" y="10468"/>
                  </a:cubicBezTo>
                  <a:lnTo>
                    <a:pt x="7787" y="9766"/>
                  </a:lnTo>
                  <a:cubicBezTo>
                    <a:pt x="8025" y="9432"/>
                    <a:pt x="8061" y="9408"/>
                    <a:pt x="8418" y="9349"/>
                  </a:cubicBezTo>
                  <a:cubicBezTo>
                    <a:pt x="8978" y="9266"/>
                    <a:pt x="9109" y="9111"/>
                    <a:pt x="9228" y="8575"/>
                  </a:cubicBezTo>
                  <a:cubicBezTo>
                    <a:pt x="9323" y="8206"/>
                    <a:pt x="9335" y="8194"/>
                    <a:pt x="9692" y="7968"/>
                  </a:cubicBezTo>
                  <a:cubicBezTo>
                    <a:pt x="10198" y="8180"/>
                    <a:pt x="10406" y="8313"/>
                    <a:pt x="10595" y="8313"/>
                  </a:cubicBezTo>
                  <a:cubicBezTo>
                    <a:pt x="10650" y="8313"/>
                    <a:pt x="10704" y="8302"/>
                    <a:pt x="10764" y="8277"/>
                  </a:cubicBezTo>
                  <a:cubicBezTo>
                    <a:pt x="11192" y="8075"/>
                    <a:pt x="11216" y="7480"/>
                    <a:pt x="10799" y="7301"/>
                  </a:cubicBezTo>
                  <a:lnTo>
                    <a:pt x="10109" y="7003"/>
                  </a:lnTo>
                  <a:cubicBezTo>
                    <a:pt x="10037" y="6599"/>
                    <a:pt x="10037" y="6575"/>
                    <a:pt x="10263" y="6241"/>
                  </a:cubicBezTo>
                  <a:cubicBezTo>
                    <a:pt x="10573" y="5801"/>
                    <a:pt x="10597" y="5622"/>
                    <a:pt x="10287" y="5134"/>
                  </a:cubicBezTo>
                  <a:cubicBezTo>
                    <a:pt x="10085" y="4801"/>
                    <a:pt x="10097" y="4789"/>
                    <a:pt x="10180" y="4384"/>
                  </a:cubicBezTo>
                  <a:lnTo>
                    <a:pt x="10883" y="4122"/>
                  </a:lnTo>
                  <a:cubicBezTo>
                    <a:pt x="11156" y="4015"/>
                    <a:pt x="11287" y="3717"/>
                    <a:pt x="11180" y="3443"/>
                  </a:cubicBezTo>
                  <a:cubicBezTo>
                    <a:pt x="11097" y="3239"/>
                    <a:pt x="10898" y="3115"/>
                    <a:pt x="10690" y="3115"/>
                  </a:cubicBezTo>
                  <a:cubicBezTo>
                    <a:pt x="10631" y="3115"/>
                    <a:pt x="10571" y="3125"/>
                    <a:pt x="10513" y="3146"/>
                  </a:cubicBezTo>
                  <a:lnTo>
                    <a:pt x="9811" y="3420"/>
                  </a:lnTo>
                  <a:cubicBezTo>
                    <a:pt x="9466" y="3181"/>
                    <a:pt x="9454" y="3146"/>
                    <a:pt x="9394" y="2789"/>
                  </a:cubicBezTo>
                  <a:cubicBezTo>
                    <a:pt x="9311" y="2229"/>
                    <a:pt x="9156" y="2086"/>
                    <a:pt x="8620" y="1979"/>
                  </a:cubicBezTo>
                  <a:cubicBezTo>
                    <a:pt x="8251" y="1884"/>
                    <a:pt x="8239" y="1872"/>
                    <a:pt x="8013" y="1515"/>
                  </a:cubicBezTo>
                  <a:lnTo>
                    <a:pt x="8311" y="824"/>
                  </a:lnTo>
                  <a:cubicBezTo>
                    <a:pt x="8430" y="574"/>
                    <a:pt x="8311" y="264"/>
                    <a:pt x="8037" y="157"/>
                  </a:cubicBezTo>
                  <a:cubicBezTo>
                    <a:pt x="7971" y="126"/>
                    <a:pt x="7901" y="111"/>
                    <a:pt x="7831" y="111"/>
                  </a:cubicBezTo>
                  <a:cubicBezTo>
                    <a:pt x="7638" y="111"/>
                    <a:pt x="7449" y="226"/>
                    <a:pt x="7370" y="419"/>
                  </a:cubicBezTo>
                  <a:lnTo>
                    <a:pt x="7073" y="1110"/>
                  </a:lnTo>
                  <a:cubicBezTo>
                    <a:pt x="6927" y="1135"/>
                    <a:pt x="6831" y="1152"/>
                    <a:pt x="6751" y="1152"/>
                  </a:cubicBezTo>
                  <a:cubicBezTo>
                    <a:pt x="6611" y="1152"/>
                    <a:pt x="6524" y="1100"/>
                    <a:pt x="6311" y="955"/>
                  </a:cubicBezTo>
                  <a:lnTo>
                    <a:pt x="6180" y="872"/>
                  </a:lnTo>
                  <a:cubicBezTo>
                    <a:pt x="6152" y="853"/>
                    <a:pt x="6119" y="844"/>
                    <a:pt x="6087" y="844"/>
                  </a:cubicBezTo>
                  <a:cubicBezTo>
                    <a:pt x="6034" y="844"/>
                    <a:pt x="5983" y="868"/>
                    <a:pt x="5953" y="919"/>
                  </a:cubicBezTo>
                  <a:cubicBezTo>
                    <a:pt x="5918" y="991"/>
                    <a:pt x="5930" y="1098"/>
                    <a:pt x="6001" y="1134"/>
                  </a:cubicBezTo>
                  <a:lnTo>
                    <a:pt x="6132" y="1229"/>
                  </a:lnTo>
                  <a:cubicBezTo>
                    <a:pt x="6389" y="1406"/>
                    <a:pt x="6533" y="1474"/>
                    <a:pt x="6731" y="1474"/>
                  </a:cubicBezTo>
                  <a:cubicBezTo>
                    <a:pt x="6826" y="1474"/>
                    <a:pt x="6933" y="1458"/>
                    <a:pt x="7073" y="1431"/>
                  </a:cubicBezTo>
                  <a:cubicBezTo>
                    <a:pt x="7189" y="1411"/>
                    <a:pt x="7278" y="1397"/>
                    <a:pt x="7350" y="1397"/>
                  </a:cubicBezTo>
                  <a:cubicBezTo>
                    <a:pt x="7531" y="1397"/>
                    <a:pt x="7614" y="1481"/>
                    <a:pt x="7775" y="1753"/>
                  </a:cubicBezTo>
                  <a:cubicBezTo>
                    <a:pt x="8013" y="2122"/>
                    <a:pt x="8120" y="2193"/>
                    <a:pt x="8561" y="2300"/>
                  </a:cubicBezTo>
                  <a:cubicBezTo>
                    <a:pt x="8966" y="2384"/>
                    <a:pt x="9013" y="2419"/>
                    <a:pt x="9085" y="2848"/>
                  </a:cubicBezTo>
                  <a:cubicBezTo>
                    <a:pt x="9109" y="3015"/>
                    <a:pt x="9144" y="3181"/>
                    <a:pt x="9228" y="3324"/>
                  </a:cubicBezTo>
                  <a:cubicBezTo>
                    <a:pt x="9370" y="3551"/>
                    <a:pt x="9621" y="3658"/>
                    <a:pt x="9799" y="3812"/>
                  </a:cubicBezTo>
                  <a:cubicBezTo>
                    <a:pt x="9882" y="3908"/>
                    <a:pt x="9906" y="3932"/>
                    <a:pt x="9906" y="3955"/>
                  </a:cubicBezTo>
                  <a:cubicBezTo>
                    <a:pt x="9906" y="3955"/>
                    <a:pt x="9930" y="4015"/>
                    <a:pt x="9906" y="4193"/>
                  </a:cubicBezTo>
                  <a:cubicBezTo>
                    <a:pt x="9859" y="4444"/>
                    <a:pt x="9787" y="4634"/>
                    <a:pt x="9823" y="4860"/>
                  </a:cubicBezTo>
                  <a:cubicBezTo>
                    <a:pt x="9882" y="5194"/>
                    <a:pt x="10216" y="5467"/>
                    <a:pt x="10204" y="5694"/>
                  </a:cubicBezTo>
                  <a:cubicBezTo>
                    <a:pt x="10204" y="5920"/>
                    <a:pt x="9859" y="6170"/>
                    <a:pt x="9787" y="6515"/>
                  </a:cubicBezTo>
                  <a:cubicBezTo>
                    <a:pt x="9704" y="6813"/>
                    <a:pt x="9906" y="7241"/>
                    <a:pt x="9811" y="7420"/>
                  </a:cubicBezTo>
                  <a:cubicBezTo>
                    <a:pt x="9728" y="7611"/>
                    <a:pt x="9275" y="7777"/>
                    <a:pt x="9109" y="8015"/>
                  </a:cubicBezTo>
                  <a:cubicBezTo>
                    <a:pt x="8918" y="8277"/>
                    <a:pt x="8954" y="8718"/>
                    <a:pt x="8787" y="8873"/>
                  </a:cubicBezTo>
                  <a:cubicBezTo>
                    <a:pt x="8620" y="9027"/>
                    <a:pt x="8192" y="8980"/>
                    <a:pt x="7906" y="9158"/>
                  </a:cubicBezTo>
                  <a:cubicBezTo>
                    <a:pt x="7644" y="9325"/>
                    <a:pt x="7477" y="9754"/>
                    <a:pt x="7287" y="9825"/>
                  </a:cubicBezTo>
                  <a:cubicBezTo>
                    <a:pt x="7254" y="9840"/>
                    <a:pt x="7210" y="9846"/>
                    <a:pt x="7163" y="9846"/>
                  </a:cubicBezTo>
                  <a:cubicBezTo>
                    <a:pt x="7058" y="9846"/>
                    <a:pt x="6936" y="9818"/>
                    <a:pt x="6870" y="9801"/>
                  </a:cubicBezTo>
                  <a:cubicBezTo>
                    <a:pt x="6712" y="9764"/>
                    <a:pt x="6595" y="9744"/>
                    <a:pt x="6493" y="9744"/>
                  </a:cubicBezTo>
                  <a:cubicBezTo>
                    <a:pt x="6304" y="9744"/>
                    <a:pt x="6170" y="9813"/>
                    <a:pt x="5930" y="9968"/>
                  </a:cubicBezTo>
                  <a:cubicBezTo>
                    <a:pt x="5756" y="10072"/>
                    <a:pt x="5655" y="10126"/>
                    <a:pt x="5557" y="10126"/>
                  </a:cubicBezTo>
                  <a:cubicBezTo>
                    <a:pt x="5453" y="10126"/>
                    <a:pt x="5351" y="10066"/>
                    <a:pt x="5168" y="9944"/>
                  </a:cubicBezTo>
                  <a:cubicBezTo>
                    <a:pt x="4918" y="9767"/>
                    <a:pt x="4777" y="9704"/>
                    <a:pt x="4576" y="9704"/>
                  </a:cubicBezTo>
                  <a:cubicBezTo>
                    <a:pt x="4480" y="9704"/>
                    <a:pt x="4370" y="9719"/>
                    <a:pt x="4227" y="9742"/>
                  </a:cubicBezTo>
                  <a:cubicBezTo>
                    <a:pt x="4095" y="9764"/>
                    <a:pt x="4008" y="9771"/>
                    <a:pt x="3947" y="9771"/>
                  </a:cubicBezTo>
                  <a:cubicBezTo>
                    <a:pt x="3843" y="9771"/>
                    <a:pt x="3821" y="9749"/>
                    <a:pt x="3798" y="9742"/>
                  </a:cubicBezTo>
                  <a:cubicBezTo>
                    <a:pt x="3608" y="9647"/>
                    <a:pt x="3453" y="9218"/>
                    <a:pt x="3203" y="9039"/>
                  </a:cubicBezTo>
                  <a:cubicBezTo>
                    <a:pt x="2941" y="8849"/>
                    <a:pt x="2501" y="8873"/>
                    <a:pt x="2346" y="8718"/>
                  </a:cubicBezTo>
                  <a:cubicBezTo>
                    <a:pt x="2191" y="8551"/>
                    <a:pt x="2239" y="8123"/>
                    <a:pt x="2060" y="7837"/>
                  </a:cubicBezTo>
                  <a:cubicBezTo>
                    <a:pt x="1941" y="7646"/>
                    <a:pt x="1750" y="7551"/>
                    <a:pt x="1548" y="7384"/>
                  </a:cubicBezTo>
                  <a:cubicBezTo>
                    <a:pt x="1417" y="7265"/>
                    <a:pt x="1393" y="7206"/>
                    <a:pt x="1393" y="7206"/>
                  </a:cubicBezTo>
                  <a:cubicBezTo>
                    <a:pt x="1310" y="7015"/>
                    <a:pt x="1524" y="6599"/>
                    <a:pt x="1465" y="6301"/>
                  </a:cubicBezTo>
                  <a:cubicBezTo>
                    <a:pt x="1405" y="5979"/>
                    <a:pt x="1072" y="5694"/>
                    <a:pt x="1096" y="5467"/>
                  </a:cubicBezTo>
                  <a:cubicBezTo>
                    <a:pt x="1096" y="5241"/>
                    <a:pt x="1429" y="4991"/>
                    <a:pt x="1512" y="4646"/>
                  </a:cubicBezTo>
                  <a:cubicBezTo>
                    <a:pt x="1584" y="4336"/>
                    <a:pt x="1393" y="3932"/>
                    <a:pt x="1477" y="3741"/>
                  </a:cubicBezTo>
                  <a:cubicBezTo>
                    <a:pt x="1572" y="3551"/>
                    <a:pt x="2001" y="3396"/>
                    <a:pt x="2179" y="3146"/>
                  </a:cubicBezTo>
                  <a:cubicBezTo>
                    <a:pt x="2370" y="2884"/>
                    <a:pt x="2346" y="2443"/>
                    <a:pt x="2501" y="2288"/>
                  </a:cubicBezTo>
                  <a:cubicBezTo>
                    <a:pt x="2667" y="2134"/>
                    <a:pt x="3096" y="2181"/>
                    <a:pt x="3382" y="2003"/>
                  </a:cubicBezTo>
                  <a:cubicBezTo>
                    <a:pt x="3608" y="1872"/>
                    <a:pt x="3715" y="1610"/>
                    <a:pt x="3870" y="1431"/>
                  </a:cubicBezTo>
                  <a:cubicBezTo>
                    <a:pt x="3944" y="1357"/>
                    <a:pt x="3995" y="1320"/>
                    <a:pt x="4116" y="1320"/>
                  </a:cubicBezTo>
                  <a:cubicBezTo>
                    <a:pt x="4189" y="1320"/>
                    <a:pt x="4287" y="1333"/>
                    <a:pt x="4429" y="1360"/>
                  </a:cubicBezTo>
                  <a:cubicBezTo>
                    <a:pt x="4543" y="1395"/>
                    <a:pt x="4662" y="1417"/>
                    <a:pt x="4784" y="1417"/>
                  </a:cubicBezTo>
                  <a:cubicBezTo>
                    <a:pt x="4828" y="1417"/>
                    <a:pt x="4873" y="1414"/>
                    <a:pt x="4918" y="1407"/>
                  </a:cubicBezTo>
                  <a:cubicBezTo>
                    <a:pt x="5144" y="1360"/>
                    <a:pt x="5322" y="1217"/>
                    <a:pt x="5513" y="1110"/>
                  </a:cubicBezTo>
                  <a:cubicBezTo>
                    <a:pt x="5584" y="1062"/>
                    <a:pt x="5620" y="955"/>
                    <a:pt x="5572" y="884"/>
                  </a:cubicBezTo>
                  <a:cubicBezTo>
                    <a:pt x="5540" y="835"/>
                    <a:pt x="5479" y="802"/>
                    <a:pt x="5421" y="802"/>
                  </a:cubicBezTo>
                  <a:cubicBezTo>
                    <a:pt x="5395" y="802"/>
                    <a:pt x="5369" y="809"/>
                    <a:pt x="5346" y="824"/>
                  </a:cubicBezTo>
                  <a:cubicBezTo>
                    <a:pt x="5023" y="1010"/>
                    <a:pt x="4963" y="1086"/>
                    <a:pt x="4794" y="1086"/>
                  </a:cubicBezTo>
                  <a:cubicBezTo>
                    <a:pt x="4714" y="1086"/>
                    <a:pt x="4610" y="1069"/>
                    <a:pt x="4441" y="1038"/>
                  </a:cubicBezTo>
                  <a:lnTo>
                    <a:pt x="4167" y="336"/>
                  </a:lnTo>
                  <a:cubicBezTo>
                    <a:pt x="4095" y="127"/>
                    <a:pt x="3904" y="1"/>
                    <a:pt x="3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79"/>
            <p:cNvSpPr/>
            <p:nvPr/>
          </p:nvSpPr>
          <p:spPr>
            <a:xfrm>
              <a:off x="5466263" y="3032979"/>
              <a:ext cx="127101" cy="146214"/>
            </a:xfrm>
            <a:custGeom>
              <a:avLst/>
              <a:gdLst/>
              <a:ahLst/>
              <a:cxnLst/>
              <a:rect l="l" t="t" r="r" b="b"/>
              <a:pathLst>
                <a:path w="3990" h="4590" extrusionOk="0">
                  <a:moveTo>
                    <a:pt x="2681" y="1"/>
                  </a:moveTo>
                  <a:cubicBezTo>
                    <a:pt x="2422" y="1"/>
                    <a:pt x="2181" y="137"/>
                    <a:pt x="2120" y="428"/>
                  </a:cubicBezTo>
                  <a:cubicBezTo>
                    <a:pt x="2036" y="773"/>
                    <a:pt x="1941" y="1095"/>
                    <a:pt x="1786" y="1392"/>
                  </a:cubicBezTo>
                  <a:cubicBezTo>
                    <a:pt x="1739" y="1476"/>
                    <a:pt x="1786" y="1571"/>
                    <a:pt x="1858" y="1619"/>
                  </a:cubicBezTo>
                  <a:cubicBezTo>
                    <a:pt x="1881" y="1632"/>
                    <a:pt x="1905" y="1638"/>
                    <a:pt x="1929" y="1638"/>
                  </a:cubicBezTo>
                  <a:cubicBezTo>
                    <a:pt x="1991" y="1638"/>
                    <a:pt x="2050" y="1599"/>
                    <a:pt x="2084" y="1547"/>
                  </a:cubicBezTo>
                  <a:cubicBezTo>
                    <a:pt x="2251" y="1214"/>
                    <a:pt x="2358" y="880"/>
                    <a:pt x="2441" y="499"/>
                  </a:cubicBezTo>
                  <a:cubicBezTo>
                    <a:pt x="2466" y="387"/>
                    <a:pt x="2563" y="336"/>
                    <a:pt x="2676" y="336"/>
                  </a:cubicBezTo>
                  <a:cubicBezTo>
                    <a:pt x="2836" y="336"/>
                    <a:pt x="3028" y="439"/>
                    <a:pt x="3084" y="607"/>
                  </a:cubicBezTo>
                  <a:cubicBezTo>
                    <a:pt x="3287" y="1214"/>
                    <a:pt x="3632" y="2214"/>
                    <a:pt x="3072" y="3095"/>
                  </a:cubicBezTo>
                  <a:cubicBezTo>
                    <a:pt x="2512" y="3947"/>
                    <a:pt x="1615" y="4265"/>
                    <a:pt x="1007" y="4265"/>
                  </a:cubicBezTo>
                  <a:cubicBezTo>
                    <a:pt x="672" y="4265"/>
                    <a:pt x="425" y="4168"/>
                    <a:pt x="370" y="4012"/>
                  </a:cubicBezTo>
                  <a:cubicBezTo>
                    <a:pt x="334" y="3881"/>
                    <a:pt x="417" y="3678"/>
                    <a:pt x="643" y="3440"/>
                  </a:cubicBezTo>
                  <a:cubicBezTo>
                    <a:pt x="1060" y="2964"/>
                    <a:pt x="1405" y="2583"/>
                    <a:pt x="1679" y="2190"/>
                  </a:cubicBezTo>
                  <a:cubicBezTo>
                    <a:pt x="1739" y="2107"/>
                    <a:pt x="1715" y="2012"/>
                    <a:pt x="1644" y="1964"/>
                  </a:cubicBezTo>
                  <a:cubicBezTo>
                    <a:pt x="1611" y="1946"/>
                    <a:pt x="1576" y="1936"/>
                    <a:pt x="1542" y="1936"/>
                  </a:cubicBezTo>
                  <a:cubicBezTo>
                    <a:pt x="1488" y="1936"/>
                    <a:pt x="1439" y="1960"/>
                    <a:pt x="1417" y="2012"/>
                  </a:cubicBezTo>
                  <a:cubicBezTo>
                    <a:pt x="1143" y="2393"/>
                    <a:pt x="810" y="2762"/>
                    <a:pt x="405" y="3202"/>
                  </a:cubicBezTo>
                  <a:cubicBezTo>
                    <a:pt x="0" y="3607"/>
                    <a:pt x="0" y="3928"/>
                    <a:pt x="60" y="4119"/>
                  </a:cubicBezTo>
                  <a:cubicBezTo>
                    <a:pt x="171" y="4424"/>
                    <a:pt x="546" y="4589"/>
                    <a:pt x="1019" y="4589"/>
                  </a:cubicBezTo>
                  <a:cubicBezTo>
                    <a:pt x="1763" y="4589"/>
                    <a:pt x="2752" y="4179"/>
                    <a:pt x="3334" y="3262"/>
                  </a:cubicBezTo>
                  <a:cubicBezTo>
                    <a:pt x="3989" y="2250"/>
                    <a:pt x="3608" y="1095"/>
                    <a:pt x="3394" y="488"/>
                  </a:cubicBezTo>
                  <a:cubicBezTo>
                    <a:pt x="3287" y="172"/>
                    <a:pt x="2973" y="1"/>
                    <a:pt x="2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7" name="Google Shape;11577;p79"/>
          <p:cNvGrpSpPr/>
          <p:nvPr/>
        </p:nvGrpSpPr>
        <p:grpSpPr>
          <a:xfrm>
            <a:off x="2199565" y="2240172"/>
            <a:ext cx="312179" cy="353431"/>
            <a:chOff x="2199565" y="2421172"/>
            <a:chExt cx="312179" cy="353431"/>
          </a:xfrm>
          <a:solidFill>
            <a:schemeClr val="tx1"/>
          </a:solidFill>
        </p:grpSpPr>
        <p:sp>
          <p:nvSpPr>
            <p:cNvPr id="11578" name="Google Shape;11578;p79"/>
            <p:cNvSpPr/>
            <p:nvPr/>
          </p:nvSpPr>
          <p:spPr>
            <a:xfrm>
              <a:off x="2199565" y="2421172"/>
              <a:ext cx="312179" cy="353431"/>
            </a:xfrm>
            <a:custGeom>
              <a:avLst/>
              <a:gdLst/>
              <a:ahLst/>
              <a:cxnLst/>
              <a:rect l="l" t="t" r="r" b="b"/>
              <a:pathLst>
                <a:path w="9800" h="11095" extrusionOk="0">
                  <a:moveTo>
                    <a:pt x="5156" y="322"/>
                  </a:moveTo>
                  <a:cubicBezTo>
                    <a:pt x="5228" y="322"/>
                    <a:pt x="5311" y="370"/>
                    <a:pt x="5311" y="465"/>
                  </a:cubicBezTo>
                  <a:lnTo>
                    <a:pt x="5311" y="858"/>
                  </a:lnTo>
                  <a:cubicBezTo>
                    <a:pt x="5202" y="822"/>
                    <a:pt x="5100" y="806"/>
                    <a:pt x="4999" y="806"/>
                  </a:cubicBezTo>
                  <a:cubicBezTo>
                    <a:pt x="4968" y="806"/>
                    <a:pt x="4937" y="807"/>
                    <a:pt x="4906" y="810"/>
                  </a:cubicBezTo>
                  <a:cubicBezTo>
                    <a:pt x="4775" y="810"/>
                    <a:pt x="4656" y="822"/>
                    <a:pt x="4549" y="858"/>
                  </a:cubicBezTo>
                  <a:lnTo>
                    <a:pt x="4549" y="465"/>
                  </a:lnTo>
                  <a:cubicBezTo>
                    <a:pt x="4549" y="394"/>
                    <a:pt x="4609" y="322"/>
                    <a:pt x="4692" y="322"/>
                  </a:cubicBezTo>
                  <a:close/>
                  <a:moveTo>
                    <a:pt x="4906" y="1132"/>
                  </a:moveTo>
                  <a:cubicBezTo>
                    <a:pt x="5502" y="1132"/>
                    <a:pt x="6002" y="1608"/>
                    <a:pt x="6002" y="2227"/>
                  </a:cubicBezTo>
                  <a:cubicBezTo>
                    <a:pt x="6002" y="2838"/>
                    <a:pt x="5504" y="3302"/>
                    <a:pt x="4927" y="3302"/>
                  </a:cubicBezTo>
                  <a:cubicBezTo>
                    <a:pt x="4807" y="3302"/>
                    <a:pt x="4684" y="3282"/>
                    <a:pt x="4561" y="3239"/>
                  </a:cubicBezTo>
                  <a:cubicBezTo>
                    <a:pt x="4144" y="3084"/>
                    <a:pt x="3847" y="2680"/>
                    <a:pt x="3847" y="2227"/>
                  </a:cubicBezTo>
                  <a:cubicBezTo>
                    <a:pt x="3835" y="1632"/>
                    <a:pt x="4311" y="1132"/>
                    <a:pt x="4906" y="1132"/>
                  </a:cubicBezTo>
                  <a:close/>
                  <a:moveTo>
                    <a:pt x="4978" y="3620"/>
                  </a:moveTo>
                  <a:lnTo>
                    <a:pt x="6061" y="6251"/>
                  </a:lnTo>
                  <a:lnTo>
                    <a:pt x="5621" y="6251"/>
                  </a:lnTo>
                  <a:cubicBezTo>
                    <a:pt x="5621" y="5918"/>
                    <a:pt x="5335" y="5644"/>
                    <a:pt x="4990" y="5644"/>
                  </a:cubicBezTo>
                  <a:lnTo>
                    <a:pt x="4847" y="5644"/>
                  </a:lnTo>
                  <a:cubicBezTo>
                    <a:pt x="4501" y="5644"/>
                    <a:pt x="4216" y="5918"/>
                    <a:pt x="4216" y="6251"/>
                  </a:cubicBezTo>
                  <a:lnTo>
                    <a:pt x="3775" y="6251"/>
                  </a:lnTo>
                  <a:lnTo>
                    <a:pt x="4859" y="3620"/>
                  </a:lnTo>
                  <a:close/>
                  <a:moveTo>
                    <a:pt x="1406" y="6573"/>
                  </a:moveTo>
                  <a:lnTo>
                    <a:pt x="1323" y="6740"/>
                  </a:lnTo>
                  <a:lnTo>
                    <a:pt x="430" y="6740"/>
                  </a:lnTo>
                  <a:cubicBezTo>
                    <a:pt x="423" y="6741"/>
                    <a:pt x="417" y="6742"/>
                    <a:pt x="411" y="6742"/>
                  </a:cubicBezTo>
                  <a:cubicBezTo>
                    <a:pt x="370" y="6742"/>
                    <a:pt x="334" y="6708"/>
                    <a:pt x="334" y="6656"/>
                  </a:cubicBezTo>
                  <a:cubicBezTo>
                    <a:pt x="334" y="6609"/>
                    <a:pt x="382" y="6573"/>
                    <a:pt x="430" y="6573"/>
                  </a:cubicBezTo>
                  <a:close/>
                  <a:moveTo>
                    <a:pt x="6204" y="6573"/>
                  </a:moveTo>
                  <a:lnTo>
                    <a:pt x="6276" y="6752"/>
                  </a:lnTo>
                  <a:lnTo>
                    <a:pt x="5621" y="6752"/>
                  </a:lnTo>
                  <a:lnTo>
                    <a:pt x="5621" y="6573"/>
                  </a:lnTo>
                  <a:close/>
                  <a:moveTo>
                    <a:pt x="9419" y="6573"/>
                  </a:moveTo>
                  <a:cubicBezTo>
                    <a:pt x="9454" y="6573"/>
                    <a:pt x="9502" y="6609"/>
                    <a:pt x="9502" y="6656"/>
                  </a:cubicBezTo>
                  <a:cubicBezTo>
                    <a:pt x="9502" y="6716"/>
                    <a:pt x="9454" y="6752"/>
                    <a:pt x="9419" y="6752"/>
                  </a:cubicBezTo>
                  <a:lnTo>
                    <a:pt x="8526" y="6752"/>
                  </a:lnTo>
                  <a:cubicBezTo>
                    <a:pt x="8526" y="6752"/>
                    <a:pt x="8451" y="6592"/>
                    <a:pt x="8434" y="6573"/>
                  </a:cubicBezTo>
                  <a:close/>
                  <a:moveTo>
                    <a:pt x="4216" y="6585"/>
                  </a:moveTo>
                  <a:lnTo>
                    <a:pt x="4216" y="6763"/>
                  </a:lnTo>
                  <a:lnTo>
                    <a:pt x="3573" y="6763"/>
                  </a:lnTo>
                  <a:lnTo>
                    <a:pt x="3644" y="6585"/>
                  </a:lnTo>
                  <a:close/>
                  <a:moveTo>
                    <a:pt x="4990" y="5954"/>
                  </a:moveTo>
                  <a:cubicBezTo>
                    <a:pt x="5156" y="5954"/>
                    <a:pt x="5287" y="6097"/>
                    <a:pt x="5287" y="6251"/>
                  </a:cubicBezTo>
                  <a:lnTo>
                    <a:pt x="5287" y="7061"/>
                  </a:lnTo>
                  <a:cubicBezTo>
                    <a:pt x="5287" y="7228"/>
                    <a:pt x="5156" y="7359"/>
                    <a:pt x="4990" y="7359"/>
                  </a:cubicBezTo>
                  <a:lnTo>
                    <a:pt x="4847" y="7359"/>
                  </a:lnTo>
                  <a:cubicBezTo>
                    <a:pt x="4680" y="7359"/>
                    <a:pt x="4549" y="7228"/>
                    <a:pt x="4549" y="7061"/>
                  </a:cubicBezTo>
                  <a:lnTo>
                    <a:pt x="4549" y="6251"/>
                  </a:lnTo>
                  <a:cubicBezTo>
                    <a:pt x="4549" y="6097"/>
                    <a:pt x="4680" y="5954"/>
                    <a:pt x="4847" y="5954"/>
                  </a:cubicBezTo>
                  <a:close/>
                  <a:moveTo>
                    <a:pt x="1299" y="10157"/>
                  </a:moveTo>
                  <a:lnTo>
                    <a:pt x="1477" y="10228"/>
                  </a:lnTo>
                  <a:lnTo>
                    <a:pt x="1287" y="10454"/>
                  </a:lnTo>
                  <a:lnTo>
                    <a:pt x="1299" y="10157"/>
                  </a:lnTo>
                  <a:close/>
                  <a:moveTo>
                    <a:pt x="8538" y="10157"/>
                  </a:moveTo>
                  <a:lnTo>
                    <a:pt x="8550" y="10454"/>
                  </a:lnTo>
                  <a:lnTo>
                    <a:pt x="8359" y="10228"/>
                  </a:lnTo>
                  <a:lnTo>
                    <a:pt x="8538" y="10157"/>
                  </a:lnTo>
                  <a:close/>
                  <a:moveTo>
                    <a:pt x="4680" y="1"/>
                  </a:moveTo>
                  <a:cubicBezTo>
                    <a:pt x="4430" y="1"/>
                    <a:pt x="4204" y="215"/>
                    <a:pt x="4204" y="477"/>
                  </a:cubicBezTo>
                  <a:lnTo>
                    <a:pt x="4204" y="1001"/>
                  </a:lnTo>
                  <a:cubicBezTo>
                    <a:pt x="3716" y="1287"/>
                    <a:pt x="3418" y="1870"/>
                    <a:pt x="3525" y="2441"/>
                  </a:cubicBezTo>
                  <a:lnTo>
                    <a:pt x="3108" y="3263"/>
                  </a:lnTo>
                  <a:cubicBezTo>
                    <a:pt x="3061" y="3334"/>
                    <a:pt x="3085" y="3442"/>
                    <a:pt x="3180" y="3489"/>
                  </a:cubicBezTo>
                  <a:cubicBezTo>
                    <a:pt x="3202" y="3504"/>
                    <a:pt x="3227" y="3511"/>
                    <a:pt x="3253" y="3511"/>
                  </a:cubicBezTo>
                  <a:cubicBezTo>
                    <a:pt x="3311" y="3511"/>
                    <a:pt x="3373" y="3476"/>
                    <a:pt x="3406" y="3418"/>
                  </a:cubicBezTo>
                  <a:lnTo>
                    <a:pt x="3680" y="2858"/>
                  </a:lnTo>
                  <a:cubicBezTo>
                    <a:pt x="3859" y="3203"/>
                    <a:pt x="4168" y="3453"/>
                    <a:pt x="4549" y="3561"/>
                  </a:cubicBezTo>
                  <a:cubicBezTo>
                    <a:pt x="4442" y="3811"/>
                    <a:pt x="2287" y="9073"/>
                    <a:pt x="1930" y="9919"/>
                  </a:cubicBezTo>
                  <a:cubicBezTo>
                    <a:pt x="1900" y="9968"/>
                    <a:pt x="1845" y="9993"/>
                    <a:pt x="1794" y="9993"/>
                  </a:cubicBezTo>
                  <a:cubicBezTo>
                    <a:pt x="1783" y="9993"/>
                    <a:pt x="1773" y="9992"/>
                    <a:pt x="1763" y="9990"/>
                  </a:cubicBezTo>
                  <a:lnTo>
                    <a:pt x="1168" y="9752"/>
                  </a:lnTo>
                  <a:cubicBezTo>
                    <a:pt x="1120" y="9740"/>
                    <a:pt x="1096" y="9692"/>
                    <a:pt x="1096" y="9645"/>
                  </a:cubicBezTo>
                  <a:cubicBezTo>
                    <a:pt x="882" y="7990"/>
                    <a:pt x="1632" y="6906"/>
                    <a:pt x="1692" y="6763"/>
                  </a:cubicBezTo>
                  <a:cubicBezTo>
                    <a:pt x="1846" y="6430"/>
                    <a:pt x="2847" y="4501"/>
                    <a:pt x="3120" y="3977"/>
                  </a:cubicBezTo>
                  <a:cubicBezTo>
                    <a:pt x="3156" y="3906"/>
                    <a:pt x="3132" y="3799"/>
                    <a:pt x="3037" y="3751"/>
                  </a:cubicBezTo>
                  <a:cubicBezTo>
                    <a:pt x="3016" y="3741"/>
                    <a:pt x="2992" y="3735"/>
                    <a:pt x="2968" y="3735"/>
                  </a:cubicBezTo>
                  <a:cubicBezTo>
                    <a:pt x="2909" y="3735"/>
                    <a:pt x="2848" y="3767"/>
                    <a:pt x="2823" y="3834"/>
                  </a:cubicBezTo>
                  <a:lnTo>
                    <a:pt x="1573" y="6251"/>
                  </a:lnTo>
                  <a:lnTo>
                    <a:pt x="430" y="6251"/>
                  </a:lnTo>
                  <a:cubicBezTo>
                    <a:pt x="203" y="6251"/>
                    <a:pt x="1" y="6430"/>
                    <a:pt x="1" y="6668"/>
                  </a:cubicBezTo>
                  <a:cubicBezTo>
                    <a:pt x="1" y="6894"/>
                    <a:pt x="180" y="7085"/>
                    <a:pt x="430" y="7085"/>
                  </a:cubicBezTo>
                  <a:lnTo>
                    <a:pt x="1156" y="7085"/>
                  </a:lnTo>
                  <a:cubicBezTo>
                    <a:pt x="775" y="7906"/>
                    <a:pt x="644" y="8799"/>
                    <a:pt x="751" y="9704"/>
                  </a:cubicBezTo>
                  <a:cubicBezTo>
                    <a:pt x="763" y="9847"/>
                    <a:pt x="858" y="9978"/>
                    <a:pt x="977" y="10038"/>
                  </a:cubicBezTo>
                  <a:lnTo>
                    <a:pt x="930" y="10919"/>
                  </a:lnTo>
                  <a:cubicBezTo>
                    <a:pt x="930" y="11017"/>
                    <a:pt x="1014" y="11081"/>
                    <a:pt x="1101" y="11081"/>
                  </a:cubicBezTo>
                  <a:cubicBezTo>
                    <a:pt x="1141" y="11081"/>
                    <a:pt x="1182" y="11068"/>
                    <a:pt x="1215" y="11038"/>
                  </a:cubicBezTo>
                  <a:lnTo>
                    <a:pt x="1823" y="10347"/>
                  </a:lnTo>
                  <a:cubicBezTo>
                    <a:pt x="1989" y="10335"/>
                    <a:pt x="2132" y="10228"/>
                    <a:pt x="2215" y="10061"/>
                  </a:cubicBezTo>
                  <a:lnTo>
                    <a:pt x="3430" y="7109"/>
                  </a:lnTo>
                  <a:lnTo>
                    <a:pt x="4204" y="7109"/>
                  </a:lnTo>
                  <a:cubicBezTo>
                    <a:pt x="4204" y="7442"/>
                    <a:pt x="4490" y="7716"/>
                    <a:pt x="4823" y="7716"/>
                  </a:cubicBezTo>
                  <a:lnTo>
                    <a:pt x="4978" y="7716"/>
                  </a:lnTo>
                  <a:cubicBezTo>
                    <a:pt x="5323" y="7716"/>
                    <a:pt x="5597" y="7442"/>
                    <a:pt x="5597" y="7109"/>
                  </a:cubicBezTo>
                  <a:lnTo>
                    <a:pt x="6371" y="7109"/>
                  </a:lnTo>
                  <a:lnTo>
                    <a:pt x="7014" y="8668"/>
                  </a:lnTo>
                  <a:cubicBezTo>
                    <a:pt x="7040" y="8730"/>
                    <a:pt x="7099" y="8766"/>
                    <a:pt x="7161" y="8766"/>
                  </a:cubicBezTo>
                  <a:cubicBezTo>
                    <a:pt x="7184" y="8766"/>
                    <a:pt x="7206" y="8761"/>
                    <a:pt x="7228" y="8752"/>
                  </a:cubicBezTo>
                  <a:cubicBezTo>
                    <a:pt x="7311" y="8728"/>
                    <a:pt x="7347" y="8621"/>
                    <a:pt x="7311" y="8549"/>
                  </a:cubicBezTo>
                  <a:cubicBezTo>
                    <a:pt x="7192" y="8252"/>
                    <a:pt x="5394" y="3870"/>
                    <a:pt x="5275" y="3608"/>
                  </a:cubicBezTo>
                  <a:cubicBezTo>
                    <a:pt x="5644" y="3501"/>
                    <a:pt x="5954" y="3251"/>
                    <a:pt x="6133" y="2906"/>
                  </a:cubicBezTo>
                  <a:cubicBezTo>
                    <a:pt x="6168" y="2953"/>
                    <a:pt x="8145" y="6811"/>
                    <a:pt x="8264" y="7061"/>
                  </a:cubicBezTo>
                  <a:cubicBezTo>
                    <a:pt x="8681" y="7859"/>
                    <a:pt x="8847" y="8776"/>
                    <a:pt x="8728" y="9680"/>
                  </a:cubicBezTo>
                  <a:cubicBezTo>
                    <a:pt x="8728" y="9728"/>
                    <a:pt x="8692" y="9764"/>
                    <a:pt x="8657" y="9788"/>
                  </a:cubicBezTo>
                  <a:lnTo>
                    <a:pt x="8061" y="10026"/>
                  </a:lnTo>
                  <a:cubicBezTo>
                    <a:pt x="8047" y="10031"/>
                    <a:pt x="8032" y="10034"/>
                    <a:pt x="8017" y="10034"/>
                  </a:cubicBezTo>
                  <a:cubicBezTo>
                    <a:pt x="7969" y="10034"/>
                    <a:pt x="7922" y="10005"/>
                    <a:pt x="7895" y="9942"/>
                  </a:cubicBezTo>
                  <a:lnTo>
                    <a:pt x="7573" y="9145"/>
                  </a:lnTo>
                  <a:cubicBezTo>
                    <a:pt x="7546" y="9072"/>
                    <a:pt x="7477" y="9041"/>
                    <a:pt x="7414" y="9041"/>
                  </a:cubicBezTo>
                  <a:cubicBezTo>
                    <a:pt x="7395" y="9041"/>
                    <a:pt x="7376" y="9044"/>
                    <a:pt x="7359" y="9049"/>
                  </a:cubicBezTo>
                  <a:cubicBezTo>
                    <a:pt x="7276" y="9085"/>
                    <a:pt x="7240" y="9192"/>
                    <a:pt x="7276" y="9264"/>
                  </a:cubicBezTo>
                  <a:lnTo>
                    <a:pt x="7597" y="10061"/>
                  </a:lnTo>
                  <a:cubicBezTo>
                    <a:pt x="7657" y="10228"/>
                    <a:pt x="7823" y="10335"/>
                    <a:pt x="7990" y="10347"/>
                  </a:cubicBezTo>
                  <a:lnTo>
                    <a:pt x="8597" y="11038"/>
                  </a:lnTo>
                  <a:cubicBezTo>
                    <a:pt x="8632" y="11077"/>
                    <a:pt x="8676" y="11094"/>
                    <a:pt x="8717" y="11094"/>
                  </a:cubicBezTo>
                  <a:cubicBezTo>
                    <a:pt x="8803" y="11094"/>
                    <a:pt x="8883" y="11023"/>
                    <a:pt x="8883" y="10919"/>
                  </a:cubicBezTo>
                  <a:lnTo>
                    <a:pt x="8835" y="10038"/>
                  </a:lnTo>
                  <a:cubicBezTo>
                    <a:pt x="8954" y="9966"/>
                    <a:pt x="9038" y="9847"/>
                    <a:pt x="9062" y="9704"/>
                  </a:cubicBezTo>
                  <a:cubicBezTo>
                    <a:pt x="9181" y="8811"/>
                    <a:pt x="9038" y="7906"/>
                    <a:pt x="8657" y="7085"/>
                  </a:cubicBezTo>
                  <a:lnTo>
                    <a:pt x="9383" y="7085"/>
                  </a:lnTo>
                  <a:cubicBezTo>
                    <a:pt x="9609" y="7085"/>
                    <a:pt x="9800" y="6906"/>
                    <a:pt x="9800" y="6668"/>
                  </a:cubicBezTo>
                  <a:cubicBezTo>
                    <a:pt x="9800" y="6430"/>
                    <a:pt x="9633" y="6251"/>
                    <a:pt x="9419" y="6251"/>
                  </a:cubicBezTo>
                  <a:lnTo>
                    <a:pt x="8264" y="6251"/>
                  </a:lnTo>
                  <a:lnTo>
                    <a:pt x="6299" y="2441"/>
                  </a:lnTo>
                  <a:cubicBezTo>
                    <a:pt x="6395" y="1846"/>
                    <a:pt x="6109" y="1287"/>
                    <a:pt x="5621" y="1001"/>
                  </a:cubicBezTo>
                  <a:lnTo>
                    <a:pt x="5621" y="477"/>
                  </a:lnTo>
                  <a:cubicBezTo>
                    <a:pt x="5621" y="227"/>
                    <a:pt x="5406" y="1"/>
                    <a:pt x="5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79"/>
            <p:cNvSpPr/>
            <p:nvPr/>
          </p:nvSpPr>
          <p:spPr>
            <a:xfrm>
              <a:off x="2335745" y="2471248"/>
              <a:ext cx="40997" cy="40615"/>
            </a:xfrm>
            <a:custGeom>
              <a:avLst/>
              <a:gdLst/>
              <a:ahLst/>
              <a:cxnLst/>
              <a:rect l="l" t="t" r="r" b="b"/>
              <a:pathLst>
                <a:path w="1287" h="1275" extrusionOk="0">
                  <a:moveTo>
                    <a:pt x="643" y="322"/>
                  </a:moveTo>
                  <a:cubicBezTo>
                    <a:pt x="822" y="322"/>
                    <a:pt x="953" y="477"/>
                    <a:pt x="953" y="631"/>
                  </a:cubicBezTo>
                  <a:cubicBezTo>
                    <a:pt x="953" y="798"/>
                    <a:pt x="810" y="953"/>
                    <a:pt x="643" y="953"/>
                  </a:cubicBezTo>
                  <a:cubicBezTo>
                    <a:pt x="477" y="953"/>
                    <a:pt x="334" y="798"/>
                    <a:pt x="334" y="631"/>
                  </a:cubicBezTo>
                  <a:cubicBezTo>
                    <a:pt x="334" y="477"/>
                    <a:pt x="465" y="322"/>
                    <a:pt x="643" y="322"/>
                  </a:cubicBezTo>
                  <a:close/>
                  <a:moveTo>
                    <a:pt x="643" y="0"/>
                  </a:moveTo>
                  <a:cubicBezTo>
                    <a:pt x="286" y="0"/>
                    <a:pt x="0" y="274"/>
                    <a:pt x="0" y="631"/>
                  </a:cubicBezTo>
                  <a:cubicBezTo>
                    <a:pt x="0" y="989"/>
                    <a:pt x="286" y="1274"/>
                    <a:pt x="643" y="1274"/>
                  </a:cubicBezTo>
                  <a:cubicBezTo>
                    <a:pt x="1000" y="1274"/>
                    <a:pt x="1286" y="989"/>
                    <a:pt x="1286" y="631"/>
                  </a:cubicBezTo>
                  <a:cubicBezTo>
                    <a:pt x="1286" y="274"/>
                    <a:pt x="1000" y="0"/>
                    <a:pt x="6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0" name="Google Shape;11580;p79"/>
          <p:cNvGrpSpPr/>
          <p:nvPr/>
        </p:nvGrpSpPr>
        <p:grpSpPr>
          <a:xfrm>
            <a:off x="1750887" y="2244727"/>
            <a:ext cx="320143" cy="343269"/>
            <a:chOff x="1750887" y="2425727"/>
            <a:chExt cx="320143" cy="343269"/>
          </a:xfrm>
          <a:solidFill>
            <a:schemeClr val="tx1"/>
          </a:solidFill>
        </p:grpSpPr>
        <p:sp>
          <p:nvSpPr>
            <p:cNvPr id="11581" name="Google Shape;11581;p79"/>
            <p:cNvSpPr/>
            <p:nvPr/>
          </p:nvSpPr>
          <p:spPr>
            <a:xfrm>
              <a:off x="1750887" y="2425727"/>
              <a:ext cx="320143" cy="289052"/>
            </a:xfrm>
            <a:custGeom>
              <a:avLst/>
              <a:gdLst/>
              <a:ahLst/>
              <a:cxnLst/>
              <a:rect l="l" t="t" r="r" b="b"/>
              <a:pathLst>
                <a:path w="10050" h="9074" extrusionOk="0">
                  <a:moveTo>
                    <a:pt x="1668" y="322"/>
                  </a:moveTo>
                  <a:cubicBezTo>
                    <a:pt x="1834" y="322"/>
                    <a:pt x="1953" y="453"/>
                    <a:pt x="1953" y="608"/>
                  </a:cubicBezTo>
                  <a:lnTo>
                    <a:pt x="1953" y="1275"/>
                  </a:lnTo>
                  <a:cubicBezTo>
                    <a:pt x="1953" y="1441"/>
                    <a:pt x="1811" y="1560"/>
                    <a:pt x="1668" y="1560"/>
                  </a:cubicBezTo>
                  <a:cubicBezTo>
                    <a:pt x="1513" y="1560"/>
                    <a:pt x="1382" y="1429"/>
                    <a:pt x="1382" y="1275"/>
                  </a:cubicBezTo>
                  <a:lnTo>
                    <a:pt x="1382" y="929"/>
                  </a:lnTo>
                  <a:lnTo>
                    <a:pt x="1382" y="608"/>
                  </a:lnTo>
                  <a:cubicBezTo>
                    <a:pt x="1370" y="453"/>
                    <a:pt x="1501" y="322"/>
                    <a:pt x="1668" y="322"/>
                  </a:cubicBezTo>
                  <a:close/>
                  <a:moveTo>
                    <a:pt x="3918" y="322"/>
                  </a:moveTo>
                  <a:cubicBezTo>
                    <a:pt x="4061" y="322"/>
                    <a:pt x="4192" y="453"/>
                    <a:pt x="4192" y="608"/>
                  </a:cubicBezTo>
                  <a:lnTo>
                    <a:pt x="4192" y="1275"/>
                  </a:lnTo>
                  <a:cubicBezTo>
                    <a:pt x="4192" y="1441"/>
                    <a:pt x="4061" y="1560"/>
                    <a:pt x="3918" y="1560"/>
                  </a:cubicBezTo>
                  <a:cubicBezTo>
                    <a:pt x="3763" y="1560"/>
                    <a:pt x="3632" y="1429"/>
                    <a:pt x="3632" y="1275"/>
                  </a:cubicBezTo>
                  <a:lnTo>
                    <a:pt x="3632" y="608"/>
                  </a:lnTo>
                  <a:cubicBezTo>
                    <a:pt x="3632" y="441"/>
                    <a:pt x="3763" y="322"/>
                    <a:pt x="3918" y="322"/>
                  </a:cubicBezTo>
                  <a:close/>
                  <a:moveTo>
                    <a:pt x="6180" y="322"/>
                  </a:moveTo>
                  <a:cubicBezTo>
                    <a:pt x="6323" y="322"/>
                    <a:pt x="6454" y="453"/>
                    <a:pt x="6454" y="608"/>
                  </a:cubicBezTo>
                  <a:lnTo>
                    <a:pt x="6454" y="1275"/>
                  </a:lnTo>
                  <a:cubicBezTo>
                    <a:pt x="6454" y="1441"/>
                    <a:pt x="6323" y="1560"/>
                    <a:pt x="6180" y="1560"/>
                  </a:cubicBezTo>
                  <a:cubicBezTo>
                    <a:pt x="6025" y="1560"/>
                    <a:pt x="5894" y="1429"/>
                    <a:pt x="5894" y="1275"/>
                  </a:cubicBezTo>
                  <a:lnTo>
                    <a:pt x="5894" y="608"/>
                  </a:lnTo>
                  <a:cubicBezTo>
                    <a:pt x="5894" y="441"/>
                    <a:pt x="6025" y="322"/>
                    <a:pt x="6180" y="322"/>
                  </a:cubicBezTo>
                  <a:close/>
                  <a:moveTo>
                    <a:pt x="8419" y="322"/>
                  </a:moveTo>
                  <a:cubicBezTo>
                    <a:pt x="8573" y="322"/>
                    <a:pt x="8704" y="453"/>
                    <a:pt x="8704" y="608"/>
                  </a:cubicBezTo>
                  <a:lnTo>
                    <a:pt x="8704" y="929"/>
                  </a:lnTo>
                  <a:lnTo>
                    <a:pt x="8704" y="1275"/>
                  </a:lnTo>
                  <a:cubicBezTo>
                    <a:pt x="8704" y="1441"/>
                    <a:pt x="8573" y="1560"/>
                    <a:pt x="8419" y="1560"/>
                  </a:cubicBezTo>
                  <a:cubicBezTo>
                    <a:pt x="8276" y="1560"/>
                    <a:pt x="8145" y="1429"/>
                    <a:pt x="8145" y="1275"/>
                  </a:cubicBezTo>
                  <a:lnTo>
                    <a:pt x="8145" y="608"/>
                  </a:lnTo>
                  <a:cubicBezTo>
                    <a:pt x="8145" y="441"/>
                    <a:pt x="8276" y="322"/>
                    <a:pt x="8419" y="322"/>
                  </a:cubicBezTo>
                  <a:close/>
                  <a:moveTo>
                    <a:pt x="9526" y="1096"/>
                  </a:moveTo>
                  <a:cubicBezTo>
                    <a:pt x="9669" y="1096"/>
                    <a:pt x="9788" y="1215"/>
                    <a:pt x="9788" y="1370"/>
                  </a:cubicBezTo>
                  <a:lnTo>
                    <a:pt x="9788" y="2525"/>
                  </a:lnTo>
                  <a:lnTo>
                    <a:pt x="370" y="2525"/>
                  </a:lnTo>
                  <a:lnTo>
                    <a:pt x="370" y="1370"/>
                  </a:lnTo>
                  <a:cubicBezTo>
                    <a:pt x="370" y="1215"/>
                    <a:pt x="489" y="1096"/>
                    <a:pt x="644" y="1096"/>
                  </a:cubicBezTo>
                  <a:lnTo>
                    <a:pt x="1060" y="1096"/>
                  </a:lnTo>
                  <a:lnTo>
                    <a:pt x="1060" y="1275"/>
                  </a:lnTo>
                  <a:cubicBezTo>
                    <a:pt x="1060" y="1596"/>
                    <a:pt x="1322" y="1882"/>
                    <a:pt x="1668" y="1882"/>
                  </a:cubicBezTo>
                  <a:cubicBezTo>
                    <a:pt x="1989" y="1882"/>
                    <a:pt x="2275" y="1620"/>
                    <a:pt x="2275" y="1275"/>
                  </a:cubicBezTo>
                  <a:lnTo>
                    <a:pt x="2275" y="1096"/>
                  </a:lnTo>
                  <a:lnTo>
                    <a:pt x="3335" y="1096"/>
                  </a:lnTo>
                  <a:lnTo>
                    <a:pt x="3335" y="1275"/>
                  </a:lnTo>
                  <a:cubicBezTo>
                    <a:pt x="3335" y="1596"/>
                    <a:pt x="3597" y="1882"/>
                    <a:pt x="3942" y="1882"/>
                  </a:cubicBezTo>
                  <a:cubicBezTo>
                    <a:pt x="4287" y="1882"/>
                    <a:pt x="4549" y="1620"/>
                    <a:pt x="4549" y="1275"/>
                  </a:cubicBezTo>
                  <a:lnTo>
                    <a:pt x="4549" y="1096"/>
                  </a:lnTo>
                  <a:lnTo>
                    <a:pt x="5609" y="1096"/>
                  </a:lnTo>
                  <a:lnTo>
                    <a:pt x="5609" y="1275"/>
                  </a:lnTo>
                  <a:cubicBezTo>
                    <a:pt x="5609" y="1596"/>
                    <a:pt x="5883" y="1882"/>
                    <a:pt x="6216" y="1882"/>
                  </a:cubicBezTo>
                  <a:cubicBezTo>
                    <a:pt x="6561" y="1882"/>
                    <a:pt x="6835" y="1620"/>
                    <a:pt x="6835" y="1275"/>
                  </a:cubicBezTo>
                  <a:lnTo>
                    <a:pt x="6835" y="1096"/>
                  </a:lnTo>
                  <a:lnTo>
                    <a:pt x="7883" y="1096"/>
                  </a:lnTo>
                  <a:lnTo>
                    <a:pt x="7883" y="1275"/>
                  </a:lnTo>
                  <a:cubicBezTo>
                    <a:pt x="7883" y="1596"/>
                    <a:pt x="8157" y="1882"/>
                    <a:pt x="8502" y="1882"/>
                  </a:cubicBezTo>
                  <a:cubicBezTo>
                    <a:pt x="8823" y="1882"/>
                    <a:pt x="9109" y="1620"/>
                    <a:pt x="9109" y="1275"/>
                  </a:cubicBezTo>
                  <a:lnTo>
                    <a:pt x="9109" y="1096"/>
                  </a:lnTo>
                  <a:close/>
                  <a:moveTo>
                    <a:pt x="1608" y="1"/>
                  </a:moveTo>
                  <a:cubicBezTo>
                    <a:pt x="1275" y="1"/>
                    <a:pt x="989" y="262"/>
                    <a:pt x="989" y="608"/>
                  </a:cubicBezTo>
                  <a:lnTo>
                    <a:pt x="989" y="786"/>
                  </a:lnTo>
                  <a:lnTo>
                    <a:pt x="572" y="786"/>
                  </a:lnTo>
                  <a:cubicBezTo>
                    <a:pt x="251" y="786"/>
                    <a:pt x="1" y="1048"/>
                    <a:pt x="1" y="1370"/>
                  </a:cubicBezTo>
                  <a:lnTo>
                    <a:pt x="1" y="3584"/>
                  </a:lnTo>
                  <a:cubicBezTo>
                    <a:pt x="1" y="3668"/>
                    <a:pt x="72" y="3751"/>
                    <a:pt x="156" y="3751"/>
                  </a:cubicBezTo>
                  <a:cubicBezTo>
                    <a:pt x="251" y="3751"/>
                    <a:pt x="322" y="3668"/>
                    <a:pt x="322" y="3584"/>
                  </a:cubicBezTo>
                  <a:lnTo>
                    <a:pt x="322" y="2834"/>
                  </a:lnTo>
                  <a:lnTo>
                    <a:pt x="9681" y="2834"/>
                  </a:lnTo>
                  <a:lnTo>
                    <a:pt x="9681" y="8906"/>
                  </a:lnTo>
                  <a:cubicBezTo>
                    <a:pt x="9681" y="9002"/>
                    <a:pt x="9764" y="9073"/>
                    <a:pt x="9847" y="9073"/>
                  </a:cubicBezTo>
                  <a:cubicBezTo>
                    <a:pt x="9943" y="9073"/>
                    <a:pt x="10014" y="9002"/>
                    <a:pt x="10014" y="8906"/>
                  </a:cubicBezTo>
                  <a:lnTo>
                    <a:pt x="10014" y="1346"/>
                  </a:lnTo>
                  <a:cubicBezTo>
                    <a:pt x="10050" y="1036"/>
                    <a:pt x="9776" y="786"/>
                    <a:pt x="9466" y="786"/>
                  </a:cubicBezTo>
                  <a:lnTo>
                    <a:pt x="9050" y="786"/>
                  </a:lnTo>
                  <a:lnTo>
                    <a:pt x="9050" y="608"/>
                  </a:lnTo>
                  <a:cubicBezTo>
                    <a:pt x="9050" y="274"/>
                    <a:pt x="8776" y="1"/>
                    <a:pt x="8430" y="1"/>
                  </a:cubicBezTo>
                  <a:cubicBezTo>
                    <a:pt x="8109" y="1"/>
                    <a:pt x="7823" y="262"/>
                    <a:pt x="7823" y="608"/>
                  </a:cubicBezTo>
                  <a:lnTo>
                    <a:pt x="7823" y="786"/>
                  </a:lnTo>
                  <a:lnTo>
                    <a:pt x="6764" y="786"/>
                  </a:lnTo>
                  <a:lnTo>
                    <a:pt x="6764" y="608"/>
                  </a:lnTo>
                  <a:cubicBezTo>
                    <a:pt x="6764" y="274"/>
                    <a:pt x="6502" y="1"/>
                    <a:pt x="6156" y="1"/>
                  </a:cubicBezTo>
                  <a:cubicBezTo>
                    <a:pt x="5811" y="1"/>
                    <a:pt x="5549" y="262"/>
                    <a:pt x="5549" y="608"/>
                  </a:cubicBezTo>
                  <a:lnTo>
                    <a:pt x="5549" y="786"/>
                  </a:lnTo>
                  <a:lnTo>
                    <a:pt x="4489" y="786"/>
                  </a:lnTo>
                  <a:lnTo>
                    <a:pt x="4489" y="608"/>
                  </a:lnTo>
                  <a:cubicBezTo>
                    <a:pt x="4489" y="274"/>
                    <a:pt x="4228" y="1"/>
                    <a:pt x="3882" y="1"/>
                  </a:cubicBezTo>
                  <a:cubicBezTo>
                    <a:pt x="3549" y="1"/>
                    <a:pt x="3275" y="262"/>
                    <a:pt x="3275" y="608"/>
                  </a:cubicBezTo>
                  <a:lnTo>
                    <a:pt x="3275" y="786"/>
                  </a:lnTo>
                  <a:lnTo>
                    <a:pt x="2215" y="786"/>
                  </a:lnTo>
                  <a:lnTo>
                    <a:pt x="2215" y="608"/>
                  </a:lnTo>
                  <a:cubicBezTo>
                    <a:pt x="2215" y="274"/>
                    <a:pt x="1942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79"/>
            <p:cNvSpPr/>
            <p:nvPr/>
          </p:nvSpPr>
          <p:spPr>
            <a:xfrm>
              <a:off x="1751652" y="2558467"/>
              <a:ext cx="319378" cy="210530"/>
            </a:xfrm>
            <a:custGeom>
              <a:avLst/>
              <a:gdLst/>
              <a:ahLst/>
              <a:cxnLst/>
              <a:rect l="l" t="t" r="r" b="b"/>
              <a:pathLst>
                <a:path w="10026" h="660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6025"/>
                  </a:lnTo>
                  <a:cubicBezTo>
                    <a:pt x="1" y="6347"/>
                    <a:pt x="274" y="6609"/>
                    <a:pt x="584" y="6609"/>
                  </a:cubicBezTo>
                  <a:lnTo>
                    <a:pt x="9407" y="6609"/>
                  </a:lnTo>
                  <a:cubicBezTo>
                    <a:pt x="9740" y="6609"/>
                    <a:pt x="9990" y="6335"/>
                    <a:pt x="9990" y="6025"/>
                  </a:cubicBezTo>
                  <a:lnTo>
                    <a:pt x="9990" y="5501"/>
                  </a:lnTo>
                  <a:cubicBezTo>
                    <a:pt x="10026" y="5418"/>
                    <a:pt x="9942" y="5335"/>
                    <a:pt x="9859" y="5335"/>
                  </a:cubicBezTo>
                  <a:cubicBezTo>
                    <a:pt x="9764" y="5335"/>
                    <a:pt x="9692" y="5418"/>
                    <a:pt x="9692" y="5501"/>
                  </a:cubicBezTo>
                  <a:lnTo>
                    <a:pt x="9692" y="6025"/>
                  </a:lnTo>
                  <a:cubicBezTo>
                    <a:pt x="9692" y="6168"/>
                    <a:pt x="9573" y="6287"/>
                    <a:pt x="9430" y="6287"/>
                  </a:cubicBezTo>
                  <a:lnTo>
                    <a:pt x="596" y="6287"/>
                  </a:lnTo>
                  <a:cubicBezTo>
                    <a:pt x="453" y="6287"/>
                    <a:pt x="334" y="6168"/>
                    <a:pt x="334" y="6025"/>
                  </a:cubicBezTo>
                  <a:lnTo>
                    <a:pt x="334" y="156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3" name="Google Shape;11583;p79"/>
          <p:cNvGrpSpPr/>
          <p:nvPr/>
        </p:nvGrpSpPr>
        <p:grpSpPr>
          <a:xfrm>
            <a:off x="1298037" y="2244727"/>
            <a:ext cx="338364" cy="342887"/>
            <a:chOff x="1298037" y="2425727"/>
            <a:chExt cx="338364" cy="342887"/>
          </a:xfrm>
          <a:solidFill>
            <a:schemeClr val="tx1"/>
          </a:solidFill>
        </p:grpSpPr>
        <p:sp>
          <p:nvSpPr>
            <p:cNvPr id="11584" name="Google Shape;11584;p79"/>
            <p:cNvSpPr/>
            <p:nvPr/>
          </p:nvSpPr>
          <p:spPr>
            <a:xfrm>
              <a:off x="1339384" y="2471631"/>
              <a:ext cx="256050" cy="136180"/>
            </a:xfrm>
            <a:custGeom>
              <a:avLst/>
              <a:gdLst/>
              <a:ahLst/>
              <a:cxnLst/>
              <a:rect l="l" t="t" r="r" b="b"/>
              <a:pathLst>
                <a:path w="8038" h="4275" extrusionOk="0">
                  <a:moveTo>
                    <a:pt x="7704" y="1477"/>
                  </a:moveTo>
                  <a:lnTo>
                    <a:pt x="7704" y="3501"/>
                  </a:lnTo>
                  <a:cubicBezTo>
                    <a:pt x="7704" y="3751"/>
                    <a:pt x="7513" y="3941"/>
                    <a:pt x="7263" y="3941"/>
                  </a:cubicBezTo>
                  <a:lnTo>
                    <a:pt x="774" y="3941"/>
                  </a:lnTo>
                  <a:cubicBezTo>
                    <a:pt x="524" y="3941"/>
                    <a:pt x="322" y="3751"/>
                    <a:pt x="322" y="3501"/>
                  </a:cubicBezTo>
                  <a:lnTo>
                    <a:pt x="322" y="1477"/>
                  </a:lnTo>
                  <a:close/>
                  <a:moveTo>
                    <a:pt x="774" y="0"/>
                  </a:moveTo>
                  <a:cubicBezTo>
                    <a:pt x="346" y="0"/>
                    <a:pt x="1" y="345"/>
                    <a:pt x="1" y="774"/>
                  </a:cubicBezTo>
                  <a:lnTo>
                    <a:pt x="1" y="3501"/>
                  </a:lnTo>
                  <a:cubicBezTo>
                    <a:pt x="1" y="3929"/>
                    <a:pt x="346" y="4275"/>
                    <a:pt x="774" y="4275"/>
                  </a:cubicBezTo>
                  <a:lnTo>
                    <a:pt x="7263" y="4275"/>
                  </a:lnTo>
                  <a:cubicBezTo>
                    <a:pt x="7692" y="4275"/>
                    <a:pt x="8037" y="3929"/>
                    <a:pt x="8037" y="3501"/>
                  </a:cubicBezTo>
                  <a:lnTo>
                    <a:pt x="8037" y="774"/>
                  </a:lnTo>
                  <a:cubicBezTo>
                    <a:pt x="8025" y="345"/>
                    <a:pt x="7680" y="0"/>
                    <a:pt x="7263" y="0"/>
                  </a:cubicBezTo>
                  <a:lnTo>
                    <a:pt x="5787" y="0"/>
                  </a:lnTo>
                  <a:cubicBezTo>
                    <a:pt x="5704" y="0"/>
                    <a:pt x="5620" y="72"/>
                    <a:pt x="5620" y="167"/>
                  </a:cubicBezTo>
                  <a:cubicBezTo>
                    <a:pt x="5620" y="250"/>
                    <a:pt x="5704" y="322"/>
                    <a:pt x="5787" y="322"/>
                  </a:cubicBezTo>
                  <a:lnTo>
                    <a:pt x="7263" y="322"/>
                  </a:lnTo>
                  <a:cubicBezTo>
                    <a:pt x="7513" y="322"/>
                    <a:pt x="7704" y="524"/>
                    <a:pt x="7704" y="774"/>
                  </a:cubicBezTo>
                  <a:lnTo>
                    <a:pt x="7704" y="1155"/>
                  </a:lnTo>
                  <a:lnTo>
                    <a:pt x="322" y="1155"/>
                  </a:lnTo>
                  <a:lnTo>
                    <a:pt x="322" y="774"/>
                  </a:lnTo>
                  <a:cubicBezTo>
                    <a:pt x="322" y="524"/>
                    <a:pt x="524" y="322"/>
                    <a:pt x="774" y="322"/>
                  </a:cubicBezTo>
                  <a:lnTo>
                    <a:pt x="5049" y="322"/>
                  </a:lnTo>
                  <a:cubicBezTo>
                    <a:pt x="5132" y="322"/>
                    <a:pt x="5204" y="250"/>
                    <a:pt x="5204" y="167"/>
                  </a:cubicBezTo>
                  <a:cubicBezTo>
                    <a:pt x="5204" y="72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79"/>
            <p:cNvSpPr/>
            <p:nvPr/>
          </p:nvSpPr>
          <p:spPr>
            <a:xfrm>
              <a:off x="1341646" y="2618036"/>
              <a:ext cx="50490" cy="50458"/>
            </a:xfrm>
            <a:custGeom>
              <a:avLst/>
              <a:gdLst/>
              <a:ahLst/>
              <a:cxnLst/>
              <a:rect l="l" t="t" r="r" b="b"/>
              <a:pathLst>
                <a:path w="1585" h="1584" extrusionOk="0">
                  <a:moveTo>
                    <a:pt x="787" y="321"/>
                  </a:moveTo>
                  <a:cubicBezTo>
                    <a:pt x="1049" y="321"/>
                    <a:pt x="1251" y="536"/>
                    <a:pt x="1251" y="786"/>
                  </a:cubicBezTo>
                  <a:cubicBezTo>
                    <a:pt x="1251" y="1048"/>
                    <a:pt x="1049" y="1250"/>
                    <a:pt x="787" y="1250"/>
                  </a:cubicBezTo>
                  <a:cubicBezTo>
                    <a:pt x="537" y="1250"/>
                    <a:pt x="334" y="1048"/>
                    <a:pt x="334" y="786"/>
                  </a:cubicBezTo>
                  <a:cubicBezTo>
                    <a:pt x="334" y="536"/>
                    <a:pt x="537" y="321"/>
                    <a:pt x="787" y="321"/>
                  </a:cubicBezTo>
                  <a:close/>
                  <a:moveTo>
                    <a:pt x="787" y="0"/>
                  </a:moveTo>
                  <a:cubicBezTo>
                    <a:pt x="358" y="0"/>
                    <a:pt x="1" y="357"/>
                    <a:pt x="1" y="786"/>
                  </a:cubicBezTo>
                  <a:cubicBezTo>
                    <a:pt x="1" y="1226"/>
                    <a:pt x="358" y="1584"/>
                    <a:pt x="787" y="1584"/>
                  </a:cubicBezTo>
                  <a:cubicBezTo>
                    <a:pt x="1227" y="1584"/>
                    <a:pt x="1585" y="1226"/>
                    <a:pt x="1585" y="786"/>
                  </a:cubicBezTo>
                  <a:cubicBezTo>
                    <a:pt x="1585" y="357"/>
                    <a:pt x="1227" y="0"/>
                    <a:pt x="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6" name="Google Shape;11586;p79"/>
            <p:cNvSpPr/>
            <p:nvPr/>
          </p:nvSpPr>
          <p:spPr>
            <a:xfrm>
              <a:off x="1542301" y="2618036"/>
              <a:ext cx="50076" cy="50458"/>
            </a:xfrm>
            <a:custGeom>
              <a:avLst/>
              <a:gdLst/>
              <a:ahLst/>
              <a:cxnLst/>
              <a:rect l="l" t="t" r="r" b="b"/>
              <a:pathLst>
                <a:path w="1572" h="1584" extrusionOk="0">
                  <a:moveTo>
                    <a:pt x="786" y="321"/>
                  </a:moveTo>
                  <a:cubicBezTo>
                    <a:pt x="1036" y="321"/>
                    <a:pt x="1251" y="536"/>
                    <a:pt x="1251" y="786"/>
                  </a:cubicBezTo>
                  <a:cubicBezTo>
                    <a:pt x="1251" y="1048"/>
                    <a:pt x="1036" y="1250"/>
                    <a:pt x="786" y="1250"/>
                  </a:cubicBezTo>
                  <a:cubicBezTo>
                    <a:pt x="536" y="1250"/>
                    <a:pt x="322" y="1048"/>
                    <a:pt x="322" y="786"/>
                  </a:cubicBezTo>
                  <a:cubicBezTo>
                    <a:pt x="322" y="536"/>
                    <a:pt x="536" y="321"/>
                    <a:pt x="786" y="321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7"/>
                    <a:pt x="0" y="786"/>
                  </a:cubicBezTo>
                  <a:cubicBezTo>
                    <a:pt x="0" y="1226"/>
                    <a:pt x="358" y="1584"/>
                    <a:pt x="786" y="1584"/>
                  </a:cubicBezTo>
                  <a:cubicBezTo>
                    <a:pt x="1215" y="1584"/>
                    <a:pt x="1572" y="1226"/>
                    <a:pt x="1572" y="786"/>
                  </a:cubicBezTo>
                  <a:cubicBezTo>
                    <a:pt x="1572" y="357"/>
                    <a:pt x="1215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7" name="Google Shape;11587;p79"/>
            <p:cNvSpPr/>
            <p:nvPr/>
          </p:nvSpPr>
          <p:spPr>
            <a:xfrm>
              <a:off x="1298037" y="2425727"/>
              <a:ext cx="338364" cy="342887"/>
            </a:xfrm>
            <a:custGeom>
              <a:avLst/>
              <a:gdLst/>
              <a:ahLst/>
              <a:cxnLst/>
              <a:rect l="l" t="t" r="r" b="b"/>
              <a:pathLst>
                <a:path w="10622" h="10764" extrusionOk="0">
                  <a:moveTo>
                    <a:pt x="715" y="2525"/>
                  </a:moveTo>
                  <a:lnTo>
                    <a:pt x="715" y="4644"/>
                  </a:lnTo>
                  <a:lnTo>
                    <a:pt x="560" y="4644"/>
                  </a:lnTo>
                  <a:lnTo>
                    <a:pt x="560" y="4656"/>
                  </a:lnTo>
                  <a:cubicBezTo>
                    <a:pt x="429" y="4656"/>
                    <a:pt x="322" y="4549"/>
                    <a:pt x="322" y="4418"/>
                  </a:cubicBezTo>
                  <a:lnTo>
                    <a:pt x="322" y="2763"/>
                  </a:lnTo>
                  <a:cubicBezTo>
                    <a:pt x="322" y="2632"/>
                    <a:pt x="429" y="2525"/>
                    <a:pt x="560" y="2525"/>
                  </a:cubicBezTo>
                  <a:close/>
                  <a:moveTo>
                    <a:pt x="10050" y="2537"/>
                  </a:moveTo>
                  <a:cubicBezTo>
                    <a:pt x="10181" y="2537"/>
                    <a:pt x="10288" y="2644"/>
                    <a:pt x="10288" y="2775"/>
                  </a:cubicBezTo>
                  <a:lnTo>
                    <a:pt x="10288" y="4418"/>
                  </a:lnTo>
                  <a:cubicBezTo>
                    <a:pt x="10288" y="4549"/>
                    <a:pt x="10181" y="4656"/>
                    <a:pt x="10050" y="4656"/>
                  </a:cubicBezTo>
                  <a:lnTo>
                    <a:pt x="9895" y="4656"/>
                  </a:lnTo>
                  <a:lnTo>
                    <a:pt x="9895" y="2537"/>
                  </a:lnTo>
                  <a:close/>
                  <a:moveTo>
                    <a:pt x="6418" y="6263"/>
                  </a:moveTo>
                  <a:cubicBezTo>
                    <a:pt x="6680" y="6263"/>
                    <a:pt x="6906" y="6489"/>
                    <a:pt x="6906" y="6751"/>
                  </a:cubicBezTo>
                  <a:lnTo>
                    <a:pt x="6906" y="7930"/>
                  </a:lnTo>
                  <a:lnTo>
                    <a:pt x="3727" y="7930"/>
                  </a:lnTo>
                  <a:lnTo>
                    <a:pt x="3727" y="6751"/>
                  </a:lnTo>
                  <a:cubicBezTo>
                    <a:pt x="3727" y="6489"/>
                    <a:pt x="3942" y="6263"/>
                    <a:pt x="4216" y="6263"/>
                  </a:cubicBezTo>
                  <a:close/>
                  <a:moveTo>
                    <a:pt x="8347" y="334"/>
                  </a:moveTo>
                  <a:cubicBezTo>
                    <a:pt x="9026" y="334"/>
                    <a:pt x="9561" y="870"/>
                    <a:pt x="9561" y="1536"/>
                  </a:cubicBezTo>
                  <a:lnTo>
                    <a:pt x="9561" y="2382"/>
                  </a:lnTo>
                  <a:lnTo>
                    <a:pt x="9561" y="4811"/>
                  </a:lnTo>
                  <a:lnTo>
                    <a:pt x="9561" y="7930"/>
                  </a:lnTo>
                  <a:lnTo>
                    <a:pt x="7204" y="7930"/>
                  </a:lnTo>
                  <a:lnTo>
                    <a:pt x="7204" y="6751"/>
                  </a:lnTo>
                  <a:cubicBezTo>
                    <a:pt x="7204" y="6299"/>
                    <a:pt x="6847" y="5930"/>
                    <a:pt x="6383" y="5930"/>
                  </a:cubicBezTo>
                  <a:lnTo>
                    <a:pt x="4180" y="5930"/>
                  </a:lnTo>
                  <a:cubicBezTo>
                    <a:pt x="3739" y="5930"/>
                    <a:pt x="3370" y="6287"/>
                    <a:pt x="3370" y="6751"/>
                  </a:cubicBezTo>
                  <a:lnTo>
                    <a:pt x="3370" y="7930"/>
                  </a:lnTo>
                  <a:lnTo>
                    <a:pt x="3215" y="7930"/>
                  </a:lnTo>
                  <a:cubicBezTo>
                    <a:pt x="3120" y="7930"/>
                    <a:pt x="3049" y="8002"/>
                    <a:pt x="3049" y="8085"/>
                  </a:cubicBezTo>
                  <a:cubicBezTo>
                    <a:pt x="3049" y="8180"/>
                    <a:pt x="3120" y="8252"/>
                    <a:pt x="3215" y="8252"/>
                  </a:cubicBezTo>
                  <a:lnTo>
                    <a:pt x="9931" y="8252"/>
                  </a:lnTo>
                  <a:cubicBezTo>
                    <a:pt x="9990" y="8252"/>
                    <a:pt x="10050" y="8299"/>
                    <a:pt x="10050" y="8371"/>
                  </a:cubicBezTo>
                  <a:lnTo>
                    <a:pt x="10050" y="9323"/>
                  </a:lnTo>
                  <a:cubicBezTo>
                    <a:pt x="10050" y="9383"/>
                    <a:pt x="10002" y="9442"/>
                    <a:pt x="9931" y="9442"/>
                  </a:cubicBezTo>
                  <a:lnTo>
                    <a:pt x="763" y="9442"/>
                  </a:lnTo>
                  <a:cubicBezTo>
                    <a:pt x="703" y="9442"/>
                    <a:pt x="644" y="9406"/>
                    <a:pt x="644" y="9323"/>
                  </a:cubicBezTo>
                  <a:lnTo>
                    <a:pt x="644" y="8371"/>
                  </a:lnTo>
                  <a:cubicBezTo>
                    <a:pt x="644" y="8311"/>
                    <a:pt x="691" y="8252"/>
                    <a:pt x="763" y="8252"/>
                  </a:cubicBezTo>
                  <a:lnTo>
                    <a:pt x="2477" y="8252"/>
                  </a:lnTo>
                  <a:cubicBezTo>
                    <a:pt x="2561" y="8252"/>
                    <a:pt x="2632" y="8180"/>
                    <a:pt x="2632" y="8085"/>
                  </a:cubicBezTo>
                  <a:cubicBezTo>
                    <a:pt x="2632" y="8002"/>
                    <a:pt x="2561" y="7930"/>
                    <a:pt x="2477" y="7930"/>
                  </a:cubicBezTo>
                  <a:lnTo>
                    <a:pt x="1013" y="7930"/>
                  </a:lnTo>
                  <a:lnTo>
                    <a:pt x="1013" y="4811"/>
                  </a:lnTo>
                  <a:lnTo>
                    <a:pt x="1013" y="2382"/>
                  </a:lnTo>
                  <a:lnTo>
                    <a:pt x="1013" y="1536"/>
                  </a:lnTo>
                  <a:cubicBezTo>
                    <a:pt x="1013" y="870"/>
                    <a:pt x="1549" y="334"/>
                    <a:pt x="2215" y="334"/>
                  </a:cubicBezTo>
                  <a:close/>
                  <a:moveTo>
                    <a:pt x="6906" y="9740"/>
                  </a:moveTo>
                  <a:cubicBezTo>
                    <a:pt x="6859" y="9835"/>
                    <a:pt x="6775" y="9883"/>
                    <a:pt x="6668" y="9883"/>
                  </a:cubicBezTo>
                  <a:lnTo>
                    <a:pt x="3930" y="9883"/>
                  </a:lnTo>
                  <a:cubicBezTo>
                    <a:pt x="3823" y="9883"/>
                    <a:pt x="3739" y="9835"/>
                    <a:pt x="3692" y="9740"/>
                  </a:cubicBezTo>
                  <a:close/>
                  <a:moveTo>
                    <a:pt x="2751" y="9764"/>
                  </a:moveTo>
                  <a:lnTo>
                    <a:pt x="2751" y="10311"/>
                  </a:lnTo>
                  <a:cubicBezTo>
                    <a:pt x="2751" y="10383"/>
                    <a:pt x="2692" y="10454"/>
                    <a:pt x="2608" y="10454"/>
                  </a:cubicBezTo>
                  <a:lnTo>
                    <a:pt x="1430" y="10454"/>
                  </a:lnTo>
                  <a:cubicBezTo>
                    <a:pt x="1346" y="10454"/>
                    <a:pt x="1287" y="10383"/>
                    <a:pt x="1287" y="10311"/>
                  </a:cubicBezTo>
                  <a:lnTo>
                    <a:pt x="1287" y="9764"/>
                  </a:lnTo>
                  <a:close/>
                  <a:moveTo>
                    <a:pt x="9442" y="9764"/>
                  </a:moveTo>
                  <a:lnTo>
                    <a:pt x="9442" y="10311"/>
                  </a:lnTo>
                  <a:cubicBezTo>
                    <a:pt x="9442" y="10395"/>
                    <a:pt x="9359" y="10454"/>
                    <a:pt x="9288" y="10454"/>
                  </a:cubicBezTo>
                  <a:lnTo>
                    <a:pt x="8109" y="10454"/>
                  </a:lnTo>
                  <a:cubicBezTo>
                    <a:pt x="8026" y="10454"/>
                    <a:pt x="7966" y="10383"/>
                    <a:pt x="7966" y="10311"/>
                  </a:cubicBezTo>
                  <a:lnTo>
                    <a:pt x="7966" y="9764"/>
                  </a:lnTo>
                  <a:close/>
                  <a:moveTo>
                    <a:pt x="2239" y="1"/>
                  </a:moveTo>
                  <a:cubicBezTo>
                    <a:pt x="1382" y="1"/>
                    <a:pt x="703" y="679"/>
                    <a:pt x="703" y="1525"/>
                  </a:cubicBezTo>
                  <a:lnTo>
                    <a:pt x="703" y="2215"/>
                  </a:lnTo>
                  <a:lnTo>
                    <a:pt x="548" y="2215"/>
                  </a:lnTo>
                  <a:cubicBezTo>
                    <a:pt x="239" y="2215"/>
                    <a:pt x="1" y="2465"/>
                    <a:pt x="1" y="2763"/>
                  </a:cubicBezTo>
                  <a:lnTo>
                    <a:pt x="1" y="4418"/>
                  </a:lnTo>
                  <a:cubicBezTo>
                    <a:pt x="1" y="4727"/>
                    <a:pt x="251" y="4965"/>
                    <a:pt x="548" y="4965"/>
                  </a:cubicBezTo>
                  <a:lnTo>
                    <a:pt x="703" y="4965"/>
                  </a:lnTo>
                  <a:lnTo>
                    <a:pt x="703" y="7930"/>
                  </a:lnTo>
                  <a:cubicBezTo>
                    <a:pt x="489" y="7954"/>
                    <a:pt x="346" y="8133"/>
                    <a:pt x="346" y="8359"/>
                  </a:cubicBezTo>
                  <a:lnTo>
                    <a:pt x="346" y="9311"/>
                  </a:lnTo>
                  <a:cubicBezTo>
                    <a:pt x="346" y="9549"/>
                    <a:pt x="537" y="9740"/>
                    <a:pt x="775" y="9740"/>
                  </a:cubicBezTo>
                  <a:lnTo>
                    <a:pt x="953" y="9740"/>
                  </a:lnTo>
                  <a:lnTo>
                    <a:pt x="953" y="10288"/>
                  </a:lnTo>
                  <a:cubicBezTo>
                    <a:pt x="953" y="10549"/>
                    <a:pt x="1156" y="10764"/>
                    <a:pt x="1430" y="10764"/>
                  </a:cubicBezTo>
                  <a:lnTo>
                    <a:pt x="2608" y="10764"/>
                  </a:lnTo>
                  <a:cubicBezTo>
                    <a:pt x="2858" y="10764"/>
                    <a:pt x="3084" y="10561"/>
                    <a:pt x="3084" y="10299"/>
                  </a:cubicBezTo>
                  <a:lnTo>
                    <a:pt x="3084" y="9740"/>
                  </a:lnTo>
                  <a:lnTo>
                    <a:pt x="3346" y="9740"/>
                  </a:lnTo>
                  <a:cubicBezTo>
                    <a:pt x="3418" y="10002"/>
                    <a:pt x="3668" y="10192"/>
                    <a:pt x="3942" y="10192"/>
                  </a:cubicBezTo>
                  <a:lnTo>
                    <a:pt x="6680" y="10192"/>
                  </a:lnTo>
                  <a:cubicBezTo>
                    <a:pt x="6966" y="10192"/>
                    <a:pt x="7204" y="10002"/>
                    <a:pt x="7275" y="9740"/>
                  </a:cubicBezTo>
                  <a:lnTo>
                    <a:pt x="7645" y="9740"/>
                  </a:lnTo>
                  <a:lnTo>
                    <a:pt x="7645" y="10299"/>
                  </a:lnTo>
                  <a:cubicBezTo>
                    <a:pt x="7645" y="10549"/>
                    <a:pt x="7859" y="10764"/>
                    <a:pt x="8121" y="10764"/>
                  </a:cubicBezTo>
                  <a:lnTo>
                    <a:pt x="9300" y="10764"/>
                  </a:lnTo>
                  <a:cubicBezTo>
                    <a:pt x="9550" y="10764"/>
                    <a:pt x="9776" y="10561"/>
                    <a:pt x="9776" y="10299"/>
                  </a:cubicBezTo>
                  <a:lnTo>
                    <a:pt x="9776" y="9740"/>
                  </a:lnTo>
                  <a:lnTo>
                    <a:pt x="9954" y="9740"/>
                  </a:lnTo>
                  <a:cubicBezTo>
                    <a:pt x="10193" y="9740"/>
                    <a:pt x="10383" y="9549"/>
                    <a:pt x="10383" y="9311"/>
                  </a:cubicBezTo>
                  <a:lnTo>
                    <a:pt x="10383" y="8359"/>
                  </a:lnTo>
                  <a:cubicBezTo>
                    <a:pt x="10383" y="8121"/>
                    <a:pt x="10193" y="7930"/>
                    <a:pt x="9954" y="7930"/>
                  </a:cubicBezTo>
                  <a:lnTo>
                    <a:pt x="9931" y="7930"/>
                  </a:lnTo>
                  <a:lnTo>
                    <a:pt x="9931" y="4965"/>
                  </a:lnTo>
                  <a:lnTo>
                    <a:pt x="10073" y="4965"/>
                  </a:lnTo>
                  <a:cubicBezTo>
                    <a:pt x="10383" y="4965"/>
                    <a:pt x="10621" y="4715"/>
                    <a:pt x="10621" y="4418"/>
                  </a:cubicBezTo>
                  <a:lnTo>
                    <a:pt x="10621" y="2763"/>
                  </a:lnTo>
                  <a:cubicBezTo>
                    <a:pt x="10609" y="2465"/>
                    <a:pt x="10359" y="2215"/>
                    <a:pt x="10050" y="2215"/>
                  </a:cubicBezTo>
                  <a:lnTo>
                    <a:pt x="9895" y="2215"/>
                  </a:lnTo>
                  <a:lnTo>
                    <a:pt x="9895" y="1525"/>
                  </a:lnTo>
                  <a:cubicBezTo>
                    <a:pt x="9895" y="679"/>
                    <a:pt x="9216" y="1"/>
                    <a:pt x="83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88" name="Google Shape;11588;p79"/>
          <p:cNvSpPr/>
          <p:nvPr/>
        </p:nvSpPr>
        <p:spPr>
          <a:xfrm>
            <a:off x="848977" y="2237528"/>
            <a:ext cx="347060" cy="357286"/>
          </a:xfrm>
          <a:custGeom>
            <a:avLst/>
            <a:gdLst/>
            <a:ahLst/>
            <a:cxnLst/>
            <a:rect l="l" t="t" r="r" b="b"/>
            <a:pathLst>
              <a:path w="10895" h="11216" extrusionOk="0">
                <a:moveTo>
                  <a:pt x="5454" y="322"/>
                </a:moveTo>
                <a:cubicBezTo>
                  <a:pt x="5740" y="322"/>
                  <a:pt x="5954" y="548"/>
                  <a:pt x="5954" y="834"/>
                </a:cubicBezTo>
                <a:cubicBezTo>
                  <a:pt x="5954" y="1012"/>
                  <a:pt x="5871" y="1155"/>
                  <a:pt x="5716" y="1250"/>
                </a:cubicBezTo>
                <a:lnTo>
                  <a:pt x="5704" y="1262"/>
                </a:lnTo>
                <a:lnTo>
                  <a:pt x="5692" y="1262"/>
                </a:lnTo>
                <a:cubicBezTo>
                  <a:pt x="5680" y="1262"/>
                  <a:pt x="5680" y="1274"/>
                  <a:pt x="5656" y="1274"/>
                </a:cubicBezTo>
                <a:lnTo>
                  <a:pt x="5644" y="1274"/>
                </a:lnTo>
                <a:cubicBezTo>
                  <a:pt x="5644" y="1274"/>
                  <a:pt x="5632" y="1274"/>
                  <a:pt x="5632" y="1298"/>
                </a:cubicBezTo>
                <a:lnTo>
                  <a:pt x="5621" y="1298"/>
                </a:lnTo>
                <a:cubicBezTo>
                  <a:pt x="5597" y="1298"/>
                  <a:pt x="5597" y="1298"/>
                  <a:pt x="5585" y="1310"/>
                </a:cubicBezTo>
                <a:lnTo>
                  <a:pt x="5263" y="1310"/>
                </a:lnTo>
                <a:cubicBezTo>
                  <a:pt x="5240" y="1310"/>
                  <a:pt x="5240" y="1310"/>
                  <a:pt x="5228" y="1298"/>
                </a:cubicBezTo>
                <a:lnTo>
                  <a:pt x="5216" y="1298"/>
                </a:lnTo>
                <a:cubicBezTo>
                  <a:pt x="5216" y="1298"/>
                  <a:pt x="5204" y="1298"/>
                  <a:pt x="5204" y="1274"/>
                </a:cubicBezTo>
                <a:lnTo>
                  <a:pt x="5180" y="1274"/>
                </a:lnTo>
                <a:cubicBezTo>
                  <a:pt x="5168" y="1274"/>
                  <a:pt x="5168" y="1262"/>
                  <a:pt x="5156" y="1262"/>
                </a:cubicBezTo>
                <a:lnTo>
                  <a:pt x="5144" y="1262"/>
                </a:lnTo>
                <a:cubicBezTo>
                  <a:pt x="5144" y="1262"/>
                  <a:pt x="5120" y="1262"/>
                  <a:pt x="5120" y="1250"/>
                </a:cubicBezTo>
                <a:cubicBezTo>
                  <a:pt x="4989" y="1155"/>
                  <a:pt x="4882" y="1012"/>
                  <a:pt x="4882" y="834"/>
                </a:cubicBezTo>
                <a:cubicBezTo>
                  <a:pt x="4942" y="548"/>
                  <a:pt x="5168" y="322"/>
                  <a:pt x="5454" y="322"/>
                </a:cubicBezTo>
                <a:close/>
                <a:moveTo>
                  <a:pt x="5644" y="1631"/>
                </a:moveTo>
                <a:lnTo>
                  <a:pt x="5644" y="1834"/>
                </a:lnTo>
                <a:lnTo>
                  <a:pt x="5240" y="1834"/>
                </a:lnTo>
                <a:lnTo>
                  <a:pt x="5240" y="1631"/>
                </a:lnTo>
                <a:lnTo>
                  <a:pt x="5263" y="1631"/>
                </a:lnTo>
                <a:cubicBezTo>
                  <a:pt x="5275" y="1631"/>
                  <a:pt x="5287" y="1631"/>
                  <a:pt x="5287" y="1655"/>
                </a:cubicBezTo>
                <a:lnTo>
                  <a:pt x="5632" y="1655"/>
                </a:lnTo>
                <a:cubicBezTo>
                  <a:pt x="5621" y="1631"/>
                  <a:pt x="5632" y="1631"/>
                  <a:pt x="5644" y="1631"/>
                </a:cubicBezTo>
                <a:close/>
                <a:moveTo>
                  <a:pt x="7002" y="2143"/>
                </a:moveTo>
                <a:cubicBezTo>
                  <a:pt x="7418" y="2143"/>
                  <a:pt x="7799" y="2310"/>
                  <a:pt x="8085" y="2584"/>
                </a:cubicBezTo>
                <a:cubicBezTo>
                  <a:pt x="8335" y="2858"/>
                  <a:pt x="8680" y="3001"/>
                  <a:pt x="9050" y="3001"/>
                </a:cubicBezTo>
                <a:lnTo>
                  <a:pt x="10514" y="3001"/>
                </a:lnTo>
                <a:lnTo>
                  <a:pt x="10514" y="3334"/>
                </a:lnTo>
                <a:lnTo>
                  <a:pt x="9050" y="3334"/>
                </a:lnTo>
                <a:lnTo>
                  <a:pt x="9050" y="3346"/>
                </a:lnTo>
                <a:cubicBezTo>
                  <a:pt x="8597" y="3346"/>
                  <a:pt x="8180" y="3167"/>
                  <a:pt x="7859" y="2846"/>
                </a:cubicBezTo>
                <a:cubicBezTo>
                  <a:pt x="7645" y="2608"/>
                  <a:pt x="7323" y="2465"/>
                  <a:pt x="7002" y="2465"/>
                </a:cubicBezTo>
                <a:lnTo>
                  <a:pt x="3942" y="2465"/>
                </a:lnTo>
                <a:cubicBezTo>
                  <a:pt x="3573" y="2465"/>
                  <a:pt x="3227" y="2620"/>
                  <a:pt x="2977" y="2882"/>
                </a:cubicBezTo>
                <a:cubicBezTo>
                  <a:pt x="2715" y="3167"/>
                  <a:pt x="2311" y="3334"/>
                  <a:pt x="1894" y="3334"/>
                </a:cubicBezTo>
                <a:lnTo>
                  <a:pt x="370" y="3334"/>
                </a:lnTo>
                <a:lnTo>
                  <a:pt x="370" y="3001"/>
                </a:lnTo>
                <a:lnTo>
                  <a:pt x="1834" y="3001"/>
                </a:lnTo>
                <a:cubicBezTo>
                  <a:pt x="2203" y="3001"/>
                  <a:pt x="2549" y="2858"/>
                  <a:pt x="2799" y="2584"/>
                </a:cubicBezTo>
                <a:cubicBezTo>
                  <a:pt x="3073" y="2310"/>
                  <a:pt x="3477" y="2143"/>
                  <a:pt x="3894" y="2143"/>
                </a:cubicBezTo>
                <a:close/>
                <a:moveTo>
                  <a:pt x="1525" y="3894"/>
                </a:moveTo>
                <a:lnTo>
                  <a:pt x="2644" y="6382"/>
                </a:lnTo>
                <a:lnTo>
                  <a:pt x="406" y="6382"/>
                </a:lnTo>
                <a:lnTo>
                  <a:pt x="1525" y="3894"/>
                </a:lnTo>
                <a:close/>
                <a:moveTo>
                  <a:pt x="9371" y="3894"/>
                </a:moveTo>
                <a:lnTo>
                  <a:pt x="10478" y="6382"/>
                </a:lnTo>
                <a:lnTo>
                  <a:pt x="8252" y="6382"/>
                </a:lnTo>
                <a:lnTo>
                  <a:pt x="9371" y="3894"/>
                </a:lnTo>
                <a:close/>
                <a:moveTo>
                  <a:pt x="2739" y="6692"/>
                </a:moveTo>
                <a:cubicBezTo>
                  <a:pt x="2727" y="7335"/>
                  <a:pt x="2227" y="7847"/>
                  <a:pt x="1596" y="7847"/>
                </a:cubicBezTo>
                <a:lnTo>
                  <a:pt x="1477" y="7847"/>
                </a:lnTo>
                <a:cubicBezTo>
                  <a:pt x="858" y="7847"/>
                  <a:pt x="334" y="7335"/>
                  <a:pt x="334" y="6692"/>
                </a:cubicBezTo>
                <a:close/>
                <a:moveTo>
                  <a:pt x="10574" y="6692"/>
                </a:moveTo>
                <a:cubicBezTo>
                  <a:pt x="10574" y="7335"/>
                  <a:pt x="10050" y="7847"/>
                  <a:pt x="9431" y="7847"/>
                </a:cubicBezTo>
                <a:lnTo>
                  <a:pt x="9300" y="7847"/>
                </a:lnTo>
                <a:cubicBezTo>
                  <a:pt x="8680" y="7847"/>
                  <a:pt x="8157" y="7335"/>
                  <a:pt x="8157" y="6692"/>
                </a:cubicBezTo>
                <a:close/>
                <a:moveTo>
                  <a:pt x="7645" y="9585"/>
                </a:moveTo>
                <a:cubicBezTo>
                  <a:pt x="7728" y="9585"/>
                  <a:pt x="7811" y="9656"/>
                  <a:pt x="7811" y="9763"/>
                </a:cubicBezTo>
                <a:lnTo>
                  <a:pt x="7811" y="10049"/>
                </a:lnTo>
                <a:lnTo>
                  <a:pt x="4418" y="10049"/>
                </a:lnTo>
                <a:cubicBezTo>
                  <a:pt x="4335" y="10049"/>
                  <a:pt x="4263" y="10121"/>
                  <a:pt x="4263" y="10204"/>
                </a:cubicBezTo>
                <a:cubicBezTo>
                  <a:pt x="4263" y="10299"/>
                  <a:pt x="4335" y="10371"/>
                  <a:pt x="4418" y="10371"/>
                </a:cubicBezTo>
                <a:lnTo>
                  <a:pt x="8407" y="10371"/>
                </a:lnTo>
                <a:cubicBezTo>
                  <a:pt x="8514" y="10371"/>
                  <a:pt x="8585" y="10442"/>
                  <a:pt x="8585" y="10549"/>
                </a:cubicBezTo>
                <a:lnTo>
                  <a:pt x="8585" y="10906"/>
                </a:lnTo>
                <a:lnTo>
                  <a:pt x="2275" y="10906"/>
                </a:lnTo>
                <a:lnTo>
                  <a:pt x="2275" y="10549"/>
                </a:lnTo>
                <a:cubicBezTo>
                  <a:pt x="2275" y="10442"/>
                  <a:pt x="2358" y="10371"/>
                  <a:pt x="2453" y="10371"/>
                </a:cubicBezTo>
                <a:lnTo>
                  <a:pt x="3382" y="10371"/>
                </a:lnTo>
                <a:cubicBezTo>
                  <a:pt x="3465" y="10371"/>
                  <a:pt x="3549" y="10299"/>
                  <a:pt x="3549" y="10204"/>
                </a:cubicBezTo>
                <a:cubicBezTo>
                  <a:pt x="3549" y="10121"/>
                  <a:pt x="3465" y="10049"/>
                  <a:pt x="3382" y="10049"/>
                </a:cubicBezTo>
                <a:lnTo>
                  <a:pt x="3073" y="10049"/>
                </a:lnTo>
                <a:lnTo>
                  <a:pt x="3073" y="9763"/>
                </a:lnTo>
                <a:cubicBezTo>
                  <a:pt x="3073" y="9668"/>
                  <a:pt x="3144" y="9585"/>
                  <a:pt x="3251" y="9585"/>
                </a:cubicBezTo>
                <a:close/>
                <a:moveTo>
                  <a:pt x="5454" y="0"/>
                </a:moveTo>
                <a:cubicBezTo>
                  <a:pt x="4989" y="0"/>
                  <a:pt x="4632" y="369"/>
                  <a:pt x="4632" y="822"/>
                </a:cubicBezTo>
                <a:cubicBezTo>
                  <a:pt x="4632" y="1072"/>
                  <a:pt x="4751" y="1298"/>
                  <a:pt x="4930" y="1453"/>
                </a:cubicBezTo>
                <a:lnTo>
                  <a:pt x="4930" y="1810"/>
                </a:lnTo>
                <a:lnTo>
                  <a:pt x="3894" y="1810"/>
                </a:lnTo>
                <a:cubicBezTo>
                  <a:pt x="3382" y="1810"/>
                  <a:pt x="2906" y="2024"/>
                  <a:pt x="2584" y="2370"/>
                </a:cubicBezTo>
                <a:cubicBezTo>
                  <a:pt x="2382" y="2572"/>
                  <a:pt x="2120" y="2691"/>
                  <a:pt x="1834" y="2691"/>
                </a:cubicBezTo>
                <a:lnTo>
                  <a:pt x="346" y="2691"/>
                </a:lnTo>
                <a:cubicBezTo>
                  <a:pt x="179" y="2691"/>
                  <a:pt x="48" y="2822"/>
                  <a:pt x="48" y="2989"/>
                </a:cubicBezTo>
                <a:lnTo>
                  <a:pt x="48" y="3382"/>
                </a:lnTo>
                <a:cubicBezTo>
                  <a:pt x="48" y="3536"/>
                  <a:pt x="179" y="3679"/>
                  <a:pt x="346" y="3679"/>
                </a:cubicBezTo>
                <a:lnTo>
                  <a:pt x="1263" y="3679"/>
                </a:lnTo>
                <a:lnTo>
                  <a:pt x="1" y="6477"/>
                </a:lnTo>
                <a:lnTo>
                  <a:pt x="1" y="6489"/>
                </a:lnTo>
                <a:lnTo>
                  <a:pt x="1" y="6501"/>
                </a:lnTo>
                <a:lnTo>
                  <a:pt x="1" y="6513"/>
                </a:lnTo>
                <a:lnTo>
                  <a:pt x="1" y="6537"/>
                </a:lnTo>
                <a:lnTo>
                  <a:pt x="1" y="6692"/>
                </a:lnTo>
                <a:cubicBezTo>
                  <a:pt x="1" y="7501"/>
                  <a:pt x="656" y="8168"/>
                  <a:pt x="1477" y="8168"/>
                </a:cubicBezTo>
                <a:lnTo>
                  <a:pt x="1596" y="8168"/>
                </a:lnTo>
                <a:cubicBezTo>
                  <a:pt x="2406" y="8168"/>
                  <a:pt x="3073" y="7513"/>
                  <a:pt x="3073" y="6692"/>
                </a:cubicBezTo>
                <a:lnTo>
                  <a:pt x="3073" y="6537"/>
                </a:lnTo>
                <a:lnTo>
                  <a:pt x="3073" y="6513"/>
                </a:lnTo>
                <a:lnTo>
                  <a:pt x="3073" y="6501"/>
                </a:lnTo>
                <a:lnTo>
                  <a:pt x="3073" y="6489"/>
                </a:lnTo>
                <a:lnTo>
                  <a:pt x="3073" y="6477"/>
                </a:lnTo>
                <a:lnTo>
                  <a:pt x="1811" y="3679"/>
                </a:lnTo>
                <a:lnTo>
                  <a:pt x="1930" y="3679"/>
                </a:lnTo>
                <a:cubicBezTo>
                  <a:pt x="2430" y="3679"/>
                  <a:pt x="2906" y="3465"/>
                  <a:pt x="3239" y="3120"/>
                </a:cubicBezTo>
                <a:cubicBezTo>
                  <a:pt x="3430" y="2917"/>
                  <a:pt x="3692" y="2798"/>
                  <a:pt x="3977" y="2798"/>
                </a:cubicBezTo>
                <a:lnTo>
                  <a:pt x="4942" y="2798"/>
                </a:lnTo>
                <a:lnTo>
                  <a:pt x="4942" y="9251"/>
                </a:lnTo>
                <a:lnTo>
                  <a:pt x="3275" y="9251"/>
                </a:lnTo>
                <a:cubicBezTo>
                  <a:pt x="3013" y="9251"/>
                  <a:pt x="2787" y="9478"/>
                  <a:pt x="2787" y="9752"/>
                </a:cubicBezTo>
                <a:lnTo>
                  <a:pt x="2787" y="10025"/>
                </a:lnTo>
                <a:lnTo>
                  <a:pt x="2501" y="10025"/>
                </a:lnTo>
                <a:cubicBezTo>
                  <a:pt x="2227" y="10025"/>
                  <a:pt x="2001" y="10252"/>
                  <a:pt x="2001" y="10537"/>
                </a:cubicBezTo>
                <a:lnTo>
                  <a:pt x="2001" y="11061"/>
                </a:lnTo>
                <a:cubicBezTo>
                  <a:pt x="2001" y="11145"/>
                  <a:pt x="2072" y="11216"/>
                  <a:pt x="2168" y="11216"/>
                </a:cubicBezTo>
                <a:lnTo>
                  <a:pt x="8799" y="11216"/>
                </a:lnTo>
                <a:cubicBezTo>
                  <a:pt x="8895" y="11216"/>
                  <a:pt x="8966" y="11145"/>
                  <a:pt x="8966" y="11061"/>
                </a:cubicBezTo>
                <a:lnTo>
                  <a:pt x="8966" y="10537"/>
                </a:lnTo>
                <a:cubicBezTo>
                  <a:pt x="8966" y="10252"/>
                  <a:pt x="8740" y="10025"/>
                  <a:pt x="8454" y="10025"/>
                </a:cubicBezTo>
                <a:lnTo>
                  <a:pt x="8180" y="10025"/>
                </a:lnTo>
                <a:lnTo>
                  <a:pt x="8180" y="9752"/>
                </a:lnTo>
                <a:cubicBezTo>
                  <a:pt x="8180" y="9478"/>
                  <a:pt x="7954" y="9251"/>
                  <a:pt x="7680" y="9251"/>
                </a:cubicBezTo>
                <a:lnTo>
                  <a:pt x="5978" y="9251"/>
                </a:lnTo>
                <a:lnTo>
                  <a:pt x="5978" y="4572"/>
                </a:lnTo>
                <a:cubicBezTo>
                  <a:pt x="5978" y="4477"/>
                  <a:pt x="5894" y="4406"/>
                  <a:pt x="5811" y="4406"/>
                </a:cubicBezTo>
                <a:cubicBezTo>
                  <a:pt x="5716" y="4406"/>
                  <a:pt x="5644" y="4477"/>
                  <a:pt x="5644" y="4572"/>
                </a:cubicBezTo>
                <a:lnTo>
                  <a:pt x="5644" y="9251"/>
                </a:lnTo>
                <a:lnTo>
                  <a:pt x="5240" y="9251"/>
                </a:lnTo>
                <a:lnTo>
                  <a:pt x="5240" y="2798"/>
                </a:lnTo>
                <a:lnTo>
                  <a:pt x="5644" y="2798"/>
                </a:lnTo>
                <a:lnTo>
                  <a:pt x="5644" y="3536"/>
                </a:lnTo>
                <a:cubicBezTo>
                  <a:pt x="5644" y="3632"/>
                  <a:pt x="5716" y="3703"/>
                  <a:pt x="5811" y="3703"/>
                </a:cubicBezTo>
                <a:cubicBezTo>
                  <a:pt x="5894" y="3703"/>
                  <a:pt x="5978" y="3632"/>
                  <a:pt x="5978" y="3536"/>
                </a:cubicBezTo>
                <a:lnTo>
                  <a:pt x="5978" y="2798"/>
                </a:lnTo>
                <a:lnTo>
                  <a:pt x="7002" y="2798"/>
                </a:lnTo>
                <a:cubicBezTo>
                  <a:pt x="7240" y="2798"/>
                  <a:pt x="7466" y="2905"/>
                  <a:pt x="7621" y="3060"/>
                </a:cubicBezTo>
                <a:cubicBezTo>
                  <a:pt x="8002" y="3453"/>
                  <a:pt x="8502" y="3679"/>
                  <a:pt x="9050" y="3679"/>
                </a:cubicBezTo>
                <a:lnTo>
                  <a:pt x="9097" y="3679"/>
                </a:lnTo>
                <a:lnTo>
                  <a:pt x="7835" y="6477"/>
                </a:lnTo>
                <a:lnTo>
                  <a:pt x="7835" y="6489"/>
                </a:lnTo>
                <a:lnTo>
                  <a:pt x="7835" y="6501"/>
                </a:lnTo>
                <a:lnTo>
                  <a:pt x="7835" y="6513"/>
                </a:lnTo>
                <a:lnTo>
                  <a:pt x="7835" y="6537"/>
                </a:lnTo>
                <a:lnTo>
                  <a:pt x="7835" y="6692"/>
                </a:lnTo>
                <a:cubicBezTo>
                  <a:pt x="7835" y="7501"/>
                  <a:pt x="8490" y="8168"/>
                  <a:pt x="9311" y="8168"/>
                </a:cubicBezTo>
                <a:lnTo>
                  <a:pt x="9431" y="8168"/>
                </a:lnTo>
                <a:cubicBezTo>
                  <a:pt x="10228" y="8168"/>
                  <a:pt x="10895" y="7513"/>
                  <a:pt x="10895" y="6692"/>
                </a:cubicBezTo>
                <a:lnTo>
                  <a:pt x="10895" y="6537"/>
                </a:lnTo>
                <a:lnTo>
                  <a:pt x="10895" y="6513"/>
                </a:lnTo>
                <a:lnTo>
                  <a:pt x="10895" y="6501"/>
                </a:lnTo>
                <a:lnTo>
                  <a:pt x="10895" y="6489"/>
                </a:lnTo>
                <a:lnTo>
                  <a:pt x="10895" y="6465"/>
                </a:lnTo>
                <a:lnTo>
                  <a:pt x="9633" y="3667"/>
                </a:lnTo>
                <a:lnTo>
                  <a:pt x="10562" y="3667"/>
                </a:lnTo>
                <a:cubicBezTo>
                  <a:pt x="10716" y="3667"/>
                  <a:pt x="10859" y="3536"/>
                  <a:pt x="10859" y="3370"/>
                </a:cubicBezTo>
                <a:lnTo>
                  <a:pt x="10859" y="2989"/>
                </a:lnTo>
                <a:cubicBezTo>
                  <a:pt x="10859" y="2822"/>
                  <a:pt x="10716" y="2691"/>
                  <a:pt x="10562" y="2691"/>
                </a:cubicBezTo>
                <a:lnTo>
                  <a:pt x="9073" y="2691"/>
                </a:lnTo>
                <a:cubicBezTo>
                  <a:pt x="8788" y="2691"/>
                  <a:pt x="8514" y="2572"/>
                  <a:pt x="8323" y="2370"/>
                </a:cubicBezTo>
                <a:cubicBezTo>
                  <a:pt x="8002" y="2012"/>
                  <a:pt x="7502" y="1810"/>
                  <a:pt x="7014" y="1810"/>
                </a:cubicBezTo>
                <a:lnTo>
                  <a:pt x="5978" y="1810"/>
                </a:lnTo>
                <a:lnTo>
                  <a:pt x="5978" y="1453"/>
                </a:lnTo>
                <a:cubicBezTo>
                  <a:pt x="6156" y="1310"/>
                  <a:pt x="6275" y="1072"/>
                  <a:pt x="6275" y="822"/>
                </a:cubicBezTo>
                <a:cubicBezTo>
                  <a:pt x="6275" y="358"/>
                  <a:pt x="5894" y="0"/>
                  <a:pt x="54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89" name="Google Shape;11589;p79"/>
          <p:cNvGrpSpPr/>
          <p:nvPr/>
        </p:nvGrpSpPr>
        <p:grpSpPr>
          <a:xfrm>
            <a:off x="3974207" y="2248009"/>
            <a:ext cx="320143" cy="338491"/>
            <a:chOff x="3974207" y="2429009"/>
            <a:chExt cx="320143" cy="338491"/>
          </a:xfrm>
          <a:solidFill>
            <a:schemeClr val="tx1"/>
          </a:solidFill>
        </p:grpSpPr>
        <p:sp>
          <p:nvSpPr>
            <p:cNvPr id="11590" name="Google Shape;11590;p79"/>
            <p:cNvSpPr/>
            <p:nvPr/>
          </p:nvSpPr>
          <p:spPr>
            <a:xfrm>
              <a:off x="3974207" y="2429009"/>
              <a:ext cx="320143" cy="338491"/>
            </a:xfrm>
            <a:custGeom>
              <a:avLst/>
              <a:gdLst/>
              <a:ahLst/>
              <a:cxnLst/>
              <a:rect l="l" t="t" r="r" b="b"/>
              <a:pathLst>
                <a:path w="10050" h="10626" extrusionOk="0">
                  <a:moveTo>
                    <a:pt x="9390" y="0"/>
                  </a:moveTo>
                  <a:cubicBezTo>
                    <a:pt x="9344" y="0"/>
                    <a:pt x="9298" y="6"/>
                    <a:pt x="9251" y="17"/>
                  </a:cubicBezTo>
                  <a:lnTo>
                    <a:pt x="3132" y="1100"/>
                  </a:lnTo>
                  <a:cubicBezTo>
                    <a:pt x="2798" y="1160"/>
                    <a:pt x="2560" y="1445"/>
                    <a:pt x="2560" y="1779"/>
                  </a:cubicBezTo>
                  <a:lnTo>
                    <a:pt x="2560" y="6803"/>
                  </a:lnTo>
                  <a:cubicBezTo>
                    <a:pt x="2358" y="6744"/>
                    <a:pt x="2143" y="6708"/>
                    <a:pt x="1929" y="6708"/>
                  </a:cubicBezTo>
                  <a:cubicBezTo>
                    <a:pt x="1417" y="6720"/>
                    <a:pt x="941" y="6934"/>
                    <a:pt x="584" y="7291"/>
                  </a:cubicBezTo>
                  <a:cubicBezTo>
                    <a:pt x="226" y="7649"/>
                    <a:pt x="24" y="8125"/>
                    <a:pt x="24" y="8625"/>
                  </a:cubicBezTo>
                  <a:cubicBezTo>
                    <a:pt x="0" y="9161"/>
                    <a:pt x="215" y="9649"/>
                    <a:pt x="584" y="10042"/>
                  </a:cubicBezTo>
                  <a:cubicBezTo>
                    <a:pt x="953" y="10411"/>
                    <a:pt x="1453" y="10625"/>
                    <a:pt x="1965" y="10625"/>
                  </a:cubicBezTo>
                  <a:lnTo>
                    <a:pt x="2001" y="10625"/>
                  </a:lnTo>
                  <a:cubicBezTo>
                    <a:pt x="3060" y="10613"/>
                    <a:pt x="3917" y="9732"/>
                    <a:pt x="3917" y="8649"/>
                  </a:cubicBezTo>
                  <a:lnTo>
                    <a:pt x="3917" y="4684"/>
                  </a:lnTo>
                  <a:cubicBezTo>
                    <a:pt x="3917" y="4577"/>
                    <a:pt x="3834" y="4493"/>
                    <a:pt x="3727" y="4493"/>
                  </a:cubicBezTo>
                  <a:cubicBezTo>
                    <a:pt x="3620" y="4493"/>
                    <a:pt x="3536" y="4577"/>
                    <a:pt x="3536" y="4684"/>
                  </a:cubicBezTo>
                  <a:lnTo>
                    <a:pt x="3536" y="8613"/>
                  </a:lnTo>
                  <a:cubicBezTo>
                    <a:pt x="3536" y="9482"/>
                    <a:pt x="2834" y="10196"/>
                    <a:pt x="1989" y="10208"/>
                  </a:cubicBezTo>
                  <a:lnTo>
                    <a:pt x="1953" y="10208"/>
                  </a:lnTo>
                  <a:cubicBezTo>
                    <a:pt x="1536" y="10208"/>
                    <a:pt x="1131" y="10042"/>
                    <a:pt x="834" y="9744"/>
                  </a:cubicBezTo>
                  <a:cubicBezTo>
                    <a:pt x="536" y="9446"/>
                    <a:pt x="381" y="9030"/>
                    <a:pt x="381" y="8613"/>
                  </a:cubicBezTo>
                  <a:cubicBezTo>
                    <a:pt x="393" y="7779"/>
                    <a:pt x="1072" y="7089"/>
                    <a:pt x="1905" y="7065"/>
                  </a:cubicBezTo>
                  <a:cubicBezTo>
                    <a:pt x="2167" y="7065"/>
                    <a:pt x="2417" y="7113"/>
                    <a:pt x="2643" y="7232"/>
                  </a:cubicBezTo>
                  <a:cubicBezTo>
                    <a:pt x="2670" y="7242"/>
                    <a:pt x="2699" y="7248"/>
                    <a:pt x="2728" y="7248"/>
                  </a:cubicBezTo>
                  <a:cubicBezTo>
                    <a:pt x="2762" y="7248"/>
                    <a:pt x="2796" y="7240"/>
                    <a:pt x="2822" y="7220"/>
                  </a:cubicBezTo>
                  <a:cubicBezTo>
                    <a:pt x="2882" y="7184"/>
                    <a:pt x="2905" y="7125"/>
                    <a:pt x="2905" y="7053"/>
                  </a:cubicBezTo>
                  <a:lnTo>
                    <a:pt x="2905" y="1767"/>
                  </a:lnTo>
                  <a:cubicBezTo>
                    <a:pt x="2905" y="1624"/>
                    <a:pt x="3013" y="1481"/>
                    <a:pt x="3155" y="1457"/>
                  </a:cubicBezTo>
                  <a:lnTo>
                    <a:pt x="9275" y="374"/>
                  </a:lnTo>
                  <a:cubicBezTo>
                    <a:pt x="9296" y="369"/>
                    <a:pt x="9315" y="366"/>
                    <a:pt x="9335" y="366"/>
                  </a:cubicBezTo>
                  <a:cubicBezTo>
                    <a:pt x="9406" y="366"/>
                    <a:pt x="9469" y="398"/>
                    <a:pt x="9525" y="445"/>
                  </a:cubicBezTo>
                  <a:cubicBezTo>
                    <a:pt x="9609" y="505"/>
                    <a:pt x="9644" y="588"/>
                    <a:pt x="9644" y="683"/>
                  </a:cubicBezTo>
                  <a:lnTo>
                    <a:pt x="9644" y="2767"/>
                  </a:lnTo>
                  <a:cubicBezTo>
                    <a:pt x="9644" y="2874"/>
                    <a:pt x="9740" y="2957"/>
                    <a:pt x="9847" y="2957"/>
                  </a:cubicBezTo>
                  <a:cubicBezTo>
                    <a:pt x="9942" y="2957"/>
                    <a:pt x="10037" y="2874"/>
                    <a:pt x="10037" y="2767"/>
                  </a:cubicBezTo>
                  <a:lnTo>
                    <a:pt x="10037" y="683"/>
                  </a:lnTo>
                  <a:cubicBezTo>
                    <a:pt x="10049" y="469"/>
                    <a:pt x="9966" y="279"/>
                    <a:pt x="9811" y="159"/>
                  </a:cubicBezTo>
                  <a:cubicBezTo>
                    <a:pt x="9683" y="59"/>
                    <a:pt x="9541" y="0"/>
                    <a:pt x="93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79"/>
            <p:cNvSpPr/>
            <p:nvPr/>
          </p:nvSpPr>
          <p:spPr>
            <a:xfrm>
              <a:off x="4086846" y="2479977"/>
              <a:ext cx="207503" cy="245793"/>
            </a:xfrm>
            <a:custGeom>
              <a:avLst/>
              <a:gdLst/>
              <a:ahLst/>
              <a:cxnLst/>
              <a:rect l="l" t="t" r="r" b="b"/>
              <a:pathLst>
                <a:path w="6514" h="7716" extrusionOk="0">
                  <a:moveTo>
                    <a:pt x="5299" y="0"/>
                  </a:moveTo>
                  <a:lnTo>
                    <a:pt x="143" y="905"/>
                  </a:lnTo>
                  <a:cubicBezTo>
                    <a:pt x="60" y="929"/>
                    <a:pt x="0" y="1000"/>
                    <a:pt x="0" y="1084"/>
                  </a:cubicBezTo>
                  <a:lnTo>
                    <a:pt x="0" y="2131"/>
                  </a:lnTo>
                  <a:cubicBezTo>
                    <a:pt x="0" y="2239"/>
                    <a:pt x="84" y="2322"/>
                    <a:pt x="191" y="2322"/>
                  </a:cubicBezTo>
                  <a:cubicBezTo>
                    <a:pt x="298" y="2322"/>
                    <a:pt x="381" y="2239"/>
                    <a:pt x="381" y="2131"/>
                  </a:cubicBezTo>
                  <a:lnTo>
                    <a:pt x="381" y="1250"/>
                  </a:lnTo>
                  <a:lnTo>
                    <a:pt x="5156" y="405"/>
                  </a:lnTo>
                  <a:lnTo>
                    <a:pt x="5156" y="3882"/>
                  </a:lnTo>
                  <a:cubicBezTo>
                    <a:pt x="4953" y="3834"/>
                    <a:pt x="4739" y="3798"/>
                    <a:pt x="4525" y="3798"/>
                  </a:cubicBezTo>
                  <a:cubicBezTo>
                    <a:pt x="4013" y="3810"/>
                    <a:pt x="3537" y="4024"/>
                    <a:pt x="3179" y="4382"/>
                  </a:cubicBezTo>
                  <a:cubicBezTo>
                    <a:pt x="2822" y="4739"/>
                    <a:pt x="2620" y="5215"/>
                    <a:pt x="2620" y="5715"/>
                  </a:cubicBezTo>
                  <a:cubicBezTo>
                    <a:pt x="2596" y="6251"/>
                    <a:pt x="2810" y="6739"/>
                    <a:pt x="3179" y="7132"/>
                  </a:cubicBezTo>
                  <a:cubicBezTo>
                    <a:pt x="3548" y="7501"/>
                    <a:pt x="4037" y="7715"/>
                    <a:pt x="4561" y="7715"/>
                  </a:cubicBezTo>
                  <a:lnTo>
                    <a:pt x="4596" y="7715"/>
                  </a:lnTo>
                  <a:cubicBezTo>
                    <a:pt x="5656" y="7692"/>
                    <a:pt x="6513" y="6822"/>
                    <a:pt x="6513" y="5727"/>
                  </a:cubicBezTo>
                  <a:lnTo>
                    <a:pt x="6513" y="2024"/>
                  </a:lnTo>
                  <a:cubicBezTo>
                    <a:pt x="6513" y="1941"/>
                    <a:pt x="6442" y="1846"/>
                    <a:pt x="6335" y="1846"/>
                  </a:cubicBezTo>
                  <a:cubicBezTo>
                    <a:pt x="6227" y="1846"/>
                    <a:pt x="6144" y="1941"/>
                    <a:pt x="6144" y="2048"/>
                  </a:cubicBezTo>
                  <a:lnTo>
                    <a:pt x="6144" y="5751"/>
                  </a:lnTo>
                  <a:cubicBezTo>
                    <a:pt x="6144" y="6608"/>
                    <a:pt x="5442" y="7322"/>
                    <a:pt x="4596" y="7346"/>
                  </a:cubicBezTo>
                  <a:lnTo>
                    <a:pt x="4561" y="7346"/>
                  </a:lnTo>
                  <a:cubicBezTo>
                    <a:pt x="4144" y="7346"/>
                    <a:pt x="3751" y="7180"/>
                    <a:pt x="3453" y="6882"/>
                  </a:cubicBezTo>
                  <a:cubicBezTo>
                    <a:pt x="3156" y="6584"/>
                    <a:pt x="2989" y="6168"/>
                    <a:pt x="2989" y="5751"/>
                  </a:cubicBezTo>
                  <a:cubicBezTo>
                    <a:pt x="3001" y="4917"/>
                    <a:pt x="3691" y="4227"/>
                    <a:pt x="4525" y="4203"/>
                  </a:cubicBezTo>
                  <a:cubicBezTo>
                    <a:pt x="4775" y="4203"/>
                    <a:pt x="5025" y="4251"/>
                    <a:pt x="5251" y="4370"/>
                  </a:cubicBezTo>
                  <a:cubicBezTo>
                    <a:pt x="5276" y="4380"/>
                    <a:pt x="5302" y="4385"/>
                    <a:pt x="5329" y="4385"/>
                  </a:cubicBezTo>
                  <a:cubicBezTo>
                    <a:pt x="5366" y="4385"/>
                    <a:pt x="5402" y="4374"/>
                    <a:pt x="5430" y="4346"/>
                  </a:cubicBezTo>
                  <a:cubicBezTo>
                    <a:pt x="5489" y="4322"/>
                    <a:pt x="5513" y="4263"/>
                    <a:pt x="5513" y="4179"/>
                  </a:cubicBezTo>
                  <a:lnTo>
                    <a:pt x="5513" y="191"/>
                  </a:lnTo>
                  <a:cubicBezTo>
                    <a:pt x="5513" y="131"/>
                    <a:pt x="5489" y="95"/>
                    <a:pt x="5442" y="48"/>
                  </a:cubicBezTo>
                  <a:cubicBezTo>
                    <a:pt x="5394" y="12"/>
                    <a:pt x="5334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2" name="Google Shape;11592;p79"/>
          <p:cNvGrpSpPr/>
          <p:nvPr/>
        </p:nvGrpSpPr>
        <p:grpSpPr>
          <a:xfrm>
            <a:off x="2623237" y="2250047"/>
            <a:ext cx="355024" cy="332630"/>
            <a:chOff x="2623237" y="2431047"/>
            <a:chExt cx="355024" cy="332630"/>
          </a:xfrm>
          <a:solidFill>
            <a:schemeClr val="tx1"/>
          </a:solidFill>
        </p:grpSpPr>
        <p:sp>
          <p:nvSpPr>
            <p:cNvPr id="11593" name="Google Shape;11593;p79"/>
            <p:cNvSpPr/>
            <p:nvPr/>
          </p:nvSpPr>
          <p:spPr>
            <a:xfrm>
              <a:off x="2655856" y="2604370"/>
              <a:ext cx="48579" cy="64506"/>
            </a:xfrm>
            <a:custGeom>
              <a:avLst/>
              <a:gdLst/>
              <a:ahLst/>
              <a:cxnLst/>
              <a:rect l="l" t="t" r="r" b="b"/>
              <a:pathLst>
                <a:path w="1525" h="2025" extrusionOk="0">
                  <a:moveTo>
                    <a:pt x="762" y="346"/>
                  </a:moveTo>
                  <a:cubicBezTo>
                    <a:pt x="1000" y="346"/>
                    <a:pt x="1191" y="536"/>
                    <a:pt x="1191" y="774"/>
                  </a:cubicBezTo>
                  <a:lnTo>
                    <a:pt x="1191" y="1715"/>
                  </a:lnTo>
                  <a:lnTo>
                    <a:pt x="345" y="1715"/>
                  </a:lnTo>
                  <a:lnTo>
                    <a:pt x="345" y="774"/>
                  </a:lnTo>
                  <a:lnTo>
                    <a:pt x="334" y="774"/>
                  </a:lnTo>
                  <a:cubicBezTo>
                    <a:pt x="334" y="536"/>
                    <a:pt x="524" y="346"/>
                    <a:pt x="762" y="346"/>
                  </a:cubicBezTo>
                  <a:close/>
                  <a:moveTo>
                    <a:pt x="762" y="0"/>
                  </a:moveTo>
                  <a:cubicBezTo>
                    <a:pt x="345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67" y="2024"/>
                  </a:cubicBezTo>
                  <a:lnTo>
                    <a:pt x="1357" y="2024"/>
                  </a:lnTo>
                  <a:cubicBezTo>
                    <a:pt x="1441" y="2024"/>
                    <a:pt x="1524" y="1953"/>
                    <a:pt x="1524" y="1858"/>
                  </a:cubicBezTo>
                  <a:lnTo>
                    <a:pt x="1524" y="762"/>
                  </a:lnTo>
                  <a:cubicBezTo>
                    <a:pt x="1524" y="346"/>
                    <a:pt x="1179" y="0"/>
                    <a:pt x="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79"/>
            <p:cNvSpPr/>
            <p:nvPr/>
          </p:nvSpPr>
          <p:spPr>
            <a:xfrm>
              <a:off x="2623237" y="2431047"/>
              <a:ext cx="355024" cy="332630"/>
            </a:xfrm>
            <a:custGeom>
              <a:avLst/>
              <a:gdLst/>
              <a:ahLst/>
              <a:cxnLst/>
              <a:rect l="l" t="t" r="r" b="b"/>
              <a:pathLst>
                <a:path w="11145" h="10442" extrusionOk="0">
                  <a:moveTo>
                    <a:pt x="8692" y="2608"/>
                  </a:moveTo>
                  <a:cubicBezTo>
                    <a:pt x="8716" y="2608"/>
                    <a:pt x="8751" y="2643"/>
                    <a:pt x="8751" y="2667"/>
                  </a:cubicBezTo>
                  <a:lnTo>
                    <a:pt x="8751" y="3024"/>
                  </a:lnTo>
                  <a:cubicBezTo>
                    <a:pt x="8751" y="3060"/>
                    <a:pt x="8716" y="3084"/>
                    <a:pt x="8692" y="3084"/>
                  </a:cubicBezTo>
                  <a:lnTo>
                    <a:pt x="2453" y="3084"/>
                  </a:lnTo>
                  <a:cubicBezTo>
                    <a:pt x="2441" y="3084"/>
                    <a:pt x="2405" y="3060"/>
                    <a:pt x="2405" y="3024"/>
                  </a:cubicBezTo>
                  <a:lnTo>
                    <a:pt x="2405" y="2667"/>
                  </a:lnTo>
                  <a:cubicBezTo>
                    <a:pt x="2405" y="2643"/>
                    <a:pt x="2441" y="2608"/>
                    <a:pt x="2465" y="2608"/>
                  </a:cubicBezTo>
                  <a:close/>
                  <a:moveTo>
                    <a:pt x="8096" y="3405"/>
                  </a:moveTo>
                  <a:lnTo>
                    <a:pt x="8096" y="3834"/>
                  </a:lnTo>
                  <a:lnTo>
                    <a:pt x="7977" y="3953"/>
                  </a:lnTo>
                  <a:lnTo>
                    <a:pt x="7227" y="3953"/>
                  </a:lnTo>
                  <a:lnTo>
                    <a:pt x="7108" y="3834"/>
                  </a:lnTo>
                  <a:lnTo>
                    <a:pt x="7108" y="3405"/>
                  </a:lnTo>
                  <a:close/>
                  <a:moveTo>
                    <a:pt x="4048" y="3417"/>
                  </a:moveTo>
                  <a:lnTo>
                    <a:pt x="4048" y="3846"/>
                  </a:lnTo>
                  <a:lnTo>
                    <a:pt x="3929" y="3965"/>
                  </a:lnTo>
                  <a:lnTo>
                    <a:pt x="3179" y="3965"/>
                  </a:lnTo>
                  <a:lnTo>
                    <a:pt x="3060" y="3846"/>
                  </a:lnTo>
                  <a:lnTo>
                    <a:pt x="3060" y="3417"/>
                  </a:lnTo>
                  <a:close/>
                  <a:moveTo>
                    <a:pt x="2739" y="3417"/>
                  </a:moveTo>
                  <a:lnTo>
                    <a:pt x="2739" y="3905"/>
                  </a:lnTo>
                  <a:cubicBezTo>
                    <a:pt x="2739" y="3953"/>
                    <a:pt x="2751" y="4001"/>
                    <a:pt x="2774" y="4025"/>
                  </a:cubicBezTo>
                  <a:lnTo>
                    <a:pt x="2941" y="4191"/>
                  </a:lnTo>
                  <a:lnTo>
                    <a:pt x="2941" y="4667"/>
                  </a:lnTo>
                  <a:lnTo>
                    <a:pt x="357" y="4667"/>
                  </a:lnTo>
                  <a:lnTo>
                    <a:pt x="476" y="3453"/>
                  </a:lnTo>
                  <a:cubicBezTo>
                    <a:pt x="476" y="3429"/>
                    <a:pt x="500" y="3417"/>
                    <a:pt x="536" y="3417"/>
                  </a:cubicBezTo>
                  <a:close/>
                  <a:moveTo>
                    <a:pt x="10621" y="3417"/>
                  </a:moveTo>
                  <a:cubicBezTo>
                    <a:pt x="10656" y="3417"/>
                    <a:pt x="10668" y="3429"/>
                    <a:pt x="10680" y="3453"/>
                  </a:cubicBezTo>
                  <a:lnTo>
                    <a:pt x="10799" y="4667"/>
                  </a:lnTo>
                  <a:lnTo>
                    <a:pt x="8204" y="4667"/>
                  </a:lnTo>
                  <a:lnTo>
                    <a:pt x="8204" y="4191"/>
                  </a:lnTo>
                  <a:lnTo>
                    <a:pt x="8382" y="4025"/>
                  </a:lnTo>
                  <a:cubicBezTo>
                    <a:pt x="8406" y="4001"/>
                    <a:pt x="8418" y="3953"/>
                    <a:pt x="8418" y="3905"/>
                  </a:cubicBezTo>
                  <a:lnTo>
                    <a:pt x="8418" y="3417"/>
                  </a:lnTo>
                  <a:close/>
                  <a:moveTo>
                    <a:pt x="3834" y="4298"/>
                  </a:moveTo>
                  <a:lnTo>
                    <a:pt x="3834" y="7644"/>
                  </a:lnTo>
                  <a:lnTo>
                    <a:pt x="3286" y="7644"/>
                  </a:lnTo>
                  <a:lnTo>
                    <a:pt x="3286" y="4298"/>
                  </a:lnTo>
                  <a:close/>
                  <a:moveTo>
                    <a:pt x="7870" y="4298"/>
                  </a:moveTo>
                  <a:lnTo>
                    <a:pt x="7870" y="7644"/>
                  </a:lnTo>
                  <a:lnTo>
                    <a:pt x="7323" y="7644"/>
                  </a:lnTo>
                  <a:lnTo>
                    <a:pt x="7323" y="4298"/>
                  </a:lnTo>
                  <a:close/>
                  <a:moveTo>
                    <a:pt x="5563" y="6230"/>
                  </a:moveTo>
                  <a:cubicBezTo>
                    <a:pt x="5617" y="6230"/>
                    <a:pt x="5674" y="6245"/>
                    <a:pt x="5727" y="6275"/>
                  </a:cubicBezTo>
                  <a:lnTo>
                    <a:pt x="6013" y="6465"/>
                  </a:lnTo>
                  <a:cubicBezTo>
                    <a:pt x="6084" y="6513"/>
                    <a:pt x="6132" y="6596"/>
                    <a:pt x="6132" y="6692"/>
                  </a:cubicBezTo>
                  <a:lnTo>
                    <a:pt x="6132" y="8525"/>
                  </a:lnTo>
                  <a:lnTo>
                    <a:pt x="5013" y="8525"/>
                  </a:lnTo>
                  <a:lnTo>
                    <a:pt x="5013" y="6692"/>
                  </a:lnTo>
                  <a:cubicBezTo>
                    <a:pt x="5013" y="6596"/>
                    <a:pt x="5060" y="6513"/>
                    <a:pt x="5132" y="6465"/>
                  </a:cubicBezTo>
                  <a:lnTo>
                    <a:pt x="5418" y="6275"/>
                  </a:lnTo>
                  <a:cubicBezTo>
                    <a:pt x="5459" y="6245"/>
                    <a:pt x="5510" y="6230"/>
                    <a:pt x="5563" y="6230"/>
                  </a:cubicBezTo>
                  <a:close/>
                  <a:moveTo>
                    <a:pt x="3929" y="7989"/>
                  </a:moveTo>
                  <a:lnTo>
                    <a:pt x="4048" y="8108"/>
                  </a:lnTo>
                  <a:lnTo>
                    <a:pt x="4048" y="8537"/>
                  </a:lnTo>
                  <a:lnTo>
                    <a:pt x="3060" y="8537"/>
                  </a:lnTo>
                  <a:lnTo>
                    <a:pt x="3060" y="8108"/>
                  </a:lnTo>
                  <a:lnTo>
                    <a:pt x="3179" y="7989"/>
                  </a:lnTo>
                  <a:close/>
                  <a:moveTo>
                    <a:pt x="7954" y="7989"/>
                  </a:moveTo>
                  <a:lnTo>
                    <a:pt x="8073" y="8108"/>
                  </a:lnTo>
                  <a:lnTo>
                    <a:pt x="8073" y="8537"/>
                  </a:lnTo>
                  <a:lnTo>
                    <a:pt x="7096" y="8537"/>
                  </a:lnTo>
                  <a:lnTo>
                    <a:pt x="7096" y="8525"/>
                  </a:lnTo>
                  <a:lnTo>
                    <a:pt x="7096" y="8108"/>
                  </a:lnTo>
                  <a:lnTo>
                    <a:pt x="7215" y="7989"/>
                  </a:lnTo>
                  <a:close/>
                  <a:moveTo>
                    <a:pt x="6787" y="3429"/>
                  </a:moveTo>
                  <a:lnTo>
                    <a:pt x="6787" y="3917"/>
                  </a:lnTo>
                  <a:cubicBezTo>
                    <a:pt x="6787" y="3965"/>
                    <a:pt x="6799" y="4013"/>
                    <a:pt x="6834" y="4036"/>
                  </a:cubicBezTo>
                  <a:lnTo>
                    <a:pt x="7013" y="4215"/>
                  </a:lnTo>
                  <a:lnTo>
                    <a:pt x="7013" y="7763"/>
                  </a:lnTo>
                  <a:lnTo>
                    <a:pt x="6834" y="7942"/>
                  </a:lnTo>
                  <a:cubicBezTo>
                    <a:pt x="6799" y="7966"/>
                    <a:pt x="6787" y="8013"/>
                    <a:pt x="6787" y="8061"/>
                  </a:cubicBezTo>
                  <a:lnTo>
                    <a:pt x="6787" y="8549"/>
                  </a:lnTo>
                  <a:lnTo>
                    <a:pt x="6477" y="8525"/>
                  </a:lnTo>
                  <a:lnTo>
                    <a:pt x="6477" y="6692"/>
                  </a:lnTo>
                  <a:cubicBezTo>
                    <a:pt x="6477" y="6501"/>
                    <a:pt x="6370" y="6299"/>
                    <a:pt x="6203" y="6180"/>
                  </a:cubicBezTo>
                  <a:lnTo>
                    <a:pt x="5918" y="5989"/>
                  </a:lnTo>
                  <a:cubicBezTo>
                    <a:pt x="5816" y="5924"/>
                    <a:pt x="5703" y="5891"/>
                    <a:pt x="5589" y="5891"/>
                  </a:cubicBezTo>
                  <a:cubicBezTo>
                    <a:pt x="5474" y="5891"/>
                    <a:pt x="5358" y="5924"/>
                    <a:pt x="5251" y="5989"/>
                  </a:cubicBezTo>
                  <a:lnTo>
                    <a:pt x="4965" y="6180"/>
                  </a:lnTo>
                  <a:cubicBezTo>
                    <a:pt x="4810" y="6299"/>
                    <a:pt x="4703" y="6477"/>
                    <a:pt x="4703" y="6692"/>
                  </a:cubicBezTo>
                  <a:lnTo>
                    <a:pt x="4703" y="8525"/>
                  </a:lnTo>
                  <a:lnTo>
                    <a:pt x="4394" y="8525"/>
                  </a:lnTo>
                  <a:lnTo>
                    <a:pt x="4394" y="8025"/>
                  </a:lnTo>
                  <a:cubicBezTo>
                    <a:pt x="4394" y="7989"/>
                    <a:pt x="4370" y="7942"/>
                    <a:pt x="4346" y="7906"/>
                  </a:cubicBezTo>
                  <a:lnTo>
                    <a:pt x="4167" y="7751"/>
                  </a:lnTo>
                  <a:lnTo>
                    <a:pt x="4167" y="4203"/>
                  </a:lnTo>
                  <a:lnTo>
                    <a:pt x="4346" y="4036"/>
                  </a:lnTo>
                  <a:cubicBezTo>
                    <a:pt x="4370" y="4013"/>
                    <a:pt x="4394" y="3965"/>
                    <a:pt x="4394" y="3917"/>
                  </a:cubicBezTo>
                  <a:lnTo>
                    <a:pt x="4394" y="3429"/>
                  </a:lnTo>
                  <a:close/>
                  <a:moveTo>
                    <a:pt x="8525" y="8847"/>
                  </a:moveTo>
                  <a:lnTo>
                    <a:pt x="8525" y="9311"/>
                  </a:lnTo>
                  <a:lnTo>
                    <a:pt x="2631" y="9311"/>
                  </a:lnTo>
                  <a:lnTo>
                    <a:pt x="2631" y="8847"/>
                  </a:lnTo>
                  <a:close/>
                  <a:moveTo>
                    <a:pt x="1858" y="9632"/>
                  </a:moveTo>
                  <a:lnTo>
                    <a:pt x="1858" y="10097"/>
                  </a:lnTo>
                  <a:lnTo>
                    <a:pt x="607" y="10097"/>
                  </a:lnTo>
                  <a:lnTo>
                    <a:pt x="607" y="9632"/>
                  </a:lnTo>
                  <a:close/>
                  <a:moveTo>
                    <a:pt x="8978" y="9632"/>
                  </a:moveTo>
                  <a:lnTo>
                    <a:pt x="8978" y="10097"/>
                  </a:lnTo>
                  <a:lnTo>
                    <a:pt x="2203" y="10097"/>
                  </a:lnTo>
                  <a:lnTo>
                    <a:pt x="2203" y="9632"/>
                  </a:lnTo>
                  <a:close/>
                  <a:moveTo>
                    <a:pt x="10549" y="9632"/>
                  </a:moveTo>
                  <a:lnTo>
                    <a:pt x="10549" y="10097"/>
                  </a:lnTo>
                  <a:lnTo>
                    <a:pt x="9299" y="10097"/>
                  </a:lnTo>
                  <a:lnTo>
                    <a:pt x="9299" y="9632"/>
                  </a:lnTo>
                  <a:close/>
                  <a:moveTo>
                    <a:pt x="5566" y="0"/>
                  </a:moveTo>
                  <a:cubicBezTo>
                    <a:pt x="5531" y="0"/>
                    <a:pt x="5495" y="12"/>
                    <a:pt x="5465" y="36"/>
                  </a:cubicBezTo>
                  <a:lnTo>
                    <a:pt x="4417" y="857"/>
                  </a:lnTo>
                  <a:cubicBezTo>
                    <a:pt x="4346" y="917"/>
                    <a:pt x="4334" y="1024"/>
                    <a:pt x="4394" y="1096"/>
                  </a:cubicBezTo>
                  <a:cubicBezTo>
                    <a:pt x="4427" y="1136"/>
                    <a:pt x="4473" y="1158"/>
                    <a:pt x="4521" y="1158"/>
                  </a:cubicBezTo>
                  <a:cubicBezTo>
                    <a:pt x="4557" y="1158"/>
                    <a:pt x="4596" y="1145"/>
                    <a:pt x="4632" y="1119"/>
                  </a:cubicBezTo>
                  <a:lnTo>
                    <a:pt x="5560" y="393"/>
                  </a:lnTo>
                  <a:lnTo>
                    <a:pt x="8025" y="2298"/>
                  </a:lnTo>
                  <a:lnTo>
                    <a:pt x="3143" y="2298"/>
                  </a:lnTo>
                  <a:lnTo>
                    <a:pt x="4036" y="1596"/>
                  </a:lnTo>
                  <a:cubicBezTo>
                    <a:pt x="4108" y="1536"/>
                    <a:pt x="4120" y="1441"/>
                    <a:pt x="4060" y="1358"/>
                  </a:cubicBezTo>
                  <a:cubicBezTo>
                    <a:pt x="4026" y="1317"/>
                    <a:pt x="3977" y="1296"/>
                    <a:pt x="3928" y="1296"/>
                  </a:cubicBezTo>
                  <a:cubicBezTo>
                    <a:pt x="3891" y="1296"/>
                    <a:pt x="3853" y="1308"/>
                    <a:pt x="3822" y="1334"/>
                  </a:cubicBezTo>
                  <a:lnTo>
                    <a:pt x="2584" y="2298"/>
                  </a:lnTo>
                  <a:lnTo>
                    <a:pt x="2453" y="2298"/>
                  </a:lnTo>
                  <a:cubicBezTo>
                    <a:pt x="2250" y="2298"/>
                    <a:pt x="2072" y="2477"/>
                    <a:pt x="2072" y="2691"/>
                  </a:cubicBezTo>
                  <a:lnTo>
                    <a:pt x="2072" y="3048"/>
                  </a:lnTo>
                  <a:lnTo>
                    <a:pt x="2072" y="3108"/>
                  </a:lnTo>
                  <a:lnTo>
                    <a:pt x="524" y="3108"/>
                  </a:lnTo>
                  <a:cubicBezTo>
                    <a:pt x="322" y="3108"/>
                    <a:pt x="167" y="3251"/>
                    <a:pt x="131" y="3441"/>
                  </a:cubicBezTo>
                  <a:lnTo>
                    <a:pt x="0" y="4834"/>
                  </a:lnTo>
                  <a:cubicBezTo>
                    <a:pt x="0" y="4870"/>
                    <a:pt x="12" y="4918"/>
                    <a:pt x="48" y="4953"/>
                  </a:cubicBezTo>
                  <a:cubicBezTo>
                    <a:pt x="72" y="4977"/>
                    <a:pt x="119" y="5013"/>
                    <a:pt x="167" y="5013"/>
                  </a:cubicBezTo>
                  <a:lnTo>
                    <a:pt x="262" y="5013"/>
                  </a:lnTo>
                  <a:lnTo>
                    <a:pt x="262" y="5822"/>
                  </a:lnTo>
                  <a:cubicBezTo>
                    <a:pt x="262" y="5918"/>
                    <a:pt x="345" y="5989"/>
                    <a:pt x="429" y="5989"/>
                  </a:cubicBezTo>
                  <a:cubicBezTo>
                    <a:pt x="524" y="5989"/>
                    <a:pt x="596" y="5918"/>
                    <a:pt x="596" y="5822"/>
                  </a:cubicBezTo>
                  <a:lnTo>
                    <a:pt x="596" y="5013"/>
                  </a:lnTo>
                  <a:lnTo>
                    <a:pt x="2965" y="5013"/>
                  </a:lnTo>
                  <a:lnTo>
                    <a:pt x="2965" y="7763"/>
                  </a:lnTo>
                  <a:lnTo>
                    <a:pt x="2798" y="7930"/>
                  </a:lnTo>
                  <a:cubicBezTo>
                    <a:pt x="2762" y="7954"/>
                    <a:pt x="2751" y="8001"/>
                    <a:pt x="2751" y="8049"/>
                  </a:cubicBezTo>
                  <a:lnTo>
                    <a:pt x="2751" y="8537"/>
                  </a:lnTo>
                  <a:lnTo>
                    <a:pt x="2489" y="8537"/>
                  </a:lnTo>
                  <a:cubicBezTo>
                    <a:pt x="2393" y="8537"/>
                    <a:pt x="2322" y="8608"/>
                    <a:pt x="2322" y="8704"/>
                  </a:cubicBezTo>
                  <a:lnTo>
                    <a:pt x="2322" y="9323"/>
                  </a:lnTo>
                  <a:lnTo>
                    <a:pt x="643" y="9323"/>
                  </a:lnTo>
                  <a:lnTo>
                    <a:pt x="643" y="6584"/>
                  </a:lnTo>
                  <a:cubicBezTo>
                    <a:pt x="643" y="6501"/>
                    <a:pt x="560" y="6418"/>
                    <a:pt x="476" y="6418"/>
                  </a:cubicBezTo>
                  <a:cubicBezTo>
                    <a:pt x="381" y="6418"/>
                    <a:pt x="310" y="6501"/>
                    <a:pt x="310" y="6584"/>
                  </a:cubicBezTo>
                  <a:lnTo>
                    <a:pt x="310" y="10275"/>
                  </a:lnTo>
                  <a:cubicBezTo>
                    <a:pt x="310" y="10371"/>
                    <a:pt x="381" y="10442"/>
                    <a:pt x="476" y="10442"/>
                  </a:cubicBezTo>
                  <a:lnTo>
                    <a:pt x="10740" y="10442"/>
                  </a:lnTo>
                  <a:cubicBezTo>
                    <a:pt x="10835" y="10442"/>
                    <a:pt x="10906" y="10371"/>
                    <a:pt x="10906" y="10275"/>
                  </a:cubicBezTo>
                  <a:lnTo>
                    <a:pt x="10906" y="8347"/>
                  </a:lnTo>
                  <a:cubicBezTo>
                    <a:pt x="10906" y="8251"/>
                    <a:pt x="10835" y="8180"/>
                    <a:pt x="10740" y="8180"/>
                  </a:cubicBezTo>
                  <a:cubicBezTo>
                    <a:pt x="10656" y="8180"/>
                    <a:pt x="10585" y="8251"/>
                    <a:pt x="10585" y="8347"/>
                  </a:cubicBezTo>
                  <a:lnTo>
                    <a:pt x="10585" y="9323"/>
                  </a:lnTo>
                  <a:lnTo>
                    <a:pt x="8894" y="9323"/>
                  </a:lnTo>
                  <a:lnTo>
                    <a:pt x="8894" y="8704"/>
                  </a:lnTo>
                  <a:cubicBezTo>
                    <a:pt x="8894" y="8608"/>
                    <a:pt x="8823" y="8537"/>
                    <a:pt x="8739" y="8537"/>
                  </a:cubicBezTo>
                  <a:lnTo>
                    <a:pt x="8466" y="8537"/>
                  </a:lnTo>
                  <a:lnTo>
                    <a:pt x="8466" y="8049"/>
                  </a:lnTo>
                  <a:cubicBezTo>
                    <a:pt x="8466" y="8001"/>
                    <a:pt x="8454" y="7954"/>
                    <a:pt x="8418" y="7930"/>
                  </a:cubicBezTo>
                  <a:lnTo>
                    <a:pt x="8239" y="7763"/>
                  </a:lnTo>
                  <a:lnTo>
                    <a:pt x="8239" y="5013"/>
                  </a:lnTo>
                  <a:lnTo>
                    <a:pt x="10549" y="5013"/>
                  </a:lnTo>
                  <a:lnTo>
                    <a:pt x="10549" y="7585"/>
                  </a:lnTo>
                  <a:cubicBezTo>
                    <a:pt x="10549" y="7668"/>
                    <a:pt x="10621" y="7751"/>
                    <a:pt x="10716" y="7751"/>
                  </a:cubicBezTo>
                  <a:cubicBezTo>
                    <a:pt x="10799" y="7751"/>
                    <a:pt x="10883" y="7668"/>
                    <a:pt x="10883" y="7585"/>
                  </a:cubicBezTo>
                  <a:lnTo>
                    <a:pt x="10883" y="5013"/>
                  </a:lnTo>
                  <a:lnTo>
                    <a:pt x="10978" y="5013"/>
                  </a:lnTo>
                  <a:cubicBezTo>
                    <a:pt x="11025" y="5013"/>
                    <a:pt x="11073" y="4989"/>
                    <a:pt x="11097" y="4953"/>
                  </a:cubicBezTo>
                  <a:cubicBezTo>
                    <a:pt x="11133" y="4906"/>
                    <a:pt x="11144" y="4858"/>
                    <a:pt x="11133" y="4810"/>
                  </a:cubicBezTo>
                  <a:lnTo>
                    <a:pt x="11002" y="3429"/>
                  </a:lnTo>
                  <a:cubicBezTo>
                    <a:pt x="10978" y="3239"/>
                    <a:pt x="10811" y="3084"/>
                    <a:pt x="10609" y="3084"/>
                  </a:cubicBezTo>
                  <a:lnTo>
                    <a:pt x="9061" y="3084"/>
                  </a:lnTo>
                  <a:lnTo>
                    <a:pt x="9061" y="3024"/>
                  </a:lnTo>
                  <a:lnTo>
                    <a:pt x="9061" y="2667"/>
                  </a:lnTo>
                  <a:cubicBezTo>
                    <a:pt x="9061" y="2465"/>
                    <a:pt x="8882" y="2286"/>
                    <a:pt x="8680" y="2286"/>
                  </a:cubicBezTo>
                  <a:lnTo>
                    <a:pt x="8537" y="2286"/>
                  </a:lnTo>
                  <a:lnTo>
                    <a:pt x="5668" y="36"/>
                  </a:lnTo>
                  <a:cubicBezTo>
                    <a:pt x="5638" y="12"/>
                    <a:pt x="5602" y="0"/>
                    <a:pt x="55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79"/>
            <p:cNvSpPr/>
            <p:nvPr/>
          </p:nvSpPr>
          <p:spPr>
            <a:xfrm>
              <a:off x="2897827" y="2604753"/>
              <a:ext cx="48197" cy="64506"/>
            </a:xfrm>
            <a:custGeom>
              <a:avLst/>
              <a:gdLst/>
              <a:ahLst/>
              <a:cxnLst/>
              <a:rect l="l" t="t" r="r" b="b"/>
              <a:pathLst>
                <a:path w="1513" h="2025" extrusionOk="0">
                  <a:moveTo>
                    <a:pt x="762" y="334"/>
                  </a:moveTo>
                  <a:cubicBezTo>
                    <a:pt x="989" y="334"/>
                    <a:pt x="1191" y="524"/>
                    <a:pt x="1191" y="762"/>
                  </a:cubicBezTo>
                  <a:lnTo>
                    <a:pt x="1191" y="1703"/>
                  </a:lnTo>
                  <a:lnTo>
                    <a:pt x="334" y="1703"/>
                  </a:lnTo>
                  <a:lnTo>
                    <a:pt x="334" y="762"/>
                  </a:lnTo>
                  <a:cubicBezTo>
                    <a:pt x="334" y="524"/>
                    <a:pt x="524" y="334"/>
                    <a:pt x="762" y="334"/>
                  </a:cubicBezTo>
                  <a:close/>
                  <a:moveTo>
                    <a:pt x="750" y="0"/>
                  </a:moveTo>
                  <a:cubicBezTo>
                    <a:pt x="334" y="0"/>
                    <a:pt x="0" y="346"/>
                    <a:pt x="0" y="762"/>
                  </a:cubicBezTo>
                  <a:lnTo>
                    <a:pt x="0" y="1858"/>
                  </a:lnTo>
                  <a:cubicBezTo>
                    <a:pt x="0" y="1953"/>
                    <a:pt x="72" y="2024"/>
                    <a:pt x="155" y="2024"/>
                  </a:cubicBezTo>
                  <a:lnTo>
                    <a:pt x="1346" y="2024"/>
                  </a:lnTo>
                  <a:cubicBezTo>
                    <a:pt x="1441" y="2024"/>
                    <a:pt x="1512" y="1953"/>
                    <a:pt x="1512" y="1858"/>
                  </a:cubicBezTo>
                  <a:lnTo>
                    <a:pt x="1512" y="762"/>
                  </a:lnTo>
                  <a:cubicBezTo>
                    <a:pt x="1512" y="346"/>
                    <a:pt x="1167" y="0"/>
                    <a:pt x="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79"/>
            <p:cNvSpPr/>
            <p:nvPr/>
          </p:nvSpPr>
          <p:spPr>
            <a:xfrm>
              <a:off x="2775695" y="2551650"/>
              <a:ext cx="51223" cy="51223"/>
            </a:xfrm>
            <a:custGeom>
              <a:avLst/>
              <a:gdLst/>
              <a:ahLst/>
              <a:cxnLst/>
              <a:rect l="l" t="t" r="r" b="b"/>
              <a:pathLst>
                <a:path w="1608" h="1608" extrusionOk="0">
                  <a:moveTo>
                    <a:pt x="810" y="310"/>
                  </a:moveTo>
                  <a:cubicBezTo>
                    <a:pt x="1060" y="310"/>
                    <a:pt x="1286" y="524"/>
                    <a:pt x="1286" y="786"/>
                  </a:cubicBezTo>
                  <a:cubicBezTo>
                    <a:pt x="1263" y="1060"/>
                    <a:pt x="1060" y="1262"/>
                    <a:pt x="810" y="1262"/>
                  </a:cubicBezTo>
                  <a:cubicBezTo>
                    <a:pt x="560" y="1262"/>
                    <a:pt x="334" y="1060"/>
                    <a:pt x="334" y="786"/>
                  </a:cubicBezTo>
                  <a:cubicBezTo>
                    <a:pt x="334" y="536"/>
                    <a:pt x="536" y="310"/>
                    <a:pt x="810" y="310"/>
                  </a:cubicBezTo>
                  <a:close/>
                  <a:moveTo>
                    <a:pt x="810" y="0"/>
                  </a:moveTo>
                  <a:cubicBezTo>
                    <a:pt x="358" y="0"/>
                    <a:pt x="1" y="358"/>
                    <a:pt x="1" y="810"/>
                  </a:cubicBezTo>
                  <a:cubicBezTo>
                    <a:pt x="1" y="1251"/>
                    <a:pt x="358" y="1608"/>
                    <a:pt x="810" y="1608"/>
                  </a:cubicBezTo>
                  <a:cubicBezTo>
                    <a:pt x="1251" y="1608"/>
                    <a:pt x="1608" y="1251"/>
                    <a:pt x="1608" y="810"/>
                  </a:cubicBezTo>
                  <a:cubicBezTo>
                    <a:pt x="1596" y="358"/>
                    <a:pt x="1239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97" name="Google Shape;11597;p79"/>
          <p:cNvGrpSpPr/>
          <p:nvPr/>
        </p:nvGrpSpPr>
        <p:grpSpPr>
          <a:xfrm>
            <a:off x="6657194" y="2253073"/>
            <a:ext cx="375507" cy="367925"/>
            <a:chOff x="6657194" y="2434073"/>
            <a:chExt cx="375507" cy="367925"/>
          </a:xfrm>
          <a:solidFill>
            <a:schemeClr val="tx1"/>
          </a:solidFill>
        </p:grpSpPr>
        <p:sp>
          <p:nvSpPr>
            <p:cNvPr id="11598" name="Google Shape;11598;p79"/>
            <p:cNvSpPr/>
            <p:nvPr/>
          </p:nvSpPr>
          <p:spPr>
            <a:xfrm>
              <a:off x="6657194" y="2434073"/>
              <a:ext cx="190780" cy="367925"/>
            </a:xfrm>
            <a:custGeom>
              <a:avLst/>
              <a:gdLst/>
              <a:ahLst/>
              <a:cxnLst/>
              <a:rect l="l" t="t" r="r" b="b"/>
              <a:pathLst>
                <a:path w="5989" h="11550" extrusionOk="0">
                  <a:moveTo>
                    <a:pt x="3024" y="346"/>
                  </a:moveTo>
                  <a:cubicBezTo>
                    <a:pt x="4465" y="346"/>
                    <a:pt x="5644" y="1524"/>
                    <a:pt x="5644" y="2965"/>
                  </a:cubicBezTo>
                  <a:lnTo>
                    <a:pt x="5644" y="5596"/>
                  </a:lnTo>
                  <a:lnTo>
                    <a:pt x="2977" y="5596"/>
                  </a:lnTo>
                  <a:cubicBezTo>
                    <a:pt x="2893" y="5596"/>
                    <a:pt x="2810" y="5668"/>
                    <a:pt x="2810" y="5763"/>
                  </a:cubicBezTo>
                  <a:cubicBezTo>
                    <a:pt x="2810" y="5846"/>
                    <a:pt x="2893" y="5930"/>
                    <a:pt x="2977" y="5930"/>
                  </a:cubicBezTo>
                  <a:lnTo>
                    <a:pt x="5644" y="5930"/>
                  </a:lnTo>
                  <a:lnTo>
                    <a:pt x="5644" y="8561"/>
                  </a:lnTo>
                  <a:cubicBezTo>
                    <a:pt x="5644" y="10002"/>
                    <a:pt x="4465" y="11180"/>
                    <a:pt x="3024" y="11180"/>
                  </a:cubicBezTo>
                  <a:lnTo>
                    <a:pt x="2965" y="11180"/>
                  </a:lnTo>
                  <a:cubicBezTo>
                    <a:pt x="1524" y="11180"/>
                    <a:pt x="345" y="10002"/>
                    <a:pt x="345" y="8561"/>
                  </a:cubicBezTo>
                  <a:lnTo>
                    <a:pt x="345" y="5930"/>
                  </a:lnTo>
                  <a:lnTo>
                    <a:pt x="2119" y="5930"/>
                  </a:lnTo>
                  <a:cubicBezTo>
                    <a:pt x="2203" y="5930"/>
                    <a:pt x="2274" y="5846"/>
                    <a:pt x="2274" y="5763"/>
                  </a:cubicBezTo>
                  <a:cubicBezTo>
                    <a:pt x="2274" y="5668"/>
                    <a:pt x="2203" y="5596"/>
                    <a:pt x="2119" y="5596"/>
                  </a:cubicBezTo>
                  <a:lnTo>
                    <a:pt x="345" y="5596"/>
                  </a:lnTo>
                  <a:lnTo>
                    <a:pt x="345" y="2965"/>
                  </a:lnTo>
                  <a:cubicBezTo>
                    <a:pt x="345" y="1524"/>
                    <a:pt x="1524" y="346"/>
                    <a:pt x="2965" y="346"/>
                  </a:cubicBezTo>
                  <a:close/>
                  <a:moveTo>
                    <a:pt x="2965" y="0"/>
                  </a:moveTo>
                  <a:cubicBezTo>
                    <a:pt x="1322" y="0"/>
                    <a:pt x="0" y="1322"/>
                    <a:pt x="0" y="2965"/>
                  </a:cubicBezTo>
                  <a:lnTo>
                    <a:pt x="0" y="8585"/>
                  </a:lnTo>
                  <a:cubicBezTo>
                    <a:pt x="0" y="10228"/>
                    <a:pt x="1322" y="11550"/>
                    <a:pt x="2965" y="11550"/>
                  </a:cubicBezTo>
                  <a:lnTo>
                    <a:pt x="3024" y="11550"/>
                  </a:lnTo>
                  <a:cubicBezTo>
                    <a:pt x="4655" y="11550"/>
                    <a:pt x="5989" y="10228"/>
                    <a:pt x="5989" y="8585"/>
                  </a:cubicBezTo>
                  <a:lnTo>
                    <a:pt x="5989" y="2953"/>
                  </a:lnTo>
                  <a:cubicBezTo>
                    <a:pt x="5965" y="1322"/>
                    <a:pt x="4644" y="0"/>
                    <a:pt x="30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79"/>
            <p:cNvSpPr/>
            <p:nvPr/>
          </p:nvSpPr>
          <p:spPr>
            <a:xfrm>
              <a:off x="6854409" y="2464399"/>
              <a:ext cx="178292" cy="162365"/>
            </a:xfrm>
            <a:custGeom>
              <a:avLst/>
              <a:gdLst/>
              <a:ahLst/>
              <a:cxnLst/>
              <a:rect l="l" t="t" r="r" b="b"/>
              <a:pathLst>
                <a:path w="5597" h="5097" extrusionOk="0">
                  <a:moveTo>
                    <a:pt x="2807" y="346"/>
                  </a:moveTo>
                  <a:cubicBezTo>
                    <a:pt x="3371" y="346"/>
                    <a:pt x="3933" y="564"/>
                    <a:pt x="4358" y="1001"/>
                  </a:cubicBezTo>
                  <a:cubicBezTo>
                    <a:pt x="5180" y="1835"/>
                    <a:pt x="5227" y="3132"/>
                    <a:pt x="4477" y="3990"/>
                  </a:cubicBezTo>
                  <a:lnTo>
                    <a:pt x="3441" y="2954"/>
                  </a:lnTo>
                  <a:cubicBezTo>
                    <a:pt x="3411" y="2924"/>
                    <a:pt x="3367" y="2909"/>
                    <a:pt x="3322" y="2909"/>
                  </a:cubicBezTo>
                  <a:cubicBezTo>
                    <a:pt x="3278" y="2909"/>
                    <a:pt x="3233" y="2924"/>
                    <a:pt x="3203" y="2954"/>
                  </a:cubicBezTo>
                  <a:cubicBezTo>
                    <a:pt x="3144" y="3013"/>
                    <a:pt x="3144" y="3132"/>
                    <a:pt x="3203" y="3192"/>
                  </a:cubicBezTo>
                  <a:lnTo>
                    <a:pt x="4239" y="4228"/>
                  </a:lnTo>
                  <a:cubicBezTo>
                    <a:pt x="3831" y="4584"/>
                    <a:pt x="3321" y="4763"/>
                    <a:pt x="2810" y="4763"/>
                  </a:cubicBezTo>
                  <a:cubicBezTo>
                    <a:pt x="2246" y="4763"/>
                    <a:pt x="1681" y="4546"/>
                    <a:pt x="1250" y="4109"/>
                  </a:cubicBezTo>
                  <a:cubicBezTo>
                    <a:pt x="417" y="3287"/>
                    <a:pt x="393" y="1977"/>
                    <a:pt x="1131" y="1120"/>
                  </a:cubicBezTo>
                  <a:lnTo>
                    <a:pt x="1131" y="1120"/>
                  </a:lnTo>
                  <a:lnTo>
                    <a:pt x="2679" y="2668"/>
                  </a:lnTo>
                  <a:cubicBezTo>
                    <a:pt x="2709" y="2698"/>
                    <a:pt x="2754" y="2713"/>
                    <a:pt x="2798" y="2713"/>
                  </a:cubicBezTo>
                  <a:cubicBezTo>
                    <a:pt x="2843" y="2713"/>
                    <a:pt x="2888" y="2698"/>
                    <a:pt x="2917" y="2668"/>
                  </a:cubicBezTo>
                  <a:cubicBezTo>
                    <a:pt x="2977" y="2608"/>
                    <a:pt x="2977" y="2489"/>
                    <a:pt x="2917" y="2430"/>
                  </a:cubicBezTo>
                  <a:lnTo>
                    <a:pt x="1370" y="882"/>
                  </a:lnTo>
                  <a:cubicBezTo>
                    <a:pt x="1783" y="525"/>
                    <a:pt x="2296" y="346"/>
                    <a:pt x="2807" y="346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7"/>
                    <a:pt x="1000" y="4347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7"/>
                  </a:cubicBezTo>
                  <a:cubicBezTo>
                    <a:pt x="5596" y="3347"/>
                    <a:pt x="5596" y="1739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79"/>
            <p:cNvSpPr/>
            <p:nvPr/>
          </p:nvSpPr>
          <p:spPr>
            <a:xfrm>
              <a:off x="6854409" y="2631288"/>
              <a:ext cx="177528" cy="162365"/>
            </a:xfrm>
            <a:custGeom>
              <a:avLst/>
              <a:gdLst/>
              <a:ahLst/>
              <a:cxnLst/>
              <a:rect l="l" t="t" r="r" b="b"/>
              <a:pathLst>
                <a:path w="5573" h="5097" extrusionOk="0">
                  <a:moveTo>
                    <a:pt x="2805" y="338"/>
                  </a:moveTo>
                  <a:cubicBezTo>
                    <a:pt x="3314" y="338"/>
                    <a:pt x="3821" y="515"/>
                    <a:pt x="4227" y="870"/>
                  </a:cubicBezTo>
                  <a:lnTo>
                    <a:pt x="1120" y="3977"/>
                  </a:lnTo>
                  <a:cubicBezTo>
                    <a:pt x="393" y="3108"/>
                    <a:pt x="417" y="1799"/>
                    <a:pt x="1239" y="989"/>
                  </a:cubicBezTo>
                  <a:cubicBezTo>
                    <a:pt x="1671" y="556"/>
                    <a:pt x="2239" y="338"/>
                    <a:pt x="2805" y="338"/>
                  </a:cubicBezTo>
                  <a:close/>
                  <a:moveTo>
                    <a:pt x="2803" y="1"/>
                  </a:moveTo>
                  <a:cubicBezTo>
                    <a:pt x="2152" y="1"/>
                    <a:pt x="1501" y="251"/>
                    <a:pt x="1000" y="751"/>
                  </a:cubicBezTo>
                  <a:cubicBezTo>
                    <a:pt x="0" y="1739"/>
                    <a:pt x="0" y="3346"/>
                    <a:pt x="1000" y="4346"/>
                  </a:cubicBezTo>
                  <a:cubicBezTo>
                    <a:pt x="1501" y="4847"/>
                    <a:pt x="2152" y="5097"/>
                    <a:pt x="2803" y="5097"/>
                  </a:cubicBezTo>
                  <a:cubicBezTo>
                    <a:pt x="3453" y="5097"/>
                    <a:pt x="4102" y="4847"/>
                    <a:pt x="4596" y="4346"/>
                  </a:cubicBezTo>
                  <a:cubicBezTo>
                    <a:pt x="4656" y="4287"/>
                    <a:pt x="4656" y="4168"/>
                    <a:pt x="4596" y="4108"/>
                  </a:cubicBezTo>
                  <a:cubicBezTo>
                    <a:pt x="4566" y="4079"/>
                    <a:pt x="4522" y="4064"/>
                    <a:pt x="4477" y="4064"/>
                  </a:cubicBezTo>
                  <a:cubicBezTo>
                    <a:pt x="4432" y="4064"/>
                    <a:pt x="4388" y="4079"/>
                    <a:pt x="4358" y="4108"/>
                  </a:cubicBezTo>
                  <a:cubicBezTo>
                    <a:pt x="3933" y="4540"/>
                    <a:pt x="3370" y="4754"/>
                    <a:pt x="2806" y="4754"/>
                  </a:cubicBezTo>
                  <a:cubicBezTo>
                    <a:pt x="2295" y="4754"/>
                    <a:pt x="1783" y="4578"/>
                    <a:pt x="1370" y="4227"/>
                  </a:cubicBezTo>
                  <a:lnTo>
                    <a:pt x="2417" y="3180"/>
                  </a:lnTo>
                  <a:lnTo>
                    <a:pt x="4477" y="1120"/>
                  </a:lnTo>
                  <a:cubicBezTo>
                    <a:pt x="5060" y="1799"/>
                    <a:pt x="5180" y="2775"/>
                    <a:pt x="4763" y="3573"/>
                  </a:cubicBezTo>
                  <a:cubicBezTo>
                    <a:pt x="4715" y="3668"/>
                    <a:pt x="4751" y="3751"/>
                    <a:pt x="4834" y="3799"/>
                  </a:cubicBezTo>
                  <a:cubicBezTo>
                    <a:pt x="4863" y="3813"/>
                    <a:pt x="4890" y="3820"/>
                    <a:pt x="4916" y="3820"/>
                  </a:cubicBezTo>
                  <a:cubicBezTo>
                    <a:pt x="4976" y="3820"/>
                    <a:pt x="5027" y="3782"/>
                    <a:pt x="5060" y="3715"/>
                  </a:cubicBezTo>
                  <a:cubicBezTo>
                    <a:pt x="5572" y="2739"/>
                    <a:pt x="5406" y="1537"/>
                    <a:pt x="4596" y="751"/>
                  </a:cubicBezTo>
                  <a:cubicBezTo>
                    <a:pt x="4102" y="251"/>
                    <a:pt x="3453" y="1"/>
                    <a:pt x="28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1" name="Google Shape;11601;p79"/>
          <p:cNvGrpSpPr/>
          <p:nvPr/>
        </p:nvGrpSpPr>
        <p:grpSpPr>
          <a:xfrm>
            <a:off x="7101317" y="2260655"/>
            <a:ext cx="367925" cy="352380"/>
            <a:chOff x="7101317" y="2441655"/>
            <a:chExt cx="367925" cy="352380"/>
          </a:xfrm>
          <a:solidFill>
            <a:schemeClr val="tx1"/>
          </a:solidFill>
        </p:grpSpPr>
        <p:sp>
          <p:nvSpPr>
            <p:cNvPr id="11602" name="Google Shape;11602;p79"/>
            <p:cNvSpPr/>
            <p:nvPr/>
          </p:nvSpPr>
          <p:spPr>
            <a:xfrm>
              <a:off x="7101317" y="2441655"/>
              <a:ext cx="367925" cy="352380"/>
            </a:xfrm>
            <a:custGeom>
              <a:avLst/>
              <a:gdLst/>
              <a:ahLst/>
              <a:cxnLst/>
              <a:rect l="l" t="t" r="r" b="b"/>
              <a:pathLst>
                <a:path w="11550" h="11062" extrusionOk="0">
                  <a:moveTo>
                    <a:pt x="7061" y="334"/>
                  </a:moveTo>
                  <a:cubicBezTo>
                    <a:pt x="7799" y="334"/>
                    <a:pt x="8406" y="941"/>
                    <a:pt x="8406" y="1679"/>
                  </a:cubicBezTo>
                  <a:lnTo>
                    <a:pt x="8406" y="3108"/>
                  </a:lnTo>
                  <a:lnTo>
                    <a:pt x="7906" y="3108"/>
                  </a:lnTo>
                  <a:lnTo>
                    <a:pt x="7906" y="1679"/>
                  </a:lnTo>
                  <a:cubicBezTo>
                    <a:pt x="7906" y="1227"/>
                    <a:pt x="7537" y="834"/>
                    <a:pt x="7061" y="834"/>
                  </a:cubicBezTo>
                  <a:lnTo>
                    <a:pt x="4465" y="834"/>
                  </a:lnTo>
                  <a:cubicBezTo>
                    <a:pt x="4001" y="834"/>
                    <a:pt x="3620" y="1203"/>
                    <a:pt x="3620" y="1679"/>
                  </a:cubicBezTo>
                  <a:lnTo>
                    <a:pt x="3620" y="2429"/>
                  </a:lnTo>
                  <a:cubicBezTo>
                    <a:pt x="3620" y="2513"/>
                    <a:pt x="3691" y="2596"/>
                    <a:pt x="3786" y="2596"/>
                  </a:cubicBezTo>
                  <a:cubicBezTo>
                    <a:pt x="3870" y="2596"/>
                    <a:pt x="3941" y="2513"/>
                    <a:pt x="3941" y="2429"/>
                  </a:cubicBezTo>
                  <a:lnTo>
                    <a:pt x="3941" y="1679"/>
                  </a:lnTo>
                  <a:cubicBezTo>
                    <a:pt x="3941" y="1406"/>
                    <a:pt x="4167" y="1179"/>
                    <a:pt x="4453" y="1179"/>
                  </a:cubicBezTo>
                  <a:lnTo>
                    <a:pt x="7037" y="1179"/>
                  </a:lnTo>
                  <a:cubicBezTo>
                    <a:pt x="7323" y="1179"/>
                    <a:pt x="7549" y="1406"/>
                    <a:pt x="7549" y="1679"/>
                  </a:cubicBezTo>
                  <a:lnTo>
                    <a:pt x="7549" y="3108"/>
                  </a:lnTo>
                  <a:lnTo>
                    <a:pt x="3108" y="3108"/>
                  </a:lnTo>
                  <a:lnTo>
                    <a:pt x="3120" y="1679"/>
                  </a:lnTo>
                  <a:cubicBezTo>
                    <a:pt x="3120" y="941"/>
                    <a:pt x="3727" y="334"/>
                    <a:pt x="4465" y="334"/>
                  </a:cubicBezTo>
                  <a:close/>
                  <a:moveTo>
                    <a:pt x="8382" y="3453"/>
                  </a:moveTo>
                  <a:cubicBezTo>
                    <a:pt x="9930" y="3453"/>
                    <a:pt x="11180" y="4704"/>
                    <a:pt x="11180" y="6251"/>
                  </a:cubicBezTo>
                  <a:lnTo>
                    <a:pt x="11180" y="9252"/>
                  </a:lnTo>
                  <a:lnTo>
                    <a:pt x="2905" y="9252"/>
                  </a:lnTo>
                  <a:cubicBezTo>
                    <a:pt x="2822" y="9252"/>
                    <a:pt x="2739" y="9335"/>
                    <a:pt x="2739" y="9418"/>
                  </a:cubicBezTo>
                  <a:cubicBezTo>
                    <a:pt x="2739" y="9514"/>
                    <a:pt x="2822" y="9585"/>
                    <a:pt x="2905" y="9585"/>
                  </a:cubicBezTo>
                  <a:lnTo>
                    <a:pt x="11180" y="9585"/>
                  </a:lnTo>
                  <a:lnTo>
                    <a:pt x="11180" y="10288"/>
                  </a:lnTo>
                  <a:cubicBezTo>
                    <a:pt x="11168" y="10538"/>
                    <a:pt x="10942" y="10728"/>
                    <a:pt x="10716" y="10728"/>
                  </a:cubicBezTo>
                  <a:cubicBezTo>
                    <a:pt x="10716" y="10716"/>
                    <a:pt x="822" y="10716"/>
                    <a:pt x="774" y="10716"/>
                  </a:cubicBezTo>
                  <a:cubicBezTo>
                    <a:pt x="536" y="10704"/>
                    <a:pt x="334" y="10490"/>
                    <a:pt x="334" y="10240"/>
                  </a:cubicBezTo>
                  <a:lnTo>
                    <a:pt x="334" y="9585"/>
                  </a:lnTo>
                  <a:lnTo>
                    <a:pt x="2072" y="9585"/>
                  </a:lnTo>
                  <a:cubicBezTo>
                    <a:pt x="2167" y="9585"/>
                    <a:pt x="2239" y="9514"/>
                    <a:pt x="2239" y="9418"/>
                  </a:cubicBezTo>
                  <a:cubicBezTo>
                    <a:pt x="2239" y="9335"/>
                    <a:pt x="2167" y="9252"/>
                    <a:pt x="2072" y="9252"/>
                  </a:cubicBezTo>
                  <a:lnTo>
                    <a:pt x="334" y="9252"/>
                  </a:lnTo>
                  <a:lnTo>
                    <a:pt x="334" y="6251"/>
                  </a:lnTo>
                  <a:cubicBezTo>
                    <a:pt x="334" y="4704"/>
                    <a:pt x="1584" y="3453"/>
                    <a:pt x="3132" y="3453"/>
                  </a:cubicBezTo>
                  <a:close/>
                  <a:moveTo>
                    <a:pt x="4465" y="1"/>
                  </a:moveTo>
                  <a:cubicBezTo>
                    <a:pt x="3536" y="1"/>
                    <a:pt x="2786" y="763"/>
                    <a:pt x="2786" y="1679"/>
                  </a:cubicBezTo>
                  <a:lnTo>
                    <a:pt x="2786" y="3132"/>
                  </a:lnTo>
                  <a:cubicBezTo>
                    <a:pt x="1227" y="3311"/>
                    <a:pt x="0" y="4632"/>
                    <a:pt x="0" y="6239"/>
                  </a:cubicBezTo>
                  <a:lnTo>
                    <a:pt x="0" y="10240"/>
                  </a:lnTo>
                  <a:cubicBezTo>
                    <a:pt x="0" y="10692"/>
                    <a:pt x="357" y="11061"/>
                    <a:pt x="822" y="11061"/>
                  </a:cubicBezTo>
                  <a:lnTo>
                    <a:pt x="10740" y="11061"/>
                  </a:lnTo>
                  <a:cubicBezTo>
                    <a:pt x="11180" y="11061"/>
                    <a:pt x="11549" y="10704"/>
                    <a:pt x="11549" y="10240"/>
                  </a:cubicBezTo>
                  <a:lnTo>
                    <a:pt x="11549" y="6239"/>
                  </a:lnTo>
                  <a:cubicBezTo>
                    <a:pt x="11526" y="4632"/>
                    <a:pt x="10299" y="3287"/>
                    <a:pt x="8739" y="3132"/>
                  </a:cubicBezTo>
                  <a:lnTo>
                    <a:pt x="8739" y="1679"/>
                  </a:lnTo>
                  <a:cubicBezTo>
                    <a:pt x="8739" y="751"/>
                    <a:pt x="7977" y="1"/>
                    <a:pt x="7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79"/>
            <p:cNvSpPr/>
            <p:nvPr/>
          </p:nvSpPr>
          <p:spPr>
            <a:xfrm>
              <a:off x="7222302" y="2588443"/>
              <a:ext cx="124426" cy="124043"/>
            </a:xfrm>
            <a:custGeom>
              <a:avLst/>
              <a:gdLst/>
              <a:ahLst/>
              <a:cxnLst/>
              <a:rect l="l" t="t" r="r" b="b"/>
              <a:pathLst>
                <a:path w="3906" h="3894" extrusionOk="0">
                  <a:moveTo>
                    <a:pt x="2441" y="334"/>
                  </a:moveTo>
                  <a:lnTo>
                    <a:pt x="2441" y="1286"/>
                  </a:lnTo>
                  <a:cubicBezTo>
                    <a:pt x="2441" y="1381"/>
                    <a:pt x="2513" y="1453"/>
                    <a:pt x="2608" y="1453"/>
                  </a:cubicBezTo>
                  <a:lnTo>
                    <a:pt x="3560" y="1453"/>
                  </a:lnTo>
                  <a:lnTo>
                    <a:pt x="3560" y="2429"/>
                  </a:lnTo>
                  <a:lnTo>
                    <a:pt x="2608" y="2429"/>
                  </a:lnTo>
                  <a:cubicBezTo>
                    <a:pt x="2513" y="2429"/>
                    <a:pt x="2441" y="2513"/>
                    <a:pt x="2441" y="2596"/>
                  </a:cubicBezTo>
                  <a:lnTo>
                    <a:pt x="2441" y="3548"/>
                  </a:lnTo>
                  <a:lnTo>
                    <a:pt x="1465" y="3548"/>
                  </a:lnTo>
                  <a:lnTo>
                    <a:pt x="1465" y="2596"/>
                  </a:lnTo>
                  <a:cubicBezTo>
                    <a:pt x="1465" y="2513"/>
                    <a:pt x="1382" y="2429"/>
                    <a:pt x="1298" y="2429"/>
                  </a:cubicBezTo>
                  <a:lnTo>
                    <a:pt x="346" y="2429"/>
                  </a:lnTo>
                  <a:lnTo>
                    <a:pt x="346" y="1453"/>
                  </a:lnTo>
                  <a:lnTo>
                    <a:pt x="1298" y="1453"/>
                  </a:lnTo>
                  <a:cubicBezTo>
                    <a:pt x="1382" y="1453"/>
                    <a:pt x="1465" y="1381"/>
                    <a:pt x="1465" y="1286"/>
                  </a:cubicBezTo>
                  <a:lnTo>
                    <a:pt x="1465" y="334"/>
                  </a:lnTo>
                  <a:close/>
                  <a:moveTo>
                    <a:pt x="1298" y="0"/>
                  </a:moveTo>
                  <a:cubicBezTo>
                    <a:pt x="1203" y="0"/>
                    <a:pt x="1131" y="84"/>
                    <a:pt x="1131" y="167"/>
                  </a:cubicBezTo>
                  <a:lnTo>
                    <a:pt x="1131" y="1120"/>
                  </a:lnTo>
                  <a:lnTo>
                    <a:pt x="179" y="1120"/>
                  </a:lnTo>
                  <a:cubicBezTo>
                    <a:pt x="96" y="1120"/>
                    <a:pt x="12" y="1191"/>
                    <a:pt x="12" y="1286"/>
                  </a:cubicBezTo>
                  <a:lnTo>
                    <a:pt x="12" y="2608"/>
                  </a:lnTo>
                  <a:cubicBezTo>
                    <a:pt x="0" y="2703"/>
                    <a:pt x="96" y="2774"/>
                    <a:pt x="179" y="2774"/>
                  </a:cubicBezTo>
                  <a:lnTo>
                    <a:pt x="1131" y="2774"/>
                  </a:lnTo>
                  <a:lnTo>
                    <a:pt x="1131" y="3727"/>
                  </a:lnTo>
                  <a:cubicBezTo>
                    <a:pt x="1131" y="3822"/>
                    <a:pt x="1203" y="3894"/>
                    <a:pt x="1298" y="3894"/>
                  </a:cubicBezTo>
                  <a:lnTo>
                    <a:pt x="2620" y="3894"/>
                  </a:lnTo>
                  <a:cubicBezTo>
                    <a:pt x="2715" y="3894"/>
                    <a:pt x="2786" y="3822"/>
                    <a:pt x="2786" y="3727"/>
                  </a:cubicBezTo>
                  <a:lnTo>
                    <a:pt x="2786" y="2774"/>
                  </a:lnTo>
                  <a:lnTo>
                    <a:pt x="3739" y="2774"/>
                  </a:lnTo>
                  <a:cubicBezTo>
                    <a:pt x="3822" y="2774"/>
                    <a:pt x="3906" y="2703"/>
                    <a:pt x="3906" y="2608"/>
                  </a:cubicBezTo>
                  <a:lnTo>
                    <a:pt x="3906" y="1286"/>
                  </a:lnTo>
                  <a:cubicBezTo>
                    <a:pt x="3906" y="1191"/>
                    <a:pt x="3822" y="1120"/>
                    <a:pt x="3739" y="1120"/>
                  </a:cubicBezTo>
                  <a:lnTo>
                    <a:pt x="2786" y="1120"/>
                  </a:lnTo>
                  <a:lnTo>
                    <a:pt x="2786" y="167"/>
                  </a:lnTo>
                  <a:cubicBezTo>
                    <a:pt x="2786" y="84"/>
                    <a:pt x="2715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4" name="Google Shape;11604;p79"/>
          <p:cNvGrpSpPr/>
          <p:nvPr/>
        </p:nvGrpSpPr>
        <p:grpSpPr>
          <a:xfrm>
            <a:off x="5756399" y="2253456"/>
            <a:ext cx="367925" cy="367161"/>
            <a:chOff x="5756399" y="2434456"/>
            <a:chExt cx="367925" cy="367161"/>
          </a:xfrm>
          <a:solidFill>
            <a:schemeClr val="tx1"/>
          </a:solidFill>
        </p:grpSpPr>
        <p:sp>
          <p:nvSpPr>
            <p:cNvPr id="11605" name="Google Shape;11605;p79"/>
            <p:cNvSpPr/>
            <p:nvPr/>
          </p:nvSpPr>
          <p:spPr>
            <a:xfrm>
              <a:off x="5864865" y="2563023"/>
              <a:ext cx="39882" cy="68297"/>
            </a:xfrm>
            <a:custGeom>
              <a:avLst/>
              <a:gdLst/>
              <a:ahLst/>
              <a:cxnLst/>
              <a:rect l="l" t="t" r="r" b="b"/>
              <a:pathLst>
                <a:path w="1252" h="2144" extrusionOk="0">
                  <a:moveTo>
                    <a:pt x="918" y="334"/>
                  </a:moveTo>
                  <a:lnTo>
                    <a:pt x="918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77"/>
                  </a:lnTo>
                  <a:cubicBezTo>
                    <a:pt x="1" y="2072"/>
                    <a:pt x="84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79"/>
            <p:cNvSpPr/>
            <p:nvPr/>
          </p:nvSpPr>
          <p:spPr>
            <a:xfrm>
              <a:off x="5920261" y="2563023"/>
              <a:ext cx="40233" cy="68297"/>
            </a:xfrm>
            <a:custGeom>
              <a:avLst/>
              <a:gdLst/>
              <a:ahLst/>
              <a:cxnLst/>
              <a:rect l="l" t="t" r="r" b="b"/>
              <a:pathLst>
                <a:path w="1263" h="2144" extrusionOk="0">
                  <a:moveTo>
                    <a:pt x="929" y="334"/>
                  </a:moveTo>
                  <a:lnTo>
                    <a:pt x="929" y="1822"/>
                  </a:lnTo>
                  <a:lnTo>
                    <a:pt x="346" y="1822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84" y="1"/>
                    <a:pt x="12" y="72"/>
                    <a:pt x="12" y="167"/>
                  </a:cubicBezTo>
                  <a:lnTo>
                    <a:pt x="12" y="1977"/>
                  </a:lnTo>
                  <a:cubicBezTo>
                    <a:pt x="0" y="2072"/>
                    <a:pt x="84" y="2144"/>
                    <a:pt x="167" y="2144"/>
                  </a:cubicBezTo>
                  <a:lnTo>
                    <a:pt x="1096" y="2144"/>
                  </a:lnTo>
                  <a:cubicBezTo>
                    <a:pt x="1179" y="2144"/>
                    <a:pt x="1262" y="2072"/>
                    <a:pt x="1262" y="1977"/>
                  </a:cubicBezTo>
                  <a:lnTo>
                    <a:pt x="1262" y="167"/>
                  </a:lnTo>
                  <a:cubicBezTo>
                    <a:pt x="1262" y="72"/>
                    <a:pt x="1179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79"/>
            <p:cNvSpPr/>
            <p:nvPr/>
          </p:nvSpPr>
          <p:spPr>
            <a:xfrm>
              <a:off x="5790165" y="2646451"/>
              <a:ext cx="39851" cy="68329"/>
            </a:xfrm>
            <a:custGeom>
              <a:avLst/>
              <a:gdLst/>
              <a:ahLst/>
              <a:cxnLst/>
              <a:rect l="l" t="t" r="r" b="b"/>
              <a:pathLst>
                <a:path w="1251" h="2145" extrusionOk="0">
                  <a:moveTo>
                    <a:pt x="917" y="334"/>
                  </a:moveTo>
                  <a:lnTo>
                    <a:pt x="917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977"/>
                  </a:lnTo>
                  <a:cubicBezTo>
                    <a:pt x="0" y="2073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79"/>
            <p:cNvSpPr/>
            <p:nvPr/>
          </p:nvSpPr>
          <p:spPr>
            <a:xfrm>
              <a:off x="6050707" y="2646451"/>
              <a:ext cx="39882" cy="68329"/>
            </a:xfrm>
            <a:custGeom>
              <a:avLst/>
              <a:gdLst/>
              <a:ahLst/>
              <a:cxnLst/>
              <a:rect l="l" t="t" r="r" b="b"/>
              <a:pathLst>
                <a:path w="1252" h="2145" extrusionOk="0">
                  <a:moveTo>
                    <a:pt x="930" y="334"/>
                  </a:moveTo>
                  <a:lnTo>
                    <a:pt x="930" y="1823"/>
                  </a:lnTo>
                  <a:lnTo>
                    <a:pt x="346" y="1823"/>
                  </a:lnTo>
                  <a:lnTo>
                    <a:pt x="346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1977"/>
                  </a:lnTo>
                  <a:cubicBezTo>
                    <a:pt x="1" y="2073"/>
                    <a:pt x="72" y="2144"/>
                    <a:pt x="168" y="2144"/>
                  </a:cubicBezTo>
                  <a:lnTo>
                    <a:pt x="1096" y="2144"/>
                  </a:lnTo>
                  <a:cubicBezTo>
                    <a:pt x="1180" y="2144"/>
                    <a:pt x="1251" y="2073"/>
                    <a:pt x="1251" y="1977"/>
                  </a:cubicBezTo>
                  <a:lnTo>
                    <a:pt x="1251" y="168"/>
                  </a:lnTo>
                  <a:cubicBezTo>
                    <a:pt x="1251" y="72"/>
                    <a:pt x="1180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79"/>
            <p:cNvSpPr/>
            <p:nvPr/>
          </p:nvSpPr>
          <p:spPr>
            <a:xfrm>
              <a:off x="5976007" y="2563023"/>
              <a:ext cx="39851" cy="68297"/>
            </a:xfrm>
            <a:custGeom>
              <a:avLst/>
              <a:gdLst/>
              <a:ahLst/>
              <a:cxnLst/>
              <a:rect l="l" t="t" r="r" b="b"/>
              <a:pathLst>
                <a:path w="1251" h="2144" extrusionOk="0">
                  <a:moveTo>
                    <a:pt x="917" y="334"/>
                  </a:moveTo>
                  <a:lnTo>
                    <a:pt x="917" y="1822"/>
                  </a:lnTo>
                  <a:lnTo>
                    <a:pt x="334" y="1822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977"/>
                  </a:lnTo>
                  <a:cubicBezTo>
                    <a:pt x="0" y="2072"/>
                    <a:pt x="72" y="2144"/>
                    <a:pt x="167" y="2144"/>
                  </a:cubicBezTo>
                  <a:lnTo>
                    <a:pt x="1084" y="2144"/>
                  </a:lnTo>
                  <a:cubicBezTo>
                    <a:pt x="1179" y="2144"/>
                    <a:pt x="1251" y="2072"/>
                    <a:pt x="1251" y="1977"/>
                  </a:cubicBezTo>
                  <a:lnTo>
                    <a:pt x="1251" y="167"/>
                  </a:lnTo>
                  <a:cubicBezTo>
                    <a:pt x="1251" y="72"/>
                    <a:pt x="1179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79"/>
            <p:cNvSpPr/>
            <p:nvPr/>
          </p:nvSpPr>
          <p:spPr>
            <a:xfrm>
              <a:off x="5919114" y="2453027"/>
              <a:ext cx="42877" cy="43673"/>
            </a:xfrm>
            <a:custGeom>
              <a:avLst/>
              <a:gdLst/>
              <a:ahLst/>
              <a:cxnLst/>
              <a:rect l="l" t="t" r="r" b="b"/>
              <a:pathLst>
                <a:path w="1346" h="1371" extrusionOk="0">
                  <a:moveTo>
                    <a:pt x="679" y="1"/>
                  </a:moveTo>
                  <a:cubicBezTo>
                    <a:pt x="596" y="1"/>
                    <a:pt x="524" y="72"/>
                    <a:pt x="524" y="167"/>
                  </a:cubicBezTo>
                  <a:lnTo>
                    <a:pt x="524" y="525"/>
                  </a:lnTo>
                  <a:lnTo>
                    <a:pt x="167" y="525"/>
                  </a:lnTo>
                  <a:cubicBezTo>
                    <a:pt x="72" y="525"/>
                    <a:pt x="1" y="596"/>
                    <a:pt x="1" y="691"/>
                  </a:cubicBezTo>
                  <a:cubicBezTo>
                    <a:pt x="1" y="775"/>
                    <a:pt x="72" y="846"/>
                    <a:pt x="167" y="846"/>
                  </a:cubicBezTo>
                  <a:lnTo>
                    <a:pt x="524" y="846"/>
                  </a:lnTo>
                  <a:lnTo>
                    <a:pt x="501" y="1203"/>
                  </a:lnTo>
                  <a:cubicBezTo>
                    <a:pt x="501" y="1299"/>
                    <a:pt x="584" y="1370"/>
                    <a:pt x="667" y="1370"/>
                  </a:cubicBezTo>
                  <a:cubicBezTo>
                    <a:pt x="751" y="1370"/>
                    <a:pt x="834" y="1299"/>
                    <a:pt x="834" y="1203"/>
                  </a:cubicBezTo>
                  <a:lnTo>
                    <a:pt x="834" y="846"/>
                  </a:lnTo>
                  <a:lnTo>
                    <a:pt x="1191" y="846"/>
                  </a:lnTo>
                  <a:cubicBezTo>
                    <a:pt x="1274" y="846"/>
                    <a:pt x="1346" y="775"/>
                    <a:pt x="1346" y="691"/>
                  </a:cubicBezTo>
                  <a:cubicBezTo>
                    <a:pt x="1346" y="596"/>
                    <a:pt x="1274" y="525"/>
                    <a:pt x="1191" y="525"/>
                  </a:cubicBezTo>
                  <a:lnTo>
                    <a:pt x="846" y="525"/>
                  </a:lnTo>
                  <a:lnTo>
                    <a:pt x="846" y="167"/>
                  </a:ln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79"/>
            <p:cNvSpPr/>
            <p:nvPr/>
          </p:nvSpPr>
          <p:spPr>
            <a:xfrm>
              <a:off x="5756399" y="2434456"/>
              <a:ext cx="367925" cy="367161"/>
            </a:xfrm>
            <a:custGeom>
              <a:avLst/>
              <a:gdLst/>
              <a:ahLst/>
              <a:cxnLst/>
              <a:rect l="l" t="t" r="r" b="b"/>
              <a:pathLst>
                <a:path w="11550" h="11526" extrusionOk="0">
                  <a:moveTo>
                    <a:pt x="7192" y="334"/>
                  </a:moveTo>
                  <a:lnTo>
                    <a:pt x="7192" y="2215"/>
                  </a:lnTo>
                  <a:lnTo>
                    <a:pt x="6287" y="2215"/>
                  </a:lnTo>
                  <a:cubicBezTo>
                    <a:pt x="6192" y="2215"/>
                    <a:pt x="6121" y="2298"/>
                    <a:pt x="6121" y="2382"/>
                  </a:cubicBezTo>
                  <a:cubicBezTo>
                    <a:pt x="6121" y="2477"/>
                    <a:pt x="6192" y="2548"/>
                    <a:pt x="6287" y="2548"/>
                  </a:cubicBezTo>
                  <a:lnTo>
                    <a:pt x="8859" y="2548"/>
                  </a:lnTo>
                  <a:lnTo>
                    <a:pt x="8859" y="2822"/>
                  </a:lnTo>
                  <a:lnTo>
                    <a:pt x="2692" y="2822"/>
                  </a:lnTo>
                  <a:lnTo>
                    <a:pt x="2692" y="2548"/>
                  </a:lnTo>
                  <a:lnTo>
                    <a:pt x="5335" y="2548"/>
                  </a:lnTo>
                  <a:cubicBezTo>
                    <a:pt x="5418" y="2548"/>
                    <a:pt x="5490" y="2477"/>
                    <a:pt x="5490" y="2382"/>
                  </a:cubicBezTo>
                  <a:cubicBezTo>
                    <a:pt x="5490" y="2298"/>
                    <a:pt x="5418" y="2215"/>
                    <a:pt x="5335" y="2215"/>
                  </a:cubicBezTo>
                  <a:lnTo>
                    <a:pt x="4370" y="2215"/>
                  </a:lnTo>
                  <a:lnTo>
                    <a:pt x="4370" y="334"/>
                  </a:lnTo>
                  <a:close/>
                  <a:moveTo>
                    <a:pt x="2787" y="4287"/>
                  </a:moveTo>
                  <a:lnTo>
                    <a:pt x="2787" y="4560"/>
                  </a:lnTo>
                  <a:lnTo>
                    <a:pt x="346" y="4560"/>
                  </a:lnTo>
                  <a:lnTo>
                    <a:pt x="346" y="4287"/>
                  </a:lnTo>
                  <a:close/>
                  <a:moveTo>
                    <a:pt x="7133" y="8037"/>
                  </a:moveTo>
                  <a:lnTo>
                    <a:pt x="7133" y="10537"/>
                  </a:lnTo>
                  <a:lnTo>
                    <a:pt x="5954" y="10537"/>
                  </a:lnTo>
                  <a:lnTo>
                    <a:pt x="5954" y="8037"/>
                  </a:lnTo>
                  <a:close/>
                  <a:moveTo>
                    <a:pt x="8442" y="3156"/>
                  </a:moveTo>
                  <a:lnTo>
                    <a:pt x="8442" y="10537"/>
                  </a:lnTo>
                  <a:lnTo>
                    <a:pt x="7478" y="10537"/>
                  </a:lnTo>
                  <a:lnTo>
                    <a:pt x="7478" y="7859"/>
                  </a:lnTo>
                  <a:cubicBezTo>
                    <a:pt x="7478" y="7775"/>
                    <a:pt x="7395" y="7704"/>
                    <a:pt x="7311" y="7704"/>
                  </a:cubicBezTo>
                  <a:lnTo>
                    <a:pt x="4287" y="7704"/>
                  </a:lnTo>
                  <a:cubicBezTo>
                    <a:pt x="4204" y="7704"/>
                    <a:pt x="4120" y="7775"/>
                    <a:pt x="4120" y="7859"/>
                  </a:cubicBezTo>
                  <a:lnTo>
                    <a:pt x="4120" y="10537"/>
                  </a:lnTo>
                  <a:lnTo>
                    <a:pt x="3156" y="10537"/>
                  </a:lnTo>
                  <a:lnTo>
                    <a:pt x="3132" y="3156"/>
                  </a:lnTo>
                  <a:close/>
                  <a:moveTo>
                    <a:pt x="5609" y="8061"/>
                  </a:moveTo>
                  <a:lnTo>
                    <a:pt x="5609" y="10561"/>
                  </a:lnTo>
                  <a:lnTo>
                    <a:pt x="4442" y="10561"/>
                  </a:lnTo>
                  <a:lnTo>
                    <a:pt x="4442" y="8061"/>
                  </a:lnTo>
                  <a:close/>
                  <a:moveTo>
                    <a:pt x="10966" y="4906"/>
                  </a:moveTo>
                  <a:lnTo>
                    <a:pt x="10966" y="10561"/>
                  </a:lnTo>
                  <a:lnTo>
                    <a:pt x="8764" y="10561"/>
                  </a:lnTo>
                  <a:lnTo>
                    <a:pt x="8764" y="4906"/>
                  </a:lnTo>
                  <a:close/>
                  <a:moveTo>
                    <a:pt x="11205" y="10883"/>
                  </a:moveTo>
                  <a:lnTo>
                    <a:pt x="11205" y="11180"/>
                  </a:lnTo>
                  <a:lnTo>
                    <a:pt x="334" y="11180"/>
                  </a:lnTo>
                  <a:lnTo>
                    <a:pt x="334" y="10883"/>
                  </a:lnTo>
                  <a:close/>
                  <a:moveTo>
                    <a:pt x="4216" y="0"/>
                  </a:moveTo>
                  <a:cubicBezTo>
                    <a:pt x="4120" y="0"/>
                    <a:pt x="4049" y="72"/>
                    <a:pt x="4049" y="167"/>
                  </a:cubicBezTo>
                  <a:lnTo>
                    <a:pt x="4049" y="2239"/>
                  </a:lnTo>
                  <a:lnTo>
                    <a:pt x="2537" y="2239"/>
                  </a:lnTo>
                  <a:cubicBezTo>
                    <a:pt x="2442" y="2239"/>
                    <a:pt x="2370" y="2310"/>
                    <a:pt x="2370" y="2394"/>
                  </a:cubicBezTo>
                  <a:lnTo>
                    <a:pt x="2370" y="3013"/>
                  </a:lnTo>
                  <a:cubicBezTo>
                    <a:pt x="2370" y="3096"/>
                    <a:pt x="2442" y="3179"/>
                    <a:pt x="2537" y="3179"/>
                  </a:cubicBezTo>
                  <a:lnTo>
                    <a:pt x="2787" y="3179"/>
                  </a:lnTo>
                  <a:lnTo>
                    <a:pt x="2787" y="3965"/>
                  </a:lnTo>
                  <a:lnTo>
                    <a:pt x="167" y="3965"/>
                  </a:lnTo>
                  <a:cubicBezTo>
                    <a:pt x="72" y="3965"/>
                    <a:pt x="1" y="4037"/>
                    <a:pt x="1" y="4132"/>
                  </a:cubicBezTo>
                  <a:lnTo>
                    <a:pt x="1" y="4739"/>
                  </a:lnTo>
                  <a:cubicBezTo>
                    <a:pt x="1" y="4822"/>
                    <a:pt x="72" y="4906"/>
                    <a:pt x="167" y="4906"/>
                  </a:cubicBezTo>
                  <a:lnTo>
                    <a:pt x="239" y="4906"/>
                  </a:lnTo>
                  <a:lnTo>
                    <a:pt x="239" y="6013"/>
                  </a:lnTo>
                  <a:cubicBezTo>
                    <a:pt x="239" y="6108"/>
                    <a:pt x="310" y="6180"/>
                    <a:pt x="406" y="6180"/>
                  </a:cubicBezTo>
                  <a:cubicBezTo>
                    <a:pt x="489" y="6180"/>
                    <a:pt x="572" y="6108"/>
                    <a:pt x="572" y="6013"/>
                  </a:cubicBezTo>
                  <a:lnTo>
                    <a:pt x="572" y="4906"/>
                  </a:lnTo>
                  <a:lnTo>
                    <a:pt x="2763" y="4906"/>
                  </a:lnTo>
                  <a:lnTo>
                    <a:pt x="2763" y="10561"/>
                  </a:lnTo>
                  <a:lnTo>
                    <a:pt x="572" y="10561"/>
                  </a:lnTo>
                  <a:lnTo>
                    <a:pt x="572" y="6870"/>
                  </a:lnTo>
                  <a:cubicBezTo>
                    <a:pt x="572" y="6775"/>
                    <a:pt x="489" y="6704"/>
                    <a:pt x="406" y="6704"/>
                  </a:cubicBezTo>
                  <a:cubicBezTo>
                    <a:pt x="310" y="6704"/>
                    <a:pt x="239" y="6775"/>
                    <a:pt x="239" y="6870"/>
                  </a:cubicBezTo>
                  <a:lnTo>
                    <a:pt x="239" y="10561"/>
                  </a:lnTo>
                  <a:lnTo>
                    <a:pt x="167" y="10561"/>
                  </a:lnTo>
                  <a:cubicBezTo>
                    <a:pt x="72" y="10561"/>
                    <a:pt x="1" y="10633"/>
                    <a:pt x="1" y="10716"/>
                  </a:cubicBezTo>
                  <a:lnTo>
                    <a:pt x="1" y="11359"/>
                  </a:lnTo>
                  <a:cubicBezTo>
                    <a:pt x="1" y="11454"/>
                    <a:pt x="72" y="11526"/>
                    <a:pt x="167" y="11526"/>
                  </a:cubicBezTo>
                  <a:lnTo>
                    <a:pt x="11371" y="11526"/>
                  </a:lnTo>
                  <a:cubicBezTo>
                    <a:pt x="11466" y="11526"/>
                    <a:pt x="11538" y="11454"/>
                    <a:pt x="11538" y="11359"/>
                  </a:cubicBezTo>
                  <a:lnTo>
                    <a:pt x="11538" y="10716"/>
                  </a:lnTo>
                  <a:cubicBezTo>
                    <a:pt x="11538" y="10633"/>
                    <a:pt x="11466" y="10561"/>
                    <a:pt x="11371" y="10561"/>
                  </a:cubicBezTo>
                  <a:lnTo>
                    <a:pt x="11300" y="10561"/>
                  </a:lnTo>
                  <a:lnTo>
                    <a:pt x="11300" y="4906"/>
                  </a:lnTo>
                  <a:lnTo>
                    <a:pt x="11383" y="4906"/>
                  </a:lnTo>
                  <a:cubicBezTo>
                    <a:pt x="11478" y="4906"/>
                    <a:pt x="11550" y="4822"/>
                    <a:pt x="11550" y="4739"/>
                  </a:cubicBezTo>
                  <a:lnTo>
                    <a:pt x="11550" y="4132"/>
                  </a:lnTo>
                  <a:cubicBezTo>
                    <a:pt x="11550" y="4037"/>
                    <a:pt x="11478" y="3965"/>
                    <a:pt x="11383" y="3965"/>
                  </a:cubicBezTo>
                  <a:lnTo>
                    <a:pt x="10359" y="3965"/>
                  </a:lnTo>
                  <a:cubicBezTo>
                    <a:pt x="10276" y="3965"/>
                    <a:pt x="10192" y="4037"/>
                    <a:pt x="10192" y="4132"/>
                  </a:cubicBezTo>
                  <a:cubicBezTo>
                    <a:pt x="10192" y="4215"/>
                    <a:pt x="10276" y="4287"/>
                    <a:pt x="10359" y="4287"/>
                  </a:cubicBezTo>
                  <a:lnTo>
                    <a:pt x="11216" y="4287"/>
                  </a:lnTo>
                  <a:lnTo>
                    <a:pt x="11216" y="4560"/>
                  </a:lnTo>
                  <a:lnTo>
                    <a:pt x="8776" y="4560"/>
                  </a:lnTo>
                  <a:lnTo>
                    <a:pt x="8776" y="4287"/>
                  </a:lnTo>
                  <a:lnTo>
                    <a:pt x="9526" y="4287"/>
                  </a:lnTo>
                  <a:cubicBezTo>
                    <a:pt x="9609" y="4287"/>
                    <a:pt x="9692" y="4215"/>
                    <a:pt x="9692" y="4132"/>
                  </a:cubicBezTo>
                  <a:cubicBezTo>
                    <a:pt x="9692" y="4037"/>
                    <a:pt x="9609" y="3965"/>
                    <a:pt x="9526" y="3965"/>
                  </a:cubicBezTo>
                  <a:lnTo>
                    <a:pt x="8776" y="3965"/>
                  </a:lnTo>
                  <a:lnTo>
                    <a:pt x="8776" y="3179"/>
                  </a:lnTo>
                  <a:lnTo>
                    <a:pt x="9038" y="3179"/>
                  </a:lnTo>
                  <a:cubicBezTo>
                    <a:pt x="9121" y="3179"/>
                    <a:pt x="9192" y="3096"/>
                    <a:pt x="9192" y="3013"/>
                  </a:cubicBezTo>
                  <a:lnTo>
                    <a:pt x="9192" y="2394"/>
                  </a:lnTo>
                  <a:cubicBezTo>
                    <a:pt x="9192" y="2310"/>
                    <a:pt x="9121" y="2239"/>
                    <a:pt x="9038" y="2239"/>
                  </a:cubicBezTo>
                  <a:lnTo>
                    <a:pt x="7525" y="2239"/>
                  </a:lnTo>
                  <a:lnTo>
                    <a:pt x="7525" y="167"/>
                  </a:lnTo>
                  <a:cubicBezTo>
                    <a:pt x="7525" y="72"/>
                    <a:pt x="7454" y="0"/>
                    <a:pt x="7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2" name="Google Shape;11612;p79"/>
          <p:cNvSpPr/>
          <p:nvPr/>
        </p:nvSpPr>
        <p:spPr>
          <a:xfrm>
            <a:off x="5304695" y="2253551"/>
            <a:ext cx="368308" cy="366970"/>
          </a:xfrm>
          <a:custGeom>
            <a:avLst/>
            <a:gdLst/>
            <a:ahLst/>
            <a:cxnLst/>
            <a:rect l="l" t="t" r="r" b="b"/>
            <a:pathLst>
              <a:path w="11562" h="11520" extrusionOk="0">
                <a:moveTo>
                  <a:pt x="9204" y="402"/>
                </a:moveTo>
                <a:lnTo>
                  <a:pt x="11145" y="2343"/>
                </a:lnTo>
                <a:lnTo>
                  <a:pt x="11073" y="2414"/>
                </a:lnTo>
                <a:lnTo>
                  <a:pt x="9132" y="474"/>
                </a:lnTo>
                <a:lnTo>
                  <a:pt x="9204" y="402"/>
                </a:lnTo>
                <a:close/>
                <a:moveTo>
                  <a:pt x="7049" y="1712"/>
                </a:moveTo>
                <a:lnTo>
                  <a:pt x="9823" y="4486"/>
                </a:lnTo>
                <a:lnTo>
                  <a:pt x="9668" y="4629"/>
                </a:lnTo>
                <a:lnTo>
                  <a:pt x="6906" y="1855"/>
                </a:lnTo>
                <a:lnTo>
                  <a:pt x="7049" y="1712"/>
                </a:lnTo>
                <a:close/>
                <a:moveTo>
                  <a:pt x="5025" y="4927"/>
                </a:moveTo>
                <a:lnTo>
                  <a:pt x="5025" y="4927"/>
                </a:lnTo>
                <a:cubicBezTo>
                  <a:pt x="5192" y="5022"/>
                  <a:pt x="5465" y="5224"/>
                  <a:pt x="5703" y="5760"/>
                </a:cubicBezTo>
                <a:cubicBezTo>
                  <a:pt x="5965" y="6367"/>
                  <a:pt x="6323" y="6629"/>
                  <a:pt x="6596" y="6724"/>
                </a:cubicBezTo>
                <a:lnTo>
                  <a:pt x="5489" y="7832"/>
                </a:lnTo>
                <a:cubicBezTo>
                  <a:pt x="5048" y="8272"/>
                  <a:pt x="4462" y="8519"/>
                  <a:pt x="3836" y="8519"/>
                </a:cubicBezTo>
                <a:cubicBezTo>
                  <a:pt x="3768" y="8519"/>
                  <a:pt x="3700" y="8516"/>
                  <a:pt x="3632" y="8510"/>
                </a:cubicBezTo>
                <a:cubicBezTo>
                  <a:pt x="3298" y="8487"/>
                  <a:pt x="3048" y="8237"/>
                  <a:pt x="3025" y="7903"/>
                </a:cubicBezTo>
                <a:cubicBezTo>
                  <a:pt x="2977" y="7308"/>
                  <a:pt x="3156" y="6713"/>
                  <a:pt x="3525" y="6248"/>
                </a:cubicBezTo>
                <a:cubicBezTo>
                  <a:pt x="4358" y="7058"/>
                  <a:pt x="4334" y="7117"/>
                  <a:pt x="4465" y="7117"/>
                </a:cubicBezTo>
                <a:cubicBezTo>
                  <a:pt x="4608" y="7117"/>
                  <a:pt x="4691" y="6939"/>
                  <a:pt x="4584" y="6832"/>
                </a:cubicBezTo>
                <a:lnTo>
                  <a:pt x="3763" y="6010"/>
                </a:lnTo>
                <a:lnTo>
                  <a:pt x="4120" y="5653"/>
                </a:lnTo>
                <a:cubicBezTo>
                  <a:pt x="4477" y="5998"/>
                  <a:pt x="4489" y="6093"/>
                  <a:pt x="4608" y="6093"/>
                </a:cubicBezTo>
                <a:cubicBezTo>
                  <a:pt x="4763" y="6093"/>
                  <a:pt x="4834" y="5915"/>
                  <a:pt x="4727" y="5808"/>
                </a:cubicBezTo>
                <a:lnTo>
                  <a:pt x="4358" y="5439"/>
                </a:lnTo>
                <a:lnTo>
                  <a:pt x="4715" y="5081"/>
                </a:lnTo>
                <a:cubicBezTo>
                  <a:pt x="5072" y="5415"/>
                  <a:pt x="5084" y="5510"/>
                  <a:pt x="5203" y="5510"/>
                </a:cubicBezTo>
                <a:cubicBezTo>
                  <a:pt x="5358" y="5510"/>
                  <a:pt x="5430" y="5331"/>
                  <a:pt x="5322" y="5224"/>
                </a:cubicBezTo>
                <a:lnTo>
                  <a:pt x="5025" y="4927"/>
                </a:lnTo>
                <a:close/>
                <a:moveTo>
                  <a:pt x="2751" y="8248"/>
                </a:moveTo>
                <a:cubicBezTo>
                  <a:pt x="2858" y="8487"/>
                  <a:pt x="3048" y="8677"/>
                  <a:pt x="3287" y="8784"/>
                </a:cubicBezTo>
                <a:cubicBezTo>
                  <a:pt x="3036" y="9022"/>
                  <a:pt x="3001" y="9106"/>
                  <a:pt x="2882" y="9106"/>
                </a:cubicBezTo>
                <a:cubicBezTo>
                  <a:pt x="2763" y="9106"/>
                  <a:pt x="2727" y="9010"/>
                  <a:pt x="2477" y="8784"/>
                </a:cubicBezTo>
                <a:cubicBezTo>
                  <a:pt x="2405" y="8713"/>
                  <a:pt x="2405" y="8594"/>
                  <a:pt x="2477" y="8510"/>
                </a:cubicBezTo>
                <a:lnTo>
                  <a:pt x="2751" y="8248"/>
                </a:lnTo>
                <a:close/>
                <a:moveTo>
                  <a:pt x="9216" y="0"/>
                </a:moveTo>
                <a:cubicBezTo>
                  <a:pt x="9171" y="0"/>
                  <a:pt x="9127" y="15"/>
                  <a:pt x="9097" y="45"/>
                </a:cubicBezTo>
                <a:lnTo>
                  <a:pt x="8775" y="355"/>
                </a:lnTo>
                <a:cubicBezTo>
                  <a:pt x="8716" y="414"/>
                  <a:pt x="8716" y="533"/>
                  <a:pt x="8775" y="593"/>
                </a:cubicBezTo>
                <a:lnTo>
                  <a:pt x="9037" y="855"/>
                </a:lnTo>
                <a:lnTo>
                  <a:pt x="8775" y="1105"/>
                </a:lnTo>
                <a:cubicBezTo>
                  <a:pt x="8716" y="1164"/>
                  <a:pt x="8716" y="1283"/>
                  <a:pt x="8775" y="1343"/>
                </a:cubicBezTo>
                <a:cubicBezTo>
                  <a:pt x="8805" y="1373"/>
                  <a:pt x="8850" y="1387"/>
                  <a:pt x="8894" y="1387"/>
                </a:cubicBezTo>
                <a:cubicBezTo>
                  <a:pt x="8939" y="1387"/>
                  <a:pt x="8984" y="1373"/>
                  <a:pt x="9013" y="1343"/>
                </a:cubicBezTo>
                <a:lnTo>
                  <a:pt x="9275" y="1093"/>
                </a:lnTo>
                <a:lnTo>
                  <a:pt x="10466" y="2283"/>
                </a:lnTo>
                <a:lnTo>
                  <a:pt x="9275" y="3474"/>
                </a:lnTo>
                <a:lnTo>
                  <a:pt x="8085" y="2283"/>
                </a:lnTo>
                <a:lnTo>
                  <a:pt x="8406" y="1950"/>
                </a:lnTo>
                <a:cubicBezTo>
                  <a:pt x="8466" y="1890"/>
                  <a:pt x="8466" y="1771"/>
                  <a:pt x="8406" y="1712"/>
                </a:cubicBezTo>
                <a:cubicBezTo>
                  <a:pt x="8376" y="1682"/>
                  <a:pt x="8332" y="1667"/>
                  <a:pt x="8287" y="1667"/>
                </a:cubicBezTo>
                <a:cubicBezTo>
                  <a:pt x="8242" y="1667"/>
                  <a:pt x="8198" y="1682"/>
                  <a:pt x="8168" y="1712"/>
                </a:cubicBezTo>
                <a:lnTo>
                  <a:pt x="7847" y="2045"/>
                </a:lnTo>
                <a:cubicBezTo>
                  <a:pt x="7168" y="1390"/>
                  <a:pt x="7168" y="1331"/>
                  <a:pt x="7049" y="1331"/>
                </a:cubicBezTo>
                <a:cubicBezTo>
                  <a:pt x="6930" y="1331"/>
                  <a:pt x="6906" y="1414"/>
                  <a:pt x="6549" y="1760"/>
                </a:cubicBezTo>
                <a:cubicBezTo>
                  <a:pt x="6489" y="1819"/>
                  <a:pt x="6489" y="1938"/>
                  <a:pt x="6549" y="1998"/>
                </a:cubicBezTo>
                <a:lnTo>
                  <a:pt x="6918" y="2367"/>
                </a:lnTo>
                <a:lnTo>
                  <a:pt x="3346" y="5939"/>
                </a:lnTo>
                <a:cubicBezTo>
                  <a:pt x="2870" y="6462"/>
                  <a:pt x="2620" y="7165"/>
                  <a:pt x="2644" y="7879"/>
                </a:cubicBezTo>
                <a:lnTo>
                  <a:pt x="2215" y="8308"/>
                </a:lnTo>
                <a:cubicBezTo>
                  <a:pt x="2108" y="8403"/>
                  <a:pt x="2072" y="8534"/>
                  <a:pt x="2072" y="8677"/>
                </a:cubicBezTo>
                <a:cubicBezTo>
                  <a:pt x="2072" y="8915"/>
                  <a:pt x="2227" y="9070"/>
                  <a:pt x="2227" y="9070"/>
                </a:cubicBezTo>
                <a:lnTo>
                  <a:pt x="60" y="11237"/>
                </a:lnTo>
                <a:cubicBezTo>
                  <a:pt x="0" y="11296"/>
                  <a:pt x="0" y="11415"/>
                  <a:pt x="60" y="11475"/>
                </a:cubicBezTo>
                <a:cubicBezTo>
                  <a:pt x="90" y="11505"/>
                  <a:pt x="134" y="11520"/>
                  <a:pt x="179" y="11520"/>
                </a:cubicBezTo>
                <a:cubicBezTo>
                  <a:pt x="224" y="11520"/>
                  <a:pt x="268" y="11505"/>
                  <a:pt x="298" y="11475"/>
                </a:cubicBezTo>
                <a:lnTo>
                  <a:pt x="2465" y="9296"/>
                </a:lnTo>
                <a:lnTo>
                  <a:pt x="2477" y="9320"/>
                </a:lnTo>
                <a:cubicBezTo>
                  <a:pt x="2584" y="9421"/>
                  <a:pt x="2718" y="9472"/>
                  <a:pt x="2852" y="9472"/>
                </a:cubicBezTo>
                <a:cubicBezTo>
                  <a:pt x="2986" y="9472"/>
                  <a:pt x="3120" y="9421"/>
                  <a:pt x="3227" y="9320"/>
                </a:cubicBezTo>
                <a:lnTo>
                  <a:pt x="3656" y="8891"/>
                </a:lnTo>
                <a:cubicBezTo>
                  <a:pt x="3685" y="8892"/>
                  <a:pt x="3715" y="8893"/>
                  <a:pt x="3745" y="8893"/>
                </a:cubicBezTo>
                <a:cubicBezTo>
                  <a:pt x="4485" y="8893"/>
                  <a:pt x="5176" y="8609"/>
                  <a:pt x="5680" y="8094"/>
                </a:cubicBezTo>
                <a:lnTo>
                  <a:pt x="7835" y="5939"/>
                </a:lnTo>
                <a:cubicBezTo>
                  <a:pt x="7906" y="5879"/>
                  <a:pt x="7906" y="5760"/>
                  <a:pt x="7835" y="5700"/>
                </a:cubicBezTo>
                <a:cubicBezTo>
                  <a:pt x="7805" y="5671"/>
                  <a:pt x="7760" y="5656"/>
                  <a:pt x="7717" y="5656"/>
                </a:cubicBezTo>
                <a:cubicBezTo>
                  <a:pt x="7674" y="5656"/>
                  <a:pt x="7632" y="5671"/>
                  <a:pt x="7608" y="5700"/>
                </a:cubicBezTo>
                <a:lnTo>
                  <a:pt x="6811" y="6486"/>
                </a:lnTo>
                <a:cubicBezTo>
                  <a:pt x="6668" y="6462"/>
                  <a:pt x="6275" y="6343"/>
                  <a:pt x="5965" y="5641"/>
                </a:cubicBezTo>
                <a:cubicBezTo>
                  <a:pt x="5680" y="5022"/>
                  <a:pt x="5358" y="4748"/>
                  <a:pt x="5120" y="4629"/>
                </a:cubicBezTo>
                <a:lnTo>
                  <a:pt x="5251" y="4498"/>
                </a:lnTo>
                <a:lnTo>
                  <a:pt x="6073" y="5319"/>
                </a:lnTo>
                <a:cubicBezTo>
                  <a:pt x="6102" y="5349"/>
                  <a:pt x="6147" y="5364"/>
                  <a:pt x="6192" y="5364"/>
                </a:cubicBezTo>
                <a:cubicBezTo>
                  <a:pt x="6236" y="5364"/>
                  <a:pt x="6281" y="5349"/>
                  <a:pt x="6311" y="5319"/>
                </a:cubicBezTo>
                <a:cubicBezTo>
                  <a:pt x="6370" y="5260"/>
                  <a:pt x="6370" y="5141"/>
                  <a:pt x="6311" y="5081"/>
                </a:cubicBezTo>
                <a:lnTo>
                  <a:pt x="5489" y="4260"/>
                </a:lnTo>
                <a:lnTo>
                  <a:pt x="5846" y="3903"/>
                </a:lnTo>
                <a:lnTo>
                  <a:pt x="6215" y="4272"/>
                </a:lnTo>
                <a:cubicBezTo>
                  <a:pt x="6245" y="4301"/>
                  <a:pt x="6290" y="4316"/>
                  <a:pt x="6335" y="4316"/>
                </a:cubicBezTo>
                <a:cubicBezTo>
                  <a:pt x="6379" y="4316"/>
                  <a:pt x="6424" y="4301"/>
                  <a:pt x="6454" y="4272"/>
                </a:cubicBezTo>
                <a:cubicBezTo>
                  <a:pt x="6513" y="4212"/>
                  <a:pt x="6513" y="4093"/>
                  <a:pt x="6454" y="4034"/>
                </a:cubicBezTo>
                <a:lnTo>
                  <a:pt x="6084" y="3665"/>
                </a:lnTo>
                <a:lnTo>
                  <a:pt x="6442" y="3307"/>
                </a:lnTo>
                <a:lnTo>
                  <a:pt x="6811" y="3676"/>
                </a:lnTo>
                <a:cubicBezTo>
                  <a:pt x="6841" y="3706"/>
                  <a:pt x="6885" y="3721"/>
                  <a:pt x="6930" y="3721"/>
                </a:cubicBezTo>
                <a:cubicBezTo>
                  <a:pt x="6974" y="3721"/>
                  <a:pt x="7019" y="3706"/>
                  <a:pt x="7049" y="3676"/>
                </a:cubicBezTo>
                <a:cubicBezTo>
                  <a:pt x="7108" y="3617"/>
                  <a:pt x="7108" y="3498"/>
                  <a:pt x="7049" y="3438"/>
                </a:cubicBezTo>
                <a:lnTo>
                  <a:pt x="6680" y="3069"/>
                </a:lnTo>
                <a:lnTo>
                  <a:pt x="7144" y="2605"/>
                </a:lnTo>
                <a:lnTo>
                  <a:pt x="8906" y="4379"/>
                </a:lnTo>
                <a:lnTo>
                  <a:pt x="8287" y="4998"/>
                </a:lnTo>
                <a:cubicBezTo>
                  <a:pt x="8228" y="5058"/>
                  <a:pt x="8228" y="5177"/>
                  <a:pt x="8287" y="5236"/>
                </a:cubicBezTo>
                <a:cubicBezTo>
                  <a:pt x="8317" y="5266"/>
                  <a:pt x="8362" y="5281"/>
                  <a:pt x="8406" y="5281"/>
                </a:cubicBezTo>
                <a:cubicBezTo>
                  <a:pt x="8451" y="5281"/>
                  <a:pt x="8495" y="5266"/>
                  <a:pt x="8525" y="5236"/>
                </a:cubicBezTo>
                <a:lnTo>
                  <a:pt x="9144" y="4617"/>
                </a:lnTo>
                <a:cubicBezTo>
                  <a:pt x="9502" y="4962"/>
                  <a:pt x="9525" y="5034"/>
                  <a:pt x="9644" y="5034"/>
                </a:cubicBezTo>
                <a:cubicBezTo>
                  <a:pt x="9680" y="5034"/>
                  <a:pt x="9728" y="5010"/>
                  <a:pt x="9764" y="4986"/>
                </a:cubicBezTo>
                <a:cubicBezTo>
                  <a:pt x="10121" y="4617"/>
                  <a:pt x="10192" y="4593"/>
                  <a:pt x="10192" y="4486"/>
                </a:cubicBezTo>
                <a:cubicBezTo>
                  <a:pt x="10192" y="4367"/>
                  <a:pt x="10133" y="4379"/>
                  <a:pt x="9478" y="3688"/>
                </a:cubicBezTo>
                <a:lnTo>
                  <a:pt x="10668" y="2498"/>
                </a:lnTo>
                <a:cubicBezTo>
                  <a:pt x="10907" y="2724"/>
                  <a:pt x="10930" y="2819"/>
                  <a:pt x="11037" y="2819"/>
                </a:cubicBezTo>
                <a:cubicBezTo>
                  <a:pt x="11085" y="2819"/>
                  <a:pt x="11133" y="2795"/>
                  <a:pt x="11157" y="2772"/>
                </a:cubicBezTo>
                <a:lnTo>
                  <a:pt x="11502" y="2462"/>
                </a:lnTo>
                <a:cubicBezTo>
                  <a:pt x="11561" y="2402"/>
                  <a:pt x="11561" y="2283"/>
                  <a:pt x="11502" y="2224"/>
                </a:cubicBezTo>
                <a:lnTo>
                  <a:pt x="9335" y="45"/>
                </a:lnTo>
                <a:cubicBezTo>
                  <a:pt x="9305" y="15"/>
                  <a:pt x="9260" y="0"/>
                  <a:pt x="921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3" name="Google Shape;11613;p79"/>
          <p:cNvSpPr/>
          <p:nvPr/>
        </p:nvSpPr>
        <p:spPr>
          <a:xfrm>
            <a:off x="7542031" y="2264541"/>
            <a:ext cx="370187" cy="344034"/>
          </a:xfrm>
          <a:custGeom>
            <a:avLst/>
            <a:gdLst/>
            <a:ahLst/>
            <a:cxnLst/>
            <a:rect l="l" t="t" r="r" b="b"/>
            <a:pathLst>
              <a:path w="11621" h="10800" extrusionOk="0">
                <a:moveTo>
                  <a:pt x="9522" y="349"/>
                </a:moveTo>
                <a:cubicBezTo>
                  <a:pt x="9633" y="349"/>
                  <a:pt x="9746" y="391"/>
                  <a:pt x="9835" y="474"/>
                </a:cubicBezTo>
                <a:lnTo>
                  <a:pt x="11097" y="1736"/>
                </a:lnTo>
                <a:cubicBezTo>
                  <a:pt x="11252" y="1891"/>
                  <a:pt x="11252" y="2153"/>
                  <a:pt x="11085" y="2331"/>
                </a:cubicBezTo>
                <a:lnTo>
                  <a:pt x="10299" y="3129"/>
                </a:lnTo>
                <a:lnTo>
                  <a:pt x="8430" y="1260"/>
                </a:lnTo>
                <a:lnTo>
                  <a:pt x="9228" y="474"/>
                </a:lnTo>
                <a:cubicBezTo>
                  <a:pt x="9305" y="391"/>
                  <a:pt x="9412" y="349"/>
                  <a:pt x="9522" y="349"/>
                </a:cubicBezTo>
                <a:close/>
                <a:moveTo>
                  <a:pt x="8216" y="1486"/>
                </a:moveTo>
                <a:lnTo>
                  <a:pt x="10073" y="3343"/>
                </a:lnTo>
                <a:lnTo>
                  <a:pt x="9799" y="3617"/>
                </a:lnTo>
                <a:lnTo>
                  <a:pt x="7942" y="1760"/>
                </a:lnTo>
                <a:lnTo>
                  <a:pt x="8216" y="1486"/>
                </a:lnTo>
                <a:close/>
                <a:moveTo>
                  <a:pt x="9513" y="1"/>
                </a:moveTo>
                <a:cubicBezTo>
                  <a:pt x="9314" y="1"/>
                  <a:pt x="9115" y="75"/>
                  <a:pt x="8966" y="224"/>
                </a:cubicBezTo>
                <a:lnTo>
                  <a:pt x="6977" y="2200"/>
                </a:lnTo>
                <a:cubicBezTo>
                  <a:pt x="6918" y="2260"/>
                  <a:pt x="6918" y="2379"/>
                  <a:pt x="6977" y="2438"/>
                </a:cubicBezTo>
                <a:cubicBezTo>
                  <a:pt x="7007" y="2468"/>
                  <a:pt x="7052" y="2483"/>
                  <a:pt x="7096" y="2483"/>
                </a:cubicBezTo>
                <a:cubicBezTo>
                  <a:pt x="7141" y="2483"/>
                  <a:pt x="7186" y="2468"/>
                  <a:pt x="7216" y="2438"/>
                </a:cubicBezTo>
                <a:lnTo>
                  <a:pt x="7668" y="1974"/>
                </a:lnTo>
                <a:lnTo>
                  <a:pt x="9537" y="3843"/>
                </a:lnTo>
                <a:lnTo>
                  <a:pt x="7120" y="6260"/>
                </a:lnTo>
                <a:cubicBezTo>
                  <a:pt x="7043" y="6344"/>
                  <a:pt x="6933" y="6385"/>
                  <a:pt x="6821" y="6385"/>
                </a:cubicBezTo>
                <a:cubicBezTo>
                  <a:pt x="6710" y="6385"/>
                  <a:pt x="6596" y="6344"/>
                  <a:pt x="6513" y="6260"/>
                </a:cubicBezTo>
                <a:lnTo>
                  <a:pt x="5251" y="4998"/>
                </a:lnTo>
                <a:cubicBezTo>
                  <a:pt x="5084" y="4832"/>
                  <a:pt x="5084" y="4570"/>
                  <a:pt x="5251" y="4391"/>
                </a:cubicBezTo>
                <a:lnTo>
                  <a:pt x="6668" y="2974"/>
                </a:lnTo>
                <a:cubicBezTo>
                  <a:pt x="6727" y="2915"/>
                  <a:pt x="6727" y="2796"/>
                  <a:pt x="6668" y="2736"/>
                </a:cubicBezTo>
                <a:cubicBezTo>
                  <a:pt x="6632" y="2706"/>
                  <a:pt x="6585" y="2691"/>
                  <a:pt x="6540" y="2691"/>
                </a:cubicBezTo>
                <a:cubicBezTo>
                  <a:pt x="6495" y="2691"/>
                  <a:pt x="6454" y="2706"/>
                  <a:pt x="6430" y="2736"/>
                </a:cubicBezTo>
                <a:lnTo>
                  <a:pt x="5013" y="4153"/>
                </a:lnTo>
                <a:cubicBezTo>
                  <a:pt x="4727" y="4439"/>
                  <a:pt x="4715" y="4915"/>
                  <a:pt x="5001" y="5213"/>
                </a:cubicBezTo>
                <a:lnTo>
                  <a:pt x="1679" y="8523"/>
                </a:lnTo>
                <a:cubicBezTo>
                  <a:pt x="1620" y="8582"/>
                  <a:pt x="1620" y="8701"/>
                  <a:pt x="1679" y="8761"/>
                </a:cubicBezTo>
                <a:cubicBezTo>
                  <a:pt x="1709" y="8790"/>
                  <a:pt x="1754" y="8805"/>
                  <a:pt x="1798" y="8805"/>
                </a:cubicBezTo>
                <a:cubicBezTo>
                  <a:pt x="1843" y="8805"/>
                  <a:pt x="1887" y="8790"/>
                  <a:pt x="1917" y="8761"/>
                </a:cubicBezTo>
                <a:lnTo>
                  <a:pt x="5215" y="5463"/>
                </a:lnTo>
                <a:lnTo>
                  <a:pt x="5977" y="6225"/>
                </a:lnTo>
                <a:lnTo>
                  <a:pt x="4977" y="7213"/>
                </a:lnTo>
                <a:cubicBezTo>
                  <a:pt x="4787" y="7415"/>
                  <a:pt x="4680" y="7630"/>
                  <a:pt x="4668" y="7856"/>
                </a:cubicBezTo>
                <a:cubicBezTo>
                  <a:pt x="4581" y="9489"/>
                  <a:pt x="2148" y="10471"/>
                  <a:pt x="955" y="10471"/>
                </a:cubicBezTo>
                <a:cubicBezTo>
                  <a:pt x="678" y="10471"/>
                  <a:pt x="468" y="10418"/>
                  <a:pt x="369" y="10308"/>
                </a:cubicBezTo>
                <a:lnTo>
                  <a:pt x="1334" y="9344"/>
                </a:lnTo>
                <a:cubicBezTo>
                  <a:pt x="1393" y="9285"/>
                  <a:pt x="1393" y="9165"/>
                  <a:pt x="1334" y="9106"/>
                </a:cubicBezTo>
                <a:cubicBezTo>
                  <a:pt x="1304" y="9076"/>
                  <a:pt x="1259" y="9061"/>
                  <a:pt x="1215" y="9061"/>
                </a:cubicBezTo>
                <a:cubicBezTo>
                  <a:pt x="1170" y="9061"/>
                  <a:pt x="1125" y="9076"/>
                  <a:pt x="1096" y="9106"/>
                </a:cubicBezTo>
                <a:lnTo>
                  <a:pt x="60" y="10154"/>
                </a:lnTo>
                <a:cubicBezTo>
                  <a:pt x="12" y="10189"/>
                  <a:pt x="0" y="10249"/>
                  <a:pt x="12" y="10308"/>
                </a:cubicBezTo>
                <a:cubicBezTo>
                  <a:pt x="119" y="10695"/>
                  <a:pt x="578" y="10799"/>
                  <a:pt x="1021" y="10799"/>
                </a:cubicBezTo>
                <a:cubicBezTo>
                  <a:pt x="1124" y="10799"/>
                  <a:pt x="1226" y="10794"/>
                  <a:pt x="1322" y="10785"/>
                </a:cubicBezTo>
                <a:cubicBezTo>
                  <a:pt x="2858" y="10630"/>
                  <a:pt x="4941" y="9499"/>
                  <a:pt x="5013" y="7868"/>
                </a:cubicBezTo>
                <a:cubicBezTo>
                  <a:pt x="5025" y="7558"/>
                  <a:pt x="5299" y="7427"/>
                  <a:pt x="6215" y="6475"/>
                </a:cubicBezTo>
                <a:cubicBezTo>
                  <a:pt x="6227" y="6487"/>
                  <a:pt x="6430" y="6737"/>
                  <a:pt x="6799" y="6737"/>
                </a:cubicBezTo>
                <a:cubicBezTo>
                  <a:pt x="6989" y="6737"/>
                  <a:pt x="7180" y="6665"/>
                  <a:pt x="7335" y="6522"/>
                </a:cubicBezTo>
                <a:lnTo>
                  <a:pt x="11276" y="2569"/>
                </a:lnTo>
                <a:cubicBezTo>
                  <a:pt x="11621" y="2260"/>
                  <a:pt x="11621" y="1784"/>
                  <a:pt x="11323" y="1486"/>
                </a:cubicBezTo>
                <a:lnTo>
                  <a:pt x="10061" y="224"/>
                </a:lnTo>
                <a:cubicBezTo>
                  <a:pt x="9912" y="75"/>
                  <a:pt x="9713" y="1"/>
                  <a:pt x="951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4" name="Google Shape;11614;p79"/>
          <p:cNvGrpSpPr/>
          <p:nvPr/>
        </p:nvGrpSpPr>
        <p:grpSpPr>
          <a:xfrm>
            <a:off x="7964906" y="2253073"/>
            <a:ext cx="373627" cy="367925"/>
            <a:chOff x="7964906" y="2434073"/>
            <a:chExt cx="373627" cy="367925"/>
          </a:xfrm>
          <a:solidFill>
            <a:schemeClr val="tx1"/>
          </a:solidFill>
        </p:grpSpPr>
        <p:sp>
          <p:nvSpPr>
            <p:cNvPr id="11615" name="Google Shape;11615;p79"/>
            <p:cNvSpPr/>
            <p:nvPr/>
          </p:nvSpPr>
          <p:spPr>
            <a:xfrm>
              <a:off x="8252397" y="2622942"/>
              <a:ext cx="46699" cy="46317"/>
            </a:xfrm>
            <a:custGeom>
              <a:avLst/>
              <a:gdLst/>
              <a:ahLst/>
              <a:cxnLst/>
              <a:rect l="l" t="t" r="r" b="b"/>
              <a:pathLst>
                <a:path w="1466" h="1454" extrusionOk="0">
                  <a:moveTo>
                    <a:pt x="715" y="334"/>
                  </a:moveTo>
                  <a:cubicBezTo>
                    <a:pt x="941" y="358"/>
                    <a:pt x="1108" y="513"/>
                    <a:pt x="1108" y="727"/>
                  </a:cubicBezTo>
                  <a:cubicBezTo>
                    <a:pt x="1108" y="929"/>
                    <a:pt x="929" y="1108"/>
                    <a:pt x="715" y="1108"/>
                  </a:cubicBezTo>
                  <a:cubicBezTo>
                    <a:pt x="513" y="1108"/>
                    <a:pt x="334" y="929"/>
                    <a:pt x="334" y="727"/>
                  </a:cubicBezTo>
                  <a:cubicBezTo>
                    <a:pt x="334" y="513"/>
                    <a:pt x="513" y="334"/>
                    <a:pt x="715" y="334"/>
                  </a:cubicBezTo>
                  <a:close/>
                  <a:moveTo>
                    <a:pt x="739" y="1"/>
                  </a:moveTo>
                  <a:cubicBezTo>
                    <a:pt x="334" y="13"/>
                    <a:pt x="1" y="334"/>
                    <a:pt x="1" y="727"/>
                  </a:cubicBezTo>
                  <a:cubicBezTo>
                    <a:pt x="1" y="1132"/>
                    <a:pt x="334" y="1453"/>
                    <a:pt x="739" y="1453"/>
                  </a:cubicBezTo>
                  <a:cubicBezTo>
                    <a:pt x="1132" y="1453"/>
                    <a:pt x="1465" y="1132"/>
                    <a:pt x="1465" y="727"/>
                  </a:cubicBezTo>
                  <a:cubicBezTo>
                    <a:pt x="1465" y="322"/>
                    <a:pt x="1132" y="1"/>
                    <a:pt x="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79"/>
            <p:cNvSpPr/>
            <p:nvPr/>
          </p:nvSpPr>
          <p:spPr>
            <a:xfrm>
              <a:off x="7964906" y="2434073"/>
              <a:ext cx="373627" cy="367925"/>
            </a:xfrm>
            <a:custGeom>
              <a:avLst/>
              <a:gdLst/>
              <a:ahLst/>
              <a:cxnLst/>
              <a:rect l="l" t="t" r="r" b="b"/>
              <a:pathLst>
                <a:path w="11729" h="11550" extrusionOk="0">
                  <a:moveTo>
                    <a:pt x="2525" y="358"/>
                  </a:moveTo>
                  <a:cubicBezTo>
                    <a:pt x="2835" y="358"/>
                    <a:pt x="3096" y="608"/>
                    <a:pt x="3096" y="929"/>
                  </a:cubicBezTo>
                  <a:lnTo>
                    <a:pt x="3096" y="941"/>
                  </a:lnTo>
                  <a:cubicBezTo>
                    <a:pt x="3096" y="1251"/>
                    <a:pt x="2835" y="1501"/>
                    <a:pt x="2525" y="1501"/>
                  </a:cubicBezTo>
                  <a:lnTo>
                    <a:pt x="2299" y="1501"/>
                  </a:lnTo>
                  <a:cubicBezTo>
                    <a:pt x="2227" y="1501"/>
                    <a:pt x="2168" y="1441"/>
                    <a:pt x="2168" y="1370"/>
                  </a:cubicBezTo>
                  <a:lnTo>
                    <a:pt x="2168" y="489"/>
                  </a:lnTo>
                  <a:cubicBezTo>
                    <a:pt x="2168" y="417"/>
                    <a:pt x="2227" y="358"/>
                    <a:pt x="2299" y="358"/>
                  </a:cubicBezTo>
                  <a:close/>
                  <a:moveTo>
                    <a:pt x="5704" y="358"/>
                  </a:moveTo>
                  <a:cubicBezTo>
                    <a:pt x="5787" y="358"/>
                    <a:pt x="5847" y="417"/>
                    <a:pt x="5847" y="512"/>
                  </a:cubicBezTo>
                  <a:lnTo>
                    <a:pt x="5847" y="1358"/>
                  </a:lnTo>
                  <a:cubicBezTo>
                    <a:pt x="5847" y="1429"/>
                    <a:pt x="5787" y="1501"/>
                    <a:pt x="5704" y="1501"/>
                  </a:cubicBezTo>
                  <a:lnTo>
                    <a:pt x="5490" y="1501"/>
                  </a:lnTo>
                  <a:cubicBezTo>
                    <a:pt x="5180" y="1501"/>
                    <a:pt x="4918" y="1251"/>
                    <a:pt x="4918" y="941"/>
                  </a:cubicBezTo>
                  <a:lnTo>
                    <a:pt x="4918" y="929"/>
                  </a:lnTo>
                  <a:cubicBezTo>
                    <a:pt x="4918" y="608"/>
                    <a:pt x="5180" y="358"/>
                    <a:pt x="5490" y="358"/>
                  </a:cubicBezTo>
                  <a:close/>
                  <a:moveTo>
                    <a:pt x="5478" y="0"/>
                  </a:moveTo>
                  <a:cubicBezTo>
                    <a:pt x="4966" y="0"/>
                    <a:pt x="4561" y="405"/>
                    <a:pt x="4561" y="905"/>
                  </a:cubicBezTo>
                  <a:lnTo>
                    <a:pt x="4561" y="929"/>
                  </a:lnTo>
                  <a:cubicBezTo>
                    <a:pt x="4561" y="1429"/>
                    <a:pt x="4966" y="1834"/>
                    <a:pt x="5478" y="1834"/>
                  </a:cubicBezTo>
                  <a:lnTo>
                    <a:pt x="5692" y="1834"/>
                  </a:lnTo>
                  <a:cubicBezTo>
                    <a:pt x="5966" y="1834"/>
                    <a:pt x="6168" y="1620"/>
                    <a:pt x="6168" y="1358"/>
                  </a:cubicBezTo>
                  <a:lnTo>
                    <a:pt x="6168" y="1084"/>
                  </a:lnTo>
                  <a:lnTo>
                    <a:pt x="6561" y="1084"/>
                  </a:lnTo>
                  <a:cubicBezTo>
                    <a:pt x="6930" y="1084"/>
                    <a:pt x="7228" y="1382"/>
                    <a:pt x="7228" y="1763"/>
                  </a:cubicBezTo>
                  <a:lnTo>
                    <a:pt x="7228" y="2667"/>
                  </a:lnTo>
                  <a:cubicBezTo>
                    <a:pt x="6966" y="2715"/>
                    <a:pt x="6740" y="2918"/>
                    <a:pt x="6692" y="3215"/>
                  </a:cubicBezTo>
                  <a:lnTo>
                    <a:pt x="6466" y="4953"/>
                  </a:lnTo>
                  <a:cubicBezTo>
                    <a:pt x="6383" y="5668"/>
                    <a:pt x="5775" y="6204"/>
                    <a:pt x="5061" y="6204"/>
                  </a:cubicBezTo>
                  <a:lnTo>
                    <a:pt x="4323" y="6204"/>
                  </a:lnTo>
                  <a:cubicBezTo>
                    <a:pt x="4239" y="6204"/>
                    <a:pt x="4168" y="6287"/>
                    <a:pt x="4168" y="6370"/>
                  </a:cubicBezTo>
                  <a:cubicBezTo>
                    <a:pt x="4168" y="6466"/>
                    <a:pt x="4239" y="6537"/>
                    <a:pt x="4323" y="6537"/>
                  </a:cubicBezTo>
                  <a:lnTo>
                    <a:pt x="5061" y="6537"/>
                  </a:lnTo>
                  <a:cubicBezTo>
                    <a:pt x="5954" y="6537"/>
                    <a:pt x="6704" y="5870"/>
                    <a:pt x="6811" y="4989"/>
                  </a:cubicBezTo>
                  <a:lnTo>
                    <a:pt x="7037" y="3251"/>
                  </a:lnTo>
                  <a:cubicBezTo>
                    <a:pt x="7049" y="3093"/>
                    <a:pt x="7189" y="2988"/>
                    <a:pt x="7335" y="2988"/>
                  </a:cubicBezTo>
                  <a:cubicBezTo>
                    <a:pt x="7343" y="2988"/>
                    <a:pt x="7351" y="2988"/>
                    <a:pt x="7359" y="2989"/>
                  </a:cubicBezTo>
                  <a:cubicBezTo>
                    <a:pt x="7526" y="3013"/>
                    <a:pt x="7633" y="3156"/>
                    <a:pt x="7621" y="3322"/>
                  </a:cubicBezTo>
                  <a:lnTo>
                    <a:pt x="7395" y="5061"/>
                  </a:lnTo>
                  <a:cubicBezTo>
                    <a:pt x="7240" y="6239"/>
                    <a:pt x="6252" y="7120"/>
                    <a:pt x="5061" y="7120"/>
                  </a:cubicBezTo>
                  <a:lnTo>
                    <a:pt x="4442" y="7120"/>
                  </a:lnTo>
                  <a:cubicBezTo>
                    <a:pt x="4359" y="7120"/>
                    <a:pt x="4287" y="7192"/>
                    <a:pt x="4287" y="7275"/>
                  </a:cubicBezTo>
                  <a:lnTo>
                    <a:pt x="4287" y="8156"/>
                  </a:lnTo>
                  <a:cubicBezTo>
                    <a:pt x="4287" y="8323"/>
                    <a:pt x="4144" y="8454"/>
                    <a:pt x="3989" y="8454"/>
                  </a:cubicBezTo>
                  <a:cubicBezTo>
                    <a:pt x="3823" y="8454"/>
                    <a:pt x="3692" y="8323"/>
                    <a:pt x="3692" y="8156"/>
                  </a:cubicBezTo>
                  <a:lnTo>
                    <a:pt x="3692" y="7275"/>
                  </a:lnTo>
                  <a:cubicBezTo>
                    <a:pt x="3692" y="7192"/>
                    <a:pt x="3608" y="7120"/>
                    <a:pt x="3525" y="7120"/>
                  </a:cubicBezTo>
                  <a:lnTo>
                    <a:pt x="2918" y="7120"/>
                  </a:lnTo>
                  <a:cubicBezTo>
                    <a:pt x="1727" y="7120"/>
                    <a:pt x="727" y="6227"/>
                    <a:pt x="572" y="5061"/>
                  </a:cubicBezTo>
                  <a:lnTo>
                    <a:pt x="358" y="3322"/>
                  </a:lnTo>
                  <a:cubicBezTo>
                    <a:pt x="334" y="3156"/>
                    <a:pt x="441" y="3013"/>
                    <a:pt x="608" y="2989"/>
                  </a:cubicBezTo>
                  <a:cubicBezTo>
                    <a:pt x="616" y="2988"/>
                    <a:pt x="625" y="2988"/>
                    <a:pt x="633" y="2988"/>
                  </a:cubicBezTo>
                  <a:cubicBezTo>
                    <a:pt x="789" y="2988"/>
                    <a:pt x="918" y="3093"/>
                    <a:pt x="930" y="3251"/>
                  </a:cubicBezTo>
                  <a:lnTo>
                    <a:pt x="1156" y="4989"/>
                  </a:lnTo>
                  <a:cubicBezTo>
                    <a:pt x="1263" y="5882"/>
                    <a:pt x="2025" y="6537"/>
                    <a:pt x="2918" y="6537"/>
                  </a:cubicBezTo>
                  <a:lnTo>
                    <a:pt x="3644" y="6537"/>
                  </a:lnTo>
                  <a:cubicBezTo>
                    <a:pt x="3727" y="6537"/>
                    <a:pt x="3811" y="6466"/>
                    <a:pt x="3811" y="6370"/>
                  </a:cubicBezTo>
                  <a:cubicBezTo>
                    <a:pt x="3811" y="6287"/>
                    <a:pt x="3727" y="6204"/>
                    <a:pt x="3644" y="6204"/>
                  </a:cubicBezTo>
                  <a:lnTo>
                    <a:pt x="2918" y="6204"/>
                  </a:lnTo>
                  <a:cubicBezTo>
                    <a:pt x="2203" y="6204"/>
                    <a:pt x="1584" y="5668"/>
                    <a:pt x="1501" y="4953"/>
                  </a:cubicBezTo>
                  <a:lnTo>
                    <a:pt x="1275" y="3215"/>
                  </a:lnTo>
                  <a:cubicBezTo>
                    <a:pt x="1251" y="2929"/>
                    <a:pt x="1025" y="2727"/>
                    <a:pt x="775" y="2679"/>
                  </a:cubicBezTo>
                  <a:lnTo>
                    <a:pt x="775" y="1775"/>
                  </a:lnTo>
                  <a:cubicBezTo>
                    <a:pt x="775" y="1405"/>
                    <a:pt x="1072" y="1108"/>
                    <a:pt x="1441" y="1108"/>
                  </a:cubicBezTo>
                  <a:lnTo>
                    <a:pt x="1822" y="1108"/>
                  </a:lnTo>
                  <a:lnTo>
                    <a:pt x="1822" y="1370"/>
                  </a:lnTo>
                  <a:cubicBezTo>
                    <a:pt x="1822" y="1644"/>
                    <a:pt x="2037" y="1846"/>
                    <a:pt x="2299" y="1846"/>
                  </a:cubicBezTo>
                  <a:lnTo>
                    <a:pt x="2525" y="1846"/>
                  </a:lnTo>
                  <a:cubicBezTo>
                    <a:pt x="3037" y="1846"/>
                    <a:pt x="3430" y="1441"/>
                    <a:pt x="3430" y="941"/>
                  </a:cubicBezTo>
                  <a:lnTo>
                    <a:pt x="3430" y="929"/>
                  </a:lnTo>
                  <a:cubicBezTo>
                    <a:pt x="3430" y="417"/>
                    <a:pt x="3037" y="12"/>
                    <a:pt x="2525" y="12"/>
                  </a:cubicBezTo>
                  <a:lnTo>
                    <a:pt x="2299" y="12"/>
                  </a:lnTo>
                  <a:cubicBezTo>
                    <a:pt x="2037" y="12"/>
                    <a:pt x="1822" y="227"/>
                    <a:pt x="1822" y="489"/>
                  </a:cubicBezTo>
                  <a:lnTo>
                    <a:pt x="1822" y="762"/>
                  </a:lnTo>
                  <a:lnTo>
                    <a:pt x="1441" y="762"/>
                  </a:lnTo>
                  <a:cubicBezTo>
                    <a:pt x="870" y="762"/>
                    <a:pt x="429" y="1227"/>
                    <a:pt x="429" y="1775"/>
                  </a:cubicBezTo>
                  <a:lnTo>
                    <a:pt x="429" y="2715"/>
                  </a:lnTo>
                  <a:cubicBezTo>
                    <a:pt x="156" y="2810"/>
                    <a:pt x="1" y="3084"/>
                    <a:pt x="25" y="3382"/>
                  </a:cubicBezTo>
                  <a:lnTo>
                    <a:pt x="251" y="5120"/>
                  </a:lnTo>
                  <a:cubicBezTo>
                    <a:pt x="418" y="6466"/>
                    <a:pt x="1561" y="7478"/>
                    <a:pt x="2918" y="7478"/>
                  </a:cubicBezTo>
                  <a:lnTo>
                    <a:pt x="3358" y="7478"/>
                  </a:lnTo>
                  <a:lnTo>
                    <a:pt x="3358" y="8192"/>
                  </a:lnTo>
                  <a:cubicBezTo>
                    <a:pt x="3358" y="8466"/>
                    <a:pt x="3549" y="8728"/>
                    <a:pt x="3823" y="8799"/>
                  </a:cubicBezTo>
                  <a:lnTo>
                    <a:pt x="3823" y="9418"/>
                  </a:lnTo>
                  <a:cubicBezTo>
                    <a:pt x="3823" y="10597"/>
                    <a:pt x="4775" y="11550"/>
                    <a:pt x="5954" y="11550"/>
                  </a:cubicBezTo>
                  <a:lnTo>
                    <a:pt x="7799" y="11550"/>
                  </a:lnTo>
                  <a:cubicBezTo>
                    <a:pt x="8966" y="11550"/>
                    <a:pt x="9919" y="10597"/>
                    <a:pt x="9919" y="9418"/>
                  </a:cubicBezTo>
                  <a:lnTo>
                    <a:pt x="9919" y="8454"/>
                  </a:lnTo>
                  <a:cubicBezTo>
                    <a:pt x="10335" y="8430"/>
                    <a:pt x="10740" y="8252"/>
                    <a:pt x="11038" y="7930"/>
                  </a:cubicBezTo>
                  <a:cubicBezTo>
                    <a:pt x="11633" y="7335"/>
                    <a:pt x="11728" y="6382"/>
                    <a:pt x="11264" y="5668"/>
                  </a:cubicBezTo>
                  <a:cubicBezTo>
                    <a:pt x="11235" y="5624"/>
                    <a:pt x="11184" y="5598"/>
                    <a:pt x="11129" y="5598"/>
                  </a:cubicBezTo>
                  <a:cubicBezTo>
                    <a:pt x="11095" y="5598"/>
                    <a:pt x="11058" y="5609"/>
                    <a:pt x="11026" y="5632"/>
                  </a:cubicBezTo>
                  <a:cubicBezTo>
                    <a:pt x="10955" y="5668"/>
                    <a:pt x="10919" y="5775"/>
                    <a:pt x="10978" y="5870"/>
                  </a:cubicBezTo>
                  <a:cubicBezTo>
                    <a:pt x="11609" y="6799"/>
                    <a:pt x="10966" y="8109"/>
                    <a:pt x="9740" y="8109"/>
                  </a:cubicBezTo>
                  <a:cubicBezTo>
                    <a:pt x="8478" y="8109"/>
                    <a:pt x="7823" y="6549"/>
                    <a:pt x="8728" y="5632"/>
                  </a:cubicBezTo>
                  <a:cubicBezTo>
                    <a:pt x="9013" y="5347"/>
                    <a:pt x="9379" y="5201"/>
                    <a:pt x="9749" y="5201"/>
                  </a:cubicBezTo>
                  <a:cubicBezTo>
                    <a:pt x="10029" y="5201"/>
                    <a:pt x="10311" y="5285"/>
                    <a:pt x="10562" y="5454"/>
                  </a:cubicBezTo>
                  <a:cubicBezTo>
                    <a:pt x="10587" y="5466"/>
                    <a:pt x="10618" y="5473"/>
                    <a:pt x="10649" y="5473"/>
                  </a:cubicBezTo>
                  <a:cubicBezTo>
                    <a:pt x="10704" y="5473"/>
                    <a:pt x="10762" y="5452"/>
                    <a:pt x="10800" y="5406"/>
                  </a:cubicBezTo>
                  <a:cubicBezTo>
                    <a:pt x="10847" y="5334"/>
                    <a:pt x="10836" y="5227"/>
                    <a:pt x="10752" y="5168"/>
                  </a:cubicBezTo>
                  <a:cubicBezTo>
                    <a:pt x="10439" y="4961"/>
                    <a:pt x="10099" y="4867"/>
                    <a:pt x="9768" y="4867"/>
                  </a:cubicBezTo>
                  <a:cubicBezTo>
                    <a:pt x="8839" y="4867"/>
                    <a:pt x="7978" y="5606"/>
                    <a:pt x="7978" y="6668"/>
                  </a:cubicBezTo>
                  <a:cubicBezTo>
                    <a:pt x="7978" y="7609"/>
                    <a:pt x="8692" y="8371"/>
                    <a:pt x="9585" y="8454"/>
                  </a:cubicBezTo>
                  <a:lnTo>
                    <a:pt x="9585" y="9406"/>
                  </a:lnTo>
                  <a:cubicBezTo>
                    <a:pt x="9585" y="10395"/>
                    <a:pt x="8776" y="11192"/>
                    <a:pt x="7799" y="11192"/>
                  </a:cubicBezTo>
                  <a:lnTo>
                    <a:pt x="5954" y="11192"/>
                  </a:lnTo>
                  <a:cubicBezTo>
                    <a:pt x="4966" y="11192"/>
                    <a:pt x="4168" y="10395"/>
                    <a:pt x="4168" y="9406"/>
                  </a:cubicBezTo>
                  <a:lnTo>
                    <a:pt x="4168" y="8787"/>
                  </a:lnTo>
                  <a:cubicBezTo>
                    <a:pt x="4430" y="8704"/>
                    <a:pt x="4620" y="8466"/>
                    <a:pt x="4620" y="8168"/>
                  </a:cubicBezTo>
                  <a:lnTo>
                    <a:pt x="4620" y="7478"/>
                  </a:lnTo>
                  <a:lnTo>
                    <a:pt x="5073" y="7478"/>
                  </a:lnTo>
                  <a:cubicBezTo>
                    <a:pt x="6418" y="7478"/>
                    <a:pt x="7573" y="6466"/>
                    <a:pt x="7740" y="5120"/>
                  </a:cubicBezTo>
                  <a:lnTo>
                    <a:pt x="7954" y="3382"/>
                  </a:lnTo>
                  <a:cubicBezTo>
                    <a:pt x="7990" y="3096"/>
                    <a:pt x="7823" y="2834"/>
                    <a:pt x="7573" y="2727"/>
                  </a:cubicBezTo>
                  <a:lnTo>
                    <a:pt x="7573" y="1763"/>
                  </a:lnTo>
                  <a:cubicBezTo>
                    <a:pt x="7573" y="1191"/>
                    <a:pt x="7109" y="751"/>
                    <a:pt x="6561" y="751"/>
                  </a:cubicBezTo>
                  <a:lnTo>
                    <a:pt x="6168" y="751"/>
                  </a:lnTo>
                  <a:lnTo>
                    <a:pt x="6168" y="477"/>
                  </a:lnTo>
                  <a:cubicBezTo>
                    <a:pt x="6168" y="215"/>
                    <a:pt x="5966" y="0"/>
                    <a:pt x="56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7" name="Google Shape;11617;p79"/>
          <p:cNvGrpSpPr/>
          <p:nvPr/>
        </p:nvGrpSpPr>
        <p:grpSpPr>
          <a:xfrm>
            <a:off x="6194086" y="2256737"/>
            <a:ext cx="369837" cy="360471"/>
            <a:chOff x="6194086" y="2437737"/>
            <a:chExt cx="369837" cy="360471"/>
          </a:xfrm>
          <a:solidFill>
            <a:schemeClr val="tx1"/>
          </a:solidFill>
        </p:grpSpPr>
        <p:sp>
          <p:nvSpPr>
            <p:cNvPr id="11618" name="Google Shape;11618;p79"/>
            <p:cNvSpPr/>
            <p:nvPr/>
          </p:nvSpPr>
          <p:spPr>
            <a:xfrm>
              <a:off x="6194086" y="2437737"/>
              <a:ext cx="369837" cy="360471"/>
            </a:xfrm>
            <a:custGeom>
              <a:avLst/>
              <a:gdLst/>
              <a:ahLst/>
              <a:cxnLst/>
              <a:rect l="l" t="t" r="r" b="b"/>
              <a:pathLst>
                <a:path w="11610" h="11316" extrusionOk="0">
                  <a:moveTo>
                    <a:pt x="630" y="321"/>
                  </a:moveTo>
                  <a:cubicBezTo>
                    <a:pt x="672" y="321"/>
                    <a:pt x="714" y="334"/>
                    <a:pt x="751" y="362"/>
                  </a:cubicBezTo>
                  <a:lnTo>
                    <a:pt x="1286" y="731"/>
                  </a:lnTo>
                  <a:cubicBezTo>
                    <a:pt x="1251" y="790"/>
                    <a:pt x="1096" y="1028"/>
                    <a:pt x="1036" y="1112"/>
                  </a:cubicBezTo>
                  <a:cubicBezTo>
                    <a:pt x="573" y="774"/>
                    <a:pt x="509" y="732"/>
                    <a:pt x="505" y="732"/>
                  </a:cubicBezTo>
                  <a:lnTo>
                    <a:pt x="505" y="732"/>
                  </a:lnTo>
                  <a:cubicBezTo>
                    <a:pt x="503" y="732"/>
                    <a:pt x="509" y="736"/>
                    <a:pt x="508" y="736"/>
                  </a:cubicBezTo>
                  <a:cubicBezTo>
                    <a:pt x="508" y="736"/>
                    <a:pt x="506" y="735"/>
                    <a:pt x="501" y="731"/>
                  </a:cubicBezTo>
                  <a:cubicBezTo>
                    <a:pt x="405" y="659"/>
                    <a:pt x="370" y="528"/>
                    <a:pt x="441" y="421"/>
                  </a:cubicBezTo>
                  <a:cubicBezTo>
                    <a:pt x="492" y="355"/>
                    <a:pt x="562" y="321"/>
                    <a:pt x="630" y="321"/>
                  </a:cubicBezTo>
                  <a:close/>
                  <a:moveTo>
                    <a:pt x="9192" y="2493"/>
                  </a:moveTo>
                  <a:cubicBezTo>
                    <a:pt x="9347" y="2493"/>
                    <a:pt x="9466" y="2612"/>
                    <a:pt x="9466" y="2755"/>
                  </a:cubicBezTo>
                  <a:lnTo>
                    <a:pt x="9466" y="2779"/>
                  </a:lnTo>
                  <a:cubicBezTo>
                    <a:pt x="9466" y="2922"/>
                    <a:pt x="9347" y="3041"/>
                    <a:pt x="9192" y="3041"/>
                  </a:cubicBezTo>
                  <a:lnTo>
                    <a:pt x="7799" y="3041"/>
                  </a:lnTo>
                  <a:lnTo>
                    <a:pt x="7799" y="2493"/>
                  </a:lnTo>
                  <a:close/>
                  <a:moveTo>
                    <a:pt x="6513" y="2933"/>
                  </a:moveTo>
                  <a:lnTo>
                    <a:pt x="6513" y="3743"/>
                  </a:lnTo>
                  <a:lnTo>
                    <a:pt x="2084" y="3743"/>
                  </a:lnTo>
                  <a:lnTo>
                    <a:pt x="2084" y="2933"/>
                  </a:lnTo>
                  <a:close/>
                  <a:moveTo>
                    <a:pt x="3180" y="5422"/>
                  </a:moveTo>
                  <a:cubicBezTo>
                    <a:pt x="4727" y="5422"/>
                    <a:pt x="5966" y="6672"/>
                    <a:pt x="5966" y="8196"/>
                  </a:cubicBezTo>
                  <a:cubicBezTo>
                    <a:pt x="5954" y="9744"/>
                    <a:pt x="4715" y="10970"/>
                    <a:pt x="3180" y="10970"/>
                  </a:cubicBezTo>
                  <a:cubicBezTo>
                    <a:pt x="1656" y="10970"/>
                    <a:pt x="417" y="9720"/>
                    <a:pt x="417" y="8196"/>
                  </a:cubicBezTo>
                  <a:cubicBezTo>
                    <a:pt x="417" y="6660"/>
                    <a:pt x="1667" y="5422"/>
                    <a:pt x="3180" y="5422"/>
                  </a:cubicBezTo>
                  <a:close/>
                  <a:moveTo>
                    <a:pt x="9240" y="8827"/>
                  </a:moveTo>
                  <a:cubicBezTo>
                    <a:pt x="9823" y="8827"/>
                    <a:pt x="10311" y="9327"/>
                    <a:pt x="10311" y="9899"/>
                  </a:cubicBezTo>
                  <a:cubicBezTo>
                    <a:pt x="10311" y="10494"/>
                    <a:pt x="9835" y="10970"/>
                    <a:pt x="9240" y="10970"/>
                  </a:cubicBezTo>
                  <a:cubicBezTo>
                    <a:pt x="8644" y="10970"/>
                    <a:pt x="8168" y="10482"/>
                    <a:pt x="8168" y="9899"/>
                  </a:cubicBezTo>
                  <a:cubicBezTo>
                    <a:pt x="8168" y="9303"/>
                    <a:pt x="8656" y="8827"/>
                    <a:pt x="9240" y="8827"/>
                  </a:cubicBezTo>
                  <a:close/>
                  <a:moveTo>
                    <a:pt x="651" y="1"/>
                  </a:moveTo>
                  <a:cubicBezTo>
                    <a:pt x="471" y="1"/>
                    <a:pt x="290" y="87"/>
                    <a:pt x="179" y="243"/>
                  </a:cubicBezTo>
                  <a:cubicBezTo>
                    <a:pt x="1" y="493"/>
                    <a:pt x="72" y="850"/>
                    <a:pt x="322" y="1017"/>
                  </a:cubicBezTo>
                  <a:cubicBezTo>
                    <a:pt x="911" y="1399"/>
                    <a:pt x="989" y="1512"/>
                    <a:pt x="1077" y="1512"/>
                  </a:cubicBezTo>
                  <a:cubicBezTo>
                    <a:pt x="1090" y="1512"/>
                    <a:pt x="1104" y="1509"/>
                    <a:pt x="1120" y="1505"/>
                  </a:cubicBezTo>
                  <a:cubicBezTo>
                    <a:pt x="1215" y="1493"/>
                    <a:pt x="1239" y="1386"/>
                    <a:pt x="1322" y="1290"/>
                  </a:cubicBezTo>
                  <a:lnTo>
                    <a:pt x="1739" y="1564"/>
                  </a:lnTo>
                  <a:lnTo>
                    <a:pt x="1739" y="5458"/>
                  </a:lnTo>
                  <a:cubicBezTo>
                    <a:pt x="763" y="5970"/>
                    <a:pt x="72" y="7017"/>
                    <a:pt x="72" y="8208"/>
                  </a:cubicBezTo>
                  <a:cubicBezTo>
                    <a:pt x="72" y="9922"/>
                    <a:pt x="1477" y="11315"/>
                    <a:pt x="3180" y="11315"/>
                  </a:cubicBezTo>
                  <a:cubicBezTo>
                    <a:pt x="5049" y="11315"/>
                    <a:pt x="6501" y="9684"/>
                    <a:pt x="6275" y="7815"/>
                  </a:cubicBezTo>
                  <a:lnTo>
                    <a:pt x="9073" y="7815"/>
                  </a:lnTo>
                  <a:lnTo>
                    <a:pt x="9073" y="8506"/>
                  </a:lnTo>
                  <a:cubicBezTo>
                    <a:pt x="8383" y="8589"/>
                    <a:pt x="7823" y="9184"/>
                    <a:pt x="7823" y="9899"/>
                  </a:cubicBezTo>
                  <a:cubicBezTo>
                    <a:pt x="7823" y="10673"/>
                    <a:pt x="8466" y="11315"/>
                    <a:pt x="9240" y="11315"/>
                  </a:cubicBezTo>
                  <a:cubicBezTo>
                    <a:pt x="9966" y="11315"/>
                    <a:pt x="10561" y="10768"/>
                    <a:pt x="10645" y="10065"/>
                  </a:cubicBezTo>
                  <a:lnTo>
                    <a:pt x="11431" y="10065"/>
                  </a:lnTo>
                  <a:cubicBezTo>
                    <a:pt x="11514" y="10065"/>
                    <a:pt x="11597" y="9994"/>
                    <a:pt x="11597" y="9899"/>
                  </a:cubicBezTo>
                  <a:cubicBezTo>
                    <a:pt x="11609" y="9815"/>
                    <a:pt x="11538" y="9720"/>
                    <a:pt x="11431" y="9720"/>
                  </a:cubicBezTo>
                  <a:lnTo>
                    <a:pt x="10645" y="9720"/>
                  </a:lnTo>
                  <a:cubicBezTo>
                    <a:pt x="10561" y="9089"/>
                    <a:pt x="10049" y="8565"/>
                    <a:pt x="9406" y="8494"/>
                  </a:cubicBezTo>
                  <a:lnTo>
                    <a:pt x="9406" y="6922"/>
                  </a:lnTo>
                  <a:cubicBezTo>
                    <a:pt x="9406" y="6839"/>
                    <a:pt x="9335" y="6767"/>
                    <a:pt x="9240" y="6767"/>
                  </a:cubicBezTo>
                  <a:cubicBezTo>
                    <a:pt x="9156" y="6767"/>
                    <a:pt x="9073" y="6839"/>
                    <a:pt x="9073" y="6922"/>
                  </a:cubicBezTo>
                  <a:lnTo>
                    <a:pt x="9073" y="7482"/>
                  </a:lnTo>
                  <a:lnTo>
                    <a:pt x="6216" y="7482"/>
                  </a:lnTo>
                  <a:cubicBezTo>
                    <a:pt x="5875" y="6064"/>
                    <a:pt x="4598" y="5082"/>
                    <a:pt x="3192" y="5082"/>
                  </a:cubicBezTo>
                  <a:cubicBezTo>
                    <a:pt x="2827" y="5082"/>
                    <a:pt x="2453" y="5148"/>
                    <a:pt x="2084" y="5291"/>
                  </a:cubicBezTo>
                  <a:lnTo>
                    <a:pt x="2084" y="4088"/>
                  </a:lnTo>
                  <a:lnTo>
                    <a:pt x="6859" y="4088"/>
                  </a:lnTo>
                  <a:cubicBezTo>
                    <a:pt x="8037" y="4088"/>
                    <a:pt x="9002" y="5005"/>
                    <a:pt x="9073" y="6184"/>
                  </a:cubicBezTo>
                  <a:cubicBezTo>
                    <a:pt x="9073" y="6267"/>
                    <a:pt x="9168" y="6351"/>
                    <a:pt x="9252" y="6351"/>
                  </a:cubicBezTo>
                  <a:cubicBezTo>
                    <a:pt x="9347" y="6351"/>
                    <a:pt x="9418" y="6255"/>
                    <a:pt x="9418" y="6172"/>
                  </a:cubicBezTo>
                  <a:cubicBezTo>
                    <a:pt x="9347" y="4815"/>
                    <a:pt x="8228" y="3755"/>
                    <a:pt x="6870" y="3755"/>
                  </a:cubicBezTo>
                  <a:lnTo>
                    <a:pt x="6870" y="2957"/>
                  </a:lnTo>
                  <a:lnTo>
                    <a:pt x="7490" y="2957"/>
                  </a:lnTo>
                  <a:lnTo>
                    <a:pt x="7490" y="3231"/>
                  </a:lnTo>
                  <a:cubicBezTo>
                    <a:pt x="7490" y="3326"/>
                    <a:pt x="7561" y="3398"/>
                    <a:pt x="7644" y="3398"/>
                  </a:cubicBezTo>
                  <a:lnTo>
                    <a:pt x="9228" y="3398"/>
                  </a:lnTo>
                  <a:cubicBezTo>
                    <a:pt x="9573" y="3398"/>
                    <a:pt x="9835" y="3136"/>
                    <a:pt x="9835" y="2791"/>
                  </a:cubicBezTo>
                  <a:lnTo>
                    <a:pt x="9835" y="2779"/>
                  </a:lnTo>
                  <a:cubicBezTo>
                    <a:pt x="9835" y="2433"/>
                    <a:pt x="9573" y="2160"/>
                    <a:pt x="9228" y="2160"/>
                  </a:cubicBezTo>
                  <a:lnTo>
                    <a:pt x="7644" y="2160"/>
                  </a:lnTo>
                  <a:cubicBezTo>
                    <a:pt x="7561" y="2160"/>
                    <a:pt x="7490" y="2243"/>
                    <a:pt x="7490" y="2326"/>
                  </a:cubicBezTo>
                  <a:lnTo>
                    <a:pt x="7490" y="2612"/>
                  </a:lnTo>
                  <a:lnTo>
                    <a:pt x="2096" y="2612"/>
                  </a:lnTo>
                  <a:lnTo>
                    <a:pt x="2096" y="1481"/>
                  </a:lnTo>
                  <a:cubicBezTo>
                    <a:pt x="2096" y="1421"/>
                    <a:pt x="2072" y="1374"/>
                    <a:pt x="2025" y="1350"/>
                  </a:cubicBezTo>
                  <a:lnTo>
                    <a:pt x="1536" y="1028"/>
                  </a:lnTo>
                  <a:lnTo>
                    <a:pt x="1679" y="814"/>
                  </a:lnTo>
                  <a:cubicBezTo>
                    <a:pt x="1727" y="731"/>
                    <a:pt x="1715" y="636"/>
                    <a:pt x="1632" y="564"/>
                  </a:cubicBezTo>
                  <a:cubicBezTo>
                    <a:pt x="1050" y="153"/>
                    <a:pt x="969" y="96"/>
                    <a:pt x="966" y="96"/>
                  </a:cubicBezTo>
                  <a:lnTo>
                    <a:pt x="966" y="96"/>
                  </a:lnTo>
                  <a:cubicBezTo>
                    <a:pt x="965" y="96"/>
                    <a:pt x="976" y="104"/>
                    <a:pt x="974" y="104"/>
                  </a:cubicBezTo>
                  <a:cubicBezTo>
                    <a:pt x="973" y="104"/>
                    <a:pt x="971" y="103"/>
                    <a:pt x="965" y="100"/>
                  </a:cubicBezTo>
                  <a:cubicBezTo>
                    <a:pt x="871" y="32"/>
                    <a:pt x="761" y="1"/>
                    <a:pt x="6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79"/>
            <p:cNvSpPr/>
            <p:nvPr/>
          </p:nvSpPr>
          <p:spPr>
            <a:xfrm>
              <a:off x="6251362" y="2655721"/>
              <a:ext cx="89927" cy="88621"/>
            </a:xfrm>
            <a:custGeom>
              <a:avLst/>
              <a:gdLst/>
              <a:ahLst/>
              <a:cxnLst/>
              <a:rect l="l" t="t" r="r" b="b"/>
              <a:pathLst>
                <a:path w="2823" h="2782" extrusionOk="0">
                  <a:moveTo>
                    <a:pt x="1032" y="0"/>
                  </a:moveTo>
                  <a:cubicBezTo>
                    <a:pt x="1014" y="0"/>
                    <a:pt x="996" y="3"/>
                    <a:pt x="977" y="8"/>
                  </a:cubicBezTo>
                  <a:cubicBezTo>
                    <a:pt x="381" y="198"/>
                    <a:pt x="0" y="734"/>
                    <a:pt x="0" y="1365"/>
                  </a:cubicBezTo>
                  <a:cubicBezTo>
                    <a:pt x="0" y="2139"/>
                    <a:pt x="643" y="2782"/>
                    <a:pt x="1417" y="2782"/>
                  </a:cubicBezTo>
                  <a:cubicBezTo>
                    <a:pt x="2191" y="2782"/>
                    <a:pt x="2822" y="2139"/>
                    <a:pt x="2822" y="1365"/>
                  </a:cubicBezTo>
                  <a:cubicBezTo>
                    <a:pt x="2798" y="734"/>
                    <a:pt x="2417" y="198"/>
                    <a:pt x="1822" y="8"/>
                  </a:cubicBezTo>
                  <a:cubicBezTo>
                    <a:pt x="1803" y="3"/>
                    <a:pt x="1784" y="0"/>
                    <a:pt x="1767" y="0"/>
                  </a:cubicBezTo>
                  <a:cubicBezTo>
                    <a:pt x="1695" y="0"/>
                    <a:pt x="1636" y="39"/>
                    <a:pt x="1608" y="115"/>
                  </a:cubicBezTo>
                  <a:cubicBezTo>
                    <a:pt x="1572" y="198"/>
                    <a:pt x="1620" y="293"/>
                    <a:pt x="1715" y="317"/>
                  </a:cubicBezTo>
                  <a:cubicBezTo>
                    <a:pt x="2155" y="472"/>
                    <a:pt x="2465" y="865"/>
                    <a:pt x="2465" y="1341"/>
                  </a:cubicBezTo>
                  <a:cubicBezTo>
                    <a:pt x="2465" y="1936"/>
                    <a:pt x="1977" y="2413"/>
                    <a:pt x="1393" y="2413"/>
                  </a:cubicBezTo>
                  <a:cubicBezTo>
                    <a:pt x="822" y="2413"/>
                    <a:pt x="322" y="1925"/>
                    <a:pt x="322" y="1341"/>
                  </a:cubicBezTo>
                  <a:cubicBezTo>
                    <a:pt x="322" y="865"/>
                    <a:pt x="620" y="448"/>
                    <a:pt x="1084" y="317"/>
                  </a:cubicBezTo>
                  <a:cubicBezTo>
                    <a:pt x="1179" y="293"/>
                    <a:pt x="1215" y="198"/>
                    <a:pt x="1191" y="115"/>
                  </a:cubicBezTo>
                  <a:cubicBezTo>
                    <a:pt x="1162" y="39"/>
                    <a:pt x="1103" y="0"/>
                    <a:pt x="1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0" name="Google Shape;11620;p79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Educational Icons</a:t>
            </a:r>
            <a:endParaRPr sz="2400"/>
          </a:p>
        </p:txBody>
      </p:sp>
      <p:sp>
        <p:nvSpPr>
          <p:cNvPr id="11621" name="Google Shape;11621;p79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Medical Icons</a:t>
            </a:r>
            <a:endParaRPr sz="2400"/>
          </a:p>
        </p:txBody>
      </p:sp>
      <p:grpSp>
        <p:nvGrpSpPr>
          <p:cNvPr id="429" name="Grupo 428"/>
          <p:cNvGrpSpPr/>
          <p:nvPr/>
        </p:nvGrpSpPr>
        <p:grpSpPr>
          <a:xfrm rot="10800000">
            <a:off x="0" y="-1898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430" name="Grupo 429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432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3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431" name="Rectángulo 430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434" name="Grupo 433"/>
          <p:cNvGrpSpPr/>
          <p:nvPr/>
        </p:nvGrpSpPr>
        <p:grpSpPr>
          <a:xfrm>
            <a:off x="612866" y="423112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435" name="Grupo 434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437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438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436" name="Rectángulo 435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26" name="Google Shape;11626;p80"/>
          <p:cNvGrpSpPr/>
          <p:nvPr/>
        </p:nvGrpSpPr>
        <p:grpSpPr>
          <a:xfrm>
            <a:off x="3541011" y="1334344"/>
            <a:ext cx="350166" cy="349434"/>
            <a:chOff x="3541011" y="1508594"/>
            <a:chExt cx="350166" cy="349434"/>
          </a:xfrm>
          <a:solidFill>
            <a:schemeClr val="tx1"/>
          </a:solidFill>
        </p:grpSpPr>
        <p:sp>
          <p:nvSpPr>
            <p:cNvPr id="11627" name="Google Shape;11627;p80"/>
            <p:cNvSpPr/>
            <p:nvPr/>
          </p:nvSpPr>
          <p:spPr>
            <a:xfrm>
              <a:off x="3600879" y="1568270"/>
              <a:ext cx="230049" cy="289758"/>
            </a:xfrm>
            <a:custGeom>
              <a:avLst/>
              <a:gdLst/>
              <a:ahLst/>
              <a:cxnLst/>
              <a:rect l="l" t="t" r="r" b="b"/>
              <a:pathLst>
                <a:path w="7228" h="9104" extrusionOk="0">
                  <a:moveTo>
                    <a:pt x="3810" y="3781"/>
                  </a:moveTo>
                  <a:cubicBezTo>
                    <a:pt x="4001" y="3781"/>
                    <a:pt x="4156" y="3936"/>
                    <a:pt x="4156" y="4138"/>
                  </a:cubicBezTo>
                  <a:lnTo>
                    <a:pt x="4156" y="4472"/>
                  </a:lnTo>
                  <a:cubicBezTo>
                    <a:pt x="4144" y="4757"/>
                    <a:pt x="3906" y="4995"/>
                    <a:pt x="3632" y="4995"/>
                  </a:cubicBezTo>
                  <a:cubicBezTo>
                    <a:pt x="3334" y="4995"/>
                    <a:pt x="3108" y="4757"/>
                    <a:pt x="3108" y="4472"/>
                  </a:cubicBezTo>
                  <a:lnTo>
                    <a:pt x="3108" y="4138"/>
                  </a:lnTo>
                  <a:cubicBezTo>
                    <a:pt x="3108" y="3936"/>
                    <a:pt x="3275" y="3781"/>
                    <a:pt x="3465" y="3781"/>
                  </a:cubicBezTo>
                  <a:close/>
                  <a:moveTo>
                    <a:pt x="3787" y="5329"/>
                  </a:moveTo>
                  <a:lnTo>
                    <a:pt x="3787" y="5400"/>
                  </a:lnTo>
                  <a:cubicBezTo>
                    <a:pt x="3810" y="5460"/>
                    <a:pt x="3822" y="5519"/>
                    <a:pt x="3846" y="5567"/>
                  </a:cubicBezTo>
                  <a:lnTo>
                    <a:pt x="3632" y="5781"/>
                  </a:lnTo>
                  <a:lnTo>
                    <a:pt x="3596" y="5781"/>
                  </a:lnTo>
                  <a:lnTo>
                    <a:pt x="3370" y="5567"/>
                  </a:lnTo>
                  <a:cubicBezTo>
                    <a:pt x="3406" y="5519"/>
                    <a:pt x="3417" y="5460"/>
                    <a:pt x="3417" y="5400"/>
                  </a:cubicBezTo>
                  <a:lnTo>
                    <a:pt x="3417" y="5329"/>
                  </a:lnTo>
                  <a:close/>
                  <a:moveTo>
                    <a:pt x="3617" y="361"/>
                  </a:moveTo>
                  <a:cubicBezTo>
                    <a:pt x="4471" y="361"/>
                    <a:pt x="5286" y="670"/>
                    <a:pt x="5918" y="1257"/>
                  </a:cubicBezTo>
                  <a:cubicBezTo>
                    <a:pt x="6573" y="1888"/>
                    <a:pt x="6942" y="2733"/>
                    <a:pt x="6942" y="3638"/>
                  </a:cubicBezTo>
                  <a:cubicBezTo>
                    <a:pt x="6906" y="4281"/>
                    <a:pt x="6692" y="4936"/>
                    <a:pt x="6323" y="5484"/>
                  </a:cubicBezTo>
                  <a:cubicBezTo>
                    <a:pt x="5953" y="6019"/>
                    <a:pt x="5430" y="6436"/>
                    <a:pt x="4822" y="6674"/>
                  </a:cubicBezTo>
                  <a:cubicBezTo>
                    <a:pt x="4620" y="6758"/>
                    <a:pt x="4501" y="6948"/>
                    <a:pt x="4501" y="7139"/>
                  </a:cubicBezTo>
                  <a:lnTo>
                    <a:pt x="4501" y="7591"/>
                  </a:lnTo>
                  <a:cubicBezTo>
                    <a:pt x="4501" y="7662"/>
                    <a:pt x="4489" y="7722"/>
                    <a:pt x="4441" y="7781"/>
                  </a:cubicBezTo>
                  <a:lnTo>
                    <a:pt x="4287" y="8032"/>
                  </a:lnTo>
                  <a:cubicBezTo>
                    <a:pt x="4263" y="8043"/>
                    <a:pt x="4251" y="8079"/>
                    <a:pt x="4251" y="8091"/>
                  </a:cubicBezTo>
                  <a:lnTo>
                    <a:pt x="3025" y="8091"/>
                  </a:lnTo>
                  <a:cubicBezTo>
                    <a:pt x="3013" y="8079"/>
                    <a:pt x="3013" y="8043"/>
                    <a:pt x="3001" y="8032"/>
                  </a:cubicBezTo>
                  <a:lnTo>
                    <a:pt x="2834" y="7781"/>
                  </a:lnTo>
                  <a:cubicBezTo>
                    <a:pt x="2786" y="7722"/>
                    <a:pt x="2775" y="7651"/>
                    <a:pt x="2775" y="7591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7" y="5769"/>
                  </a:lnTo>
                  <a:lnTo>
                    <a:pt x="3417" y="6019"/>
                  </a:lnTo>
                  <a:cubicBezTo>
                    <a:pt x="3477" y="6079"/>
                    <a:pt x="3560" y="6127"/>
                    <a:pt x="3656" y="6127"/>
                  </a:cubicBezTo>
                  <a:cubicBezTo>
                    <a:pt x="3751" y="6127"/>
                    <a:pt x="3834" y="6103"/>
                    <a:pt x="3894" y="6019"/>
                  </a:cubicBezTo>
                  <a:lnTo>
                    <a:pt x="4144" y="5769"/>
                  </a:lnTo>
                  <a:lnTo>
                    <a:pt x="4429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3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63" y="5698"/>
                    <a:pt x="4584" y="5626"/>
                  </a:cubicBezTo>
                  <a:lnTo>
                    <a:pt x="4179" y="5412"/>
                  </a:lnTo>
                  <a:lnTo>
                    <a:pt x="4179" y="5400"/>
                  </a:lnTo>
                  <a:lnTo>
                    <a:pt x="4179" y="5162"/>
                  </a:lnTo>
                  <a:cubicBezTo>
                    <a:pt x="4382" y="5007"/>
                    <a:pt x="4525" y="4757"/>
                    <a:pt x="4525" y="4472"/>
                  </a:cubicBezTo>
                  <a:lnTo>
                    <a:pt x="4525" y="4138"/>
                  </a:lnTo>
                  <a:cubicBezTo>
                    <a:pt x="4525" y="3757"/>
                    <a:pt x="4227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38"/>
                  </a:cubicBezTo>
                  <a:lnTo>
                    <a:pt x="2810" y="4472"/>
                  </a:lnTo>
                  <a:cubicBezTo>
                    <a:pt x="2810" y="4757"/>
                    <a:pt x="2941" y="4995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26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60"/>
                    <a:pt x="1381" y="6055"/>
                    <a:pt x="1012" y="5567"/>
                  </a:cubicBezTo>
                  <a:cubicBezTo>
                    <a:pt x="572" y="4984"/>
                    <a:pt x="369" y="4281"/>
                    <a:pt x="381" y="3567"/>
                  </a:cubicBezTo>
                  <a:cubicBezTo>
                    <a:pt x="393" y="2745"/>
                    <a:pt x="727" y="1959"/>
                    <a:pt x="1310" y="1364"/>
                  </a:cubicBezTo>
                  <a:cubicBezTo>
                    <a:pt x="1882" y="769"/>
                    <a:pt x="2655" y="412"/>
                    <a:pt x="3477" y="364"/>
                  </a:cubicBezTo>
                  <a:cubicBezTo>
                    <a:pt x="3524" y="362"/>
                    <a:pt x="3571" y="361"/>
                    <a:pt x="3617" y="361"/>
                  </a:cubicBezTo>
                  <a:close/>
                  <a:moveTo>
                    <a:pt x="4144" y="8424"/>
                  </a:moveTo>
                  <a:lnTo>
                    <a:pt x="4144" y="8782"/>
                  </a:lnTo>
                  <a:lnTo>
                    <a:pt x="3108" y="8794"/>
                  </a:lnTo>
                  <a:cubicBezTo>
                    <a:pt x="3108" y="8794"/>
                    <a:pt x="3096" y="8794"/>
                    <a:pt x="3096" y="8782"/>
                  </a:cubicBezTo>
                  <a:lnTo>
                    <a:pt x="3096" y="8424"/>
                  </a:lnTo>
                  <a:close/>
                  <a:moveTo>
                    <a:pt x="3635" y="0"/>
                  </a:moveTo>
                  <a:cubicBezTo>
                    <a:pt x="3563" y="0"/>
                    <a:pt x="3490" y="2"/>
                    <a:pt x="3417" y="7"/>
                  </a:cubicBezTo>
                  <a:cubicBezTo>
                    <a:pt x="2513" y="54"/>
                    <a:pt x="1667" y="435"/>
                    <a:pt x="1024" y="1114"/>
                  </a:cubicBezTo>
                  <a:cubicBezTo>
                    <a:pt x="381" y="1769"/>
                    <a:pt x="24" y="2626"/>
                    <a:pt x="12" y="3531"/>
                  </a:cubicBezTo>
                  <a:cubicBezTo>
                    <a:pt x="0" y="4341"/>
                    <a:pt x="238" y="5103"/>
                    <a:pt x="691" y="5734"/>
                  </a:cubicBezTo>
                  <a:cubicBezTo>
                    <a:pt x="1131" y="6317"/>
                    <a:pt x="1739" y="6781"/>
                    <a:pt x="2405" y="7019"/>
                  </a:cubicBezTo>
                  <a:lnTo>
                    <a:pt x="2405" y="7603"/>
                  </a:lnTo>
                  <a:cubicBezTo>
                    <a:pt x="2405" y="7734"/>
                    <a:pt x="2453" y="7865"/>
                    <a:pt x="2524" y="7972"/>
                  </a:cubicBezTo>
                  <a:lnTo>
                    <a:pt x="2691" y="8222"/>
                  </a:lnTo>
                  <a:cubicBezTo>
                    <a:pt x="2739" y="8282"/>
                    <a:pt x="2751" y="8353"/>
                    <a:pt x="2751" y="8413"/>
                  </a:cubicBezTo>
                  <a:lnTo>
                    <a:pt x="2751" y="8770"/>
                  </a:lnTo>
                  <a:cubicBezTo>
                    <a:pt x="2751" y="8948"/>
                    <a:pt x="2894" y="9103"/>
                    <a:pt x="3072" y="9103"/>
                  </a:cubicBezTo>
                  <a:lnTo>
                    <a:pt x="4108" y="9103"/>
                  </a:lnTo>
                  <a:cubicBezTo>
                    <a:pt x="4287" y="9103"/>
                    <a:pt x="4429" y="8948"/>
                    <a:pt x="4429" y="8770"/>
                  </a:cubicBezTo>
                  <a:lnTo>
                    <a:pt x="4429" y="8413"/>
                  </a:lnTo>
                  <a:cubicBezTo>
                    <a:pt x="4429" y="8341"/>
                    <a:pt x="4441" y="8282"/>
                    <a:pt x="4489" y="8222"/>
                  </a:cubicBezTo>
                  <a:lnTo>
                    <a:pt x="4656" y="7972"/>
                  </a:lnTo>
                  <a:cubicBezTo>
                    <a:pt x="4727" y="7865"/>
                    <a:pt x="4775" y="7734"/>
                    <a:pt x="4775" y="7603"/>
                  </a:cubicBezTo>
                  <a:lnTo>
                    <a:pt x="4775" y="7150"/>
                  </a:lnTo>
                  <a:cubicBezTo>
                    <a:pt x="4775" y="7079"/>
                    <a:pt x="4822" y="7008"/>
                    <a:pt x="4894" y="6984"/>
                  </a:cubicBezTo>
                  <a:cubicBezTo>
                    <a:pt x="5561" y="6734"/>
                    <a:pt x="6132" y="6269"/>
                    <a:pt x="6549" y="5698"/>
                  </a:cubicBezTo>
                  <a:cubicBezTo>
                    <a:pt x="6966" y="5079"/>
                    <a:pt x="7180" y="4388"/>
                    <a:pt x="7180" y="3638"/>
                  </a:cubicBezTo>
                  <a:cubicBezTo>
                    <a:pt x="7227" y="2614"/>
                    <a:pt x="6823" y="1674"/>
                    <a:pt x="6096" y="995"/>
                  </a:cubicBezTo>
                  <a:cubicBezTo>
                    <a:pt x="5422" y="354"/>
                    <a:pt x="4564" y="0"/>
                    <a:pt x="36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80"/>
            <p:cNvSpPr/>
            <p:nvPr/>
          </p:nvSpPr>
          <p:spPr>
            <a:xfrm>
              <a:off x="3541011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69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72"/>
                    <a:pt x="1465" y="1"/>
                    <a:pt x="13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80"/>
            <p:cNvSpPr/>
            <p:nvPr/>
          </p:nvSpPr>
          <p:spPr>
            <a:xfrm>
              <a:off x="3842259" y="1677980"/>
              <a:ext cx="48919" cy="10630"/>
            </a:xfrm>
            <a:custGeom>
              <a:avLst/>
              <a:gdLst/>
              <a:ahLst/>
              <a:cxnLst/>
              <a:rect l="l" t="t" r="r" b="b"/>
              <a:pathLst>
                <a:path w="1537" h="334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72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80"/>
            <p:cNvSpPr/>
            <p:nvPr/>
          </p:nvSpPr>
          <p:spPr>
            <a:xfrm>
              <a:off x="3711161" y="1508594"/>
              <a:ext cx="10248" cy="48537"/>
            </a:xfrm>
            <a:custGeom>
              <a:avLst/>
              <a:gdLst/>
              <a:ahLst/>
              <a:cxnLst/>
              <a:rect l="l" t="t" r="r" b="b"/>
              <a:pathLst>
                <a:path w="322" h="1525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1370"/>
                  </a:lnTo>
                  <a:cubicBezTo>
                    <a:pt x="0" y="1453"/>
                    <a:pt x="72" y="1525"/>
                    <a:pt x="167" y="1525"/>
                  </a:cubicBezTo>
                  <a:cubicBezTo>
                    <a:pt x="250" y="1525"/>
                    <a:pt x="322" y="1453"/>
                    <a:pt x="322" y="1370"/>
                  </a:cubicBezTo>
                  <a:lnTo>
                    <a:pt x="322" y="155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80"/>
            <p:cNvSpPr/>
            <p:nvPr/>
          </p:nvSpPr>
          <p:spPr>
            <a:xfrm>
              <a:off x="3633470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1"/>
                    <a:pt x="24" y="859"/>
                    <a:pt x="107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8" y="918"/>
                    <a:pt x="286" y="882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679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80"/>
            <p:cNvSpPr/>
            <p:nvPr/>
          </p:nvSpPr>
          <p:spPr>
            <a:xfrm>
              <a:off x="3775962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534" y="1"/>
                  </a:moveTo>
                  <a:cubicBezTo>
                    <a:pt x="476" y="1"/>
                    <a:pt x="418" y="28"/>
                    <a:pt x="393" y="77"/>
                  </a:cubicBezTo>
                  <a:lnTo>
                    <a:pt x="48" y="672"/>
                  </a:lnTo>
                  <a:cubicBezTo>
                    <a:pt x="0" y="744"/>
                    <a:pt x="36" y="851"/>
                    <a:pt x="107" y="898"/>
                  </a:cubicBezTo>
                  <a:cubicBezTo>
                    <a:pt x="131" y="910"/>
                    <a:pt x="167" y="910"/>
                    <a:pt x="179" y="910"/>
                  </a:cubicBezTo>
                  <a:cubicBezTo>
                    <a:pt x="238" y="910"/>
                    <a:pt x="286" y="887"/>
                    <a:pt x="310" y="839"/>
                  </a:cubicBezTo>
                  <a:lnTo>
                    <a:pt x="655" y="244"/>
                  </a:lnTo>
                  <a:cubicBezTo>
                    <a:pt x="714" y="172"/>
                    <a:pt x="691" y="65"/>
                    <a:pt x="607" y="17"/>
                  </a:cubicBezTo>
                  <a:cubicBezTo>
                    <a:pt x="585" y="6"/>
                    <a:pt x="560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80"/>
            <p:cNvSpPr/>
            <p:nvPr/>
          </p:nvSpPr>
          <p:spPr>
            <a:xfrm>
              <a:off x="3577390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0" y="33"/>
                    <a:pt x="48" y="82"/>
                  </a:cubicBezTo>
                  <a:cubicBezTo>
                    <a:pt x="0" y="153"/>
                    <a:pt x="36" y="261"/>
                    <a:pt x="107" y="308"/>
                  </a:cubicBezTo>
                  <a:lnTo>
                    <a:pt x="703" y="642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94"/>
                  </a:cubicBezTo>
                  <a:cubicBezTo>
                    <a:pt x="976" y="499"/>
                    <a:pt x="941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80"/>
            <p:cNvSpPr/>
            <p:nvPr/>
          </p:nvSpPr>
          <p:spPr>
            <a:xfrm>
              <a:off x="3823703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lnTo>
                    <a:pt x="703" y="641"/>
                  </a:lnTo>
                  <a:cubicBezTo>
                    <a:pt x="738" y="665"/>
                    <a:pt x="762" y="665"/>
                    <a:pt x="774" y="665"/>
                  </a:cubicBezTo>
                  <a:cubicBezTo>
                    <a:pt x="834" y="665"/>
                    <a:pt x="881" y="629"/>
                    <a:pt x="917" y="594"/>
                  </a:cubicBezTo>
                  <a:cubicBezTo>
                    <a:pt x="977" y="510"/>
                    <a:pt x="953" y="415"/>
                    <a:pt x="869" y="368"/>
                  </a:cubicBezTo>
                  <a:lnTo>
                    <a:pt x="274" y="22"/>
                  </a:lnTo>
                  <a:cubicBezTo>
                    <a:pt x="252" y="7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80"/>
            <p:cNvSpPr/>
            <p:nvPr/>
          </p:nvSpPr>
          <p:spPr>
            <a:xfrm>
              <a:off x="3775962" y="1792018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0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2"/>
                    <a:pt x="476" y="918"/>
                    <a:pt x="524" y="918"/>
                  </a:cubicBezTo>
                  <a:cubicBezTo>
                    <a:pt x="548" y="918"/>
                    <a:pt x="583" y="918"/>
                    <a:pt x="595" y="894"/>
                  </a:cubicBezTo>
                  <a:cubicBezTo>
                    <a:pt x="691" y="859"/>
                    <a:pt x="714" y="751"/>
                    <a:pt x="667" y="680"/>
                  </a:cubicBezTo>
                  <a:lnTo>
                    <a:pt x="333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80"/>
            <p:cNvSpPr/>
            <p:nvPr/>
          </p:nvSpPr>
          <p:spPr>
            <a:xfrm>
              <a:off x="3633470" y="1545195"/>
              <a:ext cx="22757" cy="28995"/>
            </a:xfrm>
            <a:custGeom>
              <a:avLst/>
              <a:gdLst/>
              <a:ahLst/>
              <a:cxnLst/>
              <a:rect l="l" t="t" r="r" b="b"/>
              <a:pathLst>
                <a:path w="715" h="911" extrusionOk="0">
                  <a:moveTo>
                    <a:pt x="181" y="1"/>
                  </a:moveTo>
                  <a:cubicBezTo>
                    <a:pt x="155" y="1"/>
                    <a:pt x="130" y="6"/>
                    <a:pt x="107" y="17"/>
                  </a:cubicBezTo>
                  <a:cubicBezTo>
                    <a:pt x="24" y="65"/>
                    <a:pt x="0" y="172"/>
                    <a:pt x="48" y="244"/>
                  </a:cubicBezTo>
                  <a:lnTo>
                    <a:pt x="381" y="839"/>
                  </a:lnTo>
                  <a:cubicBezTo>
                    <a:pt x="417" y="887"/>
                    <a:pt x="477" y="910"/>
                    <a:pt x="524" y="910"/>
                  </a:cubicBezTo>
                  <a:cubicBezTo>
                    <a:pt x="548" y="910"/>
                    <a:pt x="584" y="910"/>
                    <a:pt x="596" y="898"/>
                  </a:cubicBezTo>
                  <a:cubicBezTo>
                    <a:pt x="679" y="851"/>
                    <a:pt x="715" y="744"/>
                    <a:pt x="667" y="672"/>
                  </a:cubicBezTo>
                  <a:lnTo>
                    <a:pt x="322" y="77"/>
                  </a:lnTo>
                  <a:cubicBezTo>
                    <a:pt x="297" y="28"/>
                    <a:pt x="23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80"/>
            <p:cNvSpPr/>
            <p:nvPr/>
          </p:nvSpPr>
          <p:spPr>
            <a:xfrm>
              <a:off x="3823703" y="160149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1"/>
                    <a:pt x="48" y="594"/>
                  </a:cubicBezTo>
                  <a:cubicBezTo>
                    <a:pt x="84" y="630"/>
                    <a:pt x="143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53" y="249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80"/>
            <p:cNvSpPr/>
            <p:nvPr/>
          </p:nvSpPr>
          <p:spPr>
            <a:xfrm>
              <a:off x="3577390" y="1743608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7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43" y="665"/>
                    <a:pt x="179" y="665"/>
                  </a:cubicBezTo>
                  <a:cubicBezTo>
                    <a:pt x="214" y="665"/>
                    <a:pt x="238" y="665"/>
                    <a:pt x="262" y="653"/>
                  </a:cubicBezTo>
                  <a:lnTo>
                    <a:pt x="857" y="308"/>
                  </a:lnTo>
                  <a:cubicBezTo>
                    <a:pt x="941" y="260"/>
                    <a:pt x="976" y="153"/>
                    <a:pt x="929" y="82"/>
                  </a:cubicBezTo>
                  <a:cubicBezTo>
                    <a:pt x="896" y="33"/>
                    <a:pt x="835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80"/>
            <p:cNvSpPr/>
            <p:nvPr/>
          </p:nvSpPr>
          <p:spPr>
            <a:xfrm>
              <a:off x="3732358" y="1593032"/>
              <a:ext cx="71294" cy="62255"/>
            </a:xfrm>
            <a:custGeom>
              <a:avLst/>
              <a:gdLst/>
              <a:ahLst/>
              <a:cxnLst/>
              <a:rect l="l" t="t" r="r" b="b"/>
              <a:pathLst>
                <a:path w="2240" h="1956" extrusionOk="0">
                  <a:moveTo>
                    <a:pt x="186" y="1"/>
                  </a:moveTo>
                  <a:cubicBezTo>
                    <a:pt x="103" y="1"/>
                    <a:pt x="34" y="47"/>
                    <a:pt x="13" y="122"/>
                  </a:cubicBezTo>
                  <a:cubicBezTo>
                    <a:pt x="1" y="217"/>
                    <a:pt x="48" y="300"/>
                    <a:pt x="132" y="324"/>
                  </a:cubicBezTo>
                  <a:cubicBezTo>
                    <a:pt x="930" y="527"/>
                    <a:pt x="1584" y="1098"/>
                    <a:pt x="1894" y="1848"/>
                  </a:cubicBezTo>
                  <a:cubicBezTo>
                    <a:pt x="1918" y="1908"/>
                    <a:pt x="1977" y="1955"/>
                    <a:pt x="2037" y="1955"/>
                  </a:cubicBezTo>
                  <a:cubicBezTo>
                    <a:pt x="2061" y="1955"/>
                    <a:pt x="2084" y="1955"/>
                    <a:pt x="2096" y="1943"/>
                  </a:cubicBezTo>
                  <a:cubicBezTo>
                    <a:pt x="2192" y="1908"/>
                    <a:pt x="2239" y="1824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5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0" name="Google Shape;11640;p80"/>
          <p:cNvGrpSpPr/>
          <p:nvPr/>
        </p:nvGrpSpPr>
        <p:grpSpPr>
          <a:xfrm>
            <a:off x="3122257" y="1334344"/>
            <a:ext cx="294850" cy="349434"/>
            <a:chOff x="3122257" y="1508594"/>
            <a:chExt cx="294850" cy="349434"/>
          </a:xfrm>
          <a:solidFill>
            <a:schemeClr val="tx1"/>
          </a:solidFill>
        </p:grpSpPr>
        <p:sp>
          <p:nvSpPr>
            <p:cNvPr id="11641" name="Google Shape;11641;p80"/>
            <p:cNvSpPr/>
            <p:nvPr/>
          </p:nvSpPr>
          <p:spPr>
            <a:xfrm>
              <a:off x="3226110" y="1659042"/>
              <a:ext cx="87557" cy="29568"/>
            </a:xfrm>
            <a:custGeom>
              <a:avLst/>
              <a:gdLst/>
              <a:ahLst/>
              <a:cxnLst/>
              <a:rect l="l" t="t" r="r" b="b"/>
              <a:pathLst>
                <a:path w="2751" h="929" extrusionOk="0">
                  <a:moveTo>
                    <a:pt x="1099" y="0"/>
                  </a:moveTo>
                  <a:cubicBezTo>
                    <a:pt x="771" y="0"/>
                    <a:pt x="476" y="33"/>
                    <a:pt x="286" y="60"/>
                  </a:cubicBezTo>
                  <a:cubicBezTo>
                    <a:pt x="119" y="96"/>
                    <a:pt x="0" y="227"/>
                    <a:pt x="0" y="393"/>
                  </a:cubicBezTo>
                  <a:lnTo>
                    <a:pt x="0" y="762"/>
                  </a:lnTo>
                  <a:cubicBezTo>
                    <a:pt x="0" y="846"/>
                    <a:pt x="72" y="929"/>
                    <a:pt x="167" y="929"/>
                  </a:cubicBezTo>
                  <a:cubicBezTo>
                    <a:pt x="250" y="929"/>
                    <a:pt x="322" y="846"/>
                    <a:pt x="322" y="762"/>
                  </a:cubicBezTo>
                  <a:lnTo>
                    <a:pt x="322" y="393"/>
                  </a:lnTo>
                  <a:cubicBezTo>
                    <a:pt x="322" y="393"/>
                    <a:pt x="322" y="369"/>
                    <a:pt x="345" y="369"/>
                  </a:cubicBezTo>
                  <a:cubicBezTo>
                    <a:pt x="509" y="350"/>
                    <a:pt x="813" y="315"/>
                    <a:pt x="1144" y="315"/>
                  </a:cubicBezTo>
                  <a:cubicBezTo>
                    <a:pt x="1222" y="315"/>
                    <a:pt x="1302" y="317"/>
                    <a:pt x="1381" y="322"/>
                  </a:cubicBezTo>
                  <a:cubicBezTo>
                    <a:pt x="1893" y="358"/>
                    <a:pt x="2250" y="488"/>
                    <a:pt x="2465" y="703"/>
                  </a:cubicBezTo>
                  <a:cubicBezTo>
                    <a:pt x="2494" y="733"/>
                    <a:pt x="2536" y="747"/>
                    <a:pt x="2578" y="747"/>
                  </a:cubicBezTo>
                  <a:cubicBezTo>
                    <a:pt x="2619" y="747"/>
                    <a:pt x="2661" y="733"/>
                    <a:pt x="2691" y="703"/>
                  </a:cubicBezTo>
                  <a:cubicBezTo>
                    <a:pt x="2750" y="643"/>
                    <a:pt x="2750" y="536"/>
                    <a:pt x="2679" y="477"/>
                  </a:cubicBezTo>
                  <a:cubicBezTo>
                    <a:pt x="2297" y="95"/>
                    <a:pt x="1652" y="0"/>
                    <a:pt x="10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80"/>
            <p:cNvSpPr/>
            <p:nvPr/>
          </p:nvSpPr>
          <p:spPr>
            <a:xfrm>
              <a:off x="3171144" y="1612033"/>
              <a:ext cx="196694" cy="245613"/>
            </a:xfrm>
            <a:custGeom>
              <a:avLst/>
              <a:gdLst/>
              <a:ahLst/>
              <a:cxnLst/>
              <a:rect l="l" t="t" r="r" b="b"/>
              <a:pathLst>
                <a:path w="6180" h="7717" extrusionOk="0">
                  <a:moveTo>
                    <a:pt x="4835" y="334"/>
                  </a:moveTo>
                  <a:lnTo>
                    <a:pt x="4835" y="1894"/>
                  </a:lnTo>
                  <a:cubicBezTo>
                    <a:pt x="4835" y="2132"/>
                    <a:pt x="4775" y="2358"/>
                    <a:pt x="4692" y="2561"/>
                  </a:cubicBezTo>
                  <a:cubicBezTo>
                    <a:pt x="4668" y="2585"/>
                    <a:pt x="4668" y="2608"/>
                    <a:pt x="4668" y="2644"/>
                  </a:cubicBezTo>
                  <a:lnTo>
                    <a:pt x="4668" y="3097"/>
                  </a:lnTo>
                  <a:cubicBezTo>
                    <a:pt x="4668" y="3537"/>
                    <a:pt x="4489" y="3930"/>
                    <a:pt x="4180" y="4228"/>
                  </a:cubicBezTo>
                  <a:cubicBezTo>
                    <a:pt x="3900" y="4497"/>
                    <a:pt x="3532" y="4649"/>
                    <a:pt x="3129" y="4649"/>
                  </a:cubicBezTo>
                  <a:cubicBezTo>
                    <a:pt x="3087" y="4649"/>
                    <a:pt x="3044" y="4648"/>
                    <a:pt x="3001" y="4644"/>
                  </a:cubicBezTo>
                  <a:cubicBezTo>
                    <a:pt x="2168" y="4597"/>
                    <a:pt x="1537" y="3894"/>
                    <a:pt x="1537" y="3037"/>
                  </a:cubicBezTo>
                  <a:lnTo>
                    <a:pt x="1537" y="2644"/>
                  </a:lnTo>
                  <a:cubicBezTo>
                    <a:pt x="1537" y="2608"/>
                    <a:pt x="1537" y="2597"/>
                    <a:pt x="1513" y="2561"/>
                  </a:cubicBezTo>
                  <a:cubicBezTo>
                    <a:pt x="1418" y="2358"/>
                    <a:pt x="1370" y="2120"/>
                    <a:pt x="1370" y="1894"/>
                  </a:cubicBezTo>
                  <a:lnTo>
                    <a:pt x="1370" y="1549"/>
                  </a:lnTo>
                  <a:cubicBezTo>
                    <a:pt x="1370" y="882"/>
                    <a:pt x="1918" y="334"/>
                    <a:pt x="2584" y="334"/>
                  </a:cubicBezTo>
                  <a:close/>
                  <a:moveTo>
                    <a:pt x="3954" y="4763"/>
                  </a:moveTo>
                  <a:lnTo>
                    <a:pt x="3954" y="5061"/>
                  </a:lnTo>
                  <a:lnTo>
                    <a:pt x="3096" y="5656"/>
                  </a:lnTo>
                  <a:lnTo>
                    <a:pt x="2215" y="5061"/>
                  </a:lnTo>
                  <a:lnTo>
                    <a:pt x="2215" y="4763"/>
                  </a:lnTo>
                  <a:cubicBezTo>
                    <a:pt x="2441" y="4883"/>
                    <a:pt x="2691" y="4966"/>
                    <a:pt x="2965" y="4978"/>
                  </a:cubicBezTo>
                  <a:lnTo>
                    <a:pt x="3096" y="4978"/>
                  </a:lnTo>
                  <a:cubicBezTo>
                    <a:pt x="3406" y="4978"/>
                    <a:pt x="3704" y="4894"/>
                    <a:pt x="3954" y="4763"/>
                  </a:cubicBezTo>
                  <a:close/>
                  <a:moveTo>
                    <a:pt x="2084" y="5359"/>
                  </a:moveTo>
                  <a:lnTo>
                    <a:pt x="2846" y="5883"/>
                  </a:lnTo>
                  <a:lnTo>
                    <a:pt x="2441" y="6276"/>
                  </a:lnTo>
                  <a:lnTo>
                    <a:pt x="2430" y="6276"/>
                  </a:lnTo>
                  <a:lnTo>
                    <a:pt x="1918" y="5525"/>
                  </a:lnTo>
                  <a:lnTo>
                    <a:pt x="2084" y="5359"/>
                  </a:lnTo>
                  <a:close/>
                  <a:moveTo>
                    <a:pt x="4108" y="5347"/>
                  </a:moveTo>
                  <a:lnTo>
                    <a:pt x="4275" y="5514"/>
                  </a:lnTo>
                  <a:lnTo>
                    <a:pt x="3763" y="6276"/>
                  </a:lnTo>
                  <a:lnTo>
                    <a:pt x="3751" y="6276"/>
                  </a:lnTo>
                  <a:lnTo>
                    <a:pt x="3346" y="5871"/>
                  </a:lnTo>
                  <a:lnTo>
                    <a:pt x="4108" y="5347"/>
                  </a:lnTo>
                  <a:close/>
                  <a:moveTo>
                    <a:pt x="2572" y="1"/>
                  </a:moveTo>
                  <a:cubicBezTo>
                    <a:pt x="1727" y="1"/>
                    <a:pt x="1037" y="692"/>
                    <a:pt x="1037" y="1537"/>
                  </a:cubicBezTo>
                  <a:lnTo>
                    <a:pt x="1037" y="1882"/>
                  </a:lnTo>
                  <a:cubicBezTo>
                    <a:pt x="1037" y="2144"/>
                    <a:pt x="1096" y="2418"/>
                    <a:pt x="1215" y="2668"/>
                  </a:cubicBezTo>
                  <a:lnTo>
                    <a:pt x="1215" y="3025"/>
                  </a:lnTo>
                  <a:cubicBezTo>
                    <a:pt x="1215" y="3620"/>
                    <a:pt x="1489" y="4168"/>
                    <a:pt x="1906" y="4525"/>
                  </a:cubicBezTo>
                  <a:lnTo>
                    <a:pt x="1906" y="5061"/>
                  </a:lnTo>
                  <a:lnTo>
                    <a:pt x="1608" y="5383"/>
                  </a:lnTo>
                  <a:cubicBezTo>
                    <a:pt x="1572" y="5406"/>
                    <a:pt x="1560" y="5454"/>
                    <a:pt x="1560" y="5502"/>
                  </a:cubicBezTo>
                  <a:lnTo>
                    <a:pt x="560" y="5859"/>
                  </a:lnTo>
                  <a:cubicBezTo>
                    <a:pt x="239" y="5978"/>
                    <a:pt x="1" y="6299"/>
                    <a:pt x="1" y="6657"/>
                  </a:cubicBezTo>
                  <a:lnTo>
                    <a:pt x="1" y="7549"/>
                  </a:lnTo>
                  <a:cubicBezTo>
                    <a:pt x="1" y="7645"/>
                    <a:pt x="72" y="7716"/>
                    <a:pt x="167" y="7716"/>
                  </a:cubicBezTo>
                  <a:cubicBezTo>
                    <a:pt x="251" y="7716"/>
                    <a:pt x="322" y="7645"/>
                    <a:pt x="322" y="7549"/>
                  </a:cubicBezTo>
                  <a:lnTo>
                    <a:pt x="322" y="6657"/>
                  </a:lnTo>
                  <a:cubicBezTo>
                    <a:pt x="322" y="6430"/>
                    <a:pt x="465" y="6240"/>
                    <a:pt x="667" y="6168"/>
                  </a:cubicBezTo>
                  <a:lnTo>
                    <a:pt x="1715" y="5775"/>
                  </a:lnTo>
                  <a:lnTo>
                    <a:pt x="2144" y="6430"/>
                  </a:lnTo>
                  <a:cubicBezTo>
                    <a:pt x="2203" y="6526"/>
                    <a:pt x="2287" y="6561"/>
                    <a:pt x="2382" y="6585"/>
                  </a:cubicBezTo>
                  <a:lnTo>
                    <a:pt x="2406" y="6585"/>
                  </a:lnTo>
                  <a:cubicBezTo>
                    <a:pt x="2501" y="6585"/>
                    <a:pt x="2584" y="6549"/>
                    <a:pt x="2644" y="6478"/>
                  </a:cubicBezTo>
                  <a:lnTo>
                    <a:pt x="2918" y="6204"/>
                  </a:lnTo>
                  <a:lnTo>
                    <a:pt x="2918" y="7549"/>
                  </a:lnTo>
                  <a:cubicBezTo>
                    <a:pt x="2918" y="7633"/>
                    <a:pt x="2989" y="7716"/>
                    <a:pt x="3084" y="7716"/>
                  </a:cubicBezTo>
                  <a:cubicBezTo>
                    <a:pt x="3168" y="7716"/>
                    <a:pt x="3239" y="7633"/>
                    <a:pt x="3239" y="7549"/>
                  </a:cubicBezTo>
                  <a:lnTo>
                    <a:pt x="3239" y="6204"/>
                  </a:lnTo>
                  <a:lnTo>
                    <a:pt x="3513" y="6478"/>
                  </a:lnTo>
                  <a:cubicBezTo>
                    <a:pt x="3573" y="6537"/>
                    <a:pt x="3656" y="6585"/>
                    <a:pt x="3751" y="6585"/>
                  </a:cubicBezTo>
                  <a:lnTo>
                    <a:pt x="3775" y="6585"/>
                  </a:lnTo>
                  <a:cubicBezTo>
                    <a:pt x="3882" y="6561"/>
                    <a:pt x="3977" y="6526"/>
                    <a:pt x="4013" y="6430"/>
                  </a:cubicBezTo>
                  <a:lnTo>
                    <a:pt x="4454" y="5775"/>
                  </a:lnTo>
                  <a:lnTo>
                    <a:pt x="5489" y="6168"/>
                  </a:lnTo>
                  <a:cubicBezTo>
                    <a:pt x="5704" y="6240"/>
                    <a:pt x="5835" y="6430"/>
                    <a:pt x="5835" y="6657"/>
                  </a:cubicBezTo>
                  <a:lnTo>
                    <a:pt x="5835" y="7549"/>
                  </a:lnTo>
                  <a:cubicBezTo>
                    <a:pt x="5835" y="7645"/>
                    <a:pt x="5906" y="7716"/>
                    <a:pt x="6001" y="7716"/>
                  </a:cubicBezTo>
                  <a:cubicBezTo>
                    <a:pt x="6085" y="7716"/>
                    <a:pt x="6156" y="7645"/>
                    <a:pt x="6156" y="7549"/>
                  </a:cubicBezTo>
                  <a:lnTo>
                    <a:pt x="6156" y="6657"/>
                  </a:lnTo>
                  <a:cubicBezTo>
                    <a:pt x="6180" y="6311"/>
                    <a:pt x="5954" y="6002"/>
                    <a:pt x="5620" y="5883"/>
                  </a:cubicBezTo>
                  <a:lnTo>
                    <a:pt x="4632" y="5525"/>
                  </a:lnTo>
                  <a:cubicBezTo>
                    <a:pt x="4632" y="5478"/>
                    <a:pt x="4608" y="5442"/>
                    <a:pt x="4585" y="5406"/>
                  </a:cubicBezTo>
                  <a:lnTo>
                    <a:pt x="4287" y="5097"/>
                  </a:lnTo>
                  <a:lnTo>
                    <a:pt x="4287" y="4549"/>
                  </a:lnTo>
                  <a:cubicBezTo>
                    <a:pt x="4311" y="4513"/>
                    <a:pt x="4346" y="4490"/>
                    <a:pt x="4370" y="4466"/>
                  </a:cubicBezTo>
                  <a:cubicBezTo>
                    <a:pt x="4751" y="4109"/>
                    <a:pt x="4966" y="3620"/>
                    <a:pt x="4966" y="3097"/>
                  </a:cubicBezTo>
                  <a:lnTo>
                    <a:pt x="4966" y="2680"/>
                  </a:lnTo>
                  <a:cubicBezTo>
                    <a:pt x="5085" y="2430"/>
                    <a:pt x="5144" y="2180"/>
                    <a:pt x="5144" y="1894"/>
                  </a:cubicBezTo>
                  <a:lnTo>
                    <a:pt x="5144" y="168"/>
                  </a:lnTo>
                  <a:cubicBezTo>
                    <a:pt x="5144" y="72"/>
                    <a:pt x="5073" y="1"/>
                    <a:pt x="4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80"/>
            <p:cNvSpPr/>
            <p:nvPr/>
          </p:nvSpPr>
          <p:spPr>
            <a:xfrm>
              <a:off x="3204117" y="1836767"/>
              <a:ext cx="10630" cy="21261"/>
            </a:xfrm>
            <a:custGeom>
              <a:avLst/>
              <a:gdLst/>
              <a:ahLst/>
              <a:cxnLst/>
              <a:rect l="l" t="t" r="r" b="b"/>
              <a:pathLst>
                <a:path w="334" h="668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84" y="667"/>
                    <a:pt x="167" y="667"/>
                  </a:cubicBezTo>
                  <a:cubicBezTo>
                    <a:pt x="262" y="667"/>
                    <a:pt x="334" y="596"/>
                    <a:pt x="334" y="500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80"/>
            <p:cNvSpPr/>
            <p:nvPr/>
          </p:nvSpPr>
          <p:spPr>
            <a:xfrm>
              <a:off x="3324616" y="1836767"/>
              <a:ext cx="10280" cy="21261"/>
            </a:xfrm>
            <a:custGeom>
              <a:avLst/>
              <a:gdLst/>
              <a:ahLst/>
              <a:cxnLst/>
              <a:rect l="l" t="t" r="r" b="b"/>
              <a:pathLst>
                <a:path w="323" h="66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500"/>
                  </a:lnTo>
                  <a:cubicBezTo>
                    <a:pt x="1" y="596"/>
                    <a:pt x="72" y="667"/>
                    <a:pt x="167" y="667"/>
                  </a:cubicBezTo>
                  <a:cubicBezTo>
                    <a:pt x="251" y="667"/>
                    <a:pt x="322" y="596"/>
                    <a:pt x="322" y="500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5" name="Google Shape;11645;p80"/>
            <p:cNvSpPr/>
            <p:nvPr/>
          </p:nvSpPr>
          <p:spPr>
            <a:xfrm>
              <a:off x="3122257" y="1508594"/>
              <a:ext cx="294850" cy="278554"/>
            </a:xfrm>
            <a:custGeom>
              <a:avLst/>
              <a:gdLst/>
              <a:ahLst/>
              <a:cxnLst/>
              <a:rect l="l" t="t" r="r" b="b"/>
              <a:pathLst>
                <a:path w="9264" h="8752" extrusionOk="0">
                  <a:moveTo>
                    <a:pt x="3096" y="584"/>
                  </a:moveTo>
                  <a:lnTo>
                    <a:pt x="3096" y="584"/>
                  </a:lnTo>
                  <a:cubicBezTo>
                    <a:pt x="2858" y="798"/>
                    <a:pt x="2620" y="1060"/>
                    <a:pt x="2430" y="1382"/>
                  </a:cubicBezTo>
                  <a:cubicBezTo>
                    <a:pt x="2299" y="1584"/>
                    <a:pt x="2156" y="1810"/>
                    <a:pt x="2061" y="2048"/>
                  </a:cubicBezTo>
                  <a:lnTo>
                    <a:pt x="1168" y="2048"/>
                  </a:lnTo>
                  <a:cubicBezTo>
                    <a:pt x="1656" y="1394"/>
                    <a:pt x="2322" y="882"/>
                    <a:pt x="3096" y="584"/>
                  </a:cubicBezTo>
                  <a:close/>
                  <a:moveTo>
                    <a:pt x="4466" y="310"/>
                  </a:moveTo>
                  <a:lnTo>
                    <a:pt x="4466" y="2048"/>
                  </a:lnTo>
                  <a:lnTo>
                    <a:pt x="2418" y="2048"/>
                  </a:lnTo>
                  <a:cubicBezTo>
                    <a:pt x="2894" y="1048"/>
                    <a:pt x="3632" y="382"/>
                    <a:pt x="4466" y="310"/>
                  </a:cubicBezTo>
                  <a:close/>
                  <a:moveTo>
                    <a:pt x="4799" y="310"/>
                  </a:moveTo>
                  <a:cubicBezTo>
                    <a:pt x="5644" y="382"/>
                    <a:pt x="6371" y="1048"/>
                    <a:pt x="6847" y="2048"/>
                  </a:cubicBezTo>
                  <a:lnTo>
                    <a:pt x="4799" y="2048"/>
                  </a:lnTo>
                  <a:lnTo>
                    <a:pt x="4799" y="310"/>
                  </a:lnTo>
                  <a:close/>
                  <a:moveTo>
                    <a:pt x="6168" y="608"/>
                  </a:moveTo>
                  <a:cubicBezTo>
                    <a:pt x="6942" y="905"/>
                    <a:pt x="7609" y="1405"/>
                    <a:pt x="8097" y="2060"/>
                  </a:cubicBezTo>
                  <a:lnTo>
                    <a:pt x="7204" y="2060"/>
                  </a:lnTo>
                  <a:cubicBezTo>
                    <a:pt x="7097" y="1810"/>
                    <a:pt x="6966" y="1584"/>
                    <a:pt x="6835" y="1382"/>
                  </a:cubicBezTo>
                  <a:cubicBezTo>
                    <a:pt x="6621" y="1072"/>
                    <a:pt x="6406" y="810"/>
                    <a:pt x="6168" y="608"/>
                  </a:cubicBezTo>
                  <a:close/>
                  <a:moveTo>
                    <a:pt x="1941" y="2382"/>
                  </a:moveTo>
                  <a:cubicBezTo>
                    <a:pt x="1703" y="3013"/>
                    <a:pt x="1560" y="3715"/>
                    <a:pt x="1549" y="4465"/>
                  </a:cubicBezTo>
                  <a:lnTo>
                    <a:pt x="322" y="4465"/>
                  </a:lnTo>
                  <a:cubicBezTo>
                    <a:pt x="358" y="3703"/>
                    <a:pt x="584" y="2989"/>
                    <a:pt x="953" y="2382"/>
                  </a:cubicBezTo>
                  <a:close/>
                  <a:moveTo>
                    <a:pt x="8323" y="2382"/>
                  </a:moveTo>
                  <a:cubicBezTo>
                    <a:pt x="8692" y="2989"/>
                    <a:pt x="8919" y="3703"/>
                    <a:pt x="8942" y="4465"/>
                  </a:cubicBezTo>
                  <a:lnTo>
                    <a:pt x="7728" y="4465"/>
                  </a:lnTo>
                  <a:cubicBezTo>
                    <a:pt x="7692" y="3715"/>
                    <a:pt x="7561" y="3013"/>
                    <a:pt x="7335" y="2382"/>
                  </a:cubicBezTo>
                  <a:close/>
                  <a:moveTo>
                    <a:pt x="1537" y="4787"/>
                  </a:moveTo>
                  <a:cubicBezTo>
                    <a:pt x="1560" y="5466"/>
                    <a:pt x="1668" y="6132"/>
                    <a:pt x="1882" y="6739"/>
                  </a:cubicBezTo>
                  <a:lnTo>
                    <a:pt x="1918" y="6870"/>
                  </a:lnTo>
                  <a:lnTo>
                    <a:pt x="941" y="6870"/>
                  </a:lnTo>
                  <a:cubicBezTo>
                    <a:pt x="572" y="6239"/>
                    <a:pt x="346" y="5525"/>
                    <a:pt x="310" y="4787"/>
                  </a:cubicBezTo>
                  <a:close/>
                  <a:moveTo>
                    <a:pt x="8919" y="4787"/>
                  </a:moveTo>
                  <a:cubicBezTo>
                    <a:pt x="8919" y="5501"/>
                    <a:pt x="8704" y="6204"/>
                    <a:pt x="8347" y="6811"/>
                  </a:cubicBezTo>
                  <a:cubicBezTo>
                    <a:pt x="8335" y="6823"/>
                    <a:pt x="8323" y="6859"/>
                    <a:pt x="8311" y="6870"/>
                  </a:cubicBezTo>
                  <a:lnTo>
                    <a:pt x="7323" y="6870"/>
                  </a:lnTo>
                  <a:lnTo>
                    <a:pt x="7371" y="6739"/>
                  </a:lnTo>
                  <a:cubicBezTo>
                    <a:pt x="7573" y="6120"/>
                    <a:pt x="7680" y="5466"/>
                    <a:pt x="7692" y="4787"/>
                  </a:cubicBezTo>
                  <a:close/>
                  <a:moveTo>
                    <a:pt x="4632" y="1"/>
                  </a:moveTo>
                  <a:cubicBezTo>
                    <a:pt x="3394" y="1"/>
                    <a:pt x="2239" y="477"/>
                    <a:pt x="1358" y="1346"/>
                  </a:cubicBezTo>
                  <a:cubicBezTo>
                    <a:pt x="477" y="2227"/>
                    <a:pt x="1" y="3382"/>
                    <a:pt x="1" y="4620"/>
                  </a:cubicBezTo>
                  <a:cubicBezTo>
                    <a:pt x="1" y="6358"/>
                    <a:pt x="953" y="7930"/>
                    <a:pt x="2501" y="8728"/>
                  </a:cubicBezTo>
                  <a:cubicBezTo>
                    <a:pt x="2537" y="8752"/>
                    <a:pt x="2549" y="8752"/>
                    <a:pt x="2573" y="8752"/>
                  </a:cubicBezTo>
                  <a:cubicBezTo>
                    <a:pt x="2632" y="8752"/>
                    <a:pt x="2692" y="8716"/>
                    <a:pt x="2727" y="8656"/>
                  </a:cubicBezTo>
                  <a:cubicBezTo>
                    <a:pt x="2775" y="8585"/>
                    <a:pt x="2739" y="8478"/>
                    <a:pt x="2656" y="8430"/>
                  </a:cubicBezTo>
                  <a:cubicBezTo>
                    <a:pt x="2061" y="8121"/>
                    <a:pt x="1560" y="7692"/>
                    <a:pt x="1179" y="7180"/>
                  </a:cubicBezTo>
                  <a:lnTo>
                    <a:pt x="2072" y="7180"/>
                  </a:lnTo>
                  <a:cubicBezTo>
                    <a:pt x="2263" y="7632"/>
                    <a:pt x="2513" y="8013"/>
                    <a:pt x="2799" y="8335"/>
                  </a:cubicBezTo>
                  <a:cubicBezTo>
                    <a:pt x="2831" y="8368"/>
                    <a:pt x="2879" y="8386"/>
                    <a:pt x="2924" y="8386"/>
                  </a:cubicBezTo>
                  <a:cubicBezTo>
                    <a:pt x="2962" y="8386"/>
                    <a:pt x="2998" y="8374"/>
                    <a:pt x="3025" y="8347"/>
                  </a:cubicBezTo>
                  <a:cubicBezTo>
                    <a:pt x="3084" y="8287"/>
                    <a:pt x="3096" y="8180"/>
                    <a:pt x="3037" y="8121"/>
                  </a:cubicBezTo>
                  <a:cubicBezTo>
                    <a:pt x="2799" y="7859"/>
                    <a:pt x="2596" y="7537"/>
                    <a:pt x="2430" y="7180"/>
                  </a:cubicBezTo>
                  <a:cubicBezTo>
                    <a:pt x="2501" y="7168"/>
                    <a:pt x="2561" y="7109"/>
                    <a:pt x="2561" y="7025"/>
                  </a:cubicBezTo>
                  <a:cubicBezTo>
                    <a:pt x="2561" y="6930"/>
                    <a:pt x="2489" y="6859"/>
                    <a:pt x="2394" y="6859"/>
                  </a:cubicBezTo>
                  <a:lnTo>
                    <a:pt x="2275" y="6859"/>
                  </a:lnTo>
                  <a:cubicBezTo>
                    <a:pt x="2025" y="6228"/>
                    <a:pt x="1894" y="5513"/>
                    <a:pt x="1882" y="4775"/>
                  </a:cubicBezTo>
                  <a:lnTo>
                    <a:pt x="2061" y="4775"/>
                  </a:lnTo>
                  <a:cubicBezTo>
                    <a:pt x="2144" y="4775"/>
                    <a:pt x="2215" y="4704"/>
                    <a:pt x="2215" y="4608"/>
                  </a:cubicBezTo>
                  <a:cubicBezTo>
                    <a:pt x="2215" y="4513"/>
                    <a:pt x="2144" y="4442"/>
                    <a:pt x="2061" y="4442"/>
                  </a:cubicBezTo>
                  <a:lnTo>
                    <a:pt x="1882" y="4442"/>
                  </a:lnTo>
                  <a:cubicBezTo>
                    <a:pt x="1894" y="3680"/>
                    <a:pt x="2037" y="2965"/>
                    <a:pt x="2275" y="2358"/>
                  </a:cubicBezTo>
                  <a:lnTo>
                    <a:pt x="4478" y="2358"/>
                  </a:lnTo>
                  <a:lnTo>
                    <a:pt x="4478" y="2715"/>
                  </a:lnTo>
                  <a:cubicBezTo>
                    <a:pt x="4478" y="2810"/>
                    <a:pt x="4561" y="2882"/>
                    <a:pt x="4644" y="2882"/>
                  </a:cubicBezTo>
                  <a:cubicBezTo>
                    <a:pt x="4739" y="2882"/>
                    <a:pt x="4811" y="2810"/>
                    <a:pt x="4811" y="2715"/>
                  </a:cubicBezTo>
                  <a:lnTo>
                    <a:pt x="4811" y="2358"/>
                  </a:lnTo>
                  <a:lnTo>
                    <a:pt x="7014" y="2358"/>
                  </a:lnTo>
                  <a:cubicBezTo>
                    <a:pt x="7252" y="2965"/>
                    <a:pt x="7395" y="3680"/>
                    <a:pt x="7418" y="4442"/>
                  </a:cubicBezTo>
                  <a:lnTo>
                    <a:pt x="7204" y="4442"/>
                  </a:lnTo>
                  <a:cubicBezTo>
                    <a:pt x="7121" y="4442"/>
                    <a:pt x="7037" y="4513"/>
                    <a:pt x="7037" y="4608"/>
                  </a:cubicBezTo>
                  <a:cubicBezTo>
                    <a:pt x="7037" y="4704"/>
                    <a:pt x="7121" y="4775"/>
                    <a:pt x="7204" y="4775"/>
                  </a:cubicBezTo>
                  <a:lnTo>
                    <a:pt x="7383" y="4775"/>
                  </a:lnTo>
                  <a:cubicBezTo>
                    <a:pt x="7371" y="5513"/>
                    <a:pt x="7216" y="6228"/>
                    <a:pt x="6978" y="6859"/>
                  </a:cubicBezTo>
                  <a:lnTo>
                    <a:pt x="6859" y="6859"/>
                  </a:lnTo>
                  <a:cubicBezTo>
                    <a:pt x="6775" y="6859"/>
                    <a:pt x="6704" y="6930"/>
                    <a:pt x="6704" y="7025"/>
                  </a:cubicBezTo>
                  <a:cubicBezTo>
                    <a:pt x="6704" y="7109"/>
                    <a:pt x="6764" y="7168"/>
                    <a:pt x="6835" y="7180"/>
                  </a:cubicBezTo>
                  <a:cubicBezTo>
                    <a:pt x="6668" y="7537"/>
                    <a:pt x="6466" y="7859"/>
                    <a:pt x="6228" y="8121"/>
                  </a:cubicBezTo>
                  <a:cubicBezTo>
                    <a:pt x="6168" y="8180"/>
                    <a:pt x="6168" y="8287"/>
                    <a:pt x="6240" y="8347"/>
                  </a:cubicBezTo>
                  <a:cubicBezTo>
                    <a:pt x="6263" y="8371"/>
                    <a:pt x="6311" y="8394"/>
                    <a:pt x="6347" y="8394"/>
                  </a:cubicBezTo>
                  <a:cubicBezTo>
                    <a:pt x="6383" y="8394"/>
                    <a:pt x="6430" y="8371"/>
                    <a:pt x="6466" y="8335"/>
                  </a:cubicBezTo>
                  <a:cubicBezTo>
                    <a:pt x="6740" y="8013"/>
                    <a:pt x="7002" y="7621"/>
                    <a:pt x="7192" y="7180"/>
                  </a:cubicBezTo>
                  <a:lnTo>
                    <a:pt x="8085" y="7180"/>
                  </a:lnTo>
                  <a:cubicBezTo>
                    <a:pt x="7728" y="7656"/>
                    <a:pt x="7299" y="8061"/>
                    <a:pt x="6775" y="8347"/>
                  </a:cubicBezTo>
                  <a:cubicBezTo>
                    <a:pt x="6704" y="8394"/>
                    <a:pt x="6668" y="8490"/>
                    <a:pt x="6716" y="8573"/>
                  </a:cubicBezTo>
                  <a:cubicBezTo>
                    <a:pt x="6749" y="8622"/>
                    <a:pt x="6804" y="8649"/>
                    <a:pt x="6863" y="8649"/>
                  </a:cubicBezTo>
                  <a:cubicBezTo>
                    <a:pt x="6889" y="8649"/>
                    <a:pt x="6916" y="8644"/>
                    <a:pt x="6942" y="8633"/>
                  </a:cubicBezTo>
                  <a:cubicBezTo>
                    <a:pt x="7621" y="8228"/>
                    <a:pt x="8204" y="7644"/>
                    <a:pt x="8621" y="6966"/>
                  </a:cubicBezTo>
                  <a:cubicBezTo>
                    <a:pt x="9038" y="6251"/>
                    <a:pt x="9264" y="5442"/>
                    <a:pt x="9264" y="4608"/>
                  </a:cubicBezTo>
                  <a:cubicBezTo>
                    <a:pt x="9264" y="3382"/>
                    <a:pt x="8788" y="2227"/>
                    <a:pt x="7907" y="1346"/>
                  </a:cubicBezTo>
                  <a:cubicBezTo>
                    <a:pt x="7025" y="477"/>
                    <a:pt x="5871" y="1"/>
                    <a:pt x="4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6" name="Google Shape;11646;p80"/>
          <p:cNvGrpSpPr/>
          <p:nvPr/>
        </p:nvGrpSpPr>
        <p:grpSpPr>
          <a:xfrm>
            <a:off x="910723" y="1333962"/>
            <a:ext cx="251660" cy="350166"/>
            <a:chOff x="910723" y="1508212"/>
            <a:chExt cx="251660" cy="350166"/>
          </a:xfrm>
          <a:solidFill>
            <a:schemeClr val="tx1"/>
          </a:solidFill>
        </p:grpSpPr>
        <p:sp>
          <p:nvSpPr>
            <p:cNvPr id="11647" name="Google Shape;11647;p80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80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80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80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80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80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80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80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80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80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80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80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80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80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80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80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80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4" name="Google Shape;11664;p80"/>
          <p:cNvGrpSpPr/>
          <p:nvPr/>
        </p:nvGrpSpPr>
        <p:grpSpPr>
          <a:xfrm>
            <a:off x="1308631" y="1333580"/>
            <a:ext cx="350166" cy="350198"/>
            <a:chOff x="1308631" y="1507830"/>
            <a:chExt cx="350166" cy="350198"/>
          </a:xfrm>
          <a:solidFill>
            <a:schemeClr val="tx1"/>
          </a:solidFill>
        </p:grpSpPr>
        <p:sp>
          <p:nvSpPr>
            <p:cNvPr id="11665" name="Google Shape;11665;p80"/>
            <p:cNvSpPr/>
            <p:nvPr/>
          </p:nvSpPr>
          <p:spPr>
            <a:xfrm>
              <a:off x="1308631" y="1507830"/>
              <a:ext cx="350166" cy="350198"/>
            </a:xfrm>
            <a:custGeom>
              <a:avLst/>
              <a:gdLst/>
              <a:ahLst/>
              <a:cxnLst/>
              <a:rect l="l" t="t" r="r" b="b"/>
              <a:pathLst>
                <a:path w="11002" h="11003" extrusionOk="0">
                  <a:moveTo>
                    <a:pt x="6192" y="310"/>
                  </a:moveTo>
                  <a:cubicBezTo>
                    <a:pt x="6192" y="310"/>
                    <a:pt x="6204" y="310"/>
                    <a:pt x="6204" y="334"/>
                  </a:cubicBezTo>
                  <a:lnTo>
                    <a:pt x="6204" y="787"/>
                  </a:lnTo>
                  <a:cubicBezTo>
                    <a:pt x="6204" y="953"/>
                    <a:pt x="6311" y="1084"/>
                    <a:pt x="6477" y="1120"/>
                  </a:cubicBezTo>
                  <a:cubicBezTo>
                    <a:pt x="6989" y="1239"/>
                    <a:pt x="7489" y="1429"/>
                    <a:pt x="7930" y="1715"/>
                  </a:cubicBezTo>
                  <a:cubicBezTo>
                    <a:pt x="7986" y="1751"/>
                    <a:pt x="8048" y="1769"/>
                    <a:pt x="8110" y="1769"/>
                  </a:cubicBezTo>
                  <a:cubicBezTo>
                    <a:pt x="8194" y="1769"/>
                    <a:pt x="8278" y="1736"/>
                    <a:pt x="8347" y="1668"/>
                  </a:cubicBezTo>
                  <a:lnTo>
                    <a:pt x="8680" y="1346"/>
                  </a:lnTo>
                  <a:lnTo>
                    <a:pt x="8692" y="1346"/>
                  </a:lnTo>
                  <a:lnTo>
                    <a:pt x="9656" y="2311"/>
                  </a:lnTo>
                  <a:lnTo>
                    <a:pt x="9656" y="2322"/>
                  </a:lnTo>
                  <a:lnTo>
                    <a:pt x="9335" y="2656"/>
                  </a:lnTo>
                  <a:cubicBezTo>
                    <a:pt x="9228" y="2751"/>
                    <a:pt x="9192" y="2930"/>
                    <a:pt x="9287" y="3073"/>
                  </a:cubicBezTo>
                  <a:cubicBezTo>
                    <a:pt x="9573" y="3513"/>
                    <a:pt x="9775" y="4001"/>
                    <a:pt x="9883" y="4525"/>
                  </a:cubicBezTo>
                  <a:cubicBezTo>
                    <a:pt x="9906" y="4680"/>
                    <a:pt x="10049" y="4799"/>
                    <a:pt x="10204" y="4799"/>
                  </a:cubicBezTo>
                  <a:lnTo>
                    <a:pt x="10668" y="4799"/>
                  </a:lnTo>
                  <a:cubicBezTo>
                    <a:pt x="10668" y="4799"/>
                    <a:pt x="10680" y="4799"/>
                    <a:pt x="10680" y="4811"/>
                  </a:cubicBezTo>
                  <a:lnTo>
                    <a:pt x="10657" y="6216"/>
                  </a:lnTo>
                  <a:lnTo>
                    <a:pt x="10192" y="6216"/>
                  </a:lnTo>
                  <a:cubicBezTo>
                    <a:pt x="10026" y="6216"/>
                    <a:pt x="9895" y="6311"/>
                    <a:pt x="9871" y="6478"/>
                  </a:cubicBezTo>
                  <a:cubicBezTo>
                    <a:pt x="9752" y="7002"/>
                    <a:pt x="9549" y="7490"/>
                    <a:pt x="9275" y="7942"/>
                  </a:cubicBezTo>
                  <a:cubicBezTo>
                    <a:pt x="9180" y="8073"/>
                    <a:pt x="9192" y="8240"/>
                    <a:pt x="9311" y="8359"/>
                  </a:cubicBezTo>
                  <a:lnTo>
                    <a:pt x="9645" y="8680"/>
                  </a:lnTo>
                  <a:lnTo>
                    <a:pt x="9645" y="8692"/>
                  </a:lnTo>
                  <a:lnTo>
                    <a:pt x="8680" y="9669"/>
                  </a:lnTo>
                  <a:lnTo>
                    <a:pt x="8656" y="9669"/>
                  </a:lnTo>
                  <a:lnTo>
                    <a:pt x="8335" y="9335"/>
                  </a:lnTo>
                  <a:cubicBezTo>
                    <a:pt x="8271" y="9272"/>
                    <a:pt x="8183" y="9237"/>
                    <a:pt x="8094" y="9237"/>
                  </a:cubicBezTo>
                  <a:cubicBezTo>
                    <a:pt x="8033" y="9237"/>
                    <a:pt x="7971" y="9254"/>
                    <a:pt x="7918" y="9288"/>
                  </a:cubicBezTo>
                  <a:cubicBezTo>
                    <a:pt x="7466" y="9573"/>
                    <a:pt x="6978" y="9788"/>
                    <a:pt x="6454" y="9883"/>
                  </a:cubicBezTo>
                  <a:cubicBezTo>
                    <a:pt x="6311" y="9919"/>
                    <a:pt x="6192" y="10050"/>
                    <a:pt x="6192" y="10216"/>
                  </a:cubicBezTo>
                  <a:lnTo>
                    <a:pt x="6192" y="10681"/>
                  </a:lnTo>
                  <a:cubicBezTo>
                    <a:pt x="6192" y="10681"/>
                    <a:pt x="6192" y="10693"/>
                    <a:pt x="6168" y="10693"/>
                  </a:cubicBezTo>
                  <a:lnTo>
                    <a:pt x="4811" y="10693"/>
                  </a:lnTo>
                  <a:cubicBezTo>
                    <a:pt x="4811" y="10693"/>
                    <a:pt x="4787" y="10693"/>
                    <a:pt x="4787" y="10681"/>
                  </a:cubicBezTo>
                  <a:lnTo>
                    <a:pt x="4787" y="10216"/>
                  </a:lnTo>
                  <a:cubicBezTo>
                    <a:pt x="4787" y="10050"/>
                    <a:pt x="4692" y="9919"/>
                    <a:pt x="4525" y="9883"/>
                  </a:cubicBezTo>
                  <a:cubicBezTo>
                    <a:pt x="4001" y="9764"/>
                    <a:pt x="3513" y="9573"/>
                    <a:pt x="3060" y="9288"/>
                  </a:cubicBezTo>
                  <a:cubicBezTo>
                    <a:pt x="3001" y="9264"/>
                    <a:pt x="2941" y="9228"/>
                    <a:pt x="2882" y="9228"/>
                  </a:cubicBezTo>
                  <a:cubicBezTo>
                    <a:pt x="2798" y="9228"/>
                    <a:pt x="2715" y="9264"/>
                    <a:pt x="2644" y="9335"/>
                  </a:cubicBezTo>
                  <a:lnTo>
                    <a:pt x="2322" y="9669"/>
                  </a:lnTo>
                  <a:lnTo>
                    <a:pt x="2298" y="9669"/>
                  </a:lnTo>
                  <a:lnTo>
                    <a:pt x="1334" y="8692"/>
                  </a:lnTo>
                  <a:lnTo>
                    <a:pt x="1334" y="8680"/>
                  </a:lnTo>
                  <a:lnTo>
                    <a:pt x="1667" y="8359"/>
                  </a:lnTo>
                  <a:cubicBezTo>
                    <a:pt x="1763" y="8252"/>
                    <a:pt x="1798" y="8073"/>
                    <a:pt x="1703" y="7942"/>
                  </a:cubicBezTo>
                  <a:cubicBezTo>
                    <a:pt x="1429" y="7490"/>
                    <a:pt x="1215" y="7002"/>
                    <a:pt x="1108" y="6478"/>
                  </a:cubicBezTo>
                  <a:cubicBezTo>
                    <a:pt x="1084" y="6335"/>
                    <a:pt x="953" y="6216"/>
                    <a:pt x="786" y="6216"/>
                  </a:cubicBezTo>
                  <a:lnTo>
                    <a:pt x="322" y="6216"/>
                  </a:lnTo>
                  <a:cubicBezTo>
                    <a:pt x="322" y="6216"/>
                    <a:pt x="310" y="6216"/>
                    <a:pt x="310" y="6192"/>
                  </a:cubicBezTo>
                  <a:lnTo>
                    <a:pt x="310" y="4811"/>
                  </a:lnTo>
                  <a:cubicBezTo>
                    <a:pt x="310" y="4811"/>
                    <a:pt x="310" y="4799"/>
                    <a:pt x="322" y="4799"/>
                  </a:cubicBezTo>
                  <a:lnTo>
                    <a:pt x="786" y="4799"/>
                  </a:lnTo>
                  <a:cubicBezTo>
                    <a:pt x="953" y="4799"/>
                    <a:pt x="1084" y="4692"/>
                    <a:pt x="1108" y="4525"/>
                  </a:cubicBezTo>
                  <a:cubicBezTo>
                    <a:pt x="1227" y="4001"/>
                    <a:pt x="1429" y="3513"/>
                    <a:pt x="1703" y="3073"/>
                  </a:cubicBezTo>
                  <a:cubicBezTo>
                    <a:pt x="1798" y="2930"/>
                    <a:pt x="1786" y="2775"/>
                    <a:pt x="1667" y="2656"/>
                  </a:cubicBezTo>
                  <a:lnTo>
                    <a:pt x="1334" y="2322"/>
                  </a:lnTo>
                  <a:lnTo>
                    <a:pt x="1334" y="2311"/>
                  </a:lnTo>
                  <a:lnTo>
                    <a:pt x="2298" y="1346"/>
                  </a:lnTo>
                  <a:lnTo>
                    <a:pt x="2322" y="1346"/>
                  </a:lnTo>
                  <a:lnTo>
                    <a:pt x="2644" y="1668"/>
                  </a:lnTo>
                  <a:cubicBezTo>
                    <a:pt x="2707" y="1731"/>
                    <a:pt x="2796" y="1765"/>
                    <a:pt x="2885" y="1765"/>
                  </a:cubicBezTo>
                  <a:cubicBezTo>
                    <a:pt x="2946" y="1765"/>
                    <a:pt x="3007" y="1749"/>
                    <a:pt x="3060" y="1715"/>
                  </a:cubicBezTo>
                  <a:cubicBezTo>
                    <a:pt x="3513" y="1429"/>
                    <a:pt x="4001" y="1227"/>
                    <a:pt x="4525" y="1120"/>
                  </a:cubicBezTo>
                  <a:cubicBezTo>
                    <a:pt x="4668" y="1084"/>
                    <a:pt x="4787" y="953"/>
                    <a:pt x="4787" y="787"/>
                  </a:cubicBezTo>
                  <a:lnTo>
                    <a:pt x="4787" y="334"/>
                  </a:lnTo>
                  <a:cubicBezTo>
                    <a:pt x="4787" y="334"/>
                    <a:pt x="4787" y="310"/>
                    <a:pt x="4811" y="310"/>
                  </a:cubicBezTo>
                  <a:close/>
                  <a:moveTo>
                    <a:pt x="4811" y="1"/>
                  </a:moveTo>
                  <a:cubicBezTo>
                    <a:pt x="4632" y="1"/>
                    <a:pt x="4477" y="156"/>
                    <a:pt x="4477" y="334"/>
                  </a:cubicBezTo>
                  <a:lnTo>
                    <a:pt x="4477" y="798"/>
                  </a:lnTo>
                  <a:cubicBezTo>
                    <a:pt x="4477" y="798"/>
                    <a:pt x="4477" y="810"/>
                    <a:pt x="4465" y="810"/>
                  </a:cubicBezTo>
                  <a:cubicBezTo>
                    <a:pt x="3918" y="929"/>
                    <a:pt x="3370" y="1156"/>
                    <a:pt x="2906" y="1453"/>
                  </a:cubicBezTo>
                  <a:lnTo>
                    <a:pt x="2882" y="1453"/>
                  </a:lnTo>
                  <a:lnTo>
                    <a:pt x="2560" y="1120"/>
                  </a:lnTo>
                  <a:cubicBezTo>
                    <a:pt x="2495" y="1054"/>
                    <a:pt x="2408" y="1022"/>
                    <a:pt x="2322" y="1022"/>
                  </a:cubicBezTo>
                  <a:cubicBezTo>
                    <a:pt x="2236" y="1022"/>
                    <a:pt x="2150" y="1054"/>
                    <a:pt x="2084" y="1120"/>
                  </a:cubicBezTo>
                  <a:lnTo>
                    <a:pt x="1120" y="2084"/>
                  </a:lnTo>
                  <a:cubicBezTo>
                    <a:pt x="977" y="2215"/>
                    <a:pt x="977" y="2430"/>
                    <a:pt x="1120" y="2561"/>
                  </a:cubicBezTo>
                  <a:lnTo>
                    <a:pt x="1441" y="2894"/>
                  </a:lnTo>
                  <a:lnTo>
                    <a:pt x="1441" y="2906"/>
                  </a:lnTo>
                  <a:cubicBezTo>
                    <a:pt x="1132" y="3382"/>
                    <a:pt x="917" y="3906"/>
                    <a:pt x="798" y="4466"/>
                  </a:cubicBezTo>
                  <a:cubicBezTo>
                    <a:pt x="798" y="4466"/>
                    <a:pt x="798" y="4489"/>
                    <a:pt x="786" y="4489"/>
                  </a:cubicBezTo>
                  <a:lnTo>
                    <a:pt x="322" y="4489"/>
                  </a:lnTo>
                  <a:cubicBezTo>
                    <a:pt x="143" y="4489"/>
                    <a:pt x="0" y="4632"/>
                    <a:pt x="0" y="4811"/>
                  </a:cubicBezTo>
                  <a:lnTo>
                    <a:pt x="0" y="6192"/>
                  </a:lnTo>
                  <a:cubicBezTo>
                    <a:pt x="0" y="6371"/>
                    <a:pt x="143" y="6525"/>
                    <a:pt x="322" y="6525"/>
                  </a:cubicBezTo>
                  <a:lnTo>
                    <a:pt x="786" y="6525"/>
                  </a:lnTo>
                  <a:cubicBezTo>
                    <a:pt x="786" y="6525"/>
                    <a:pt x="798" y="6525"/>
                    <a:pt x="798" y="6537"/>
                  </a:cubicBezTo>
                  <a:cubicBezTo>
                    <a:pt x="917" y="7085"/>
                    <a:pt x="1143" y="7621"/>
                    <a:pt x="1441" y="8097"/>
                  </a:cubicBezTo>
                  <a:lnTo>
                    <a:pt x="1441" y="8121"/>
                  </a:lnTo>
                  <a:lnTo>
                    <a:pt x="1120" y="8442"/>
                  </a:lnTo>
                  <a:cubicBezTo>
                    <a:pt x="977" y="8573"/>
                    <a:pt x="977" y="8788"/>
                    <a:pt x="1120" y="8918"/>
                  </a:cubicBezTo>
                  <a:lnTo>
                    <a:pt x="2084" y="9883"/>
                  </a:lnTo>
                  <a:cubicBezTo>
                    <a:pt x="2150" y="9954"/>
                    <a:pt x="2236" y="9990"/>
                    <a:pt x="2322" y="9990"/>
                  </a:cubicBezTo>
                  <a:cubicBezTo>
                    <a:pt x="2408" y="9990"/>
                    <a:pt x="2495" y="9954"/>
                    <a:pt x="2560" y="9883"/>
                  </a:cubicBezTo>
                  <a:lnTo>
                    <a:pt x="2882" y="9561"/>
                  </a:lnTo>
                  <a:lnTo>
                    <a:pt x="2906" y="9561"/>
                  </a:lnTo>
                  <a:cubicBezTo>
                    <a:pt x="3370" y="9871"/>
                    <a:pt x="3894" y="10085"/>
                    <a:pt x="4465" y="10204"/>
                  </a:cubicBezTo>
                  <a:cubicBezTo>
                    <a:pt x="4465" y="10204"/>
                    <a:pt x="4477" y="10204"/>
                    <a:pt x="4477" y="10216"/>
                  </a:cubicBezTo>
                  <a:lnTo>
                    <a:pt x="4477" y="10681"/>
                  </a:lnTo>
                  <a:cubicBezTo>
                    <a:pt x="4477" y="10859"/>
                    <a:pt x="4632" y="11002"/>
                    <a:pt x="4811" y="11002"/>
                  </a:cubicBezTo>
                  <a:lnTo>
                    <a:pt x="6192" y="11002"/>
                  </a:lnTo>
                  <a:cubicBezTo>
                    <a:pt x="6370" y="11002"/>
                    <a:pt x="6513" y="10859"/>
                    <a:pt x="6513" y="10681"/>
                  </a:cubicBezTo>
                  <a:lnTo>
                    <a:pt x="6513" y="10216"/>
                  </a:lnTo>
                  <a:cubicBezTo>
                    <a:pt x="6513" y="10216"/>
                    <a:pt x="6513" y="10204"/>
                    <a:pt x="6537" y="10204"/>
                  </a:cubicBezTo>
                  <a:cubicBezTo>
                    <a:pt x="7085" y="10085"/>
                    <a:pt x="7620" y="9859"/>
                    <a:pt x="8097" y="9561"/>
                  </a:cubicBezTo>
                  <a:lnTo>
                    <a:pt x="8109" y="9561"/>
                  </a:lnTo>
                  <a:lnTo>
                    <a:pt x="8442" y="9883"/>
                  </a:lnTo>
                  <a:cubicBezTo>
                    <a:pt x="8507" y="9954"/>
                    <a:pt x="8591" y="9990"/>
                    <a:pt x="8676" y="9990"/>
                  </a:cubicBezTo>
                  <a:cubicBezTo>
                    <a:pt x="8760" y="9990"/>
                    <a:pt x="8847" y="9954"/>
                    <a:pt x="8918" y="9883"/>
                  </a:cubicBezTo>
                  <a:lnTo>
                    <a:pt x="9883" y="8918"/>
                  </a:lnTo>
                  <a:cubicBezTo>
                    <a:pt x="10014" y="8788"/>
                    <a:pt x="10014" y="8573"/>
                    <a:pt x="9883" y="8442"/>
                  </a:cubicBezTo>
                  <a:lnTo>
                    <a:pt x="9549" y="8121"/>
                  </a:lnTo>
                  <a:lnTo>
                    <a:pt x="9549" y="8097"/>
                  </a:lnTo>
                  <a:cubicBezTo>
                    <a:pt x="9871" y="7621"/>
                    <a:pt x="10073" y="7109"/>
                    <a:pt x="10192" y="6537"/>
                  </a:cubicBezTo>
                  <a:cubicBezTo>
                    <a:pt x="10192" y="6537"/>
                    <a:pt x="10192" y="6525"/>
                    <a:pt x="10204" y="6525"/>
                  </a:cubicBezTo>
                  <a:lnTo>
                    <a:pt x="10668" y="6525"/>
                  </a:lnTo>
                  <a:cubicBezTo>
                    <a:pt x="10847" y="6525"/>
                    <a:pt x="11002" y="6371"/>
                    <a:pt x="11002" y="6192"/>
                  </a:cubicBezTo>
                  <a:lnTo>
                    <a:pt x="11002" y="4811"/>
                  </a:lnTo>
                  <a:cubicBezTo>
                    <a:pt x="10978" y="4632"/>
                    <a:pt x="10835" y="4489"/>
                    <a:pt x="10657" y="4489"/>
                  </a:cubicBezTo>
                  <a:lnTo>
                    <a:pt x="10192" y="4489"/>
                  </a:lnTo>
                  <a:cubicBezTo>
                    <a:pt x="10192" y="4489"/>
                    <a:pt x="10180" y="4489"/>
                    <a:pt x="10180" y="4466"/>
                  </a:cubicBezTo>
                  <a:cubicBezTo>
                    <a:pt x="10061" y="3918"/>
                    <a:pt x="9835" y="3382"/>
                    <a:pt x="9537" y="2906"/>
                  </a:cubicBezTo>
                  <a:lnTo>
                    <a:pt x="9537" y="2894"/>
                  </a:lnTo>
                  <a:lnTo>
                    <a:pt x="9859" y="2561"/>
                  </a:lnTo>
                  <a:cubicBezTo>
                    <a:pt x="10002" y="2430"/>
                    <a:pt x="10002" y="2215"/>
                    <a:pt x="9859" y="2084"/>
                  </a:cubicBezTo>
                  <a:lnTo>
                    <a:pt x="8894" y="1120"/>
                  </a:lnTo>
                  <a:cubicBezTo>
                    <a:pt x="8829" y="1054"/>
                    <a:pt x="8743" y="1022"/>
                    <a:pt x="8656" y="1022"/>
                  </a:cubicBezTo>
                  <a:cubicBezTo>
                    <a:pt x="8570" y="1022"/>
                    <a:pt x="8484" y="1054"/>
                    <a:pt x="8418" y="1120"/>
                  </a:cubicBezTo>
                  <a:lnTo>
                    <a:pt x="8097" y="1453"/>
                  </a:lnTo>
                  <a:lnTo>
                    <a:pt x="8073" y="1453"/>
                  </a:lnTo>
                  <a:cubicBezTo>
                    <a:pt x="7597" y="1132"/>
                    <a:pt x="7085" y="929"/>
                    <a:pt x="6513" y="810"/>
                  </a:cubicBezTo>
                  <a:cubicBezTo>
                    <a:pt x="6513" y="810"/>
                    <a:pt x="6501" y="810"/>
                    <a:pt x="6501" y="798"/>
                  </a:cubicBezTo>
                  <a:lnTo>
                    <a:pt x="6501" y="334"/>
                  </a:lnTo>
                  <a:cubicBezTo>
                    <a:pt x="6501" y="156"/>
                    <a:pt x="6346" y="1"/>
                    <a:pt x="6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80"/>
            <p:cNvSpPr/>
            <p:nvPr/>
          </p:nvSpPr>
          <p:spPr>
            <a:xfrm>
              <a:off x="1373049" y="1574063"/>
              <a:ext cx="181544" cy="179730"/>
            </a:xfrm>
            <a:custGeom>
              <a:avLst/>
              <a:gdLst/>
              <a:ahLst/>
              <a:cxnLst/>
              <a:rect l="l" t="t" r="r" b="b"/>
              <a:pathLst>
                <a:path w="5704" h="5647" extrusionOk="0">
                  <a:moveTo>
                    <a:pt x="3449" y="0"/>
                  </a:moveTo>
                  <a:cubicBezTo>
                    <a:pt x="3399" y="0"/>
                    <a:pt x="3349" y="1"/>
                    <a:pt x="3299" y="3"/>
                  </a:cubicBezTo>
                  <a:cubicBezTo>
                    <a:pt x="2453" y="51"/>
                    <a:pt x="1644" y="408"/>
                    <a:pt x="1036" y="1003"/>
                  </a:cubicBezTo>
                  <a:cubicBezTo>
                    <a:pt x="429" y="1611"/>
                    <a:pt x="84" y="2396"/>
                    <a:pt x="48" y="3266"/>
                  </a:cubicBezTo>
                  <a:cubicBezTo>
                    <a:pt x="1" y="4111"/>
                    <a:pt x="262" y="4933"/>
                    <a:pt x="798" y="5587"/>
                  </a:cubicBezTo>
                  <a:cubicBezTo>
                    <a:pt x="834" y="5635"/>
                    <a:pt x="882" y="5647"/>
                    <a:pt x="917" y="5647"/>
                  </a:cubicBezTo>
                  <a:cubicBezTo>
                    <a:pt x="953" y="5647"/>
                    <a:pt x="1001" y="5635"/>
                    <a:pt x="1024" y="5623"/>
                  </a:cubicBezTo>
                  <a:cubicBezTo>
                    <a:pt x="1096" y="5564"/>
                    <a:pt x="1096" y="5456"/>
                    <a:pt x="1060" y="5397"/>
                  </a:cubicBezTo>
                  <a:cubicBezTo>
                    <a:pt x="584" y="4802"/>
                    <a:pt x="322" y="4051"/>
                    <a:pt x="370" y="3278"/>
                  </a:cubicBezTo>
                  <a:cubicBezTo>
                    <a:pt x="417" y="2504"/>
                    <a:pt x="727" y="1777"/>
                    <a:pt x="1274" y="1242"/>
                  </a:cubicBezTo>
                  <a:cubicBezTo>
                    <a:pt x="1834" y="694"/>
                    <a:pt x="2560" y="384"/>
                    <a:pt x="3322" y="337"/>
                  </a:cubicBezTo>
                  <a:cubicBezTo>
                    <a:pt x="3385" y="333"/>
                    <a:pt x="3447" y="331"/>
                    <a:pt x="3509" y="331"/>
                  </a:cubicBezTo>
                  <a:cubicBezTo>
                    <a:pt x="4215" y="331"/>
                    <a:pt x="4883" y="578"/>
                    <a:pt x="5430" y="1015"/>
                  </a:cubicBezTo>
                  <a:cubicBezTo>
                    <a:pt x="5461" y="1041"/>
                    <a:pt x="5496" y="1053"/>
                    <a:pt x="5531" y="1053"/>
                  </a:cubicBezTo>
                  <a:cubicBezTo>
                    <a:pt x="5577" y="1053"/>
                    <a:pt x="5622" y="1032"/>
                    <a:pt x="5656" y="992"/>
                  </a:cubicBezTo>
                  <a:cubicBezTo>
                    <a:pt x="5704" y="920"/>
                    <a:pt x="5680" y="813"/>
                    <a:pt x="5620" y="765"/>
                  </a:cubicBezTo>
                  <a:cubicBezTo>
                    <a:pt x="5005" y="262"/>
                    <a:pt x="4232" y="0"/>
                    <a:pt x="34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80"/>
            <p:cNvSpPr/>
            <p:nvPr/>
          </p:nvSpPr>
          <p:spPr>
            <a:xfrm>
              <a:off x="1411338" y="1606368"/>
              <a:ext cx="182276" cy="186477"/>
            </a:xfrm>
            <a:custGeom>
              <a:avLst/>
              <a:gdLst/>
              <a:ahLst/>
              <a:cxnLst/>
              <a:rect l="l" t="t" r="r" b="b"/>
              <a:pathLst>
                <a:path w="5727" h="5859" extrusionOk="0">
                  <a:moveTo>
                    <a:pt x="3286" y="334"/>
                  </a:moveTo>
                  <a:lnTo>
                    <a:pt x="3286" y="1000"/>
                  </a:lnTo>
                  <a:cubicBezTo>
                    <a:pt x="3286" y="1108"/>
                    <a:pt x="3262" y="1227"/>
                    <a:pt x="3215" y="1310"/>
                  </a:cubicBezTo>
                  <a:lnTo>
                    <a:pt x="3143" y="1477"/>
                  </a:lnTo>
                  <a:cubicBezTo>
                    <a:pt x="3119" y="1501"/>
                    <a:pt x="3119" y="1524"/>
                    <a:pt x="3119" y="1548"/>
                  </a:cubicBezTo>
                  <a:lnTo>
                    <a:pt x="3119" y="1893"/>
                  </a:lnTo>
                  <a:cubicBezTo>
                    <a:pt x="3119" y="2132"/>
                    <a:pt x="3036" y="2358"/>
                    <a:pt x="2858" y="2524"/>
                  </a:cubicBezTo>
                  <a:cubicBezTo>
                    <a:pt x="2691" y="2679"/>
                    <a:pt x="2453" y="2775"/>
                    <a:pt x="2215" y="2775"/>
                  </a:cubicBezTo>
                  <a:cubicBezTo>
                    <a:pt x="1774" y="2763"/>
                    <a:pt x="1381" y="2346"/>
                    <a:pt x="1381" y="1846"/>
                  </a:cubicBezTo>
                  <a:lnTo>
                    <a:pt x="1381" y="1548"/>
                  </a:lnTo>
                  <a:cubicBezTo>
                    <a:pt x="1381" y="1524"/>
                    <a:pt x="1381" y="1501"/>
                    <a:pt x="1369" y="1477"/>
                  </a:cubicBezTo>
                  <a:lnTo>
                    <a:pt x="1262" y="1286"/>
                  </a:lnTo>
                  <a:cubicBezTo>
                    <a:pt x="1238" y="1203"/>
                    <a:pt x="1203" y="1131"/>
                    <a:pt x="1203" y="1048"/>
                  </a:cubicBezTo>
                  <a:lnTo>
                    <a:pt x="1203" y="1024"/>
                  </a:lnTo>
                  <a:cubicBezTo>
                    <a:pt x="1203" y="643"/>
                    <a:pt x="1524" y="334"/>
                    <a:pt x="1905" y="334"/>
                  </a:cubicBezTo>
                  <a:close/>
                  <a:moveTo>
                    <a:pt x="2608" y="3025"/>
                  </a:moveTo>
                  <a:cubicBezTo>
                    <a:pt x="2619" y="3084"/>
                    <a:pt x="2631" y="3132"/>
                    <a:pt x="2655" y="3179"/>
                  </a:cubicBezTo>
                  <a:lnTo>
                    <a:pt x="2512" y="3310"/>
                  </a:lnTo>
                  <a:cubicBezTo>
                    <a:pt x="2441" y="3382"/>
                    <a:pt x="2357" y="3417"/>
                    <a:pt x="2262" y="3417"/>
                  </a:cubicBezTo>
                  <a:cubicBezTo>
                    <a:pt x="2179" y="3417"/>
                    <a:pt x="2084" y="3382"/>
                    <a:pt x="2012" y="3310"/>
                  </a:cubicBezTo>
                  <a:lnTo>
                    <a:pt x="1881" y="3179"/>
                  </a:lnTo>
                  <a:cubicBezTo>
                    <a:pt x="1893" y="3132"/>
                    <a:pt x="1905" y="3084"/>
                    <a:pt x="1905" y="3025"/>
                  </a:cubicBezTo>
                  <a:cubicBezTo>
                    <a:pt x="2012" y="3060"/>
                    <a:pt x="2119" y="3084"/>
                    <a:pt x="2215" y="3084"/>
                  </a:cubicBezTo>
                  <a:lnTo>
                    <a:pt x="2250" y="3084"/>
                  </a:lnTo>
                  <a:cubicBezTo>
                    <a:pt x="2369" y="3084"/>
                    <a:pt x="2488" y="3072"/>
                    <a:pt x="2608" y="3025"/>
                  </a:cubicBezTo>
                  <a:close/>
                  <a:moveTo>
                    <a:pt x="2810" y="3441"/>
                  </a:moveTo>
                  <a:cubicBezTo>
                    <a:pt x="2858" y="3477"/>
                    <a:pt x="2905" y="3489"/>
                    <a:pt x="2941" y="3501"/>
                  </a:cubicBezTo>
                  <a:lnTo>
                    <a:pt x="3524" y="3667"/>
                  </a:lnTo>
                  <a:cubicBezTo>
                    <a:pt x="3679" y="3715"/>
                    <a:pt x="3774" y="3846"/>
                    <a:pt x="3774" y="4013"/>
                  </a:cubicBezTo>
                  <a:lnTo>
                    <a:pt x="3774" y="5108"/>
                  </a:lnTo>
                  <a:lnTo>
                    <a:pt x="3822" y="5108"/>
                  </a:lnTo>
                  <a:cubicBezTo>
                    <a:pt x="3703" y="5180"/>
                    <a:pt x="3584" y="5239"/>
                    <a:pt x="3453" y="5287"/>
                  </a:cubicBezTo>
                  <a:lnTo>
                    <a:pt x="3453" y="4310"/>
                  </a:lnTo>
                  <a:cubicBezTo>
                    <a:pt x="3453" y="4215"/>
                    <a:pt x="3381" y="4144"/>
                    <a:pt x="3286" y="4144"/>
                  </a:cubicBezTo>
                  <a:cubicBezTo>
                    <a:pt x="3203" y="4144"/>
                    <a:pt x="3119" y="4215"/>
                    <a:pt x="3119" y="4310"/>
                  </a:cubicBezTo>
                  <a:lnTo>
                    <a:pt x="3119" y="5394"/>
                  </a:lnTo>
                  <a:cubicBezTo>
                    <a:pt x="2881" y="5465"/>
                    <a:pt x="2655" y="5501"/>
                    <a:pt x="2405" y="5513"/>
                  </a:cubicBezTo>
                  <a:lnTo>
                    <a:pt x="2262" y="5513"/>
                  </a:lnTo>
                  <a:cubicBezTo>
                    <a:pt x="1965" y="5513"/>
                    <a:pt x="1667" y="5465"/>
                    <a:pt x="1381" y="5394"/>
                  </a:cubicBezTo>
                  <a:lnTo>
                    <a:pt x="1381" y="4310"/>
                  </a:lnTo>
                  <a:cubicBezTo>
                    <a:pt x="1381" y="4215"/>
                    <a:pt x="1310" y="4144"/>
                    <a:pt x="1214" y="4144"/>
                  </a:cubicBezTo>
                  <a:cubicBezTo>
                    <a:pt x="1131" y="4144"/>
                    <a:pt x="1060" y="4215"/>
                    <a:pt x="1060" y="4310"/>
                  </a:cubicBezTo>
                  <a:lnTo>
                    <a:pt x="1060" y="5287"/>
                  </a:lnTo>
                  <a:cubicBezTo>
                    <a:pt x="941" y="5227"/>
                    <a:pt x="798" y="5168"/>
                    <a:pt x="679" y="5108"/>
                  </a:cubicBezTo>
                  <a:lnTo>
                    <a:pt x="679" y="4013"/>
                  </a:lnTo>
                  <a:cubicBezTo>
                    <a:pt x="679" y="3846"/>
                    <a:pt x="786" y="3715"/>
                    <a:pt x="941" y="3667"/>
                  </a:cubicBezTo>
                  <a:lnTo>
                    <a:pt x="1512" y="3501"/>
                  </a:lnTo>
                  <a:cubicBezTo>
                    <a:pt x="1560" y="3489"/>
                    <a:pt x="1619" y="3477"/>
                    <a:pt x="1655" y="3441"/>
                  </a:cubicBezTo>
                  <a:lnTo>
                    <a:pt x="1750" y="3548"/>
                  </a:lnTo>
                  <a:cubicBezTo>
                    <a:pt x="1893" y="3679"/>
                    <a:pt x="2072" y="3739"/>
                    <a:pt x="2227" y="3739"/>
                  </a:cubicBezTo>
                  <a:cubicBezTo>
                    <a:pt x="2393" y="3739"/>
                    <a:pt x="2572" y="3679"/>
                    <a:pt x="2703" y="3548"/>
                  </a:cubicBezTo>
                  <a:lnTo>
                    <a:pt x="2810" y="3441"/>
                  </a:lnTo>
                  <a:close/>
                  <a:moveTo>
                    <a:pt x="1893" y="0"/>
                  </a:moveTo>
                  <a:cubicBezTo>
                    <a:pt x="1322" y="0"/>
                    <a:pt x="869" y="465"/>
                    <a:pt x="869" y="1024"/>
                  </a:cubicBezTo>
                  <a:lnTo>
                    <a:pt x="869" y="1048"/>
                  </a:lnTo>
                  <a:cubicBezTo>
                    <a:pt x="869" y="1179"/>
                    <a:pt x="893" y="1310"/>
                    <a:pt x="953" y="1429"/>
                  </a:cubicBezTo>
                  <a:lnTo>
                    <a:pt x="1048" y="1596"/>
                  </a:lnTo>
                  <a:lnTo>
                    <a:pt x="1048" y="1870"/>
                  </a:lnTo>
                  <a:cubicBezTo>
                    <a:pt x="1048" y="2286"/>
                    <a:pt x="1250" y="2655"/>
                    <a:pt x="1560" y="2882"/>
                  </a:cubicBezTo>
                  <a:lnTo>
                    <a:pt x="1560" y="3025"/>
                  </a:lnTo>
                  <a:cubicBezTo>
                    <a:pt x="1560" y="3096"/>
                    <a:pt x="1500" y="3179"/>
                    <a:pt x="1429" y="3203"/>
                  </a:cubicBezTo>
                  <a:lnTo>
                    <a:pt x="845" y="3370"/>
                  </a:lnTo>
                  <a:cubicBezTo>
                    <a:pt x="572" y="3453"/>
                    <a:pt x="357" y="3727"/>
                    <a:pt x="357" y="4025"/>
                  </a:cubicBezTo>
                  <a:lnTo>
                    <a:pt x="357" y="4906"/>
                  </a:lnTo>
                  <a:cubicBezTo>
                    <a:pt x="333" y="4882"/>
                    <a:pt x="310" y="4858"/>
                    <a:pt x="286" y="4846"/>
                  </a:cubicBezTo>
                  <a:cubicBezTo>
                    <a:pt x="255" y="4820"/>
                    <a:pt x="220" y="4808"/>
                    <a:pt x="185" y="4808"/>
                  </a:cubicBezTo>
                  <a:cubicBezTo>
                    <a:pt x="139" y="4808"/>
                    <a:pt x="93" y="4829"/>
                    <a:pt x="60" y="4870"/>
                  </a:cubicBezTo>
                  <a:cubicBezTo>
                    <a:pt x="0" y="4941"/>
                    <a:pt x="12" y="5037"/>
                    <a:pt x="95" y="5096"/>
                  </a:cubicBezTo>
                  <a:cubicBezTo>
                    <a:pt x="703" y="5584"/>
                    <a:pt x="1465" y="5858"/>
                    <a:pt x="2250" y="5858"/>
                  </a:cubicBezTo>
                  <a:lnTo>
                    <a:pt x="2417" y="5858"/>
                  </a:lnTo>
                  <a:cubicBezTo>
                    <a:pt x="3262" y="5811"/>
                    <a:pt x="4060" y="5453"/>
                    <a:pt x="4679" y="4858"/>
                  </a:cubicBezTo>
                  <a:cubicBezTo>
                    <a:pt x="5286" y="4251"/>
                    <a:pt x="5632" y="3453"/>
                    <a:pt x="5667" y="2596"/>
                  </a:cubicBezTo>
                  <a:cubicBezTo>
                    <a:pt x="5727" y="1727"/>
                    <a:pt x="5465" y="905"/>
                    <a:pt x="4929" y="262"/>
                  </a:cubicBezTo>
                  <a:cubicBezTo>
                    <a:pt x="4895" y="215"/>
                    <a:pt x="4846" y="194"/>
                    <a:pt x="4799" y="194"/>
                  </a:cubicBezTo>
                  <a:cubicBezTo>
                    <a:pt x="4763" y="194"/>
                    <a:pt x="4729" y="206"/>
                    <a:pt x="4703" y="227"/>
                  </a:cubicBezTo>
                  <a:cubicBezTo>
                    <a:pt x="4632" y="286"/>
                    <a:pt x="4632" y="393"/>
                    <a:pt x="4679" y="453"/>
                  </a:cubicBezTo>
                  <a:cubicBezTo>
                    <a:pt x="5155" y="1048"/>
                    <a:pt x="5405" y="1786"/>
                    <a:pt x="5358" y="2560"/>
                  </a:cubicBezTo>
                  <a:cubicBezTo>
                    <a:pt x="5310" y="3334"/>
                    <a:pt x="5001" y="4072"/>
                    <a:pt x="4453" y="4608"/>
                  </a:cubicBezTo>
                  <a:cubicBezTo>
                    <a:pt x="4346" y="4703"/>
                    <a:pt x="4239" y="4799"/>
                    <a:pt x="4143" y="4882"/>
                  </a:cubicBezTo>
                  <a:lnTo>
                    <a:pt x="4143" y="4013"/>
                  </a:lnTo>
                  <a:cubicBezTo>
                    <a:pt x="4143" y="3715"/>
                    <a:pt x="3929" y="3441"/>
                    <a:pt x="3643" y="3358"/>
                  </a:cubicBezTo>
                  <a:lnTo>
                    <a:pt x="3072" y="3191"/>
                  </a:lnTo>
                  <a:cubicBezTo>
                    <a:pt x="2989" y="3156"/>
                    <a:pt x="2929" y="3096"/>
                    <a:pt x="2929" y="3013"/>
                  </a:cubicBezTo>
                  <a:lnTo>
                    <a:pt x="2929" y="2882"/>
                  </a:lnTo>
                  <a:cubicBezTo>
                    <a:pt x="2989" y="2834"/>
                    <a:pt x="3036" y="2798"/>
                    <a:pt x="3084" y="2763"/>
                  </a:cubicBezTo>
                  <a:cubicBezTo>
                    <a:pt x="3322" y="2536"/>
                    <a:pt x="3441" y="2227"/>
                    <a:pt x="3441" y="1893"/>
                  </a:cubicBezTo>
                  <a:lnTo>
                    <a:pt x="3441" y="1596"/>
                  </a:lnTo>
                  <a:lnTo>
                    <a:pt x="3500" y="1465"/>
                  </a:lnTo>
                  <a:cubicBezTo>
                    <a:pt x="3572" y="1334"/>
                    <a:pt x="3596" y="1167"/>
                    <a:pt x="3596" y="1000"/>
                  </a:cubicBezTo>
                  <a:lnTo>
                    <a:pt x="3596" y="167"/>
                  </a:lnTo>
                  <a:cubicBezTo>
                    <a:pt x="3596" y="72"/>
                    <a:pt x="3524" y="0"/>
                    <a:pt x="3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80"/>
            <p:cNvSpPr/>
            <p:nvPr/>
          </p:nvSpPr>
          <p:spPr>
            <a:xfrm>
              <a:off x="1461721" y="1634026"/>
              <a:ext cx="43986" cy="15564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cubicBezTo>
                    <a:pt x="334" y="322"/>
                    <a:pt x="858" y="358"/>
                    <a:pt x="1132" y="477"/>
                  </a:cubicBezTo>
                  <a:cubicBezTo>
                    <a:pt x="1155" y="489"/>
                    <a:pt x="1167" y="489"/>
                    <a:pt x="1203" y="489"/>
                  </a:cubicBezTo>
                  <a:cubicBezTo>
                    <a:pt x="1263" y="489"/>
                    <a:pt x="1322" y="465"/>
                    <a:pt x="1346" y="405"/>
                  </a:cubicBezTo>
                  <a:cubicBezTo>
                    <a:pt x="1382" y="322"/>
                    <a:pt x="1346" y="239"/>
                    <a:pt x="1263" y="191"/>
                  </a:cubicBezTo>
                  <a:cubicBezTo>
                    <a:pt x="894" y="1"/>
                    <a:pt x="19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9" name="Google Shape;11669;p80"/>
          <p:cNvGrpSpPr/>
          <p:nvPr/>
        </p:nvGrpSpPr>
        <p:grpSpPr>
          <a:xfrm>
            <a:off x="1756921" y="1335489"/>
            <a:ext cx="345997" cy="345997"/>
            <a:chOff x="1756921" y="1509739"/>
            <a:chExt cx="345997" cy="345997"/>
          </a:xfrm>
          <a:solidFill>
            <a:schemeClr val="tx1"/>
          </a:solidFill>
        </p:grpSpPr>
        <p:sp>
          <p:nvSpPr>
            <p:cNvPr id="11670" name="Google Shape;11670;p80"/>
            <p:cNvSpPr/>
            <p:nvPr/>
          </p:nvSpPr>
          <p:spPr>
            <a:xfrm>
              <a:off x="1756921" y="1509739"/>
              <a:ext cx="345997" cy="345997"/>
            </a:xfrm>
            <a:custGeom>
              <a:avLst/>
              <a:gdLst/>
              <a:ahLst/>
              <a:cxnLst/>
              <a:rect l="l" t="t" r="r" b="b"/>
              <a:pathLst>
                <a:path w="10871" h="10871" extrusionOk="0">
                  <a:moveTo>
                    <a:pt x="5442" y="0"/>
                  </a:moveTo>
                  <a:cubicBezTo>
                    <a:pt x="3977" y="0"/>
                    <a:pt x="2620" y="572"/>
                    <a:pt x="1596" y="1596"/>
                  </a:cubicBezTo>
                  <a:cubicBezTo>
                    <a:pt x="572" y="2620"/>
                    <a:pt x="1" y="3989"/>
                    <a:pt x="1" y="5441"/>
                  </a:cubicBezTo>
                  <a:cubicBezTo>
                    <a:pt x="1" y="6882"/>
                    <a:pt x="572" y="8251"/>
                    <a:pt x="1596" y="9275"/>
                  </a:cubicBezTo>
                  <a:cubicBezTo>
                    <a:pt x="2620" y="10299"/>
                    <a:pt x="3989" y="10871"/>
                    <a:pt x="5442" y="10871"/>
                  </a:cubicBezTo>
                  <a:cubicBezTo>
                    <a:pt x="6882" y="10871"/>
                    <a:pt x="8252" y="10299"/>
                    <a:pt x="9276" y="9275"/>
                  </a:cubicBezTo>
                  <a:cubicBezTo>
                    <a:pt x="10299" y="8251"/>
                    <a:pt x="10871" y="6882"/>
                    <a:pt x="10871" y="5441"/>
                  </a:cubicBezTo>
                  <a:cubicBezTo>
                    <a:pt x="10871" y="5346"/>
                    <a:pt x="10871" y="5263"/>
                    <a:pt x="10859" y="5156"/>
                  </a:cubicBezTo>
                  <a:cubicBezTo>
                    <a:pt x="10859" y="5060"/>
                    <a:pt x="10788" y="5001"/>
                    <a:pt x="10692" y="5001"/>
                  </a:cubicBezTo>
                  <a:cubicBezTo>
                    <a:pt x="10609" y="5001"/>
                    <a:pt x="10549" y="5084"/>
                    <a:pt x="10549" y="5168"/>
                  </a:cubicBezTo>
                  <a:lnTo>
                    <a:pt x="10549" y="5441"/>
                  </a:lnTo>
                  <a:cubicBezTo>
                    <a:pt x="10549" y="6811"/>
                    <a:pt x="10014" y="8085"/>
                    <a:pt x="9037" y="9049"/>
                  </a:cubicBezTo>
                  <a:cubicBezTo>
                    <a:pt x="8073" y="10025"/>
                    <a:pt x="6787" y="10561"/>
                    <a:pt x="5418" y="10561"/>
                  </a:cubicBezTo>
                  <a:cubicBezTo>
                    <a:pt x="4061" y="10561"/>
                    <a:pt x="2775" y="10025"/>
                    <a:pt x="1810" y="9049"/>
                  </a:cubicBezTo>
                  <a:cubicBezTo>
                    <a:pt x="834" y="8085"/>
                    <a:pt x="298" y="6811"/>
                    <a:pt x="298" y="5441"/>
                  </a:cubicBezTo>
                  <a:cubicBezTo>
                    <a:pt x="298" y="4072"/>
                    <a:pt x="834" y="2786"/>
                    <a:pt x="1810" y="1822"/>
                  </a:cubicBezTo>
                  <a:cubicBezTo>
                    <a:pt x="2775" y="858"/>
                    <a:pt x="4061" y="322"/>
                    <a:pt x="5418" y="322"/>
                  </a:cubicBezTo>
                  <a:cubicBezTo>
                    <a:pt x="6632" y="322"/>
                    <a:pt x="7799" y="750"/>
                    <a:pt x="8728" y="1524"/>
                  </a:cubicBezTo>
                  <a:cubicBezTo>
                    <a:pt x="9633" y="2298"/>
                    <a:pt x="10264" y="3358"/>
                    <a:pt x="10466" y="4513"/>
                  </a:cubicBezTo>
                  <a:cubicBezTo>
                    <a:pt x="10476" y="4594"/>
                    <a:pt x="10547" y="4649"/>
                    <a:pt x="10612" y="4649"/>
                  </a:cubicBezTo>
                  <a:cubicBezTo>
                    <a:pt x="10623" y="4649"/>
                    <a:pt x="10634" y="4647"/>
                    <a:pt x="10645" y="4644"/>
                  </a:cubicBezTo>
                  <a:cubicBezTo>
                    <a:pt x="10740" y="4632"/>
                    <a:pt x="10800" y="4548"/>
                    <a:pt x="10776" y="4465"/>
                  </a:cubicBezTo>
                  <a:cubicBezTo>
                    <a:pt x="10561" y="3239"/>
                    <a:pt x="9907" y="2108"/>
                    <a:pt x="8930" y="1286"/>
                  </a:cubicBezTo>
                  <a:cubicBezTo>
                    <a:pt x="7954" y="465"/>
                    <a:pt x="6716" y="0"/>
                    <a:pt x="5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80"/>
            <p:cNvSpPr/>
            <p:nvPr/>
          </p:nvSpPr>
          <p:spPr>
            <a:xfrm>
              <a:off x="1781937" y="1535488"/>
              <a:ext cx="295614" cy="295614"/>
            </a:xfrm>
            <a:custGeom>
              <a:avLst/>
              <a:gdLst/>
              <a:ahLst/>
              <a:cxnLst/>
              <a:rect l="l" t="t" r="r" b="b"/>
              <a:pathLst>
                <a:path w="9288" h="9288" extrusionOk="0">
                  <a:moveTo>
                    <a:pt x="4644" y="1"/>
                  </a:moveTo>
                  <a:cubicBezTo>
                    <a:pt x="3989" y="1"/>
                    <a:pt x="3346" y="132"/>
                    <a:pt x="2751" y="406"/>
                  </a:cubicBezTo>
                  <a:cubicBezTo>
                    <a:pt x="2167" y="656"/>
                    <a:pt x="1667" y="1025"/>
                    <a:pt x="1227" y="1489"/>
                  </a:cubicBezTo>
                  <a:cubicBezTo>
                    <a:pt x="1167" y="1549"/>
                    <a:pt x="1167" y="1656"/>
                    <a:pt x="1251" y="1715"/>
                  </a:cubicBezTo>
                  <a:cubicBezTo>
                    <a:pt x="1278" y="1743"/>
                    <a:pt x="1313" y="1757"/>
                    <a:pt x="1348" y="1757"/>
                  </a:cubicBezTo>
                  <a:cubicBezTo>
                    <a:pt x="1390" y="1757"/>
                    <a:pt x="1433" y="1737"/>
                    <a:pt x="1465" y="1692"/>
                  </a:cubicBezTo>
                  <a:cubicBezTo>
                    <a:pt x="1870" y="1263"/>
                    <a:pt x="2346" y="918"/>
                    <a:pt x="2882" y="680"/>
                  </a:cubicBezTo>
                  <a:cubicBezTo>
                    <a:pt x="3429" y="430"/>
                    <a:pt x="4025" y="310"/>
                    <a:pt x="4644" y="310"/>
                  </a:cubicBezTo>
                  <a:cubicBezTo>
                    <a:pt x="7025" y="310"/>
                    <a:pt x="8966" y="2239"/>
                    <a:pt x="8966" y="4644"/>
                  </a:cubicBezTo>
                  <a:cubicBezTo>
                    <a:pt x="8966" y="7037"/>
                    <a:pt x="7037" y="8978"/>
                    <a:pt x="4644" y="8978"/>
                  </a:cubicBezTo>
                  <a:cubicBezTo>
                    <a:pt x="2263" y="8978"/>
                    <a:pt x="310" y="7037"/>
                    <a:pt x="310" y="4644"/>
                  </a:cubicBezTo>
                  <a:cubicBezTo>
                    <a:pt x="310" y="3799"/>
                    <a:pt x="560" y="2966"/>
                    <a:pt x="1024" y="2263"/>
                  </a:cubicBezTo>
                  <a:cubicBezTo>
                    <a:pt x="1084" y="2192"/>
                    <a:pt x="1072" y="2084"/>
                    <a:pt x="989" y="2037"/>
                  </a:cubicBezTo>
                  <a:cubicBezTo>
                    <a:pt x="963" y="2020"/>
                    <a:pt x="933" y="2012"/>
                    <a:pt x="904" y="2012"/>
                  </a:cubicBezTo>
                  <a:cubicBezTo>
                    <a:pt x="850" y="2012"/>
                    <a:pt x="797" y="2038"/>
                    <a:pt x="774" y="2084"/>
                  </a:cubicBezTo>
                  <a:cubicBezTo>
                    <a:pt x="262" y="2846"/>
                    <a:pt x="0" y="3716"/>
                    <a:pt x="0" y="4644"/>
                  </a:cubicBezTo>
                  <a:cubicBezTo>
                    <a:pt x="0" y="5883"/>
                    <a:pt x="477" y="7049"/>
                    <a:pt x="1346" y="7930"/>
                  </a:cubicBezTo>
                  <a:cubicBezTo>
                    <a:pt x="2227" y="8811"/>
                    <a:pt x="3394" y="9288"/>
                    <a:pt x="4644" y="9288"/>
                  </a:cubicBezTo>
                  <a:cubicBezTo>
                    <a:pt x="5894" y="9288"/>
                    <a:pt x="7049" y="8811"/>
                    <a:pt x="7930" y="7930"/>
                  </a:cubicBezTo>
                  <a:cubicBezTo>
                    <a:pt x="8811" y="7049"/>
                    <a:pt x="9287" y="5894"/>
                    <a:pt x="9287" y="4644"/>
                  </a:cubicBezTo>
                  <a:cubicBezTo>
                    <a:pt x="9287" y="3394"/>
                    <a:pt x="8811" y="2227"/>
                    <a:pt x="7930" y="1346"/>
                  </a:cubicBezTo>
                  <a:cubicBezTo>
                    <a:pt x="7049" y="477"/>
                    <a:pt x="5894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2" name="Google Shape;11672;p80"/>
            <p:cNvSpPr/>
            <p:nvPr/>
          </p:nvSpPr>
          <p:spPr>
            <a:xfrm>
              <a:off x="1806954" y="1677980"/>
              <a:ext cx="17441" cy="10630"/>
            </a:xfrm>
            <a:custGeom>
              <a:avLst/>
              <a:gdLst/>
              <a:ahLst/>
              <a:cxnLst/>
              <a:rect l="l" t="t" r="r" b="b"/>
              <a:pathLst>
                <a:path w="548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381" y="334"/>
                  </a:lnTo>
                  <a:cubicBezTo>
                    <a:pt x="476" y="334"/>
                    <a:pt x="548" y="251"/>
                    <a:pt x="548" y="167"/>
                  </a:cubicBezTo>
                  <a:cubicBezTo>
                    <a:pt x="548" y="72"/>
                    <a:pt x="476" y="1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3" name="Google Shape;11673;p80"/>
            <p:cNvSpPr/>
            <p:nvPr/>
          </p:nvSpPr>
          <p:spPr>
            <a:xfrm>
              <a:off x="1924429" y="1560122"/>
              <a:ext cx="128106" cy="128488"/>
            </a:xfrm>
            <a:custGeom>
              <a:avLst/>
              <a:gdLst/>
              <a:ahLst/>
              <a:cxnLst/>
              <a:rect l="l" t="t" r="r" b="b"/>
              <a:pathLst>
                <a:path w="4025" h="4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870"/>
                  </a:lnTo>
                  <a:cubicBezTo>
                    <a:pt x="0" y="3954"/>
                    <a:pt x="72" y="4037"/>
                    <a:pt x="155" y="4037"/>
                  </a:cubicBezTo>
                  <a:lnTo>
                    <a:pt x="3870" y="4037"/>
                  </a:lnTo>
                  <a:cubicBezTo>
                    <a:pt x="3953" y="4037"/>
                    <a:pt x="4024" y="3954"/>
                    <a:pt x="4024" y="3870"/>
                  </a:cubicBezTo>
                  <a:cubicBezTo>
                    <a:pt x="4024" y="3775"/>
                    <a:pt x="3953" y="3704"/>
                    <a:pt x="3870" y="3704"/>
                  </a:cubicBezTo>
                  <a:lnTo>
                    <a:pt x="322" y="3704"/>
                  </a:ln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80"/>
            <p:cNvSpPr/>
            <p:nvPr/>
          </p:nvSpPr>
          <p:spPr>
            <a:xfrm>
              <a:off x="1924811" y="1788644"/>
              <a:ext cx="10630" cy="17823"/>
            </a:xfrm>
            <a:custGeom>
              <a:avLst/>
              <a:gdLst/>
              <a:ahLst/>
              <a:cxnLst/>
              <a:rect l="l" t="t" r="r" b="b"/>
              <a:pathLst>
                <a:path w="334" h="560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lnTo>
                    <a:pt x="0" y="393"/>
                  </a:lnTo>
                  <a:cubicBezTo>
                    <a:pt x="0" y="488"/>
                    <a:pt x="71" y="560"/>
                    <a:pt x="167" y="560"/>
                  </a:cubicBezTo>
                  <a:cubicBezTo>
                    <a:pt x="250" y="560"/>
                    <a:pt x="333" y="488"/>
                    <a:pt x="333" y="393"/>
                  </a:cubicBezTo>
                  <a:lnTo>
                    <a:pt x="333" y="167"/>
                  </a:lnTo>
                  <a:cubicBezTo>
                    <a:pt x="333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80"/>
            <p:cNvSpPr/>
            <p:nvPr/>
          </p:nvSpPr>
          <p:spPr>
            <a:xfrm>
              <a:off x="1841423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173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12"/>
                    <a:pt x="60" y="259"/>
                  </a:cubicBezTo>
                  <a:lnTo>
                    <a:pt x="215" y="426"/>
                  </a:lnTo>
                  <a:cubicBezTo>
                    <a:pt x="239" y="462"/>
                    <a:pt x="286" y="474"/>
                    <a:pt x="334" y="474"/>
                  </a:cubicBezTo>
                  <a:cubicBezTo>
                    <a:pt x="370" y="474"/>
                    <a:pt x="405" y="462"/>
                    <a:pt x="453" y="426"/>
                  </a:cubicBezTo>
                  <a:cubicBezTo>
                    <a:pt x="513" y="366"/>
                    <a:pt x="513" y="259"/>
                    <a:pt x="453" y="212"/>
                  </a:cubicBezTo>
                  <a:lnTo>
                    <a:pt x="286" y="45"/>
                  </a:lnTo>
                  <a:cubicBezTo>
                    <a:pt x="257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80"/>
            <p:cNvSpPr/>
            <p:nvPr/>
          </p:nvSpPr>
          <p:spPr>
            <a:xfrm>
              <a:off x="2002470" y="1756243"/>
              <a:ext cx="16709" cy="15755"/>
            </a:xfrm>
            <a:custGeom>
              <a:avLst/>
              <a:gdLst/>
              <a:ahLst/>
              <a:cxnLst/>
              <a:rect l="l" t="t" r="r" b="b"/>
              <a:pathLst>
                <a:path w="525" h="495" extrusionOk="0">
                  <a:moveTo>
                    <a:pt x="175" y="0"/>
                  </a:moveTo>
                  <a:cubicBezTo>
                    <a:pt x="132" y="0"/>
                    <a:pt x="90" y="18"/>
                    <a:pt x="60" y="54"/>
                  </a:cubicBezTo>
                  <a:cubicBezTo>
                    <a:pt x="1" y="113"/>
                    <a:pt x="1" y="221"/>
                    <a:pt x="60" y="280"/>
                  </a:cubicBezTo>
                  <a:lnTo>
                    <a:pt x="227" y="447"/>
                  </a:lnTo>
                  <a:cubicBezTo>
                    <a:pt x="251" y="471"/>
                    <a:pt x="298" y="494"/>
                    <a:pt x="346" y="494"/>
                  </a:cubicBezTo>
                  <a:cubicBezTo>
                    <a:pt x="394" y="494"/>
                    <a:pt x="418" y="471"/>
                    <a:pt x="465" y="447"/>
                  </a:cubicBezTo>
                  <a:cubicBezTo>
                    <a:pt x="525" y="387"/>
                    <a:pt x="525" y="280"/>
                    <a:pt x="465" y="221"/>
                  </a:cubicBezTo>
                  <a:lnTo>
                    <a:pt x="298" y="54"/>
                  </a:lnTo>
                  <a:cubicBezTo>
                    <a:pt x="263" y="18"/>
                    <a:pt x="218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80"/>
            <p:cNvSpPr/>
            <p:nvPr/>
          </p:nvSpPr>
          <p:spPr>
            <a:xfrm>
              <a:off x="2002470" y="1594719"/>
              <a:ext cx="16328" cy="15086"/>
            </a:xfrm>
            <a:custGeom>
              <a:avLst/>
              <a:gdLst/>
              <a:ahLst/>
              <a:cxnLst/>
              <a:rect l="l" t="t" r="r" b="b"/>
              <a:pathLst>
                <a:path w="513" h="474" extrusionOk="0">
                  <a:moveTo>
                    <a:pt x="340" y="0"/>
                  </a:moveTo>
                  <a:cubicBezTo>
                    <a:pt x="298" y="0"/>
                    <a:pt x="257" y="15"/>
                    <a:pt x="227" y="45"/>
                  </a:cubicBezTo>
                  <a:lnTo>
                    <a:pt x="60" y="212"/>
                  </a:lnTo>
                  <a:cubicBezTo>
                    <a:pt x="1" y="259"/>
                    <a:pt x="1" y="366"/>
                    <a:pt x="60" y="426"/>
                  </a:cubicBezTo>
                  <a:cubicBezTo>
                    <a:pt x="96" y="462"/>
                    <a:pt x="132" y="474"/>
                    <a:pt x="179" y="474"/>
                  </a:cubicBezTo>
                  <a:cubicBezTo>
                    <a:pt x="227" y="474"/>
                    <a:pt x="251" y="462"/>
                    <a:pt x="287" y="426"/>
                  </a:cubicBezTo>
                  <a:lnTo>
                    <a:pt x="453" y="259"/>
                  </a:lnTo>
                  <a:cubicBezTo>
                    <a:pt x="513" y="212"/>
                    <a:pt x="513" y="104"/>
                    <a:pt x="453" y="45"/>
                  </a:cubicBezTo>
                  <a:cubicBezTo>
                    <a:pt x="423" y="15"/>
                    <a:pt x="382" y="0"/>
                    <a:pt x="3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80"/>
            <p:cNvSpPr/>
            <p:nvPr/>
          </p:nvSpPr>
          <p:spPr>
            <a:xfrm>
              <a:off x="1841041" y="1756530"/>
              <a:ext cx="16709" cy="15468"/>
            </a:xfrm>
            <a:custGeom>
              <a:avLst/>
              <a:gdLst/>
              <a:ahLst/>
              <a:cxnLst/>
              <a:rect l="l" t="t" r="r" b="b"/>
              <a:pathLst>
                <a:path w="525" h="486" extrusionOk="0">
                  <a:moveTo>
                    <a:pt x="352" y="0"/>
                  </a:moveTo>
                  <a:cubicBezTo>
                    <a:pt x="310" y="0"/>
                    <a:pt x="269" y="15"/>
                    <a:pt x="239" y="45"/>
                  </a:cubicBezTo>
                  <a:lnTo>
                    <a:pt x="72" y="212"/>
                  </a:lnTo>
                  <a:cubicBezTo>
                    <a:pt x="1" y="271"/>
                    <a:pt x="1" y="354"/>
                    <a:pt x="60" y="438"/>
                  </a:cubicBezTo>
                  <a:cubicBezTo>
                    <a:pt x="84" y="462"/>
                    <a:pt x="132" y="485"/>
                    <a:pt x="179" y="485"/>
                  </a:cubicBezTo>
                  <a:cubicBezTo>
                    <a:pt x="227" y="485"/>
                    <a:pt x="251" y="462"/>
                    <a:pt x="298" y="438"/>
                  </a:cubicBezTo>
                  <a:lnTo>
                    <a:pt x="465" y="271"/>
                  </a:lnTo>
                  <a:cubicBezTo>
                    <a:pt x="525" y="212"/>
                    <a:pt x="525" y="104"/>
                    <a:pt x="465" y="45"/>
                  </a:cubicBezTo>
                  <a:cubicBezTo>
                    <a:pt x="435" y="15"/>
                    <a:pt x="394" y="0"/>
                    <a:pt x="3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80"/>
            <p:cNvSpPr/>
            <p:nvPr/>
          </p:nvSpPr>
          <p:spPr>
            <a:xfrm>
              <a:off x="1816025" y="1632084"/>
              <a:ext cx="17855" cy="13336"/>
            </a:xfrm>
            <a:custGeom>
              <a:avLst/>
              <a:gdLst/>
              <a:ahLst/>
              <a:cxnLst/>
              <a:rect l="l" t="t" r="r" b="b"/>
              <a:pathLst>
                <a:path w="561" h="419" extrusionOk="0">
                  <a:moveTo>
                    <a:pt x="173" y="0"/>
                  </a:moveTo>
                  <a:cubicBezTo>
                    <a:pt x="110" y="0"/>
                    <a:pt x="51" y="36"/>
                    <a:pt x="25" y="97"/>
                  </a:cubicBezTo>
                  <a:cubicBezTo>
                    <a:pt x="1" y="181"/>
                    <a:pt x="25" y="276"/>
                    <a:pt x="120" y="312"/>
                  </a:cubicBezTo>
                  <a:lnTo>
                    <a:pt x="322" y="395"/>
                  </a:lnTo>
                  <a:cubicBezTo>
                    <a:pt x="334" y="419"/>
                    <a:pt x="370" y="419"/>
                    <a:pt x="382" y="419"/>
                  </a:cubicBezTo>
                  <a:cubicBezTo>
                    <a:pt x="441" y="419"/>
                    <a:pt x="501" y="383"/>
                    <a:pt x="537" y="312"/>
                  </a:cubicBezTo>
                  <a:cubicBezTo>
                    <a:pt x="561" y="228"/>
                    <a:pt x="513" y="133"/>
                    <a:pt x="441" y="97"/>
                  </a:cubicBezTo>
                  <a:lnTo>
                    <a:pt x="239" y="14"/>
                  </a:lnTo>
                  <a:cubicBezTo>
                    <a:pt x="217" y="5"/>
                    <a:pt x="19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80"/>
            <p:cNvSpPr/>
            <p:nvPr/>
          </p:nvSpPr>
          <p:spPr>
            <a:xfrm>
              <a:off x="2026341" y="1721297"/>
              <a:ext cx="17855" cy="13177"/>
            </a:xfrm>
            <a:custGeom>
              <a:avLst/>
              <a:gdLst/>
              <a:ahLst/>
              <a:cxnLst/>
              <a:rect l="l" t="t" r="r" b="b"/>
              <a:pathLst>
                <a:path w="561" h="414" extrusionOk="0">
                  <a:moveTo>
                    <a:pt x="179" y="0"/>
                  </a:moveTo>
                  <a:cubicBezTo>
                    <a:pt x="114" y="0"/>
                    <a:pt x="52" y="31"/>
                    <a:pt x="25" y="104"/>
                  </a:cubicBezTo>
                  <a:cubicBezTo>
                    <a:pt x="1" y="176"/>
                    <a:pt x="25" y="283"/>
                    <a:pt x="120" y="307"/>
                  </a:cubicBezTo>
                  <a:lnTo>
                    <a:pt x="322" y="402"/>
                  </a:lnTo>
                  <a:cubicBezTo>
                    <a:pt x="334" y="414"/>
                    <a:pt x="370" y="414"/>
                    <a:pt x="382" y="414"/>
                  </a:cubicBezTo>
                  <a:cubicBezTo>
                    <a:pt x="441" y="414"/>
                    <a:pt x="501" y="378"/>
                    <a:pt x="537" y="307"/>
                  </a:cubicBezTo>
                  <a:cubicBezTo>
                    <a:pt x="560" y="235"/>
                    <a:pt x="537" y="128"/>
                    <a:pt x="441" y="104"/>
                  </a:cubicBezTo>
                  <a:lnTo>
                    <a:pt x="239" y="9"/>
                  </a:lnTo>
                  <a:cubicBezTo>
                    <a:pt x="219" y="3"/>
                    <a:pt x="199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80"/>
            <p:cNvSpPr/>
            <p:nvPr/>
          </p:nvSpPr>
          <p:spPr>
            <a:xfrm>
              <a:off x="1967619" y="1569702"/>
              <a:ext cx="14036" cy="16996"/>
            </a:xfrm>
            <a:custGeom>
              <a:avLst/>
              <a:gdLst/>
              <a:ahLst/>
              <a:cxnLst/>
              <a:rect l="l" t="t" r="r" b="b"/>
              <a:pathLst>
                <a:path w="441" h="534" extrusionOk="0">
                  <a:moveTo>
                    <a:pt x="267" y="1"/>
                  </a:moveTo>
                  <a:cubicBezTo>
                    <a:pt x="204" y="1"/>
                    <a:pt x="138" y="32"/>
                    <a:pt x="119" y="105"/>
                  </a:cubicBezTo>
                  <a:lnTo>
                    <a:pt x="24" y="307"/>
                  </a:lnTo>
                  <a:cubicBezTo>
                    <a:pt x="0" y="378"/>
                    <a:pt x="24" y="486"/>
                    <a:pt x="119" y="521"/>
                  </a:cubicBezTo>
                  <a:cubicBezTo>
                    <a:pt x="131" y="521"/>
                    <a:pt x="155" y="533"/>
                    <a:pt x="179" y="533"/>
                  </a:cubicBezTo>
                  <a:cubicBezTo>
                    <a:pt x="239" y="533"/>
                    <a:pt x="298" y="498"/>
                    <a:pt x="322" y="426"/>
                  </a:cubicBezTo>
                  <a:lnTo>
                    <a:pt x="417" y="224"/>
                  </a:lnTo>
                  <a:cubicBezTo>
                    <a:pt x="441" y="140"/>
                    <a:pt x="417" y="45"/>
                    <a:pt x="322" y="9"/>
                  </a:cubicBezTo>
                  <a:cubicBezTo>
                    <a:pt x="305" y="4"/>
                    <a:pt x="286" y="1"/>
                    <a:pt x="2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80"/>
            <p:cNvSpPr/>
            <p:nvPr/>
          </p:nvSpPr>
          <p:spPr>
            <a:xfrm>
              <a:off x="1877802" y="1780019"/>
              <a:ext cx="14450" cy="16996"/>
            </a:xfrm>
            <a:custGeom>
              <a:avLst/>
              <a:gdLst/>
              <a:ahLst/>
              <a:cxnLst/>
              <a:rect l="l" t="t" r="r" b="b"/>
              <a:pathLst>
                <a:path w="454" h="534" extrusionOk="0">
                  <a:moveTo>
                    <a:pt x="279" y="1"/>
                  </a:moveTo>
                  <a:cubicBezTo>
                    <a:pt x="216" y="1"/>
                    <a:pt x="147" y="32"/>
                    <a:pt x="120" y="105"/>
                  </a:cubicBezTo>
                  <a:lnTo>
                    <a:pt x="36" y="307"/>
                  </a:lnTo>
                  <a:cubicBezTo>
                    <a:pt x="1" y="378"/>
                    <a:pt x="48" y="486"/>
                    <a:pt x="120" y="509"/>
                  </a:cubicBezTo>
                  <a:cubicBezTo>
                    <a:pt x="144" y="533"/>
                    <a:pt x="167" y="533"/>
                    <a:pt x="179" y="533"/>
                  </a:cubicBezTo>
                  <a:cubicBezTo>
                    <a:pt x="239" y="533"/>
                    <a:pt x="298" y="497"/>
                    <a:pt x="334" y="426"/>
                  </a:cubicBezTo>
                  <a:lnTo>
                    <a:pt x="417" y="224"/>
                  </a:lnTo>
                  <a:cubicBezTo>
                    <a:pt x="453" y="140"/>
                    <a:pt x="417" y="45"/>
                    <a:pt x="334" y="9"/>
                  </a:cubicBezTo>
                  <a:cubicBezTo>
                    <a:pt x="317" y="4"/>
                    <a:pt x="298" y="1"/>
                    <a:pt x="2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80"/>
            <p:cNvSpPr/>
            <p:nvPr/>
          </p:nvSpPr>
          <p:spPr>
            <a:xfrm>
              <a:off x="1879711" y="1568652"/>
              <a:ext cx="14418" cy="16900"/>
            </a:xfrm>
            <a:custGeom>
              <a:avLst/>
              <a:gdLst/>
              <a:ahLst/>
              <a:cxnLst/>
              <a:rect l="l" t="t" r="r" b="b"/>
              <a:pathLst>
                <a:path w="453" h="531" extrusionOk="0">
                  <a:moveTo>
                    <a:pt x="169" y="0"/>
                  </a:moveTo>
                  <a:cubicBezTo>
                    <a:pt x="153" y="0"/>
                    <a:pt x="136" y="2"/>
                    <a:pt x="119" y="7"/>
                  </a:cubicBezTo>
                  <a:cubicBezTo>
                    <a:pt x="48" y="42"/>
                    <a:pt x="0" y="138"/>
                    <a:pt x="36" y="221"/>
                  </a:cubicBezTo>
                  <a:lnTo>
                    <a:pt x="119" y="423"/>
                  </a:lnTo>
                  <a:cubicBezTo>
                    <a:pt x="155" y="495"/>
                    <a:pt x="214" y="531"/>
                    <a:pt x="274" y="531"/>
                  </a:cubicBezTo>
                  <a:cubicBezTo>
                    <a:pt x="286" y="531"/>
                    <a:pt x="322" y="531"/>
                    <a:pt x="334" y="519"/>
                  </a:cubicBezTo>
                  <a:cubicBezTo>
                    <a:pt x="405" y="483"/>
                    <a:pt x="453" y="400"/>
                    <a:pt x="417" y="304"/>
                  </a:cubicBezTo>
                  <a:lnTo>
                    <a:pt x="334" y="102"/>
                  </a:lnTo>
                  <a:cubicBezTo>
                    <a:pt x="304" y="43"/>
                    <a:pt x="24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80"/>
            <p:cNvSpPr/>
            <p:nvPr/>
          </p:nvSpPr>
          <p:spPr>
            <a:xfrm>
              <a:off x="1965709" y="1780846"/>
              <a:ext cx="14068" cy="16900"/>
            </a:xfrm>
            <a:custGeom>
              <a:avLst/>
              <a:gdLst/>
              <a:ahLst/>
              <a:cxnLst/>
              <a:rect l="l" t="t" r="r" b="b"/>
              <a:pathLst>
                <a:path w="442" h="531" extrusionOk="0">
                  <a:moveTo>
                    <a:pt x="189" y="0"/>
                  </a:moveTo>
                  <a:cubicBezTo>
                    <a:pt x="166" y="0"/>
                    <a:pt x="143" y="6"/>
                    <a:pt x="120" y="19"/>
                  </a:cubicBezTo>
                  <a:cubicBezTo>
                    <a:pt x="37" y="43"/>
                    <a:pt x="1" y="138"/>
                    <a:pt x="25" y="221"/>
                  </a:cubicBezTo>
                  <a:lnTo>
                    <a:pt x="120" y="424"/>
                  </a:lnTo>
                  <a:cubicBezTo>
                    <a:pt x="144" y="483"/>
                    <a:pt x="203" y="531"/>
                    <a:pt x="263" y="531"/>
                  </a:cubicBezTo>
                  <a:cubicBezTo>
                    <a:pt x="275" y="531"/>
                    <a:pt x="310" y="531"/>
                    <a:pt x="322" y="519"/>
                  </a:cubicBezTo>
                  <a:cubicBezTo>
                    <a:pt x="394" y="483"/>
                    <a:pt x="441" y="400"/>
                    <a:pt x="418" y="305"/>
                  </a:cubicBezTo>
                  <a:lnTo>
                    <a:pt x="322" y="102"/>
                  </a:lnTo>
                  <a:cubicBezTo>
                    <a:pt x="305" y="42"/>
                    <a:pt x="250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80"/>
            <p:cNvSpPr/>
            <p:nvPr/>
          </p:nvSpPr>
          <p:spPr>
            <a:xfrm>
              <a:off x="2026723" y="1633644"/>
              <a:ext cx="17855" cy="13304"/>
            </a:xfrm>
            <a:custGeom>
              <a:avLst/>
              <a:gdLst/>
              <a:ahLst/>
              <a:cxnLst/>
              <a:rect l="l" t="t" r="r" b="b"/>
              <a:pathLst>
                <a:path w="561" h="418" extrusionOk="0">
                  <a:moveTo>
                    <a:pt x="387" y="0"/>
                  </a:moveTo>
                  <a:cubicBezTo>
                    <a:pt x="366" y="0"/>
                    <a:pt x="345" y="4"/>
                    <a:pt x="322" y="13"/>
                  </a:cubicBezTo>
                  <a:lnTo>
                    <a:pt x="120" y="96"/>
                  </a:lnTo>
                  <a:cubicBezTo>
                    <a:pt x="48" y="132"/>
                    <a:pt x="1" y="215"/>
                    <a:pt x="25" y="310"/>
                  </a:cubicBezTo>
                  <a:cubicBezTo>
                    <a:pt x="60" y="382"/>
                    <a:pt x="120" y="417"/>
                    <a:pt x="179" y="417"/>
                  </a:cubicBezTo>
                  <a:cubicBezTo>
                    <a:pt x="191" y="417"/>
                    <a:pt x="227" y="417"/>
                    <a:pt x="239" y="394"/>
                  </a:cubicBezTo>
                  <a:lnTo>
                    <a:pt x="441" y="310"/>
                  </a:lnTo>
                  <a:cubicBezTo>
                    <a:pt x="513" y="274"/>
                    <a:pt x="560" y="191"/>
                    <a:pt x="537" y="96"/>
                  </a:cubicBezTo>
                  <a:cubicBezTo>
                    <a:pt x="509" y="41"/>
                    <a:pt x="454" y="0"/>
                    <a:pt x="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80"/>
            <p:cNvSpPr/>
            <p:nvPr/>
          </p:nvSpPr>
          <p:spPr>
            <a:xfrm>
              <a:off x="1814911" y="1719419"/>
              <a:ext cx="18205" cy="13177"/>
            </a:xfrm>
            <a:custGeom>
              <a:avLst/>
              <a:gdLst/>
              <a:ahLst/>
              <a:cxnLst/>
              <a:rect l="l" t="t" r="r" b="b"/>
              <a:pathLst>
                <a:path w="572" h="414" extrusionOk="0">
                  <a:moveTo>
                    <a:pt x="382" y="1"/>
                  </a:moveTo>
                  <a:cubicBezTo>
                    <a:pt x="365" y="1"/>
                    <a:pt x="348" y="3"/>
                    <a:pt x="334" y="8"/>
                  </a:cubicBezTo>
                  <a:lnTo>
                    <a:pt x="119" y="104"/>
                  </a:lnTo>
                  <a:cubicBezTo>
                    <a:pt x="48" y="127"/>
                    <a:pt x="0" y="223"/>
                    <a:pt x="36" y="306"/>
                  </a:cubicBezTo>
                  <a:cubicBezTo>
                    <a:pt x="60" y="366"/>
                    <a:pt x="119" y="413"/>
                    <a:pt x="179" y="413"/>
                  </a:cubicBezTo>
                  <a:cubicBezTo>
                    <a:pt x="191" y="413"/>
                    <a:pt x="226" y="413"/>
                    <a:pt x="238" y="389"/>
                  </a:cubicBezTo>
                  <a:lnTo>
                    <a:pt x="453" y="306"/>
                  </a:lnTo>
                  <a:cubicBezTo>
                    <a:pt x="524" y="270"/>
                    <a:pt x="572" y="187"/>
                    <a:pt x="536" y="92"/>
                  </a:cubicBezTo>
                  <a:cubicBezTo>
                    <a:pt x="517" y="35"/>
                    <a:pt x="446" y="1"/>
                    <a:pt x="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7" name="Google Shape;11687;p80"/>
          <p:cNvGrpSpPr/>
          <p:nvPr/>
        </p:nvGrpSpPr>
        <p:grpSpPr>
          <a:xfrm>
            <a:off x="2216956" y="1336253"/>
            <a:ext cx="318721" cy="345615"/>
            <a:chOff x="2216956" y="1510503"/>
            <a:chExt cx="318721" cy="345615"/>
          </a:xfrm>
          <a:solidFill>
            <a:schemeClr val="tx1"/>
          </a:solidFill>
        </p:grpSpPr>
        <p:sp>
          <p:nvSpPr>
            <p:cNvPr id="11688" name="Google Shape;11688;p80"/>
            <p:cNvSpPr/>
            <p:nvPr/>
          </p:nvSpPr>
          <p:spPr>
            <a:xfrm>
              <a:off x="2386724" y="1510503"/>
              <a:ext cx="142524" cy="151594"/>
            </a:xfrm>
            <a:custGeom>
              <a:avLst/>
              <a:gdLst/>
              <a:ahLst/>
              <a:cxnLst/>
              <a:rect l="l" t="t" r="r" b="b"/>
              <a:pathLst>
                <a:path w="4478" h="4763" extrusionOk="0">
                  <a:moveTo>
                    <a:pt x="2315" y="1"/>
                  </a:moveTo>
                  <a:cubicBezTo>
                    <a:pt x="2179" y="1"/>
                    <a:pt x="2042" y="13"/>
                    <a:pt x="1906" y="36"/>
                  </a:cubicBezTo>
                  <a:cubicBezTo>
                    <a:pt x="1334" y="155"/>
                    <a:pt x="846" y="488"/>
                    <a:pt x="513" y="964"/>
                  </a:cubicBezTo>
                  <a:cubicBezTo>
                    <a:pt x="1" y="1738"/>
                    <a:pt x="25" y="2727"/>
                    <a:pt x="572" y="3465"/>
                  </a:cubicBezTo>
                  <a:lnTo>
                    <a:pt x="537" y="4596"/>
                  </a:lnTo>
                  <a:cubicBezTo>
                    <a:pt x="537" y="4655"/>
                    <a:pt x="560" y="4703"/>
                    <a:pt x="608" y="4727"/>
                  </a:cubicBezTo>
                  <a:cubicBezTo>
                    <a:pt x="632" y="4739"/>
                    <a:pt x="667" y="4763"/>
                    <a:pt x="691" y="4763"/>
                  </a:cubicBezTo>
                  <a:cubicBezTo>
                    <a:pt x="727" y="4763"/>
                    <a:pt x="739" y="4763"/>
                    <a:pt x="775" y="4739"/>
                  </a:cubicBezTo>
                  <a:lnTo>
                    <a:pt x="1799" y="4263"/>
                  </a:lnTo>
                  <a:cubicBezTo>
                    <a:pt x="1980" y="4308"/>
                    <a:pt x="2163" y="4331"/>
                    <a:pt x="2344" y="4331"/>
                  </a:cubicBezTo>
                  <a:cubicBezTo>
                    <a:pt x="3055" y="4331"/>
                    <a:pt x="3734" y="3986"/>
                    <a:pt x="4132" y="3370"/>
                  </a:cubicBezTo>
                  <a:cubicBezTo>
                    <a:pt x="4323" y="3096"/>
                    <a:pt x="4430" y="2774"/>
                    <a:pt x="4477" y="2453"/>
                  </a:cubicBezTo>
                  <a:cubicBezTo>
                    <a:pt x="4477" y="2358"/>
                    <a:pt x="4418" y="2274"/>
                    <a:pt x="4335" y="2262"/>
                  </a:cubicBezTo>
                  <a:cubicBezTo>
                    <a:pt x="4320" y="2259"/>
                    <a:pt x="4307" y="2257"/>
                    <a:pt x="4294" y="2257"/>
                  </a:cubicBezTo>
                  <a:cubicBezTo>
                    <a:pt x="4219" y="2257"/>
                    <a:pt x="4164" y="2312"/>
                    <a:pt x="4144" y="2393"/>
                  </a:cubicBezTo>
                  <a:cubicBezTo>
                    <a:pt x="4120" y="2667"/>
                    <a:pt x="4013" y="2941"/>
                    <a:pt x="3846" y="3179"/>
                  </a:cubicBezTo>
                  <a:cubicBezTo>
                    <a:pt x="3504" y="3697"/>
                    <a:pt x="2932" y="3992"/>
                    <a:pt x="2326" y="3992"/>
                  </a:cubicBezTo>
                  <a:cubicBezTo>
                    <a:pt x="2151" y="3992"/>
                    <a:pt x="1974" y="3968"/>
                    <a:pt x="1799" y="3917"/>
                  </a:cubicBezTo>
                  <a:cubicBezTo>
                    <a:pt x="1789" y="3914"/>
                    <a:pt x="1779" y="3913"/>
                    <a:pt x="1770" y="3913"/>
                  </a:cubicBezTo>
                  <a:cubicBezTo>
                    <a:pt x="1744" y="3913"/>
                    <a:pt x="1718" y="3924"/>
                    <a:pt x="1691" y="3941"/>
                  </a:cubicBezTo>
                  <a:lnTo>
                    <a:pt x="858" y="4322"/>
                  </a:lnTo>
                  <a:lnTo>
                    <a:pt x="906" y="3405"/>
                  </a:lnTo>
                  <a:cubicBezTo>
                    <a:pt x="906" y="3358"/>
                    <a:pt x="894" y="3334"/>
                    <a:pt x="870" y="3298"/>
                  </a:cubicBezTo>
                  <a:cubicBezTo>
                    <a:pt x="370" y="2679"/>
                    <a:pt x="334" y="1798"/>
                    <a:pt x="787" y="1131"/>
                  </a:cubicBezTo>
                  <a:cubicBezTo>
                    <a:pt x="1048" y="714"/>
                    <a:pt x="1489" y="441"/>
                    <a:pt x="1965" y="333"/>
                  </a:cubicBezTo>
                  <a:cubicBezTo>
                    <a:pt x="2084" y="313"/>
                    <a:pt x="2203" y="303"/>
                    <a:pt x="2321" y="303"/>
                  </a:cubicBezTo>
                  <a:cubicBezTo>
                    <a:pt x="2686" y="303"/>
                    <a:pt x="3040" y="403"/>
                    <a:pt x="3346" y="619"/>
                  </a:cubicBezTo>
                  <a:cubicBezTo>
                    <a:pt x="3763" y="905"/>
                    <a:pt x="4049" y="1322"/>
                    <a:pt x="4132" y="1822"/>
                  </a:cubicBezTo>
                  <a:cubicBezTo>
                    <a:pt x="4143" y="1909"/>
                    <a:pt x="4224" y="1966"/>
                    <a:pt x="4292" y="1966"/>
                  </a:cubicBezTo>
                  <a:cubicBezTo>
                    <a:pt x="4298" y="1966"/>
                    <a:pt x="4305" y="1966"/>
                    <a:pt x="4311" y="1965"/>
                  </a:cubicBezTo>
                  <a:cubicBezTo>
                    <a:pt x="4406" y="1941"/>
                    <a:pt x="4466" y="1857"/>
                    <a:pt x="4442" y="1786"/>
                  </a:cubicBezTo>
                  <a:cubicBezTo>
                    <a:pt x="4347" y="1203"/>
                    <a:pt x="4013" y="714"/>
                    <a:pt x="3525" y="369"/>
                  </a:cubicBezTo>
                  <a:cubicBezTo>
                    <a:pt x="3164" y="117"/>
                    <a:pt x="2742" y="1"/>
                    <a:pt x="23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80"/>
            <p:cNvSpPr/>
            <p:nvPr/>
          </p:nvSpPr>
          <p:spPr>
            <a:xfrm>
              <a:off x="2423102" y="1541185"/>
              <a:ext cx="77723" cy="77723"/>
            </a:xfrm>
            <a:custGeom>
              <a:avLst/>
              <a:gdLst/>
              <a:ahLst/>
              <a:cxnLst/>
              <a:rect l="l" t="t" r="r" b="b"/>
              <a:pathLst>
                <a:path w="2442" h="2442" extrusionOk="0">
                  <a:moveTo>
                    <a:pt x="1084" y="346"/>
                  </a:moveTo>
                  <a:lnTo>
                    <a:pt x="1084" y="1215"/>
                  </a:lnTo>
                  <a:cubicBezTo>
                    <a:pt x="1084" y="1310"/>
                    <a:pt x="1168" y="1382"/>
                    <a:pt x="1251" y="1382"/>
                  </a:cubicBezTo>
                  <a:lnTo>
                    <a:pt x="2132" y="1382"/>
                  </a:lnTo>
                  <a:cubicBezTo>
                    <a:pt x="2037" y="1786"/>
                    <a:pt x="1668" y="2108"/>
                    <a:pt x="1239" y="2108"/>
                  </a:cubicBezTo>
                  <a:cubicBezTo>
                    <a:pt x="751" y="2108"/>
                    <a:pt x="346" y="1715"/>
                    <a:pt x="346" y="1215"/>
                  </a:cubicBezTo>
                  <a:cubicBezTo>
                    <a:pt x="346" y="774"/>
                    <a:pt x="656" y="417"/>
                    <a:pt x="1084" y="346"/>
                  </a:cubicBezTo>
                  <a:close/>
                  <a:moveTo>
                    <a:pt x="1215" y="0"/>
                  </a:moveTo>
                  <a:cubicBezTo>
                    <a:pt x="548" y="0"/>
                    <a:pt x="1" y="548"/>
                    <a:pt x="1" y="1215"/>
                  </a:cubicBezTo>
                  <a:cubicBezTo>
                    <a:pt x="1" y="1894"/>
                    <a:pt x="548" y="2441"/>
                    <a:pt x="1215" y="2441"/>
                  </a:cubicBezTo>
                  <a:cubicBezTo>
                    <a:pt x="1894" y="2441"/>
                    <a:pt x="2442" y="1894"/>
                    <a:pt x="2442" y="1215"/>
                  </a:cubicBezTo>
                  <a:cubicBezTo>
                    <a:pt x="2442" y="1120"/>
                    <a:pt x="2370" y="1060"/>
                    <a:pt x="2275" y="1060"/>
                  </a:cubicBezTo>
                  <a:lnTo>
                    <a:pt x="1382" y="1060"/>
                  </a:lnTo>
                  <a:lnTo>
                    <a:pt x="1382" y="167"/>
                  </a:lnTo>
                  <a:cubicBezTo>
                    <a:pt x="1382" y="72"/>
                    <a:pt x="1310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80"/>
            <p:cNvSpPr/>
            <p:nvPr/>
          </p:nvSpPr>
          <p:spPr>
            <a:xfrm>
              <a:off x="2216956" y="1538543"/>
              <a:ext cx="318721" cy="317575"/>
            </a:xfrm>
            <a:custGeom>
              <a:avLst/>
              <a:gdLst/>
              <a:ahLst/>
              <a:cxnLst/>
              <a:rect l="l" t="t" r="r" b="b"/>
              <a:pathLst>
                <a:path w="10014" h="9978" extrusionOk="0">
                  <a:moveTo>
                    <a:pt x="3787" y="1191"/>
                  </a:moveTo>
                  <a:lnTo>
                    <a:pt x="4763" y="2179"/>
                  </a:lnTo>
                  <a:cubicBezTo>
                    <a:pt x="5347" y="2762"/>
                    <a:pt x="5466" y="3667"/>
                    <a:pt x="5037" y="4382"/>
                  </a:cubicBezTo>
                  <a:cubicBezTo>
                    <a:pt x="4989" y="4441"/>
                    <a:pt x="5001" y="4525"/>
                    <a:pt x="5061" y="4572"/>
                  </a:cubicBezTo>
                  <a:lnTo>
                    <a:pt x="5394" y="4906"/>
                  </a:lnTo>
                  <a:cubicBezTo>
                    <a:pt x="5423" y="4934"/>
                    <a:pt x="5465" y="4950"/>
                    <a:pt x="5507" y="4950"/>
                  </a:cubicBezTo>
                  <a:cubicBezTo>
                    <a:pt x="5534" y="4950"/>
                    <a:pt x="5561" y="4943"/>
                    <a:pt x="5585" y="4929"/>
                  </a:cubicBezTo>
                  <a:cubicBezTo>
                    <a:pt x="5873" y="4756"/>
                    <a:pt x="6191" y="4673"/>
                    <a:pt x="6506" y="4673"/>
                  </a:cubicBezTo>
                  <a:cubicBezTo>
                    <a:pt x="6972" y="4673"/>
                    <a:pt x="7432" y="4855"/>
                    <a:pt x="7787" y="5203"/>
                  </a:cubicBezTo>
                  <a:lnTo>
                    <a:pt x="8776" y="6179"/>
                  </a:lnTo>
                  <a:lnTo>
                    <a:pt x="6228" y="8727"/>
                  </a:lnTo>
                  <a:lnTo>
                    <a:pt x="5239" y="7751"/>
                  </a:lnTo>
                  <a:cubicBezTo>
                    <a:pt x="5025" y="7525"/>
                    <a:pt x="4870" y="7251"/>
                    <a:pt x="4787" y="6953"/>
                  </a:cubicBezTo>
                  <a:cubicBezTo>
                    <a:pt x="4644" y="6477"/>
                    <a:pt x="4728" y="5965"/>
                    <a:pt x="4978" y="5548"/>
                  </a:cubicBezTo>
                  <a:cubicBezTo>
                    <a:pt x="5025" y="5489"/>
                    <a:pt x="5001" y="5394"/>
                    <a:pt x="4942" y="5346"/>
                  </a:cubicBezTo>
                  <a:lnTo>
                    <a:pt x="4620" y="5025"/>
                  </a:lnTo>
                  <a:cubicBezTo>
                    <a:pt x="4589" y="4993"/>
                    <a:pt x="4541" y="4977"/>
                    <a:pt x="4495" y="4977"/>
                  </a:cubicBezTo>
                  <a:cubicBezTo>
                    <a:pt x="4472" y="4977"/>
                    <a:pt x="4450" y="4981"/>
                    <a:pt x="4430" y="4989"/>
                  </a:cubicBezTo>
                  <a:cubicBezTo>
                    <a:pt x="4137" y="5164"/>
                    <a:pt x="3815" y="5250"/>
                    <a:pt x="3496" y="5250"/>
                  </a:cubicBezTo>
                  <a:cubicBezTo>
                    <a:pt x="3034" y="5250"/>
                    <a:pt x="2579" y="5072"/>
                    <a:pt x="2227" y="4727"/>
                  </a:cubicBezTo>
                  <a:lnTo>
                    <a:pt x="1239" y="3739"/>
                  </a:lnTo>
                  <a:lnTo>
                    <a:pt x="3787" y="1191"/>
                  </a:lnTo>
                  <a:close/>
                  <a:moveTo>
                    <a:pt x="9288" y="6120"/>
                  </a:moveTo>
                  <a:lnTo>
                    <a:pt x="9633" y="6465"/>
                  </a:lnTo>
                  <a:lnTo>
                    <a:pt x="6513" y="9585"/>
                  </a:lnTo>
                  <a:lnTo>
                    <a:pt x="6168" y="9251"/>
                  </a:lnTo>
                  <a:lnTo>
                    <a:pt x="9109" y="6299"/>
                  </a:lnTo>
                  <a:lnTo>
                    <a:pt x="9288" y="6120"/>
                  </a:lnTo>
                  <a:close/>
                  <a:moveTo>
                    <a:pt x="3525" y="0"/>
                  </a:moveTo>
                  <a:cubicBezTo>
                    <a:pt x="3489" y="0"/>
                    <a:pt x="3442" y="24"/>
                    <a:pt x="3406" y="48"/>
                  </a:cubicBezTo>
                  <a:lnTo>
                    <a:pt x="2180" y="1286"/>
                  </a:lnTo>
                  <a:cubicBezTo>
                    <a:pt x="2120" y="1346"/>
                    <a:pt x="2120" y="1453"/>
                    <a:pt x="2180" y="1512"/>
                  </a:cubicBezTo>
                  <a:cubicBezTo>
                    <a:pt x="2209" y="1542"/>
                    <a:pt x="2248" y="1557"/>
                    <a:pt x="2287" y="1557"/>
                  </a:cubicBezTo>
                  <a:cubicBezTo>
                    <a:pt x="2325" y="1557"/>
                    <a:pt x="2364" y="1542"/>
                    <a:pt x="2394" y="1512"/>
                  </a:cubicBezTo>
                  <a:lnTo>
                    <a:pt x="3525" y="381"/>
                  </a:lnTo>
                  <a:lnTo>
                    <a:pt x="3870" y="715"/>
                  </a:lnTo>
                  <a:lnTo>
                    <a:pt x="3692" y="893"/>
                  </a:lnTo>
                  <a:lnTo>
                    <a:pt x="929" y="3667"/>
                  </a:lnTo>
                  <a:lnTo>
                    <a:pt x="751" y="3846"/>
                  </a:lnTo>
                  <a:lnTo>
                    <a:pt x="406" y="3501"/>
                  </a:lnTo>
                  <a:lnTo>
                    <a:pt x="1953" y="1953"/>
                  </a:lnTo>
                  <a:cubicBezTo>
                    <a:pt x="2013" y="1893"/>
                    <a:pt x="2013" y="1786"/>
                    <a:pt x="1953" y="1727"/>
                  </a:cubicBezTo>
                  <a:cubicBezTo>
                    <a:pt x="1924" y="1697"/>
                    <a:pt x="1882" y="1682"/>
                    <a:pt x="1840" y="1682"/>
                  </a:cubicBezTo>
                  <a:cubicBezTo>
                    <a:pt x="1799" y="1682"/>
                    <a:pt x="1757" y="1697"/>
                    <a:pt x="1727" y="1727"/>
                  </a:cubicBezTo>
                  <a:lnTo>
                    <a:pt x="60" y="3393"/>
                  </a:lnTo>
                  <a:cubicBezTo>
                    <a:pt x="1" y="3453"/>
                    <a:pt x="1" y="3560"/>
                    <a:pt x="60" y="3620"/>
                  </a:cubicBezTo>
                  <a:lnTo>
                    <a:pt x="632" y="4191"/>
                  </a:lnTo>
                  <a:cubicBezTo>
                    <a:pt x="656" y="4215"/>
                    <a:pt x="703" y="4227"/>
                    <a:pt x="751" y="4227"/>
                  </a:cubicBezTo>
                  <a:cubicBezTo>
                    <a:pt x="787" y="4227"/>
                    <a:pt x="834" y="4215"/>
                    <a:pt x="870" y="4191"/>
                  </a:cubicBezTo>
                  <a:lnTo>
                    <a:pt x="1048" y="4013"/>
                  </a:lnTo>
                  <a:lnTo>
                    <a:pt x="2025" y="4989"/>
                  </a:lnTo>
                  <a:cubicBezTo>
                    <a:pt x="2430" y="5394"/>
                    <a:pt x="2971" y="5607"/>
                    <a:pt x="3517" y="5607"/>
                  </a:cubicBezTo>
                  <a:cubicBezTo>
                    <a:pt x="3854" y="5607"/>
                    <a:pt x="4192" y="5526"/>
                    <a:pt x="4501" y="5358"/>
                  </a:cubicBezTo>
                  <a:lnTo>
                    <a:pt x="4644" y="5513"/>
                  </a:lnTo>
                  <a:cubicBezTo>
                    <a:pt x="4394" y="5989"/>
                    <a:pt x="4335" y="6537"/>
                    <a:pt x="4477" y="7061"/>
                  </a:cubicBezTo>
                  <a:cubicBezTo>
                    <a:pt x="4573" y="7406"/>
                    <a:pt x="4763" y="7727"/>
                    <a:pt x="5013" y="7977"/>
                  </a:cubicBezTo>
                  <a:lnTo>
                    <a:pt x="6001" y="8966"/>
                  </a:lnTo>
                  <a:lnTo>
                    <a:pt x="5823" y="9144"/>
                  </a:lnTo>
                  <a:cubicBezTo>
                    <a:pt x="5763" y="9204"/>
                    <a:pt x="5763" y="9311"/>
                    <a:pt x="5823" y="9370"/>
                  </a:cubicBezTo>
                  <a:lnTo>
                    <a:pt x="6394" y="9930"/>
                  </a:lnTo>
                  <a:cubicBezTo>
                    <a:pt x="6418" y="9966"/>
                    <a:pt x="6466" y="9978"/>
                    <a:pt x="6513" y="9978"/>
                  </a:cubicBezTo>
                  <a:cubicBezTo>
                    <a:pt x="6549" y="9978"/>
                    <a:pt x="6585" y="9966"/>
                    <a:pt x="6633" y="9930"/>
                  </a:cubicBezTo>
                  <a:lnTo>
                    <a:pt x="9978" y="6584"/>
                  </a:lnTo>
                  <a:cubicBezTo>
                    <a:pt x="10014" y="6525"/>
                    <a:pt x="10014" y="6418"/>
                    <a:pt x="9966" y="6358"/>
                  </a:cubicBezTo>
                  <a:lnTo>
                    <a:pt x="9395" y="5798"/>
                  </a:lnTo>
                  <a:cubicBezTo>
                    <a:pt x="9365" y="5769"/>
                    <a:pt x="9323" y="5754"/>
                    <a:pt x="9282" y="5754"/>
                  </a:cubicBezTo>
                  <a:cubicBezTo>
                    <a:pt x="9240" y="5754"/>
                    <a:pt x="9198" y="5769"/>
                    <a:pt x="9169" y="5798"/>
                  </a:cubicBezTo>
                  <a:lnTo>
                    <a:pt x="8990" y="5977"/>
                  </a:lnTo>
                  <a:lnTo>
                    <a:pt x="8014" y="4989"/>
                  </a:lnTo>
                  <a:cubicBezTo>
                    <a:pt x="7609" y="4585"/>
                    <a:pt x="7069" y="4375"/>
                    <a:pt x="6524" y="4375"/>
                  </a:cubicBezTo>
                  <a:cubicBezTo>
                    <a:pt x="6186" y="4375"/>
                    <a:pt x="5847" y="4456"/>
                    <a:pt x="5537" y="4620"/>
                  </a:cubicBezTo>
                  <a:lnTo>
                    <a:pt x="5394" y="4465"/>
                  </a:lnTo>
                  <a:cubicBezTo>
                    <a:pt x="5823" y="3655"/>
                    <a:pt x="5668" y="2655"/>
                    <a:pt x="5013" y="2000"/>
                  </a:cubicBezTo>
                  <a:lnTo>
                    <a:pt x="4037" y="1012"/>
                  </a:lnTo>
                  <a:lnTo>
                    <a:pt x="4216" y="834"/>
                  </a:lnTo>
                  <a:cubicBezTo>
                    <a:pt x="4275" y="774"/>
                    <a:pt x="4275" y="679"/>
                    <a:pt x="4216" y="619"/>
                  </a:cubicBezTo>
                  <a:lnTo>
                    <a:pt x="3644" y="48"/>
                  </a:lnTo>
                  <a:cubicBezTo>
                    <a:pt x="3620" y="24"/>
                    <a:pt x="3573" y="0"/>
                    <a:pt x="3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80"/>
            <p:cNvSpPr/>
            <p:nvPr/>
          </p:nvSpPr>
          <p:spPr>
            <a:xfrm>
              <a:off x="2275327" y="1662448"/>
              <a:ext cx="100066" cy="39434"/>
            </a:xfrm>
            <a:custGeom>
              <a:avLst/>
              <a:gdLst/>
              <a:ahLst/>
              <a:cxnLst/>
              <a:rect l="l" t="t" r="r" b="b"/>
              <a:pathLst>
                <a:path w="3144" h="1239" extrusionOk="0">
                  <a:moveTo>
                    <a:pt x="2632" y="310"/>
                  </a:moveTo>
                  <a:lnTo>
                    <a:pt x="2560" y="417"/>
                  </a:lnTo>
                  <a:cubicBezTo>
                    <a:pt x="2298" y="739"/>
                    <a:pt x="1953" y="917"/>
                    <a:pt x="1596" y="929"/>
                  </a:cubicBezTo>
                  <a:cubicBezTo>
                    <a:pt x="1239" y="929"/>
                    <a:pt x="905" y="774"/>
                    <a:pt x="643" y="477"/>
                  </a:cubicBezTo>
                  <a:cubicBezTo>
                    <a:pt x="643" y="477"/>
                    <a:pt x="584" y="393"/>
                    <a:pt x="512" y="310"/>
                  </a:cubicBezTo>
                  <a:close/>
                  <a:moveTo>
                    <a:pt x="179" y="0"/>
                  </a:moveTo>
                  <a:cubicBezTo>
                    <a:pt x="119" y="0"/>
                    <a:pt x="60" y="24"/>
                    <a:pt x="36" y="84"/>
                  </a:cubicBezTo>
                  <a:cubicBezTo>
                    <a:pt x="0" y="143"/>
                    <a:pt x="12" y="203"/>
                    <a:pt x="48" y="251"/>
                  </a:cubicBezTo>
                  <a:cubicBezTo>
                    <a:pt x="155" y="370"/>
                    <a:pt x="369" y="667"/>
                    <a:pt x="393" y="667"/>
                  </a:cubicBezTo>
                  <a:cubicBezTo>
                    <a:pt x="703" y="1036"/>
                    <a:pt x="1119" y="1239"/>
                    <a:pt x="1560" y="1239"/>
                  </a:cubicBezTo>
                  <a:lnTo>
                    <a:pt x="1596" y="1239"/>
                  </a:lnTo>
                  <a:cubicBezTo>
                    <a:pt x="2060" y="1215"/>
                    <a:pt x="2489" y="1001"/>
                    <a:pt x="2810" y="596"/>
                  </a:cubicBezTo>
                  <a:lnTo>
                    <a:pt x="3096" y="239"/>
                  </a:lnTo>
                  <a:cubicBezTo>
                    <a:pt x="3132" y="203"/>
                    <a:pt x="3144" y="143"/>
                    <a:pt x="3108" y="84"/>
                  </a:cubicBezTo>
                  <a:cubicBezTo>
                    <a:pt x="3084" y="24"/>
                    <a:pt x="3024" y="0"/>
                    <a:pt x="2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80"/>
            <p:cNvSpPr/>
            <p:nvPr/>
          </p:nvSpPr>
          <p:spPr>
            <a:xfrm>
              <a:off x="2371192" y="1745422"/>
              <a:ext cx="101211" cy="60663"/>
            </a:xfrm>
            <a:custGeom>
              <a:avLst/>
              <a:gdLst/>
              <a:ahLst/>
              <a:cxnLst/>
              <a:rect l="l" t="t" r="r" b="b"/>
              <a:pathLst>
                <a:path w="3180" h="1906" extrusionOk="0">
                  <a:moveTo>
                    <a:pt x="155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513"/>
                    <a:pt x="239" y="787"/>
                    <a:pt x="274" y="834"/>
                  </a:cubicBezTo>
                  <a:lnTo>
                    <a:pt x="1298" y="1858"/>
                  </a:lnTo>
                  <a:cubicBezTo>
                    <a:pt x="1334" y="1882"/>
                    <a:pt x="1382" y="1906"/>
                    <a:pt x="1429" y="1906"/>
                  </a:cubicBezTo>
                  <a:cubicBezTo>
                    <a:pt x="1465" y="1906"/>
                    <a:pt x="1501" y="1882"/>
                    <a:pt x="1548" y="1858"/>
                  </a:cubicBezTo>
                  <a:lnTo>
                    <a:pt x="3120" y="275"/>
                  </a:lnTo>
                  <a:cubicBezTo>
                    <a:pt x="3168" y="215"/>
                    <a:pt x="3180" y="156"/>
                    <a:pt x="3156" y="96"/>
                  </a:cubicBezTo>
                  <a:cubicBezTo>
                    <a:pt x="3120" y="37"/>
                    <a:pt x="3060" y="1"/>
                    <a:pt x="3001" y="1"/>
                  </a:cubicBezTo>
                  <a:lnTo>
                    <a:pt x="1584" y="1"/>
                  </a:lnTo>
                  <a:cubicBezTo>
                    <a:pt x="1501" y="1"/>
                    <a:pt x="1429" y="72"/>
                    <a:pt x="1429" y="156"/>
                  </a:cubicBezTo>
                  <a:cubicBezTo>
                    <a:pt x="1429" y="251"/>
                    <a:pt x="1501" y="322"/>
                    <a:pt x="1584" y="322"/>
                  </a:cubicBezTo>
                  <a:lnTo>
                    <a:pt x="2620" y="322"/>
                  </a:lnTo>
                  <a:lnTo>
                    <a:pt x="1429" y="1513"/>
                  </a:lnTo>
                  <a:lnTo>
                    <a:pt x="513" y="608"/>
                  </a:lnTo>
                  <a:cubicBezTo>
                    <a:pt x="501" y="596"/>
                    <a:pt x="393" y="489"/>
                    <a:pt x="358" y="322"/>
                  </a:cubicBezTo>
                  <a:lnTo>
                    <a:pt x="965" y="322"/>
                  </a:lnTo>
                  <a:cubicBezTo>
                    <a:pt x="1048" y="322"/>
                    <a:pt x="1132" y="251"/>
                    <a:pt x="1132" y="156"/>
                  </a:cubicBezTo>
                  <a:cubicBezTo>
                    <a:pt x="1132" y="72"/>
                    <a:pt x="1048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93" name="Google Shape;11693;p80"/>
          <p:cNvGrpSpPr/>
          <p:nvPr/>
        </p:nvGrpSpPr>
        <p:grpSpPr>
          <a:xfrm>
            <a:off x="3988156" y="1394211"/>
            <a:ext cx="349052" cy="230049"/>
            <a:chOff x="3988156" y="1568461"/>
            <a:chExt cx="349052" cy="230049"/>
          </a:xfrm>
          <a:solidFill>
            <a:schemeClr val="tx1"/>
          </a:solidFill>
        </p:grpSpPr>
        <p:sp>
          <p:nvSpPr>
            <p:cNvPr id="11694" name="Google Shape;11694;p80"/>
            <p:cNvSpPr/>
            <p:nvPr/>
          </p:nvSpPr>
          <p:spPr>
            <a:xfrm>
              <a:off x="3988156" y="1571135"/>
              <a:ext cx="349052" cy="227376"/>
            </a:xfrm>
            <a:custGeom>
              <a:avLst/>
              <a:gdLst/>
              <a:ahLst/>
              <a:cxnLst/>
              <a:rect l="l" t="t" r="r" b="b"/>
              <a:pathLst>
                <a:path w="10967" h="7144" extrusionOk="0">
                  <a:moveTo>
                    <a:pt x="3203" y="322"/>
                  </a:moveTo>
                  <a:cubicBezTo>
                    <a:pt x="3489" y="322"/>
                    <a:pt x="3763" y="429"/>
                    <a:pt x="3977" y="631"/>
                  </a:cubicBezTo>
                  <a:lnTo>
                    <a:pt x="6168" y="2703"/>
                  </a:lnTo>
                  <a:lnTo>
                    <a:pt x="4930" y="2703"/>
                  </a:lnTo>
                  <a:lnTo>
                    <a:pt x="3072" y="322"/>
                  </a:lnTo>
                  <a:close/>
                  <a:moveTo>
                    <a:pt x="9240" y="3012"/>
                  </a:moveTo>
                  <a:cubicBezTo>
                    <a:pt x="9514" y="3036"/>
                    <a:pt x="9752" y="3143"/>
                    <a:pt x="9942" y="3346"/>
                  </a:cubicBezTo>
                  <a:lnTo>
                    <a:pt x="10049" y="3441"/>
                  </a:lnTo>
                  <a:lnTo>
                    <a:pt x="9406" y="3441"/>
                  </a:lnTo>
                  <a:lnTo>
                    <a:pt x="9406" y="3453"/>
                  </a:lnTo>
                  <a:cubicBezTo>
                    <a:pt x="9323" y="3453"/>
                    <a:pt x="9240" y="3370"/>
                    <a:pt x="9240" y="3286"/>
                  </a:cubicBezTo>
                  <a:lnTo>
                    <a:pt x="9240" y="3012"/>
                  </a:lnTo>
                  <a:close/>
                  <a:moveTo>
                    <a:pt x="6894" y="3715"/>
                  </a:moveTo>
                  <a:lnTo>
                    <a:pt x="3977" y="6477"/>
                  </a:lnTo>
                  <a:cubicBezTo>
                    <a:pt x="3763" y="6679"/>
                    <a:pt x="3501" y="6799"/>
                    <a:pt x="3203" y="6799"/>
                  </a:cubicBezTo>
                  <a:lnTo>
                    <a:pt x="3072" y="6799"/>
                  </a:lnTo>
                  <a:lnTo>
                    <a:pt x="5466" y="3715"/>
                  </a:lnTo>
                  <a:close/>
                  <a:moveTo>
                    <a:pt x="2953" y="0"/>
                  </a:moveTo>
                  <a:cubicBezTo>
                    <a:pt x="2846" y="0"/>
                    <a:pt x="2751" y="60"/>
                    <a:pt x="2703" y="143"/>
                  </a:cubicBezTo>
                  <a:cubicBezTo>
                    <a:pt x="2668" y="238"/>
                    <a:pt x="2679" y="333"/>
                    <a:pt x="2739" y="429"/>
                  </a:cubicBezTo>
                  <a:lnTo>
                    <a:pt x="4513" y="2703"/>
                  </a:lnTo>
                  <a:lnTo>
                    <a:pt x="2191" y="2703"/>
                  </a:lnTo>
                  <a:cubicBezTo>
                    <a:pt x="2096" y="2703"/>
                    <a:pt x="2013" y="2655"/>
                    <a:pt x="1953" y="2572"/>
                  </a:cubicBezTo>
                  <a:lnTo>
                    <a:pt x="1239" y="1334"/>
                  </a:lnTo>
                  <a:cubicBezTo>
                    <a:pt x="1132" y="1155"/>
                    <a:pt x="941" y="1048"/>
                    <a:pt x="727" y="1048"/>
                  </a:cubicBezTo>
                  <a:lnTo>
                    <a:pt x="274" y="1048"/>
                  </a:lnTo>
                  <a:cubicBezTo>
                    <a:pt x="120" y="1048"/>
                    <a:pt x="1" y="1167"/>
                    <a:pt x="1" y="1322"/>
                  </a:cubicBezTo>
                  <a:lnTo>
                    <a:pt x="1" y="3834"/>
                  </a:lnTo>
                  <a:cubicBezTo>
                    <a:pt x="1" y="4167"/>
                    <a:pt x="274" y="4429"/>
                    <a:pt x="596" y="4429"/>
                  </a:cubicBezTo>
                  <a:lnTo>
                    <a:pt x="1977" y="4429"/>
                  </a:lnTo>
                  <a:cubicBezTo>
                    <a:pt x="2072" y="4429"/>
                    <a:pt x="2144" y="4358"/>
                    <a:pt x="2144" y="4263"/>
                  </a:cubicBezTo>
                  <a:cubicBezTo>
                    <a:pt x="2144" y="4179"/>
                    <a:pt x="2072" y="4096"/>
                    <a:pt x="1977" y="4096"/>
                  </a:cubicBezTo>
                  <a:lnTo>
                    <a:pt x="596" y="4096"/>
                  </a:lnTo>
                  <a:cubicBezTo>
                    <a:pt x="453" y="4096"/>
                    <a:pt x="310" y="3977"/>
                    <a:pt x="310" y="3822"/>
                  </a:cubicBezTo>
                  <a:lnTo>
                    <a:pt x="310" y="1369"/>
                  </a:lnTo>
                  <a:lnTo>
                    <a:pt x="727" y="1369"/>
                  </a:lnTo>
                  <a:cubicBezTo>
                    <a:pt x="834" y="1369"/>
                    <a:pt x="905" y="1405"/>
                    <a:pt x="965" y="1500"/>
                  </a:cubicBezTo>
                  <a:lnTo>
                    <a:pt x="1679" y="2739"/>
                  </a:lnTo>
                  <a:cubicBezTo>
                    <a:pt x="1786" y="2905"/>
                    <a:pt x="1977" y="3036"/>
                    <a:pt x="2191" y="3036"/>
                  </a:cubicBezTo>
                  <a:lnTo>
                    <a:pt x="8895" y="3036"/>
                  </a:lnTo>
                  <a:lnTo>
                    <a:pt x="8895" y="3298"/>
                  </a:lnTo>
                  <a:cubicBezTo>
                    <a:pt x="8895" y="3572"/>
                    <a:pt x="9109" y="3774"/>
                    <a:pt x="9371" y="3774"/>
                  </a:cubicBezTo>
                  <a:lnTo>
                    <a:pt x="10323" y="3774"/>
                  </a:lnTo>
                  <a:lnTo>
                    <a:pt x="10538" y="3977"/>
                  </a:lnTo>
                  <a:cubicBezTo>
                    <a:pt x="10561" y="4012"/>
                    <a:pt x="10597" y="4060"/>
                    <a:pt x="10597" y="4096"/>
                  </a:cubicBezTo>
                  <a:lnTo>
                    <a:pt x="6930" y="4096"/>
                  </a:lnTo>
                  <a:lnTo>
                    <a:pt x="7382" y="3679"/>
                  </a:lnTo>
                  <a:cubicBezTo>
                    <a:pt x="7430" y="3643"/>
                    <a:pt x="7442" y="3560"/>
                    <a:pt x="7430" y="3501"/>
                  </a:cubicBezTo>
                  <a:cubicBezTo>
                    <a:pt x="7394" y="3453"/>
                    <a:pt x="7335" y="3405"/>
                    <a:pt x="7275" y="3405"/>
                  </a:cubicBezTo>
                  <a:lnTo>
                    <a:pt x="5454" y="3405"/>
                  </a:lnTo>
                  <a:cubicBezTo>
                    <a:pt x="5358" y="3405"/>
                    <a:pt x="5287" y="3453"/>
                    <a:pt x="5239" y="3501"/>
                  </a:cubicBezTo>
                  <a:lnTo>
                    <a:pt x="4775" y="4096"/>
                  </a:lnTo>
                  <a:lnTo>
                    <a:pt x="2739" y="4096"/>
                  </a:lnTo>
                  <a:cubicBezTo>
                    <a:pt x="2656" y="4096"/>
                    <a:pt x="2572" y="4179"/>
                    <a:pt x="2572" y="4263"/>
                  </a:cubicBezTo>
                  <a:cubicBezTo>
                    <a:pt x="2572" y="4358"/>
                    <a:pt x="2656" y="4429"/>
                    <a:pt x="2739" y="4429"/>
                  </a:cubicBezTo>
                  <a:lnTo>
                    <a:pt x="4525" y="4429"/>
                  </a:lnTo>
                  <a:lnTo>
                    <a:pt x="2751" y="6703"/>
                  </a:lnTo>
                  <a:cubicBezTo>
                    <a:pt x="2691" y="6787"/>
                    <a:pt x="2679" y="6906"/>
                    <a:pt x="2727" y="6989"/>
                  </a:cubicBezTo>
                  <a:cubicBezTo>
                    <a:pt x="2763" y="7084"/>
                    <a:pt x="2858" y="7144"/>
                    <a:pt x="2965" y="7144"/>
                  </a:cubicBezTo>
                  <a:lnTo>
                    <a:pt x="3203" y="7144"/>
                  </a:lnTo>
                  <a:cubicBezTo>
                    <a:pt x="3572" y="7144"/>
                    <a:pt x="3930" y="7001"/>
                    <a:pt x="4203" y="6739"/>
                  </a:cubicBezTo>
                  <a:lnTo>
                    <a:pt x="6644" y="4429"/>
                  </a:lnTo>
                  <a:lnTo>
                    <a:pt x="10716" y="4429"/>
                  </a:lnTo>
                  <a:cubicBezTo>
                    <a:pt x="10847" y="4429"/>
                    <a:pt x="10966" y="4322"/>
                    <a:pt x="10966" y="4179"/>
                  </a:cubicBezTo>
                  <a:cubicBezTo>
                    <a:pt x="10954" y="4001"/>
                    <a:pt x="10895" y="3846"/>
                    <a:pt x="10788" y="3751"/>
                  </a:cubicBezTo>
                  <a:lnTo>
                    <a:pt x="10168" y="3120"/>
                  </a:lnTo>
                  <a:cubicBezTo>
                    <a:pt x="9895" y="2858"/>
                    <a:pt x="9526" y="2703"/>
                    <a:pt x="9156" y="2703"/>
                  </a:cubicBezTo>
                  <a:lnTo>
                    <a:pt x="6620" y="2703"/>
                  </a:lnTo>
                  <a:lnTo>
                    <a:pt x="4180" y="393"/>
                  </a:lnTo>
                  <a:cubicBezTo>
                    <a:pt x="3918" y="143"/>
                    <a:pt x="3561" y="0"/>
                    <a:pt x="3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80"/>
            <p:cNvSpPr/>
            <p:nvPr/>
          </p:nvSpPr>
          <p:spPr>
            <a:xfrm>
              <a:off x="4188256" y="1568461"/>
              <a:ext cx="146661" cy="61809"/>
            </a:xfrm>
            <a:custGeom>
              <a:avLst/>
              <a:gdLst/>
              <a:ahLst/>
              <a:cxnLst/>
              <a:rect l="l" t="t" r="r" b="b"/>
              <a:pathLst>
                <a:path w="4608" h="1942" extrusionOk="0">
                  <a:moveTo>
                    <a:pt x="2274" y="1"/>
                  </a:moveTo>
                  <a:cubicBezTo>
                    <a:pt x="1726" y="1"/>
                    <a:pt x="1250" y="382"/>
                    <a:pt x="1095" y="882"/>
                  </a:cubicBezTo>
                  <a:cubicBezTo>
                    <a:pt x="1036" y="870"/>
                    <a:pt x="976" y="870"/>
                    <a:pt x="905" y="870"/>
                  </a:cubicBezTo>
                  <a:cubicBezTo>
                    <a:pt x="393" y="870"/>
                    <a:pt x="0" y="1263"/>
                    <a:pt x="0" y="1775"/>
                  </a:cubicBezTo>
                  <a:cubicBezTo>
                    <a:pt x="12" y="1882"/>
                    <a:pt x="83" y="1941"/>
                    <a:pt x="179" y="1941"/>
                  </a:cubicBezTo>
                  <a:lnTo>
                    <a:pt x="2929" y="1941"/>
                  </a:lnTo>
                  <a:cubicBezTo>
                    <a:pt x="3012" y="1941"/>
                    <a:pt x="3096" y="1870"/>
                    <a:pt x="3096" y="1775"/>
                  </a:cubicBezTo>
                  <a:cubicBezTo>
                    <a:pt x="3096" y="1680"/>
                    <a:pt x="3012" y="1608"/>
                    <a:pt x="2929" y="1608"/>
                  </a:cubicBezTo>
                  <a:lnTo>
                    <a:pt x="357" y="1608"/>
                  </a:lnTo>
                  <a:cubicBezTo>
                    <a:pt x="429" y="1358"/>
                    <a:pt x="655" y="1179"/>
                    <a:pt x="917" y="1179"/>
                  </a:cubicBezTo>
                  <a:cubicBezTo>
                    <a:pt x="1012" y="1179"/>
                    <a:pt x="1084" y="1191"/>
                    <a:pt x="1155" y="1239"/>
                  </a:cubicBezTo>
                  <a:cubicBezTo>
                    <a:pt x="1179" y="1245"/>
                    <a:pt x="1206" y="1248"/>
                    <a:pt x="1232" y="1248"/>
                  </a:cubicBezTo>
                  <a:cubicBezTo>
                    <a:pt x="1259" y="1248"/>
                    <a:pt x="1286" y="1245"/>
                    <a:pt x="1310" y="1239"/>
                  </a:cubicBezTo>
                  <a:cubicBezTo>
                    <a:pt x="1345" y="1203"/>
                    <a:pt x="1381" y="1168"/>
                    <a:pt x="1381" y="1120"/>
                  </a:cubicBezTo>
                  <a:cubicBezTo>
                    <a:pt x="1441" y="667"/>
                    <a:pt x="1822" y="334"/>
                    <a:pt x="2274" y="334"/>
                  </a:cubicBezTo>
                  <a:cubicBezTo>
                    <a:pt x="2691" y="334"/>
                    <a:pt x="3048" y="608"/>
                    <a:pt x="3155" y="1001"/>
                  </a:cubicBezTo>
                  <a:cubicBezTo>
                    <a:pt x="3167" y="1048"/>
                    <a:pt x="3191" y="1072"/>
                    <a:pt x="3227" y="1108"/>
                  </a:cubicBezTo>
                  <a:cubicBezTo>
                    <a:pt x="3241" y="1122"/>
                    <a:pt x="3267" y="1128"/>
                    <a:pt x="3296" y="1128"/>
                  </a:cubicBezTo>
                  <a:cubicBezTo>
                    <a:pt x="3316" y="1128"/>
                    <a:pt x="3338" y="1125"/>
                    <a:pt x="3358" y="1120"/>
                  </a:cubicBezTo>
                  <a:cubicBezTo>
                    <a:pt x="3429" y="1084"/>
                    <a:pt x="3512" y="1072"/>
                    <a:pt x="3584" y="1072"/>
                  </a:cubicBezTo>
                  <a:cubicBezTo>
                    <a:pt x="3905" y="1072"/>
                    <a:pt x="4191" y="1310"/>
                    <a:pt x="4262" y="1608"/>
                  </a:cubicBezTo>
                  <a:lnTo>
                    <a:pt x="3667" y="1608"/>
                  </a:lnTo>
                  <a:cubicBezTo>
                    <a:pt x="3584" y="1608"/>
                    <a:pt x="3512" y="1680"/>
                    <a:pt x="3512" y="1775"/>
                  </a:cubicBezTo>
                  <a:cubicBezTo>
                    <a:pt x="3512" y="1870"/>
                    <a:pt x="3584" y="1941"/>
                    <a:pt x="3667" y="1941"/>
                  </a:cubicBezTo>
                  <a:lnTo>
                    <a:pt x="4441" y="1941"/>
                  </a:lnTo>
                  <a:cubicBezTo>
                    <a:pt x="4536" y="1941"/>
                    <a:pt x="4608" y="1870"/>
                    <a:pt x="4608" y="1775"/>
                  </a:cubicBezTo>
                  <a:cubicBezTo>
                    <a:pt x="4608" y="1203"/>
                    <a:pt x="4143" y="751"/>
                    <a:pt x="3584" y="751"/>
                  </a:cubicBezTo>
                  <a:cubicBezTo>
                    <a:pt x="3524" y="751"/>
                    <a:pt x="3465" y="751"/>
                    <a:pt x="3405" y="763"/>
                  </a:cubicBezTo>
                  <a:cubicBezTo>
                    <a:pt x="3227" y="298"/>
                    <a:pt x="2774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80"/>
            <p:cNvSpPr/>
            <p:nvPr/>
          </p:nvSpPr>
          <p:spPr>
            <a:xfrm>
              <a:off x="4123805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1" y="84"/>
                    <a:pt x="1" y="203"/>
                  </a:cubicBezTo>
                  <a:cubicBezTo>
                    <a:pt x="1" y="322"/>
                    <a:pt x="84" y="417"/>
                    <a:pt x="203" y="417"/>
                  </a:cubicBezTo>
                  <a:cubicBezTo>
                    <a:pt x="311" y="417"/>
                    <a:pt x="418" y="322"/>
                    <a:pt x="418" y="203"/>
                  </a:cubicBezTo>
                  <a:cubicBezTo>
                    <a:pt x="418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80"/>
            <p:cNvSpPr/>
            <p:nvPr/>
          </p:nvSpPr>
          <p:spPr>
            <a:xfrm>
              <a:off x="4096147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18" y="322"/>
                    <a:pt x="418" y="203"/>
                  </a:cubicBezTo>
                  <a:cubicBezTo>
                    <a:pt x="418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80"/>
            <p:cNvSpPr/>
            <p:nvPr/>
          </p:nvSpPr>
          <p:spPr>
            <a:xfrm>
              <a:off x="4068871" y="1677598"/>
              <a:ext cx="13686" cy="13304"/>
            </a:xfrm>
            <a:custGeom>
              <a:avLst/>
              <a:gdLst/>
              <a:ahLst/>
              <a:cxnLst/>
              <a:rect l="l" t="t" r="r" b="b"/>
              <a:pathLst>
                <a:path w="430" h="418" extrusionOk="0">
                  <a:moveTo>
                    <a:pt x="215" y="1"/>
                  </a:moveTo>
                  <a:cubicBezTo>
                    <a:pt x="96" y="1"/>
                    <a:pt x="12" y="84"/>
                    <a:pt x="12" y="203"/>
                  </a:cubicBezTo>
                  <a:cubicBezTo>
                    <a:pt x="1" y="322"/>
                    <a:pt x="96" y="417"/>
                    <a:pt x="215" y="417"/>
                  </a:cubicBezTo>
                  <a:cubicBezTo>
                    <a:pt x="334" y="417"/>
                    <a:pt x="429" y="322"/>
                    <a:pt x="429" y="203"/>
                  </a:cubicBezTo>
                  <a:cubicBezTo>
                    <a:pt x="429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80"/>
            <p:cNvSpPr/>
            <p:nvPr/>
          </p:nvSpPr>
          <p:spPr>
            <a:xfrm>
              <a:off x="4041594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15" y="1"/>
                  </a:moveTo>
                  <a:cubicBezTo>
                    <a:pt x="96" y="1"/>
                    <a:pt x="0" y="84"/>
                    <a:pt x="0" y="203"/>
                  </a:cubicBezTo>
                  <a:cubicBezTo>
                    <a:pt x="0" y="322"/>
                    <a:pt x="96" y="417"/>
                    <a:pt x="215" y="417"/>
                  </a:cubicBezTo>
                  <a:cubicBezTo>
                    <a:pt x="334" y="417"/>
                    <a:pt x="417" y="322"/>
                    <a:pt x="417" y="203"/>
                  </a:cubicBezTo>
                  <a:cubicBezTo>
                    <a:pt x="417" y="84"/>
                    <a:pt x="334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80"/>
            <p:cNvSpPr/>
            <p:nvPr/>
          </p:nvSpPr>
          <p:spPr>
            <a:xfrm>
              <a:off x="4239402" y="1677598"/>
              <a:ext cx="13304" cy="13304"/>
            </a:xfrm>
            <a:custGeom>
              <a:avLst/>
              <a:gdLst/>
              <a:ahLst/>
              <a:cxnLst/>
              <a:rect l="l" t="t" r="r" b="b"/>
              <a:pathLst>
                <a:path w="418" h="418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cubicBezTo>
                    <a:pt x="0" y="322"/>
                    <a:pt x="84" y="417"/>
                    <a:pt x="203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1" name="Google Shape;11701;p80"/>
          <p:cNvGrpSpPr/>
          <p:nvPr/>
        </p:nvGrpSpPr>
        <p:grpSpPr>
          <a:xfrm>
            <a:off x="2633037" y="1325623"/>
            <a:ext cx="379002" cy="366112"/>
            <a:chOff x="2633037" y="1499873"/>
            <a:chExt cx="379002" cy="366112"/>
          </a:xfrm>
        </p:grpSpPr>
        <p:sp>
          <p:nvSpPr>
            <p:cNvPr id="11702" name="Google Shape;11702;p80"/>
            <p:cNvSpPr/>
            <p:nvPr/>
          </p:nvSpPr>
          <p:spPr>
            <a:xfrm>
              <a:off x="2798635" y="1499873"/>
              <a:ext cx="20497" cy="106145"/>
            </a:xfrm>
            <a:custGeom>
              <a:avLst/>
              <a:gdLst/>
              <a:ahLst/>
              <a:cxnLst/>
              <a:rect l="l" t="t" r="r" b="b"/>
              <a:pathLst>
                <a:path w="644" h="3335" extrusionOk="0">
                  <a:moveTo>
                    <a:pt x="453" y="1"/>
                  </a:moveTo>
                  <a:cubicBezTo>
                    <a:pt x="346" y="1"/>
                    <a:pt x="263" y="96"/>
                    <a:pt x="263" y="191"/>
                  </a:cubicBezTo>
                  <a:cubicBezTo>
                    <a:pt x="263" y="394"/>
                    <a:pt x="215" y="477"/>
                    <a:pt x="156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56" y="1763"/>
                  </a:cubicBezTo>
                  <a:cubicBezTo>
                    <a:pt x="215" y="1882"/>
                    <a:pt x="263" y="1965"/>
                    <a:pt x="263" y="2156"/>
                  </a:cubicBezTo>
                  <a:cubicBezTo>
                    <a:pt x="263" y="2358"/>
                    <a:pt x="215" y="2441"/>
                    <a:pt x="156" y="2561"/>
                  </a:cubicBezTo>
                  <a:cubicBezTo>
                    <a:pt x="72" y="2692"/>
                    <a:pt x="1" y="2846"/>
                    <a:pt x="1" y="3144"/>
                  </a:cubicBezTo>
                  <a:cubicBezTo>
                    <a:pt x="1" y="3239"/>
                    <a:pt x="96" y="3334"/>
                    <a:pt x="191" y="3334"/>
                  </a:cubicBezTo>
                  <a:cubicBezTo>
                    <a:pt x="298" y="3334"/>
                    <a:pt x="394" y="3239"/>
                    <a:pt x="394" y="3144"/>
                  </a:cubicBezTo>
                  <a:cubicBezTo>
                    <a:pt x="394" y="2942"/>
                    <a:pt x="429" y="2858"/>
                    <a:pt x="489" y="2739"/>
                  </a:cubicBezTo>
                  <a:cubicBezTo>
                    <a:pt x="572" y="2608"/>
                    <a:pt x="644" y="2453"/>
                    <a:pt x="644" y="2156"/>
                  </a:cubicBezTo>
                  <a:cubicBezTo>
                    <a:pt x="644" y="1882"/>
                    <a:pt x="572" y="1715"/>
                    <a:pt x="489" y="1584"/>
                  </a:cubicBezTo>
                  <a:cubicBezTo>
                    <a:pt x="429" y="1465"/>
                    <a:pt x="394" y="1370"/>
                    <a:pt x="394" y="1179"/>
                  </a:cubicBezTo>
                  <a:cubicBezTo>
                    <a:pt x="394" y="989"/>
                    <a:pt x="429" y="894"/>
                    <a:pt x="489" y="775"/>
                  </a:cubicBezTo>
                  <a:cubicBezTo>
                    <a:pt x="572" y="644"/>
                    <a:pt x="644" y="489"/>
                    <a:pt x="644" y="191"/>
                  </a:cubicBezTo>
                  <a:cubicBezTo>
                    <a:pt x="644" y="96"/>
                    <a:pt x="549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3" name="Google Shape;11703;p80"/>
            <p:cNvSpPr/>
            <p:nvPr/>
          </p:nvSpPr>
          <p:spPr>
            <a:xfrm>
              <a:off x="2847140" y="1499873"/>
              <a:ext cx="20115" cy="106145"/>
            </a:xfrm>
            <a:custGeom>
              <a:avLst/>
              <a:gdLst/>
              <a:ahLst/>
              <a:cxnLst/>
              <a:rect l="l" t="t" r="r" b="b"/>
              <a:pathLst>
                <a:path w="632" h="3335" extrusionOk="0">
                  <a:moveTo>
                    <a:pt x="441" y="1"/>
                  </a:moveTo>
                  <a:cubicBezTo>
                    <a:pt x="334" y="1"/>
                    <a:pt x="251" y="96"/>
                    <a:pt x="251" y="191"/>
                  </a:cubicBezTo>
                  <a:cubicBezTo>
                    <a:pt x="251" y="394"/>
                    <a:pt x="203" y="477"/>
                    <a:pt x="144" y="596"/>
                  </a:cubicBezTo>
                  <a:cubicBezTo>
                    <a:pt x="72" y="727"/>
                    <a:pt x="1" y="882"/>
                    <a:pt x="1" y="1179"/>
                  </a:cubicBezTo>
                  <a:cubicBezTo>
                    <a:pt x="1" y="1465"/>
                    <a:pt x="72" y="1620"/>
                    <a:pt x="144" y="1763"/>
                  </a:cubicBezTo>
                  <a:cubicBezTo>
                    <a:pt x="203" y="1882"/>
                    <a:pt x="251" y="1965"/>
                    <a:pt x="251" y="2156"/>
                  </a:cubicBezTo>
                  <a:cubicBezTo>
                    <a:pt x="251" y="2358"/>
                    <a:pt x="203" y="2441"/>
                    <a:pt x="144" y="2561"/>
                  </a:cubicBezTo>
                  <a:cubicBezTo>
                    <a:pt x="84" y="2692"/>
                    <a:pt x="1" y="2846"/>
                    <a:pt x="1" y="3144"/>
                  </a:cubicBezTo>
                  <a:cubicBezTo>
                    <a:pt x="1" y="3239"/>
                    <a:pt x="84" y="3334"/>
                    <a:pt x="191" y="3334"/>
                  </a:cubicBezTo>
                  <a:cubicBezTo>
                    <a:pt x="298" y="3334"/>
                    <a:pt x="382" y="3239"/>
                    <a:pt x="382" y="3144"/>
                  </a:cubicBezTo>
                  <a:cubicBezTo>
                    <a:pt x="382" y="2942"/>
                    <a:pt x="429" y="2858"/>
                    <a:pt x="489" y="2739"/>
                  </a:cubicBezTo>
                  <a:cubicBezTo>
                    <a:pt x="560" y="2608"/>
                    <a:pt x="632" y="2453"/>
                    <a:pt x="632" y="2156"/>
                  </a:cubicBezTo>
                  <a:cubicBezTo>
                    <a:pt x="632" y="1882"/>
                    <a:pt x="560" y="1715"/>
                    <a:pt x="489" y="1584"/>
                  </a:cubicBezTo>
                  <a:cubicBezTo>
                    <a:pt x="429" y="1465"/>
                    <a:pt x="382" y="1370"/>
                    <a:pt x="382" y="1179"/>
                  </a:cubicBezTo>
                  <a:cubicBezTo>
                    <a:pt x="382" y="989"/>
                    <a:pt x="429" y="894"/>
                    <a:pt x="489" y="775"/>
                  </a:cubicBezTo>
                  <a:cubicBezTo>
                    <a:pt x="560" y="644"/>
                    <a:pt x="632" y="489"/>
                    <a:pt x="632" y="191"/>
                  </a:cubicBezTo>
                  <a:cubicBezTo>
                    <a:pt x="632" y="96"/>
                    <a:pt x="549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4" name="Google Shape;11704;p80"/>
            <p:cNvSpPr/>
            <p:nvPr/>
          </p:nvSpPr>
          <p:spPr>
            <a:xfrm>
              <a:off x="2652738" y="1825405"/>
              <a:ext cx="359301" cy="40580"/>
            </a:xfrm>
            <a:custGeom>
              <a:avLst/>
              <a:gdLst/>
              <a:ahLst/>
              <a:cxnLst/>
              <a:rect l="l" t="t" r="r" b="b"/>
              <a:pathLst>
                <a:path w="11289" h="1275" extrusionOk="0">
                  <a:moveTo>
                    <a:pt x="10645" y="369"/>
                  </a:moveTo>
                  <a:lnTo>
                    <a:pt x="10538" y="655"/>
                  </a:lnTo>
                  <a:cubicBezTo>
                    <a:pt x="10514" y="774"/>
                    <a:pt x="10359" y="869"/>
                    <a:pt x="10240" y="869"/>
                  </a:cubicBezTo>
                  <a:lnTo>
                    <a:pt x="1108" y="869"/>
                  </a:lnTo>
                  <a:cubicBezTo>
                    <a:pt x="989" y="869"/>
                    <a:pt x="834" y="774"/>
                    <a:pt x="811" y="655"/>
                  </a:cubicBezTo>
                  <a:lnTo>
                    <a:pt x="739" y="369"/>
                  </a:lnTo>
                  <a:close/>
                  <a:moveTo>
                    <a:pt x="191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299" y="381"/>
                  </a:lnTo>
                  <a:lnTo>
                    <a:pt x="406" y="774"/>
                  </a:lnTo>
                  <a:cubicBezTo>
                    <a:pt x="477" y="1060"/>
                    <a:pt x="775" y="1274"/>
                    <a:pt x="1072" y="1274"/>
                  </a:cubicBezTo>
                  <a:lnTo>
                    <a:pt x="10216" y="1274"/>
                  </a:lnTo>
                  <a:cubicBezTo>
                    <a:pt x="10514" y="1274"/>
                    <a:pt x="10812" y="1060"/>
                    <a:pt x="10883" y="774"/>
                  </a:cubicBezTo>
                  <a:lnTo>
                    <a:pt x="10990" y="381"/>
                  </a:lnTo>
                  <a:lnTo>
                    <a:pt x="11098" y="381"/>
                  </a:lnTo>
                  <a:cubicBezTo>
                    <a:pt x="11193" y="381"/>
                    <a:pt x="11288" y="298"/>
                    <a:pt x="11288" y="191"/>
                  </a:cubicBezTo>
                  <a:cubicBezTo>
                    <a:pt x="11288" y="83"/>
                    <a:pt x="11229" y="0"/>
                    <a:pt x="1112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80"/>
            <p:cNvSpPr/>
            <p:nvPr/>
          </p:nvSpPr>
          <p:spPr>
            <a:xfrm>
              <a:off x="2657289" y="1641983"/>
              <a:ext cx="64833" cy="73935"/>
            </a:xfrm>
            <a:custGeom>
              <a:avLst/>
              <a:gdLst/>
              <a:ahLst/>
              <a:cxnLst/>
              <a:rect l="l" t="t" r="r" b="b"/>
              <a:pathLst>
                <a:path w="2037" h="2323" extrusionOk="0">
                  <a:moveTo>
                    <a:pt x="1584" y="382"/>
                  </a:moveTo>
                  <a:lnTo>
                    <a:pt x="1584" y="1429"/>
                  </a:lnTo>
                  <a:cubicBezTo>
                    <a:pt x="1584" y="1596"/>
                    <a:pt x="1596" y="1751"/>
                    <a:pt x="1620" y="1929"/>
                  </a:cubicBezTo>
                  <a:lnTo>
                    <a:pt x="1596" y="1929"/>
                  </a:lnTo>
                  <a:cubicBezTo>
                    <a:pt x="929" y="1929"/>
                    <a:pt x="382" y="1382"/>
                    <a:pt x="382" y="715"/>
                  </a:cubicBezTo>
                  <a:cubicBezTo>
                    <a:pt x="382" y="596"/>
                    <a:pt x="394" y="489"/>
                    <a:pt x="429" y="382"/>
                  </a:cubicBezTo>
                  <a:close/>
                  <a:moveTo>
                    <a:pt x="298" y="1"/>
                  </a:moveTo>
                  <a:cubicBezTo>
                    <a:pt x="215" y="1"/>
                    <a:pt x="144" y="48"/>
                    <a:pt x="120" y="120"/>
                  </a:cubicBezTo>
                  <a:cubicBezTo>
                    <a:pt x="37" y="310"/>
                    <a:pt x="13" y="513"/>
                    <a:pt x="13" y="703"/>
                  </a:cubicBezTo>
                  <a:cubicBezTo>
                    <a:pt x="1" y="1596"/>
                    <a:pt x="727" y="2322"/>
                    <a:pt x="1608" y="2322"/>
                  </a:cubicBezTo>
                  <a:lnTo>
                    <a:pt x="1846" y="2322"/>
                  </a:lnTo>
                  <a:cubicBezTo>
                    <a:pt x="1906" y="2322"/>
                    <a:pt x="1942" y="2298"/>
                    <a:pt x="1989" y="2251"/>
                  </a:cubicBezTo>
                  <a:cubicBezTo>
                    <a:pt x="2025" y="2203"/>
                    <a:pt x="2037" y="2144"/>
                    <a:pt x="2037" y="2084"/>
                  </a:cubicBezTo>
                  <a:cubicBezTo>
                    <a:pt x="1989" y="1870"/>
                    <a:pt x="1977" y="1656"/>
                    <a:pt x="1977" y="1429"/>
                  </a:cubicBezTo>
                  <a:lnTo>
                    <a:pt x="1977" y="191"/>
                  </a:lnTo>
                  <a:cubicBezTo>
                    <a:pt x="1977" y="84"/>
                    <a:pt x="1882" y="1"/>
                    <a:pt x="17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80"/>
            <p:cNvSpPr/>
            <p:nvPr/>
          </p:nvSpPr>
          <p:spPr>
            <a:xfrm>
              <a:off x="2633037" y="1617730"/>
              <a:ext cx="325945" cy="195198"/>
            </a:xfrm>
            <a:custGeom>
              <a:avLst/>
              <a:gdLst/>
              <a:ahLst/>
              <a:cxnLst/>
              <a:rect l="l" t="t" r="r" b="b"/>
              <a:pathLst>
                <a:path w="10241" h="6133" extrusionOk="0">
                  <a:moveTo>
                    <a:pt x="9847" y="393"/>
                  </a:moveTo>
                  <a:lnTo>
                    <a:pt x="9847" y="2203"/>
                  </a:lnTo>
                  <a:cubicBezTo>
                    <a:pt x="9847" y="4168"/>
                    <a:pt x="8252" y="5763"/>
                    <a:pt x="6287" y="5763"/>
                  </a:cubicBezTo>
                  <a:cubicBezTo>
                    <a:pt x="4859" y="5763"/>
                    <a:pt x="3573" y="4918"/>
                    <a:pt x="3013" y="3584"/>
                  </a:cubicBezTo>
                  <a:cubicBezTo>
                    <a:pt x="2989" y="3513"/>
                    <a:pt x="2918" y="3465"/>
                    <a:pt x="2834" y="3465"/>
                  </a:cubicBezTo>
                  <a:lnTo>
                    <a:pt x="2382" y="3465"/>
                  </a:lnTo>
                  <a:cubicBezTo>
                    <a:pt x="1287" y="3465"/>
                    <a:pt x="394" y="2572"/>
                    <a:pt x="394" y="1489"/>
                  </a:cubicBezTo>
                  <a:cubicBezTo>
                    <a:pt x="382" y="1096"/>
                    <a:pt x="489" y="715"/>
                    <a:pt x="703" y="393"/>
                  </a:cubicBezTo>
                  <a:lnTo>
                    <a:pt x="8823" y="393"/>
                  </a:lnTo>
                  <a:lnTo>
                    <a:pt x="8823" y="1215"/>
                  </a:lnTo>
                  <a:cubicBezTo>
                    <a:pt x="8823" y="1310"/>
                    <a:pt x="8919" y="1405"/>
                    <a:pt x="9014" y="1405"/>
                  </a:cubicBezTo>
                  <a:cubicBezTo>
                    <a:pt x="9121" y="1405"/>
                    <a:pt x="9204" y="1310"/>
                    <a:pt x="9204" y="1215"/>
                  </a:cubicBezTo>
                  <a:lnTo>
                    <a:pt x="9204" y="393"/>
                  </a:lnTo>
                  <a:close/>
                  <a:moveTo>
                    <a:pt x="620" y="1"/>
                  </a:moveTo>
                  <a:cubicBezTo>
                    <a:pt x="560" y="1"/>
                    <a:pt x="501" y="36"/>
                    <a:pt x="477" y="84"/>
                  </a:cubicBezTo>
                  <a:cubicBezTo>
                    <a:pt x="179" y="477"/>
                    <a:pt x="25" y="977"/>
                    <a:pt x="25" y="1465"/>
                  </a:cubicBezTo>
                  <a:cubicBezTo>
                    <a:pt x="1" y="2787"/>
                    <a:pt x="1060" y="3846"/>
                    <a:pt x="2370" y="3846"/>
                  </a:cubicBezTo>
                  <a:lnTo>
                    <a:pt x="2704" y="3846"/>
                  </a:lnTo>
                  <a:cubicBezTo>
                    <a:pt x="3346" y="5239"/>
                    <a:pt x="4751" y="6132"/>
                    <a:pt x="6299" y="6132"/>
                  </a:cubicBezTo>
                  <a:cubicBezTo>
                    <a:pt x="8466" y="6132"/>
                    <a:pt x="10240" y="4370"/>
                    <a:pt x="10240" y="2191"/>
                  </a:cubicBezTo>
                  <a:lnTo>
                    <a:pt x="10240" y="203"/>
                  </a:lnTo>
                  <a:cubicBezTo>
                    <a:pt x="10240" y="96"/>
                    <a:pt x="10145" y="1"/>
                    <a:pt x="1005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80"/>
            <p:cNvSpPr/>
            <p:nvPr/>
          </p:nvSpPr>
          <p:spPr>
            <a:xfrm>
              <a:off x="2826293" y="1674574"/>
              <a:ext cx="99334" cy="106145"/>
            </a:xfrm>
            <a:custGeom>
              <a:avLst/>
              <a:gdLst/>
              <a:ahLst/>
              <a:cxnLst/>
              <a:rect l="l" t="t" r="r" b="b"/>
              <a:pathLst>
                <a:path w="3121" h="3335" extrusionOk="0">
                  <a:moveTo>
                    <a:pt x="2930" y="0"/>
                  </a:moveTo>
                  <a:cubicBezTo>
                    <a:pt x="2823" y="0"/>
                    <a:pt x="2739" y="96"/>
                    <a:pt x="2739" y="203"/>
                  </a:cubicBezTo>
                  <a:lnTo>
                    <a:pt x="2739" y="417"/>
                  </a:lnTo>
                  <a:cubicBezTo>
                    <a:pt x="2739" y="1822"/>
                    <a:pt x="1596" y="2965"/>
                    <a:pt x="191" y="2965"/>
                  </a:cubicBezTo>
                  <a:cubicBezTo>
                    <a:pt x="84" y="2965"/>
                    <a:pt x="1" y="3060"/>
                    <a:pt x="1" y="3156"/>
                  </a:cubicBezTo>
                  <a:cubicBezTo>
                    <a:pt x="1" y="3263"/>
                    <a:pt x="96" y="3334"/>
                    <a:pt x="203" y="3334"/>
                  </a:cubicBezTo>
                  <a:cubicBezTo>
                    <a:pt x="1811" y="3334"/>
                    <a:pt x="3120" y="2025"/>
                    <a:pt x="3120" y="417"/>
                  </a:cubicBezTo>
                  <a:lnTo>
                    <a:pt x="3120" y="203"/>
                  </a:lnTo>
                  <a:cubicBezTo>
                    <a:pt x="3120" y="96"/>
                    <a:pt x="3037" y="0"/>
                    <a:pt x="29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8" name="Google Shape;11708;p80"/>
          <p:cNvGrpSpPr/>
          <p:nvPr/>
        </p:nvGrpSpPr>
        <p:grpSpPr>
          <a:xfrm>
            <a:off x="6675256" y="1341919"/>
            <a:ext cx="327823" cy="357009"/>
            <a:chOff x="6675256" y="1516169"/>
            <a:chExt cx="327823" cy="357009"/>
          </a:xfrm>
          <a:solidFill>
            <a:schemeClr val="tx1"/>
          </a:solidFill>
        </p:grpSpPr>
        <p:sp>
          <p:nvSpPr>
            <p:cNvPr id="11709" name="Google Shape;11709;p80"/>
            <p:cNvSpPr/>
            <p:nvPr/>
          </p:nvSpPr>
          <p:spPr>
            <a:xfrm>
              <a:off x="6675256" y="1516169"/>
              <a:ext cx="111078" cy="188737"/>
            </a:xfrm>
            <a:custGeom>
              <a:avLst/>
              <a:gdLst/>
              <a:ahLst/>
              <a:cxnLst/>
              <a:rect l="l" t="t" r="r" b="b"/>
              <a:pathLst>
                <a:path w="3490" h="5930" extrusionOk="0">
                  <a:moveTo>
                    <a:pt x="1703" y="334"/>
                  </a:moveTo>
                  <a:cubicBezTo>
                    <a:pt x="2001" y="334"/>
                    <a:pt x="2239" y="548"/>
                    <a:pt x="2239" y="786"/>
                  </a:cubicBezTo>
                  <a:lnTo>
                    <a:pt x="2239" y="810"/>
                  </a:lnTo>
                  <a:cubicBezTo>
                    <a:pt x="2072" y="739"/>
                    <a:pt x="1894" y="715"/>
                    <a:pt x="1703" y="715"/>
                  </a:cubicBezTo>
                  <a:cubicBezTo>
                    <a:pt x="1513" y="715"/>
                    <a:pt x="1334" y="751"/>
                    <a:pt x="1168" y="810"/>
                  </a:cubicBezTo>
                  <a:lnTo>
                    <a:pt x="1168" y="786"/>
                  </a:lnTo>
                  <a:cubicBezTo>
                    <a:pt x="1168" y="536"/>
                    <a:pt x="1406" y="334"/>
                    <a:pt x="1703" y="334"/>
                  </a:cubicBezTo>
                  <a:close/>
                  <a:moveTo>
                    <a:pt x="1680" y="1037"/>
                  </a:moveTo>
                  <a:cubicBezTo>
                    <a:pt x="2263" y="1037"/>
                    <a:pt x="2739" y="1513"/>
                    <a:pt x="2739" y="2096"/>
                  </a:cubicBezTo>
                  <a:cubicBezTo>
                    <a:pt x="2739" y="2215"/>
                    <a:pt x="2727" y="2322"/>
                    <a:pt x="2680" y="2418"/>
                  </a:cubicBezTo>
                  <a:cubicBezTo>
                    <a:pt x="2215" y="1941"/>
                    <a:pt x="1406" y="1763"/>
                    <a:pt x="1358" y="1751"/>
                  </a:cubicBezTo>
                  <a:cubicBezTo>
                    <a:pt x="1346" y="1748"/>
                    <a:pt x="1334" y="1746"/>
                    <a:pt x="1321" y="1746"/>
                  </a:cubicBezTo>
                  <a:cubicBezTo>
                    <a:pt x="1283" y="1746"/>
                    <a:pt x="1245" y="1760"/>
                    <a:pt x="1227" y="1787"/>
                  </a:cubicBezTo>
                  <a:cubicBezTo>
                    <a:pt x="1179" y="1810"/>
                    <a:pt x="1168" y="1858"/>
                    <a:pt x="1168" y="1918"/>
                  </a:cubicBezTo>
                  <a:cubicBezTo>
                    <a:pt x="1168" y="1929"/>
                    <a:pt x="1144" y="2037"/>
                    <a:pt x="1025" y="2156"/>
                  </a:cubicBezTo>
                  <a:cubicBezTo>
                    <a:pt x="965" y="2215"/>
                    <a:pt x="965" y="2322"/>
                    <a:pt x="1025" y="2394"/>
                  </a:cubicBezTo>
                  <a:cubicBezTo>
                    <a:pt x="1053" y="2428"/>
                    <a:pt x="1092" y="2443"/>
                    <a:pt x="1133" y="2443"/>
                  </a:cubicBezTo>
                  <a:cubicBezTo>
                    <a:pt x="1178" y="2443"/>
                    <a:pt x="1225" y="2425"/>
                    <a:pt x="1263" y="2394"/>
                  </a:cubicBezTo>
                  <a:cubicBezTo>
                    <a:pt x="1358" y="2299"/>
                    <a:pt x="1418" y="2215"/>
                    <a:pt x="1441" y="2120"/>
                  </a:cubicBezTo>
                  <a:cubicBezTo>
                    <a:pt x="1727" y="2215"/>
                    <a:pt x="2299" y="2406"/>
                    <a:pt x="2549" y="2775"/>
                  </a:cubicBezTo>
                  <a:cubicBezTo>
                    <a:pt x="2501" y="3192"/>
                    <a:pt x="2132" y="3513"/>
                    <a:pt x="1703" y="3513"/>
                  </a:cubicBezTo>
                  <a:cubicBezTo>
                    <a:pt x="1239" y="3513"/>
                    <a:pt x="870" y="3168"/>
                    <a:pt x="822" y="2715"/>
                  </a:cubicBezTo>
                  <a:cubicBezTo>
                    <a:pt x="822" y="2691"/>
                    <a:pt x="810" y="2680"/>
                    <a:pt x="787" y="2644"/>
                  </a:cubicBezTo>
                  <a:cubicBezTo>
                    <a:pt x="691" y="2477"/>
                    <a:pt x="632" y="2287"/>
                    <a:pt x="632" y="2096"/>
                  </a:cubicBezTo>
                  <a:cubicBezTo>
                    <a:pt x="632" y="1513"/>
                    <a:pt x="1108" y="1037"/>
                    <a:pt x="1680" y="1037"/>
                  </a:cubicBezTo>
                  <a:close/>
                  <a:moveTo>
                    <a:pt x="2061" y="3775"/>
                  </a:moveTo>
                  <a:lnTo>
                    <a:pt x="2061" y="3954"/>
                  </a:lnTo>
                  <a:cubicBezTo>
                    <a:pt x="2061" y="4013"/>
                    <a:pt x="2072" y="4073"/>
                    <a:pt x="2108" y="4120"/>
                  </a:cubicBezTo>
                  <a:lnTo>
                    <a:pt x="1703" y="4501"/>
                  </a:lnTo>
                  <a:lnTo>
                    <a:pt x="1299" y="4120"/>
                  </a:lnTo>
                  <a:cubicBezTo>
                    <a:pt x="1334" y="4073"/>
                    <a:pt x="1346" y="4013"/>
                    <a:pt x="1346" y="3954"/>
                  </a:cubicBezTo>
                  <a:lnTo>
                    <a:pt x="1346" y="3775"/>
                  </a:lnTo>
                  <a:cubicBezTo>
                    <a:pt x="1465" y="3799"/>
                    <a:pt x="1584" y="3834"/>
                    <a:pt x="1703" y="3834"/>
                  </a:cubicBezTo>
                  <a:cubicBezTo>
                    <a:pt x="1822" y="3834"/>
                    <a:pt x="1953" y="3823"/>
                    <a:pt x="2061" y="3775"/>
                  </a:cubicBezTo>
                  <a:close/>
                  <a:moveTo>
                    <a:pt x="1727" y="1"/>
                  </a:moveTo>
                  <a:cubicBezTo>
                    <a:pt x="1251" y="1"/>
                    <a:pt x="870" y="334"/>
                    <a:pt x="870" y="775"/>
                  </a:cubicBezTo>
                  <a:cubicBezTo>
                    <a:pt x="870" y="846"/>
                    <a:pt x="882" y="906"/>
                    <a:pt x="894" y="977"/>
                  </a:cubicBezTo>
                  <a:cubicBezTo>
                    <a:pt x="560" y="1227"/>
                    <a:pt x="346" y="1632"/>
                    <a:pt x="346" y="2096"/>
                  </a:cubicBezTo>
                  <a:cubicBezTo>
                    <a:pt x="346" y="2334"/>
                    <a:pt x="406" y="2572"/>
                    <a:pt x="537" y="2799"/>
                  </a:cubicBezTo>
                  <a:cubicBezTo>
                    <a:pt x="584" y="3132"/>
                    <a:pt x="775" y="3430"/>
                    <a:pt x="1060" y="3632"/>
                  </a:cubicBezTo>
                  <a:lnTo>
                    <a:pt x="1060" y="3954"/>
                  </a:lnTo>
                  <a:lnTo>
                    <a:pt x="1060" y="3965"/>
                  </a:lnTo>
                  <a:lnTo>
                    <a:pt x="394" y="4299"/>
                  </a:lnTo>
                  <a:cubicBezTo>
                    <a:pt x="156" y="4418"/>
                    <a:pt x="1" y="4656"/>
                    <a:pt x="1" y="4906"/>
                  </a:cubicBezTo>
                  <a:lnTo>
                    <a:pt x="1" y="5775"/>
                  </a:lnTo>
                  <a:cubicBezTo>
                    <a:pt x="1" y="5859"/>
                    <a:pt x="84" y="5930"/>
                    <a:pt x="167" y="5930"/>
                  </a:cubicBezTo>
                  <a:cubicBezTo>
                    <a:pt x="263" y="5930"/>
                    <a:pt x="334" y="5859"/>
                    <a:pt x="334" y="5775"/>
                  </a:cubicBezTo>
                  <a:lnTo>
                    <a:pt x="334" y="4906"/>
                  </a:lnTo>
                  <a:cubicBezTo>
                    <a:pt x="334" y="4775"/>
                    <a:pt x="406" y="4644"/>
                    <a:pt x="525" y="4585"/>
                  </a:cubicBezTo>
                  <a:lnTo>
                    <a:pt x="1072" y="4311"/>
                  </a:lnTo>
                  <a:lnTo>
                    <a:pt x="1584" y="4787"/>
                  </a:lnTo>
                  <a:lnTo>
                    <a:pt x="1584" y="5775"/>
                  </a:lnTo>
                  <a:cubicBezTo>
                    <a:pt x="1584" y="5859"/>
                    <a:pt x="1656" y="5930"/>
                    <a:pt x="1751" y="5930"/>
                  </a:cubicBezTo>
                  <a:cubicBezTo>
                    <a:pt x="1834" y="5930"/>
                    <a:pt x="1906" y="5859"/>
                    <a:pt x="1906" y="5775"/>
                  </a:cubicBezTo>
                  <a:lnTo>
                    <a:pt x="1906" y="4787"/>
                  </a:lnTo>
                  <a:lnTo>
                    <a:pt x="2418" y="4311"/>
                  </a:lnTo>
                  <a:lnTo>
                    <a:pt x="2965" y="4585"/>
                  </a:lnTo>
                  <a:cubicBezTo>
                    <a:pt x="3084" y="4644"/>
                    <a:pt x="3156" y="4763"/>
                    <a:pt x="3156" y="4906"/>
                  </a:cubicBezTo>
                  <a:lnTo>
                    <a:pt x="3156" y="5775"/>
                  </a:lnTo>
                  <a:cubicBezTo>
                    <a:pt x="3156" y="5859"/>
                    <a:pt x="3239" y="5930"/>
                    <a:pt x="3323" y="5930"/>
                  </a:cubicBezTo>
                  <a:cubicBezTo>
                    <a:pt x="3406" y="5930"/>
                    <a:pt x="3489" y="5859"/>
                    <a:pt x="3489" y="5775"/>
                  </a:cubicBezTo>
                  <a:lnTo>
                    <a:pt x="3489" y="4906"/>
                  </a:lnTo>
                  <a:cubicBezTo>
                    <a:pt x="3442" y="4656"/>
                    <a:pt x="3299" y="4418"/>
                    <a:pt x="3073" y="4299"/>
                  </a:cubicBezTo>
                  <a:lnTo>
                    <a:pt x="2406" y="3965"/>
                  </a:lnTo>
                  <a:lnTo>
                    <a:pt x="2406" y="3954"/>
                  </a:lnTo>
                  <a:lnTo>
                    <a:pt x="2406" y="3632"/>
                  </a:lnTo>
                  <a:cubicBezTo>
                    <a:pt x="2668" y="3430"/>
                    <a:pt x="2858" y="3132"/>
                    <a:pt x="2918" y="2799"/>
                  </a:cubicBezTo>
                  <a:cubicBezTo>
                    <a:pt x="3037" y="2584"/>
                    <a:pt x="3120" y="2346"/>
                    <a:pt x="3120" y="2096"/>
                  </a:cubicBezTo>
                  <a:cubicBezTo>
                    <a:pt x="3120" y="1632"/>
                    <a:pt x="2894" y="1227"/>
                    <a:pt x="2561" y="977"/>
                  </a:cubicBezTo>
                  <a:cubicBezTo>
                    <a:pt x="2573" y="917"/>
                    <a:pt x="2596" y="846"/>
                    <a:pt x="2596" y="775"/>
                  </a:cubicBezTo>
                  <a:cubicBezTo>
                    <a:pt x="2596" y="334"/>
                    <a:pt x="220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80"/>
            <p:cNvSpPr/>
            <p:nvPr/>
          </p:nvSpPr>
          <p:spPr>
            <a:xfrm>
              <a:off x="6696103" y="1679507"/>
              <a:ext cx="10630" cy="26162"/>
            </a:xfrm>
            <a:custGeom>
              <a:avLst/>
              <a:gdLst/>
              <a:ahLst/>
              <a:cxnLst/>
              <a:rect l="l" t="t" r="r" b="b"/>
              <a:pathLst>
                <a:path w="334" h="822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84" y="822"/>
                    <a:pt x="167" y="822"/>
                  </a:cubicBezTo>
                  <a:cubicBezTo>
                    <a:pt x="263" y="822"/>
                    <a:pt x="334" y="738"/>
                    <a:pt x="334" y="65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80"/>
            <p:cNvSpPr/>
            <p:nvPr/>
          </p:nvSpPr>
          <p:spPr>
            <a:xfrm>
              <a:off x="6752183" y="1679507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655"/>
                  </a:lnTo>
                  <a:cubicBezTo>
                    <a:pt x="1" y="738"/>
                    <a:pt x="72" y="822"/>
                    <a:pt x="167" y="822"/>
                  </a:cubicBezTo>
                  <a:cubicBezTo>
                    <a:pt x="251" y="822"/>
                    <a:pt x="322" y="738"/>
                    <a:pt x="322" y="655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80"/>
            <p:cNvSpPr/>
            <p:nvPr/>
          </p:nvSpPr>
          <p:spPr>
            <a:xfrm>
              <a:off x="6919310" y="1734060"/>
              <a:ext cx="45131" cy="15946"/>
            </a:xfrm>
            <a:custGeom>
              <a:avLst/>
              <a:gdLst/>
              <a:ahLst/>
              <a:cxnLst/>
              <a:rect l="l" t="t" r="r" b="b"/>
              <a:pathLst>
                <a:path w="1418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346" y="322"/>
                    <a:pt x="881" y="358"/>
                    <a:pt x="1143" y="489"/>
                  </a:cubicBezTo>
                  <a:cubicBezTo>
                    <a:pt x="1179" y="501"/>
                    <a:pt x="1191" y="501"/>
                    <a:pt x="1227" y="501"/>
                  </a:cubicBezTo>
                  <a:cubicBezTo>
                    <a:pt x="1286" y="501"/>
                    <a:pt x="1346" y="477"/>
                    <a:pt x="1370" y="417"/>
                  </a:cubicBezTo>
                  <a:cubicBezTo>
                    <a:pt x="1417" y="334"/>
                    <a:pt x="1382" y="239"/>
                    <a:pt x="1298" y="191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80"/>
            <p:cNvSpPr/>
            <p:nvPr/>
          </p:nvSpPr>
          <p:spPr>
            <a:xfrm>
              <a:off x="6879907" y="1706020"/>
              <a:ext cx="123172" cy="167158"/>
            </a:xfrm>
            <a:custGeom>
              <a:avLst/>
              <a:gdLst/>
              <a:ahLst/>
              <a:cxnLst/>
              <a:rect l="l" t="t" r="r" b="b"/>
              <a:pathLst>
                <a:path w="3870" h="5252" extrusionOk="0">
                  <a:moveTo>
                    <a:pt x="3001" y="310"/>
                  </a:moveTo>
                  <a:lnTo>
                    <a:pt x="3001" y="989"/>
                  </a:lnTo>
                  <a:cubicBezTo>
                    <a:pt x="3001" y="1096"/>
                    <a:pt x="2965" y="1215"/>
                    <a:pt x="2917" y="1310"/>
                  </a:cubicBezTo>
                  <a:lnTo>
                    <a:pt x="2834" y="1477"/>
                  </a:lnTo>
                  <a:cubicBezTo>
                    <a:pt x="2822" y="1501"/>
                    <a:pt x="2822" y="1513"/>
                    <a:pt x="2822" y="1549"/>
                  </a:cubicBezTo>
                  <a:lnTo>
                    <a:pt x="2822" y="1906"/>
                  </a:lnTo>
                  <a:cubicBezTo>
                    <a:pt x="2822" y="2144"/>
                    <a:pt x="2727" y="2370"/>
                    <a:pt x="2548" y="2537"/>
                  </a:cubicBezTo>
                  <a:cubicBezTo>
                    <a:pt x="2381" y="2727"/>
                    <a:pt x="2167" y="2811"/>
                    <a:pt x="1905" y="2811"/>
                  </a:cubicBezTo>
                  <a:cubicBezTo>
                    <a:pt x="1429" y="2799"/>
                    <a:pt x="1048" y="2382"/>
                    <a:pt x="1048" y="1870"/>
                  </a:cubicBezTo>
                  <a:lnTo>
                    <a:pt x="1048" y="1560"/>
                  </a:lnTo>
                  <a:cubicBezTo>
                    <a:pt x="1048" y="1525"/>
                    <a:pt x="1048" y="1513"/>
                    <a:pt x="1036" y="1489"/>
                  </a:cubicBezTo>
                  <a:lnTo>
                    <a:pt x="929" y="1275"/>
                  </a:lnTo>
                  <a:cubicBezTo>
                    <a:pt x="893" y="1203"/>
                    <a:pt x="869" y="1108"/>
                    <a:pt x="869" y="1037"/>
                  </a:cubicBezTo>
                  <a:lnTo>
                    <a:pt x="869" y="1025"/>
                  </a:lnTo>
                  <a:cubicBezTo>
                    <a:pt x="869" y="632"/>
                    <a:pt x="1179" y="310"/>
                    <a:pt x="1584" y="310"/>
                  </a:cubicBezTo>
                  <a:close/>
                  <a:moveTo>
                    <a:pt x="2310" y="3084"/>
                  </a:moveTo>
                  <a:cubicBezTo>
                    <a:pt x="2310" y="3120"/>
                    <a:pt x="2322" y="3180"/>
                    <a:pt x="2346" y="3227"/>
                  </a:cubicBezTo>
                  <a:lnTo>
                    <a:pt x="2191" y="3358"/>
                  </a:lnTo>
                  <a:cubicBezTo>
                    <a:pt x="2119" y="3430"/>
                    <a:pt x="2024" y="3465"/>
                    <a:pt x="1941" y="3465"/>
                  </a:cubicBezTo>
                  <a:cubicBezTo>
                    <a:pt x="1846" y="3465"/>
                    <a:pt x="1750" y="3418"/>
                    <a:pt x="1679" y="3358"/>
                  </a:cubicBezTo>
                  <a:lnTo>
                    <a:pt x="1548" y="3227"/>
                  </a:lnTo>
                  <a:cubicBezTo>
                    <a:pt x="1560" y="3180"/>
                    <a:pt x="1584" y="3120"/>
                    <a:pt x="1584" y="3084"/>
                  </a:cubicBezTo>
                  <a:cubicBezTo>
                    <a:pt x="1679" y="3108"/>
                    <a:pt x="1786" y="3132"/>
                    <a:pt x="1905" y="3132"/>
                  </a:cubicBezTo>
                  <a:lnTo>
                    <a:pt x="1953" y="3132"/>
                  </a:lnTo>
                  <a:cubicBezTo>
                    <a:pt x="2072" y="3132"/>
                    <a:pt x="2203" y="3120"/>
                    <a:pt x="2310" y="3084"/>
                  </a:cubicBezTo>
                  <a:close/>
                  <a:moveTo>
                    <a:pt x="1584" y="1"/>
                  </a:moveTo>
                  <a:cubicBezTo>
                    <a:pt x="1000" y="1"/>
                    <a:pt x="536" y="465"/>
                    <a:pt x="536" y="1037"/>
                  </a:cubicBezTo>
                  <a:lnTo>
                    <a:pt x="536" y="1060"/>
                  </a:lnTo>
                  <a:cubicBezTo>
                    <a:pt x="536" y="1191"/>
                    <a:pt x="572" y="1322"/>
                    <a:pt x="631" y="1441"/>
                  </a:cubicBezTo>
                  <a:lnTo>
                    <a:pt x="715" y="1608"/>
                  </a:lnTo>
                  <a:lnTo>
                    <a:pt x="715" y="1870"/>
                  </a:lnTo>
                  <a:cubicBezTo>
                    <a:pt x="715" y="2311"/>
                    <a:pt x="929" y="2680"/>
                    <a:pt x="1238" y="2918"/>
                  </a:cubicBezTo>
                  <a:lnTo>
                    <a:pt x="1238" y="3061"/>
                  </a:lnTo>
                  <a:cubicBezTo>
                    <a:pt x="1238" y="3156"/>
                    <a:pt x="1179" y="3227"/>
                    <a:pt x="1107" y="3239"/>
                  </a:cubicBezTo>
                  <a:lnTo>
                    <a:pt x="512" y="3406"/>
                  </a:lnTo>
                  <a:cubicBezTo>
                    <a:pt x="214" y="3501"/>
                    <a:pt x="0" y="3763"/>
                    <a:pt x="0" y="4073"/>
                  </a:cubicBezTo>
                  <a:lnTo>
                    <a:pt x="0" y="5085"/>
                  </a:lnTo>
                  <a:cubicBezTo>
                    <a:pt x="0" y="5180"/>
                    <a:pt x="83" y="5251"/>
                    <a:pt x="167" y="5251"/>
                  </a:cubicBezTo>
                  <a:cubicBezTo>
                    <a:pt x="250" y="5251"/>
                    <a:pt x="334" y="5180"/>
                    <a:pt x="334" y="5085"/>
                  </a:cubicBezTo>
                  <a:lnTo>
                    <a:pt x="334" y="4073"/>
                  </a:lnTo>
                  <a:cubicBezTo>
                    <a:pt x="334" y="3918"/>
                    <a:pt x="429" y="3775"/>
                    <a:pt x="595" y="3739"/>
                  </a:cubicBezTo>
                  <a:lnTo>
                    <a:pt x="1191" y="3573"/>
                  </a:lnTo>
                  <a:cubicBezTo>
                    <a:pt x="1238" y="3561"/>
                    <a:pt x="1298" y="3525"/>
                    <a:pt x="1346" y="3513"/>
                  </a:cubicBezTo>
                  <a:lnTo>
                    <a:pt x="1441" y="3620"/>
                  </a:lnTo>
                  <a:cubicBezTo>
                    <a:pt x="1584" y="3751"/>
                    <a:pt x="1738" y="3823"/>
                    <a:pt x="1941" y="3823"/>
                  </a:cubicBezTo>
                  <a:cubicBezTo>
                    <a:pt x="2131" y="3823"/>
                    <a:pt x="2298" y="3751"/>
                    <a:pt x="2429" y="3620"/>
                  </a:cubicBezTo>
                  <a:lnTo>
                    <a:pt x="2536" y="3513"/>
                  </a:lnTo>
                  <a:cubicBezTo>
                    <a:pt x="2572" y="3537"/>
                    <a:pt x="2620" y="3561"/>
                    <a:pt x="2679" y="3573"/>
                  </a:cubicBezTo>
                  <a:lnTo>
                    <a:pt x="3274" y="3739"/>
                  </a:lnTo>
                  <a:cubicBezTo>
                    <a:pt x="3429" y="3775"/>
                    <a:pt x="3548" y="3930"/>
                    <a:pt x="3548" y="4073"/>
                  </a:cubicBezTo>
                  <a:lnTo>
                    <a:pt x="3548" y="5085"/>
                  </a:lnTo>
                  <a:cubicBezTo>
                    <a:pt x="3548" y="5180"/>
                    <a:pt x="3620" y="5251"/>
                    <a:pt x="3703" y="5251"/>
                  </a:cubicBezTo>
                  <a:cubicBezTo>
                    <a:pt x="3798" y="5251"/>
                    <a:pt x="3870" y="5180"/>
                    <a:pt x="3870" y="5085"/>
                  </a:cubicBezTo>
                  <a:lnTo>
                    <a:pt x="3870" y="4073"/>
                  </a:lnTo>
                  <a:cubicBezTo>
                    <a:pt x="3858" y="3763"/>
                    <a:pt x="3655" y="3501"/>
                    <a:pt x="3358" y="3406"/>
                  </a:cubicBezTo>
                  <a:lnTo>
                    <a:pt x="2762" y="3239"/>
                  </a:lnTo>
                  <a:cubicBezTo>
                    <a:pt x="2679" y="3215"/>
                    <a:pt x="2620" y="3156"/>
                    <a:pt x="2620" y="3061"/>
                  </a:cubicBezTo>
                  <a:lnTo>
                    <a:pt x="2620" y="2930"/>
                  </a:lnTo>
                  <a:cubicBezTo>
                    <a:pt x="2679" y="2882"/>
                    <a:pt x="2727" y="2858"/>
                    <a:pt x="2786" y="2799"/>
                  </a:cubicBezTo>
                  <a:cubicBezTo>
                    <a:pt x="3024" y="2561"/>
                    <a:pt x="3155" y="2263"/>
                    <a:pt x="3155" y="1918"/>
                  </a:cubicBezTo>
                  <a:lnTo>
                    <a:pt x="3155" y="1608"/>
                  </a:lnTo>
                  <a:lnTo>
                    <a:pt x="3215" y="1477"/>
                  </a:lnTo>
                  <a:cubicBezTo>
                    <a:pt x="3298" y="1322"/>
                    <a:pt x="3322" y="1179"/>
                    <a:pt x="3322" y="1013"/>
                  </a:cubicBezTo>
                  <a:lnTo>
                    <a:pt x="3322" y="167"/>
                  </a:lnTo>
                  <a:cubicBezTo>
                    <a:pt x="3322" y="72"/>
                    <a:pt x="3251" y="1"/>
                    <a:pt x="3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80"/>
            <p:cNvSpPr/>
            <p:nvPr/>
          </p:nvSpPr>
          <p:spPr>
            <a:xfrm>
              <a:off x="6902632" y="1840173"/>
              <a:ext cx="10630" cy="32623"/>
            </a:xfrm>
            <a:custGeom>
              <a:avLst/>
              <a:gdLst/>
              <a:ahLst/>
              <a:cxnLst/>
              <a:rect l="l" t="t" r="r" b="b"/>
              <a:pathLst>
                <a:path w="334" h="1025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84" y="1024"/>
                    <a:pt x="167" y="1024"/>
                  </a:cubicBezTo>
                  <a:cubicBezTo>
                    <a:pt x="262" y="1024"/>
                    <a:pt x="334" y="953"/>
                    <a:pt x="334" y="858"/>
                  </a:cubicBezTo>
                  <a:lnTo>
                    <a:pt x="334" y="155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80"/>
            <p:cNvSpPr/>
            <p:nvPr/>
          </p:nvSpPr>
          <p:spPr>
            <a:xfrm>
              <a:off x="6970075" y="1840173"/>
              <a:ext cx="10280" cy="32623"/>
            </a:xfrm>
            <a:custGeom>
              <a:avLst/>
              <a:gdLst/>
              <a:ahLst/>
              <a:cxnLst/>
              <a:rect l="l" t="t" r="r" b="b"/>
              <a:pathLst>
                <a:path w="323" h="1025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858"/>
                  </a:lnTo>
                  <a:cubicBezTo>
                    <a:pt x="1" y="953"/>
                    <a:pt x="72" y="1024"/>
                    <a:pt x="168" y="1024"/>
                  </a:cubicBezTo>
                  <a:cubicBezTo>
                    <a:pt x="251" y="1024"/>
                    <a:pt x="322" y="953"/>
                    <a:pt x="322" y="858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80"/>
            <p:cNvSpPr/>
            <p:nvPr/>
          </p:nvSpPr>
          <p:spPr>
            <a:xfrm>
              <a:off x="6772267" y="1594241"/>
              <a:ext cx="182690" cy="100830"/>
            </a:xfrm>
            <a:custGeom>
              <a:avLst/>
              <a:gdLst/>
              <a:ahLst/>
              <a:cxnLst/>
              <a:rect l="l" t="t" r="r" b="b"/>
              <a:pathLst>
                <a:path w="5740" h="3168" extrusionOk="0">
                  <a:moveTo>
                    <a:pt x="2001" y="0"/>
                  </a:moveTo>
                  <a:cubicBezTo>
                    <a:pt x="1334" y="0"/>
                    <a:pt x="679" y="191"/>
                    <a:pt x="108" y="548"/>
                  </a:cubicBezTo>
                  <a:cubicBezTo>
                    <a:pt x="36" y="596"/>
                    <a:pt x="1" y="691"/>
                    <a:pt x="72" y="774"/>
                  </a:cubicBezTo>
                  <a:cubicBezTo>
                    <a:pt x="95" y="820"/>
                    <a:pt x="148" y="847"/>
                    <a:pt x="202" y="847"/>
                  </a:cubicBezTo>
                  <a:cubicBezTo>
                    <a:pt x="231" y="847"/>
                    <a:pt x="261" y="839"/>
                    <a:pt x="287" y="822"/>
                  </a:cubicBezTo>
                  <a:cubicBezTo>
                    <a:pt x="798" y="489"/>
                    <a:pt x="1394" y="310"/>
                    <a:pt x="2001" y="310"/>
                  </a:cubicBezTo>
                  <a:cubicBezTo>
                    <a:pt x="2763" y="310"/>
                    <a:pt x="3489" y="584"/>
                    <a:pt x="4073" y="1084"/>
                  </a:cubicBezTo>
                  <a:cubicBezTo>
                    <a:pt x="4501" y="1453"/>
                    <a:pt x="4835" y="1953"/>
                    <a:pt x="5013" y="2477"/>
                  </a:cubicBezTo>
                  <a:lnTo>
                    <a:pt x="4739" y="2203"/>
                  </a:lnTo>
                  <a:cubicBezTo>
                    <a:pt x="4710" y="2173"/>
                    <a:pt x="4668" y="2158"/>
                    <a:pt x="4625" y="2158"/>
                  </a:cubicBezTo>
                  <a:cubicBezTo>
                    <a:pt x="4582" y="2158"/>
                    <a:pt x="4537" y="2173"/>
                    <a:pt x="4501" y="2203"/>
                  </a:cubicBezTo>
                  <a:cubicBezTo>
                    <a:pt x="4442" y="2263"/>
                    <a:pt x="4442" y="2370"/>
                    <a:pt x="4501" y="2441"/>
                  </a:cubicBezTo>
                  <a:lnTo>
                    <a:pt x="5168" y="3120"/>
                  </a:lnTo>
                  <a:cubicBezTo>
                    <a:pt x="5204" y="3156"/>
                    <a:pt x="5251" y="3167"/>
                    <a:pt x="5287" y="3167"/>
                  </a:cubicBezTo>
                  <a:lnTo>
                    <a:pt x="5335" y="3167"/>
                  </a:lnTo>
                  <a:cubicBezTo>
                    <a:pt x="5394" y="3156"/>
                    <a:pt x="5442" y="3108"/>
                    <a:pt x="5454" y="3048"/>
                  </a:cubicBezTo>
                  <a:lnTo>
                    <a:pt x="5740" y="2132"/>
                  </a:lnTo>
                  <a:cubicBezTo>
                    <a:pt x="5740" y="2072"/>
                    <a:pt x="5692" y="1977"/>
                    <a:pt x="5609" y="1953"/>
                  </a:cubicBezTo>
                  <a:cubicBezTo>
                    <a:pt x="5589" y="1946"/>
                    <a:pt x="5570" y="1942"/>
                    <a:pt x="5552" y="1942"/>
                  </a:cubicBezTo>
                  <a:cubicBezTo>
                    <a:pt x="5481" y="1942"/>
                    <a:pt x="5423" y="1992"/>
                    <a:pt x="5394" y="2048"/>
                  </a:cubicBezTo>
                  <a:lnTo>
                    <a:pt x="5311" y="2382"/>
                  </a:lnTo>
                  <a:cubicBezTo>
                    <a:pt x="5109" y="1798"/>
                    <a:pt x="4751" y="1262"/>
                    <a:pt x="4275" y="846"/>
                  </a:cubicBezTo>
                  <a:cubicBezTo>
                    <a:pt x="3644" y="298"/>
                    <a:pt x="2834" y="0"/>
                    <a:pt x="2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80"/>
            <p:cNvSpPr/>
            <p:nvPr/>
          </p:nvSpPr>
          <p:spPr>
            <a:xfrm>
              <a:off x="6716950" y="1716268"/>
              <a:ext cx="181926" cy="100448"/>
            </a:xfrm>
            <a:custGeom>
              <a:avLst/>
              <a:gdLst/>
              <a:ahLst/>
              <a:cxnLst/>
              <a:rect l="l" t="t" r="r" b="b"/>
              <a:pathLst>
                <a:path w="5716" h="3156" extrusionOk="0">
                  <a:moveTo>
                    <a:pt x="440" y="0"/>
                  </a:moveTo>
                  <a:cubicBezTo>
                    <a:pt x="421" y="0"/>
                    <a:pt x="401" y="4"/>
                    <a:pt x="381" y="12"/>
                  </a:cubicBezTo>
                  <a:cubicBezTo>
                    <a:pt x="322" y="36"/>
                    <a:pt x="274" y="72"/>
                    <a:pt x="262" y="131"/>
                  </a:cubicBezTo>
                  <a:lnTo>
                    <a:pt x="24" y="1060"/>
                  </a:lnTo>
                  <a:cubicBezTo>
                    <a:pt x="0" y="1155"/>
                    <a:pt x="48" y="1238"/>
                    <a:pt x="143" y="1250"/>
                  </a:cubicBezTo>
                  <a:lnTo>
                    <a:pt x="179" y="1250"/>
                  </a:lnTo>
                  <a:cubicBezTo>
                    <a:pt x="262" y="1250"/>
                    <a:pt x="322" y="1203"/>
                    <a:pt x="346" y="1131"/>
                  </a:cubicBezTo>
                  <a:lnTo>
                    <a:pt x="417" y="834"/>
                  </a:lnTo>
                  <a:cubicBezTo>
                    <a:pt x="631" y="1405"/>
                    <a:pt x="977" y="1905"/>
                    <a:pt x="1429" y="2310"/>
                  </a:cubicBezTo>
                  <a:cubicBezTo>
                    <a:pt x="2072" y="2858"/>
                    <a:pt x="2882" y="3155"/>
                    <a:pt x="3715" y="3155"/>
                  </a:cubicBezTo>
                  <a:cubicBezTo>
                    <a:pt x="4382" y="3155"/>
                    <a:pt x="5037" y="2965"/>
                    <a:pt x="5596" y="2608"/>
                  </a:cubicBezTo>
                  <a:cubicBezTo>
                    <a:pt x="5692" y="2560"/>
                    <a:pt x="5715" y="2465"/>
                    <a:pt x="5656" y="2381"/>
                  </a:cubicBezTo>
                  <a:cubicBezTo>
                    <a:pt x="5634" y="2338"/>
                    <a:pt x="5586" y="2312"/>
                    <a:pt x="5535" y="2312"/>
                  </a:cubicBezTo>
                  <a:cubicBezTo>
                    <a:pt x="5503" y="2312"/>
                    <a:pt x="5469" y="2322"/>
                    <a:pt x="5442" y="2346"/>
                  </a:cubicBezTo>
                  <a:cubicBezTo>
                    <a:pt x="4930" y="2667"/>
                    <a:pt x="4334" y="2846"/>
                    <a:pt x="3727" y="2846"/>
                  </a:cubicBezTo>
                  <a:cubicBezTo>
                    <a:pt x="2965" y="2846"/>
                    <a:pt x="2239" y="2572"/>
                    <a:pt x="1655" y="2072"/>
                  </a:cubicBezTo>
                  <a:cubicBezTo>
                    <a:pt x="1227" y="1703"/>
                    <a:pt x="893" y="1203"/>
                    <a:pt x="715" y="679"/>
                  </a:cubicBezTo>
                  <a:lnTo>
                    <a:pt x="715" y="679"/>
                  </a:lnTo>
                  <a:lnTo>
                    <a:pt x="1012" y="953"/>
                  </a:lnTo>
                  <a:cubicBezTo>
                    <a:pt x="1041" y="981"/>
                    <a:pt x="1080" y="996"/>
                    <a:pt x="1121" y="996"/>
                  </a:cubicBezTo>
                  <a:cubicBezTo>
                    <a:pt x="1166" y="996"/>
                    <a:pt x="1213" y="978"/>
                    <a:pt x="1251" y="941"/>
                  </a:cubicBezTo>
                  <a:cubicBezTo>
                    <a:pt x="1310" y="881"/>
                    <a:pt x="1310" y="774"/>
                    <a:pt x="1239" y="703"/>
                  </a:cubicBezTo>
                  <a:lnTo>
                    <a:pt x="536" y="48"/>
                  </a:lnTo>
                  <a:cubicBezTo>
                    <a:pt x="512" y="16"/>
                    <a:pt x="478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8" name="Google Shape;11718;p80"/>
          <p:cNvGrpSpPr/>
          <p:nvPr/>
        </p:nvGrpSpPr>
        <p:grpSpPr>
          <a:xfrm>
            <a:off x="8020159" y="1342301"/>
            <a:ext cx="300897" cy="356627"/>
            <a:chOff x="8020159" y="1516551"/>
            <a:chExt cx="300897" cy="356627"/>
          </a:xfrm>
          <a:solidFill>
            <a:schemeClr val="tx1"/>
          </a:solidFill>
        </p:grpSpPr>
        <p:sp>
          <p:nvSpPr>
            <p:cNvPr id="11719" name="Google Shape;11719;p80"/>
            <p:cNvSpPr/>
            <p:nvPr/>
          </p:nvSpPr>
          <p:spPr>
            <a:xfrm>
              <a:off x="8126240" y="1669482"/>
              <a:ext cx="88703" cy="30523"/>
            </a:xfrm>
            <a:custGeom>
              <a:avLst/>
              <a:gdLst/>
              <a:ahLst/>
              <a:cxnLst/>
              <a:rect l="l" t="t" r="r" b="b"/>
              <a:pathLst>
                <a:path w="2787" h="959" extrusionOk="0">
                  <a:moveTo>
                    <a:pt x="1144" y="1"/>
                  </a:moveTo>
                  <a:cubicBezTo>
                    <a:pt x="800" y="1"/>
                    <a:pt x="487" y="41"/>
                    <a:pt x="287" y="77"/>
                  </a:cubicBezTo>
                  <a:cubicBezTo>
                    <a:pt x="120" y="101"/>
                    <a:pt x="1" y="244"/>
                    <a:pt x="1" y="411"/>
                  </a:cubicBezTo>
                  <a:lnTo>
                    <a:pt x="1" y="792"/>
                  </a:lnTo>
                  <a:cubicBezTo>
                    <a:pt x="1" y="875"/>
                    <a:pt x="72" y="958"/>
                    <a:pt x="167" y="958"/>
                  </a:cubicBezTo>
                  <a:cubicBezTo>
                    <a:pt x="251" y="958"/>
                    <a:pt x="322" y="875"/>
                    <a:pt x="322" y="792"/>
                  </a:cubicBezTo>
                  <a:lnTo>
                    <a:pt x="322" y="411"/>
                  </a:lnTo>
                  <a:cubicBezTo>
                    <a:pt x="322" y="411"/>
                    <a:pt x="322" y="399"/>
                    <a:pt x="346" y="399"/>
                  </a:cubicBezTo>
                  <a:cubicBezTo>
                    <a:pt x="510" y="379"/>
                    <a:pt x="814" y="344"/>
                    <a:pt x="1164" y="344"/>
                  </a:cubicBezTo>
                  <a:cubicBezTo>
                    <a:pt x="1246" y="344"/>
                    <a:pt x="1331" y="346"/>
                    <a:pt x="1418" y="351"/>
                  </a:cubicBezTo>
                  <a:cubicBezTo>
                    <a:pt x="1918" y="387"/>
                    <a:pt x="2287" y="518"/>
                    <a:pt x="2513" y="744"/>
                  </a:cubicBezTo>
                  <a:cubicBezTo>
                    <a:pt x="2543" y="774"/>
                    <a:pt x="2584" y="789"/>
                    <a:pt x="2628" y="789"/>
                  </a:cubicBezTo>
                  <a:cubicBezTo>
                    <a:pt x="2671" y="789"/>
                    <a:pt x="2715" y="774"/>
                    <a:pt x="2751" y="744"/>
                  </a:cubicBezTo>
                  <a:cubicBezTo>
                    <a:pt x="2787" y="672"/>
                    <a:pt x="2787" y="565"/>
                    <a:pt x="2727" y="494"/>
                  </a:cubicBezTo>
                  <a:cubicBezTo>
                    <a:pt x="2338" y="104"/>
                    <a:pt x="1699" y="1"/>
                    <a:pt x="1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80"/>
            <p:cNvSpPr/>
            <p:nvPr/>
          </p:nvSpPr>
          <p:spPr>
            <a:xfrm>
              <a:off x="8069778" y="1621518"/>
              <a:ext cx="200513" cy="251278"/>
            </a:xfrm>
            <a:custGeom>
              <a:avLst/>
              <a:gdLst/>
              <a:ahLst/>
              <a:cxnLst/>
              <a:rect l="l" t="t" r="r" b="b"/>
              <a:pathLst>
                <a:path w="6300" h="7895" extrusionOk="0">
                  <a:moveTo>
                    <a:pt x="4918" y="358"/>
                  </a:moveTo>
                  <a:lnTo>
                    <a:pt x="4918" y="1953"/>
                  </a:lnTo>
                  <a:cubicBezTo>
                    <a:pt x="4918" y="2191"/>
                    <a:pt x="4859" y="2429"/>
                    <a:pt x="4751" y="2644"/>
                  </a:cubicBezTo>
                  <a:cubicBezTo>
                    <a:pt x="4739" y="2656"/>
                    <a:pt x="4739" y="2680"/>
                    <a:pt x="4739" y="2715"/>
                  </a:cubicBezTo>
                  <a:lnTo>
                    <a:pt x="4739" y="3180"/>
                  </a:lnTo>
                  <a:cubicBezTo>
                    <a:pt x="4739" y="3620"/>
                    <a:pt x="4561" y="4037"/>
                    <a:pt x="4227" y="4334"/>
                  </a:cubicBezTo>
                  <a:cubicBezTo>
                    <a:pt x="3935" y="4605"/>
                    <a:pt x="3563" y="4768"/>
                    <a:pt x="3158" y="4768"/>
                  </a:cubicBezTo>
                  <a:cubicBezTo>
                    <a:pt x="3118" y="4768"/>
                    <a:pt x="3077" y="4766"/>
                    <a:pt x="3037" y="4763"/>
                  </a:cubicBezTo>
                  <a:cubicBezTo>
                    <a:pt x="2227" y="4704"/>
                    <a:pt x="1572" y="3977"/>
                    <a:pt x="1572" y="3108"/>
                  </a:cubicBezTo>
                  <a:lnTo>
                    <a:pt x="1572" y="2715"/>
                  </a:lnTo>
                  <a:cubicBezTo>
                    <a:pt x="1572" y="2680"/>
                    <a:pt x="1572" y="2668"/>
                    <a:pt x="1549" y="2644"/>
                  </a:cubicBezTo>
                  <a:cubicBezTo>
                    <a:pt x="1453" y="2418"/>
                    <a:pt x="1394" y="2191"/>
                    <a:pt x="1394" y="1953"/>
                  </a:cubicBezTo>
                  <a:lnTo>
                    <a:pt x="1394" y="1596"/>
                  </a:lnTo>
                  <a:cubicBezTo>
                    <a:pt x="1394" y="905"/>
                    <a:pt x="1941" y="358"/>
                    <a:pt x="2620" y="358"/>
                  </a:cubicBezTo>
                  <a:close/>
                  <a:moveTo>
                    <a:pt x="4049" y="4858"/>
                  </a:moveTo>
                  <a:lnTo>
                    <a:pt x="4049" y="5156"/>
                  </a:lnTo>
                  <a:lnTo>
                    <a:pt x="3156" y="5775"/>
                  </a:lnTo>
                  <a:lnTo>
                    <a:pt x="2263" y="5168"/>
                  </a:lnTo>
                  <a:lnTo>
                    <a:pt x="2263" y="4858"/>
                  </a:lnTo>
                  <a:cubicBezTo>
                    <a:pt x="2489" y="4977"/>
                    <a:pt x="2763" y="5061"/>
                    <a:pt x="3025" y="5073"/>
                  </a:cubicBezTo>
                  <a:lnTo>
                    <a:pt x="3156" y="5073"/>
                  </a:lnTo>
                  <a:cubicBezTo>
                    <a:pt x="3477" y="5073"/>
                    <a:pt x="3775" y="5001"/>
                    <a:pt x="4049" y="4858"/>
                  </a:cubicBezTo>
                  <a:close/>
                  <a:moveTo>
                    <a:pt x="2132" y="5477"/>
                  </a:moveTo>
                  <a:lnTo>
                    <a:pt x="2906" y="6013"/>
                  </a:lnTo>
                  <a:lnTo>
                    <a:pt x="2489" y="6418"/>
                  </a:lnTo>
                  <a:lnTo>
                    <a:pt x="2477" y="6418"/>
                  </a:lnTo>
                  <a:lnTo>
                    <a:pt x="1965" y="5656"/>
                  </a:lnTo>
                  <a:lnTo>
                    <a:pt x="2132" y="5477"/>
                  </a:lnTo>
                  <a:close/>
                  <a:moveTo>
                    <a:pt x="4168" y="5466"/>
                  </a:moveTo>
                  <a:lnTo>
                    <a:pt x="4335" y="5644"/>
                  </a:lnTo>
                  <a:lnTo>
                    <a:pt x="3835" y="6418"/>
                  </a:lnTo>
                  <a:lnTo>
                    <a:pt x="3811" y="6418"/>
                  </a:lnTo>
                  <a:lnTo>
                    <a:pt x="3394" y="6001"/>
                  </a:lnTo>
                  <a:lnTo>
                    <a:pt x="4168" y="5466"/>
                  </a:lnTo>
                  <a:close/>
                  <a:moveTo>
                    <a:pt x="2620" y="1"/>
                  </a:moveTo>
                  <a:cubicBezTo>
                    <a:pt x="1763" y="1"/>
                    <a:pt x="1060" y="703"/>
                    <a:pt x="1060" y="1572"/>
                  </a:cubicBezTo>
                  <a:lnTo>
                    <a:pt x="1060" y="1918"/>
                  </a:lnTo>
                  <a:cubicBezTo>
                    <a:pt x="1060" y="2203"/>
                    <a:pt x="1120" y="2477"/>
                    <a:pt x="1239" y="2727"/>
                  </a:cubicBezTo>
                  <a:lnTo>
                    <a:pt x="1239" y="3096"/>
                  </a:lnTo>
                  <a:cubicBezTo>
                    <a:pt x="1239" y="3703"/>
                    <a:pt x="1513" y="4263"/>
                    <a:pt x="1941" y="4632"/>
                  </a:cubicBezTo>
                  <a:lnTo>
                    <a:pt x="1941" y="5180"/>
                  </a:lnTo>
                  <a:lnTo>
                    <a:pt x="1632" y="5513"/>
                  </a:lnTo>
                  <a:cubicBezTo>
                    <a:pt x="1596" y="5537"/>
                    <a:pt x="1584" y="5585"/>
                    <a:pt x="1584" y="5632"/>
                  </a:cubicBezTo>
                  <a:lnTo>
                    <a:pt x="572" y="6001"/>
                  </a:lnTo>
                  <a:cubicBezTo>
                    <a:pt x="227" y="6120"/>
                    <a:pt x="1" y="6442"/>
                    <a:pt x="1" y="6823"/>
                  </a:cubicBezTo>
                  <a:lnTo>
                    <a:pt x="1" y="7728"/>
                  </a:lnTo>
                  <a:cubicBezTo>
                    <a:pt x="1" y="7823"/>
                    <a:pt x="84" y="7894"/>
                    <a:pt x="167" y="7894"/>
                  </a:cubicBezTo>
                  <a:cubicBezTo>
                    <a:pt x="263" y="7894"/>
                    <a:pt x="334" y="7823"/>
                    <a:pt x="334" y="7728"/>
                  </a:cubicBezTo>
                  <a:lnTo>
                    <a:pt x="334" y="6823"/>
                  </a:lnTo>
                  <a:cubicBezTo>
                    <a:pt x="334" y="6597"/>
                    <a:pt x="477" y="6382"/>
                    <a:pt x="691" y="6311"/>
                  </a:cubicBezTo>
                  <a:lnTo>
                    <a:pt x="1751" y="5930"/>
                  </a:lnTo>
                  <a:lnTo>
                    <a:pt x="2192" y="6597"/>
                  </a:lnTo>
                  <a:cubicBezTo>
                    <a:pt x="2251" y="6680"/>
                    <a:pt x="2346" y="6728"/>
                    <a:pt x="2442" y="6740"/>
                  </a:cubicBezTo>
                  <a:lnTo>
                    <a:pt x="2477" y="6740"/>
                  </a:lnTo>
                  <a:cubicBezTo>
                    <a:pt x="2561" y="6740"/>
                    <a:pt x="2656" y="6716"/>
                    <a:pt x="2715" y="6644"/>
                  </a:cubicBezTo>
                  <a:lnTo>
                    <a:pt x="2977" y="6370"/>
                  </a:lnTo>
                  <a:lnTo>
                    <a:pt x="2977" y="7728"/>
                  </a:lnTo>
                  <a:cubicBezTo>
                    <a:pt x="2977" y="7823"/>
                    <a:pt x="3061" y="7894"/>
                    <a:pt x="3144" y="7894"/>
                  </a:cubicBezTo>
                  <a:cubicBezTo>
                    <a:pt x="3239" y="7894"/>
                    <a:pt x="3311" y="7823"/>
                    <a:pt x="3311" y="7728"/>
                  </a:cubicBezTo>
                  <a:lnTo>
                    <a:pt x="3311" y="6370"/>
                  </a:lnTo>
                  <a:lnTo>
                    <a:pt x="3573" y="6644"/>
                  </a:lnTo>
                  <a:cubicBezTo>
                    <a:pt x="3632" y="6704"/>
                    <a:pt x="3727" y="6740"/>
                    <a:pt x="3811" y="6740"/>
                  </a:cubicBezTo>
                  <a:lnTo>
                    <a:pt x="3846" y="6740"/>
                  </a:lnTo>
                  <a:cubicBezTo>
                    <a:pt x="3954" y="6728"/>
                    <a:pt x="4037" y="6680"/>
                    <a:pt x="4097" y="6597"/>
                  </a:cubicBezTo>
                  <a:lnTo>
                    <a:pt x="4549" y="5930"/>
                  </a:lnTo>
                  <a:lnTo>
                    <a:pt x="5597" y="6311"/>
                  </a:lnTo>
                  <a:cubicBezTo>
                    <a:pt x="5811" y="6382"/>
                    <a:pt x="5954" y="6597"/>
                    <a:pt x="5954" y="6823"/>
                  </a:cubicBezTo>
                  <a:lnTo>
                    <a:pt x="5954" y="7728"/>
                  </a:lnTo>
                  <a:cubicBezTo>
                    <a:pt x="5954" y="7823"/>
                    <a:pt x="6037" y="7894"/>
                    <a:pt x="6121" y="7894"/>
                  </a:cubicBezTo>
                  <a:cubicBezTo>
                    <a:pt x="6204" y="7894"/>
                    <a:pt x="6287" y="7823"/>
                    <a:pt x="6287" y="7728"/>
                  </a:cubicBezTo>
                  <a:lnTo>
                    <a:pt x="6287" y="6823"/>
                  </a:lnTo>
                  <a:cubicBezTo>
                    <a:pt x="6299" y="6466"/>
                    <a:pt x="6073" y="6132"/>
                    <a:pt x="5740" y="6001"/>
                  </a:cubicBezTo>
                  <a:lnTo>
                    <a:pt x="4728" y="5632"/>
                  </a:lnTo>
                  <a:cubicBezTo>
                    <a:pt x="4728" y="5585"/>
                    <a:pt x="4704" y="5537"/>
                    <a:pt x="4680" y="5513"/>
                  </a:cubicBezTo>
                  <a:lnTo>
                    <a:pt x="4370" y="5180"/>
                  </a:lnTo>
                  <a:lnTo>
                    <a:pt x="4370" y="4644"/>
                  </a:lnTo>
                  <a:lnTo>
                    <a:pt x="4454" y="4561"/>
                  </a:lnTo>
                  <a:cubicBezTo>
                    <a:pt x="4847" y="4204"/>
                    <a:pt x="5061" y="3680"/>
                    <a:pt x="5061" y="3156"/>
                  </a:cubicBezTo>
                  <a:lnTo>
                    <a:pt x="5061" y="2727"/>
                  </a:lnTo>
                  <a:cubicBezTo>
                    <a:pt x="5180" y="2477"/>
                    <a:pt x="5240" y="2203"/>
                    <a:pt x="5240" y="1929"/>
                  </a:cubicBezTo>
                  <a:lnTo>
                    <a:pt x="5240" y="167"/>
                  </a:lnTo>
                  <a:cubicBezTo>
                    <a:pt x="5240" y="84"/>
                    <a:pt x="5168" y="1"/>
                    <a:pt x="5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80"/>
            <p:cNvSpPr/>
            <p:nvPr/>
          </p:nvSpPr>
          <p:spPr>
            <a:xfrm>
              <a:off x="8103515" y="1851535"/>
              <a:ext cx="10630" cy="21643"/>
            </a:xfrm>
            <a:custGeom>
              <a:avLst/>
              <a:gdLst/>
              <a:ahLst/>
              <a:cxnLst/>
              <a:rect l="l" t="t" r="r" b="b"/>
              <a:pathLst>
                <a:path w="334" h="680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3"/>
                  </a:cubicBezTo>
                  <a:lnTo>
                    <a:pt x="334" y="155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80"/>
            <p:cNvSpPr/>
            <p:nvPr/>
          </p:nvSpPr>
          <p:spPr>
            <a:xfrm>
              <a:off x="8226306" y="1851535"/>
              <a:ext cx="10248" cy="21643"/>
            </a:xfrm>
            <a:custGeom>
              <a:avLst/>
              <a:gdLst/>
              <a:ahLst/>
              <a:cxnLst/>
              <a:rect l="l" t="t" r="r" b="b"/>
              <a:pathLst>
                <a:path w="322" h="680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513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50" y="679"/>
                    <a:pt x="322" y="608"/>
                    <a:pt x="322" y="513"/>
                  </a:cubicBezTo>
                  <a:lnTo>
                    <a:pt x="322" y="155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80"/>
            <p:cNvSpPr/>
            <p:nvPr/>
          </p:nvSpPr>
          <p:spPr>
            <a:xfrm>
              <a:off x="8020159" y="1516551"/>
              <a:ext cx="300897" cy="284251"/>
            </a:xfrm>
            <a:custGeom>
              <a:avLst/>
              <a:gdLst/>
              <a:ahLst/>
              <a:cxnLst/>
              <a:rect l="l" t="t" r="r" b="b"/>
              <a:pathLst>
                <a:path w="9454" h="8931" extrusionOk="0">
                  <a:moveTo>
                    <a:pt x="6263" y="596"/>
                  </a:moveTo>
                  <a:lnTo>
                    <a:pt x="6263" y="596"/>
                  </a:lnTo>
                  <a:cubicBezTo>
                    <a:pt x="7060" y="894"/>
                    <a:pt x="7739" y="1406"/>
                    <a:pt x="8227" y="2084"/>
                  </a:cubicBezTo>
                  <a:lnTo>
                    <a:pt x="7322" y="2084"/>
                  </a:lnTo>
                  <a:cubicBezTo>
                    <a:pt x="7215" y="1846"/>
                    <a:pt x="7096" y="1620"/>
                    <a:pt x="6953" y="1394"/>
                  </a:cubicBezTo>
                  <a:cubicBezTo>
                    <a:pt x="6739" y="1084"/>
                    <a:pt x="6525" y="822"/>
                    <a:pt x="6263" y="596"/>
                  </a:cubicBezTo>
                  <a:close/>
                  <a:moveTo>
                    <a:pt x="3143" y="608"/>
                  </a:moveTo>
                  <a:cubicBezTo>
                    <a:pt x="2893" y="822"/>
                    <a:pt x="2667" y="1084"/>
                    <a:pt x="2453" y="1406"/>
                  </a:cubicBezTo>
                  <a:cubicBezTo>
                    <a:pt x="2322" y="1620"/>
                    <a:pt x="2203" y="1846"/>
                    <a:pt x="2084" y="2096"/>
                  </a:cubicBezTo>
                  <a:lnTo>
                    <a:pt x="1179" y="2096"/>
                  </a:lnTo>
                  <a:cubicBezTo>
                    <a:pt x="1667" y="1429"/>
                    <a:pt x="2357" y="905"/>
                    <a:pt x="3143" y="608"/>
                  </a:cubicBezTo>
                  <a:close/>
                  <a:moveTo>
                    <a:pt x="4560" y="322"/>
                  </a:moveTo>
                  <a:lnTo>
                    <a:pt x="4560" y="2096"/>
                  </a:lnTo>
                  <a:lnTo>
                    <a:pt x="2453" y="2096"/>
                  </a:lnTo>
                  <a:cubicBezTo>
                    <a:pt x="2929" y="1084"/>
                    <a:pt x="3691" y="393"/>
                    <a:pt x="4560" y="322"/>
                  </a:cubicBezTo>
                  <a:close/>
                  <a:moveTo>
                    <a:pt x="4882" y="322"/>
                  </a:moveTo>
                  <a:cubicBezTo>
                    <a:pt x="5751" y="393"/>
                    <a:pt x="6489" y="1084"/>
                    <a:pt x="6977" y="2096"/>
                  </a:cubicBezTo>
                  <a:lnTo>
                    <a:pt x="4882" y="2096"/>
                  </a:lnTo>
                  <a:lnTo>
                    <a:pt x="4882" y="322"/>
                  </a:lnTo>
                  <a:close/>
                  <a:moveTo>
                    <a:pt x="1953" y="2418"/>
                  </a:moveTo>
                  <a:cubicBezTo>
                    <a:pt x="1715" y="3084"/>
                    <a:pt x="1584" y="3799"/>
                    <a:pt x="1560" y="4549"/>
                  </a:cubicBezTo>
                  <a:lnTo>
                    <a:pt x="310" y="4549"/>
                  </a:lnTo>
                  <a:cubicBezTo>
                    <a:pt x="345" y="3775"/>
                    <a:pt x="572" y="3049"/>
                    <a:pt x="953" y="2418"/>
                  </a:cubicBezTo>
                  <a:close/>
                  <a:moveTo>
                    <a:pt x="8465" y="2429"/>
                  </a:moveTo>
                  <a:cubicBezTo>
                    <a:pt x="8858" y="3049"/>
                    <a:pt x="9085" y="3775"/>
                    <a:pt x="9108" y="4549"/>
                  </a:cubicBezTo>
                  <a:lnTo>
                    <a:pt x="7858" y="4549"/>
                  </a:lnTo>
                  <a:cubicBezTo>
                    <a:pt x="7846" y="3799"/>
                    <a:pt x="7715" y="3084"/>
                    <a:pt x="7477" y="2429"/>
                  </a:cubicBezTo>
                  <a:close/>
                  <a:moveTo>
                    <a:pt x="1560" y="4882"/>
                  </a:moveTo>
                  <a:cubicBezTo>
                    <a:pt x="1584" y="5585"/>
                    <a:pt x="1703" y="6251"/>
                    <a:pt x="1905" y="6870"/>
                  </a:cubicBezTo>
                  <a:lnTo>
                    <a:pt x="1953" y="7001"/>
                  </a:lnTo>
                  <a:lnTo>
                    <a:pt x="953" y="7001"/>
                  </a:lnTo>
                  <a:cubicBezTo>
                    <a:pt x="572" y="6382"/>
                    <a:pt x="345" y="5656"/>
                    <a:pt x="310" y="4882"/>
                  </a:cubicBezTo>
                  <a:close/>
                  <a:moveTo>
                    <a:pt x="9096" y="4894"/>
                  </a:moveTo>
                  <a:cubicBezTo>
                    <a:pt x="9085" y="5608"/>
                    <a:pt x="8870" y="6323"/>
                    <a:pt x="8501" y="6954"/>
                  </a:cubicBezTo>
                  <a:cubicBezTo>
                    <a:pt x="8489" y="6966"/>
                    <a:pt x="8465" y="6990"/>
                    <a:pt x="8453" y="7001"/>
                  </a:cubicBezTo>
                  <a:lnTo>
                    <a:pt x="7453" y="7001"/>
                  </a:lnTo>
                  <a:lnTo>
                    <a:pt x="7501" y="6870"/>
                  </a:lnTo>
                  <a:cubicBezTo>
                    <a:pt x="7715" y="6251"/>
                    <a:pt x="7834" y="5585"/>
                    <a:pt x="7846" y="4894"/>
                  </a:cubicBezTo>
                  <a:close/>
                  <a:moveTo>
                    <a:pt x="4715" y="1"/>
                  </a:moveTo>
                  <a:cubicBezTo>
                    <a:pt x="3465" y="1"/>
                    <a:pt x="2262" y="489"/>
                    <a:pt x="1381" y="1382"/>
                  </a:cubicBezTo>
                  <a:cubicBezTo>
                    <a:pt x="488" y="2275"/>
                    <a:pt x="0" y="3465"/>
                    <a:pt x="0" y="4715"/>
                  </a:cubicBezTo>
                  <a:cubicBezTo>
                    <a:pt x="0" y="6489"/>
                    <a:pt x="976" y="8097"/>
                    <a:pt x="2548" y="8918"/>
                  </a:cubicBezTo>
                  <a:cubicBezTo>
                    <a:pt x="2572" y="8930"/>
                    <a:pt x="2584" y="8930"/>
                    <a:pt x="2619" y="8930"/>
                  </a:cubicBezTo>
                  <a:cubicBezTo>
                    <a:pt x="2679" y="8930"/>
                    <a:pt x="2738" y="8895"/>
                    <a:pt x="2762" y="8835"/>
                  </a:cubicBezTo>
                  <a:cubicBezTo>
                    <a:pt x="2810" y="8764"/>
                    <a:pt x="2786" y="8656"/>
                    <a:pt x="2691" y="8621"/>
                  </a:cubicBezTo>
                  <a:cubicBezTo>
                    <a:pt x="2084" y="8299"/>
                    <a:pt x="1572" y="7859"/>
                    <a:pt x="1191" y="7335"/>
                  </a:cubicBezTo>
                  <a:lnTo>
                    <a:pt x="2096" y="7335"/>
                  </a:lnTo>
                  <a:cubicBezTo>
                    <a:pt x="2286" y="7775"/>
                    <a:pt x="2548" y="8180"/>
                    <a:pt x="2846" y="8514"/>
                  </a:cubicBezTo>
                  <a:cubicBezTo>
                    <a:pt x="2877" y="8551"/>
                    <a:pt x="2918" y="8569"/>
                    <a:pt x="2961" y="8569"/>
                  </a:cubicBezTo>
                  <a:cubicBezTo>
                    <a:pt x="3002" y="8569"/>
                    <a:pt x="3044" y="8554"/>
                    <a:pt x="3084" y="8525"/>
                  </a:cubicBezTo>
                  <a:cubicBezTo>
                    <a:pt x="3155" y="8466"/>
                    <a:pt x="3155" y="8359"/>
                    <a:pt x="3096" y="8287"/>
                  </a:cubicBezTo>
                  <a:cubicBezTo>
                    <a:pt x="2858" y="8013"/>
                    <a:pt x="2643" y="7692"/>
                    <a:pt x="2465" y="7335"/>
                  </a:cubicBezTo>
                  <a:cubicBezTo>
                    <a:pt x="2548" y="7323"/>
                    <a:pt x="2619" y="7263"/>
                    <a:pt x="2619" y="7168"/>
                  </a:cubicBezTo>
                  <a:cubicBezTo>
                    <a:pt x="2619" y="7085"/>
                    <a:pt x="2548" y="7001"/>
                    <a:pt x="2453" y="7001"/>
                  </a:cubicBezTo>
                  <a:lnTo>
                    <a:pt x="2334" y="7001"/>
                  </a:lnTo>
                  <a:cubicBezTo>
                    <a:pt x="2084" y="6370"/>
                    <a:pt x="1929" y="5632"/>
                    <a:pt x="1917" y="4882"/>
                  </a:cubicBezTo>
                  <a:lnTo>
                    <a:pt x="2096" y="4882"/>
                  </a:lnTo>
                  <a:cubicBezTo>
                    <a:pt x="2191" y="4882"/>
                    <a:pt x="2262" y="4799"/>
                    <a:pt x="2262" y="4715"/>
                  </a:cubicBezTo>
                  <a:cubicBezTo>
                    <a:pt x="2262" y="4620"/>
                    <a:pt x="2191" y="4549"/>
                    <a:pt x="2096" y="4549"/>
                  </a:cubicBezTo>
                  <a:lnTo>
                    <a:pt x="1917" y="4549"/>
                  </a:lnTo>
                  <a:cubicBezTo>
                    <a:pt x="1929" y="3775"/>
                    <a:pt x="2084" y="3049"/>
                    <a:pt x="2334" y="2418"/>
                  </a:cubicBezTo>
                  <a:lnTo>
                    <a:pt x="4572" y="2418"/>
                  </a:lnTo>
                  <a:lnTo>
                    <a:pt x="4572" y="2775"/>
                  </a:lnTo>
                  <a:cubicBezTo>
                    <a:pt x="4572" y="2870"/>
                    <a:pt x="4643" y="2941"/>
                    <a:pt x="4727" y="2941"/>
                  </a:cubicBezTo>
                  <a:cubicBezTo>
                    <a:pt x="4822" y="2941"/>
                    <a:pt x="4894" y="2870"/>
                    <a:pt x="4894" y="2775"/>
                  </a:cubicBezTo>
                  <a:lnTo>
                    <a:pt x="4894" y="2418"/>
                  </a:lnTo>
                  <a:lnTo>
                    <a:pt x="7132" y="2418"/>
                  </a:lnTo>
                  <a:cubicBezTo>
                    <a:pt x="7370" y="3049"/>
                    <a:pt x="7513" y="3775"/>
                    <a:pt x="7549" y="4549"/>
                  </a:cubicBezTo>
                  <a:lnTo>
                    <a:pt x="7370" y="4549"/>
                  </a:lnTo>
                  <a:cubicBezTo>
                    <a:pt x="7275" y="4549"/>
                    <a:pt x="7203" y="4620"/>
                    <a:pt x="7203" y="4715"/>
                  </a:cubicBezTo>
                  <a:cubicBezTo>
                    <a:pt x="7203" y="4799"/>
                    <a:pt x="7275" y="4882"/>
                    <a:pt x="7370" y="4882"/>
                  </a:cubicBezTo>
                  <a:lnTo>
                    <a:pt x="7549" y="4882"/>
                  </a:lnTo>
                  <a:cubicBezTo>
                    <a:pt x="7525" y="5632"/>
                    <a:pt x="7382" y="6370"/>
                    <a:pt x="7132" y="7001"/>
                  </a:cubicBezTo>
                  <a:lnTo>
                    <a:pt x="7013" y="7001"/>
                  </a:lnTo>
                  <a:cubicBezTo>
                    <a:pt x="6918" y="7001"/>
                    <a:pt x="6846" y="7085"/>
                    <a:pt x="6846" y="7168"/>
                  </a:cubicBezTo>
                  <a:cubicBezTo>
                    <a:pt x="6846" y="7263"/>
                    <a:pt x="6906" y="7323"/>
                    <a:pt x="6989" y="7335"/>
                  </a:cubicBezTo>
                  <a:cubicBezTo>
                    <a:pt x="6810" y="7692"/>
                    <a:pt x="6608" y="8025"/>
                    <a:pt x="6370" y="8287"/>
                  </a:cubicBezTo>
                  <a:cubicBezTo>
                    <a:pt x="6310" y="8359"/>
                    <a:pt x="6310" y="8466"/>
                    <a:pt x="6382" y="8525"/>
                  </a:cubicBezTo>
                  <a:cubicBezTo>
                    <a:pt x="6418" y="8549"/>
                    <a:pt x="6453" y="8573"/>
                    <a:pt x="6489" y="8573"/>
                  </a:cubicBezTo>
                  <a:cubicBezTo>
                    <a:pt x="6537" y="8573"/>
                    <a:pt x="6572" y="8549"/>
                    <a:pt x="6608" y="8514"/>
                  </a:cubicBezTo>
                  <a:cubicBezTo>
                    <a:pt x="6894" y="8180"/>
                    <a:pt x="7144" y="7787"/>
                    <a:pt x="7346" y="7335"/>
                  </a:cubicBezTo>
                  <a:lnTo>
                    <a:pt x="8263" y="7335"/>
                  </a:lnTo>
                  <a:cubicBezTo>
                    <a:pt x="7906" y="7811"/>
                    <a:pt x="7441" y="8228"/>
                    <a:pt x="6918" y="8525"/>
                  </a:cubicBezTo>
                  <a:cubicBezTo>
                    <a:pt x="6846" y="8573"/>
                    <a:pt x="6810" y="8680"/>
                    <a:pt x="6858" y="8752"/>
                  </a:cubicBezTo>
                  <a:cubicBezTo>
                    <a:pt x="6891" y="8801"/>
                    <a:pt x="6951" y="8833"/>
                    <a:pt x="7009" y="8833"/>
                  </a:cubicBezTo>
                  <a:cubicBezTo>
                    <a:pt x="7036" y="8833"/>
                    <a:pt x="7062" y="8826"/>
                    <a:pt x="7084" y="8811"/>
                  </a:cubicBezTo>
                  <a:cubicBezTo>
                    <a:pt x="7787" y="8406"/>
                    <a:pt x="8382" y="7811"/>
                    <a:pt x="8799" y="7109"/>
                  </a:cubicBezTo>
                  <a:cubicBezTo>
                    <a:pt x="9227" y="6382"/>
                    <a:pt x="9454" y="5561"/>
                    <a:pt x="9454" y="4715"/>
                  </a:cubicBezTo>
                  <a:cubicBezTo>
                    <a:pt x="9442" y="3453"/>
                    <a:pt x="8942" y="2275"/>
                    <a:pt x="8049" y="1382"/>
                  </a:cubicBezTo>
                  <a:cubicBezTo>
                    <a:pt x="7156" y="489"/>
                    <a:pt x="5965" y="1"/>
                    <a:pt x="4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24" name="Google Shape;11724;p80"/>
          <p:cNvGrpSpPr/>
          <p:nvPr/>
        </p:nvGrpSpPr>
        <p:grpSpPr>
          <a:xfrm>
            <a:off x="5377363" y="1341919"/>
            <a:ext cx="257357" cy="356627"/>
            <a:chOff x="5377363" y="1516169"/>
            <a:chExt cx="257357" cy="356627"/>
          </a:xfrm>
          <a:solidFill>
            <a:schemeClr val="tx1"/>
          </a:solidFill>
        </p:grpSpPr>
        <p:sp>
          <p:nvSpPr>
            <p:cNvPr id="11725" name="Google Shape;11725;p80"/>
            <p:cNvSpPr/>
            <p:nvPr/>
          </p:nvSpPr>
          <p:spPr>
            <a:xfrm>
              <a:off x="5377363" y="1516169"/>
              <a:ext cx="257357" cy="356627"/>
            </a:xfrm>
            <a:custGeom>
              <a:avLst/>
              <a:gdLst/>
              <a:ahLst/>
              <a:cxnLst/>
              <a:rect l="l" t="t" r="r" b="b"/>
              <a:pathLst>
                <a:path w="8086" h="11205" extrusionOk="0">
                  <a:moveTo>
                    <a:pt x="4073" y="334"/>
                  </a:moveTo>
                  <a:cubicBezTo>
                    <a:pt x="4263" y="334"/>
                    <a:pt x="4430" y="441"/>
                    <a:pt x="4525" y="608"/>
                  </a:cubicBezTo>
                  <a:cubicBezTo>
                    <a:pt x="4561" y="656"/>
                    <a:pt x="4620" y="679"/>
                    <a:pt x="4680" y="679"/>
                  </a:cubicBezTo>
                  <a:lnTo>
                    <a:pt x="5299" y="679"/>
                  </a:lnTo>
                  <a:cubicBezTo>
                    <a:pt x="5406" y="679"/>
                    <a:pt x="5490" y="775"/>
                    <a:pt x="5490" y="870"/>
                  </a:cubicBezTo>
                  <a:lnTo>
                    <a:pt x="5490" y="1406"/>
                  </a:lnTo>
                  <a:lnTo>
                    <a:pt x="2668" y="1406"/>
                  </a:lnTo>
                  <a:lnTo>
                    <a:pt x="2668" y="870"/>
                  </a:lnTo>
                  <a:lnTo>
                    <a:pt x="2644" y="870"/>
                  </a:lnTo>
                  <a:cubicBezTo>
                    <a:pt x="2644" y="775"/>
                    <a:pt x="2727" y="679"/>
                    <a:pt x="2835" y="679"/>
                  </a:cubicBezTo>
                  <a:lnTo>
                    <a:pt x="3454" y="679"/>
                  </a:lnTo>
                  <a:cubicBezTo>
                    <a:pt x="3513" y="679"/>
                    <a:pt x="3573" y="656"/>
                    <a:pt x="3608" y="608"/>
                  </a:cubicBezTo>
                  <a:cubicBezTo>
                    <a:pt x="3716" y="441"/>
                    <a:pt x="3870" y="334"/>
                    <a:pt x="4073" y="334"/>
                  </a:cubicBezTo>
                  <a:close/>
                  <a:moveTo>
                    <a:pt x="7395" y="1037"/>
                  </a:moveTo>
                  <a:cubicBezTo>
                    <a:pt x="7597" y="1037"/>
                    <a:pt x="7764" y="1203"/>
                    <a:pt x="7764" y="1394"/>
                  </a:cubicBezTo>
                  <a:lnTo>
                    <a:pt x="7764" y="10514"/>
                  </a:lnTo>
                  <a:cubicBezTo>
                    <a:pt x="7764" y="10716"/>
                    <a:pt x="7597" y="10871"/>
                    <a:pt x="7395" y="10871"/>
                  </a:cubicBezTo>
                  <a:lnTo>
                    <a:pt x="727" y="10871"/>
                  </a:lnTo>
                  <a:cubicBezTo>
                    <a:pt x="537" y="10871"/>
                    <a:pt x="370" y="10704"/>
                    <a:pt x="370" y="10514"/>
                  </a:cubicBezTo>
                  <a:lnTo>
                    <a:pt x="370" y="1394"/>
                  </a:lnTo>
                  <a:cubicBezTo>
                    <a:pt x="370" y="1203"/>
                    <a:pt x="537" y="1037"/>
                    <a:pt x="727" y="1037"/>
                  </a:cubicBezTo>
                  <a:lnTo>
                    <a:pt x="2323" y="1037"/>
                  </a:lnTo>
                  <a:lnTo>
                    <a:pt x="2323" y="1572"/>
                  </a:lnTo>
                  <a:cubicBezTo>
                    <a:pt x="2323" y="1668"/>
                    <a:pt x="2406" y="1739"/>
                    <a:pt x="2489" y="1739"/>
                  </a:cubicBezTo>
                  <a:lnTo>
                    <a:pt x="5644" y="1739"/>
                  </a:lnTo>
                  <a:cubicBezTo>
                    <a:pt x="5728" y="1739"/>
                    <a:pt x="5811" y="1668"/>
                    <a:pt x="5811" y="1572"/>
                  </a:cubicBezTo>
                  <a:lnTo>
                    <a:pt x="5811" y="1037"/>
                  </a:lnTo>
                  <a:close/>
                  <a:moveTo>
                    <a:pt x="4037" y="1"/>
                  </a:moveTo>
                  <a:cubicBezTo>
                    <a:pt x="3751" y="1"/>
                    <a:pt x="3501" y="132"/>
                    <a:pt x="3335" y="358"/>
                  </a:cubicBezTo>
                  <a:lnTo>
                    <a:pt x="2799" y="358"/>
                  </a:lnTo>
                  <a:cubicBezTo>
                    <a:pt x="2585" y="358"/>
                    <a:pt x="2382" y="501"/>
                    <a:pt x="2311" y="715"/>
                  </a:cubicBezTo>
                  <a:lnTo>
                    <a:pt x="691" y="715"/>
                  </a:lnTo>
                  <a:cubicBezTo>
                    <a:pt x="299" y="715"/>
                    <a:pt x="1" y="1025"/>
                    <a:pt x="1" y="1394"/>
                  </a:cubicBezTo>
                  <a:lnTo>
                    <a:pt x="1" y="10514"/>
                  </a:lnTo>
                  <a:cubicBezTo>
                    <a:pt x="1" y="10907"/>
                    <a:pt x="322" y="11204"/>
                    <a:pt x="691" y="11204"/>
                  </a:cubicBezTo>
                  <a:lnTo>
                    <a:pt x="7359" y="11204"/>
                  </a:lnTo>
                  <a:cubicBezTo>
                    <a:pt x="7740" y="11204"/>
                    <a:pt x="8038" y="10895"/>
                    <a:pt x="8038" y="10514"/>
                  </a:cubicBezTo>
                  <a:lnTo>
                    <a:pt x="8038" y="1394"/>
                  </a:lnTo>
                  <a:cubicBezTo>
                    <a:pt x="8085" y="1025"/>
                    <a:pt x="7776" y="715"/>
                    <a:pt x="7383" y="715"/>
                  </a:cubicBezTo>
                  <a:lnTo>
                    <a:pt x="5763" y="715"/>
                  </a:lnTo>
                  <a:cubicBezTo>
                    <a:pt x="5692" y="501"/>
                    <a:pt x="5490" y="358"/>
                    <a:pt x="5275" y="358"/>
                  </a:cubicBezTo>
                  <a:lnTo>
                    <a:pt x="4740" y="358"/>
                  </a:lnTo>
                  <a:cubicBezTo>
                    <a:pt x="4573" y="132"/>
                    <a:pt x="4323" y="1"/>
                    <a:pt x="4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80"/>
            <p:cNvSpPr/>
            <p:nvPr/>
          </p:nvSpPr>
          <p:spPr>
            <a:xfrm>
              <a:off x="5501681" y="1538925"/>
              <a:ext cx="10248" cy="10248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cubicBezTo>
                    <a:pt x="250" y="322"/>
                    <a:pt x="322" y="250"/>
                    <a:pt x="322" y="155"/>
                  </a:cubicBez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80"/>
            <p:cNvSpPr/>
            <p:nvPr/>
          </p:nvSpPr>
          <p:spPr>
            <a:xfrm>
              <a:off x="5401233" y="1560886"/>
              <a:ext cx="211112" cy="278554"/>
            </a:xfrm>
            <a:custGeom>
              <a:avLst/>
              <a:gdLst/>
              <a:ahLst/>
              <a:cxnLst/>
              <a:rect l="l" t="t" r="r" b="b"/>
              <a:pathLst>
                <a:path w="6633" h="8752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8597"/>
                  </a:lnTo>
                  <a:cubicBezTo>
                    <a:pt x="1" y="8680"/>
                    <a:pt x="72" y="8752"/>
                    <a:pt x="156" y="8752"/>
                  </a:cubicBezTo>
                  <a:lnTo>
                    <a:pt x="6466" y="8752"/>
                  </a:lnTo>
                  <a:cubicBezTo>
                    <a:pt x="6561" y="8752"/>
                    <a:pt x="6633" y="8680"/>
                    <a:pt x="6633" y="8597"/>
                  </a:cubicBezTo>
                  <a:lnTo>
                    <a:pt x="6633" y="167"/>
                  </a:lnTo>
                  <a:cubicBezTo>
                    <a:pt x="6633" y="84"/>
                    <a:pt x="6561" y="1"/>
                    <a:pt x="6478" y="1"/>
                  </a:cubicBezTo>
                  <a:lnTo>
                    <a:pt x="5597" y="1"/>
                  </a:lnTo>
                  <a:cubicBezTo>
                    <a:pt x="5502" y="1"/>
                    <a:pt x="5430" y="84"/>
                    <a:pt x="5430" y="167"/>
                  </a:cubicBezTo>
                  <a:cubicBezTo>
                    <a:pt x="5430" y="263"/>
                    <a:pt x="5502" y="334"/>
                    <a:pt x="5597" y="334"/>
                  </a:cubicBezTo>
                  <a:lnTo>
                    <a:pt x="6311" y="334"/>
                  </a:lnTo>
                  <a:lnTo>
                    <a:pt x="6311" y="8430"/>
                  </a:lnTo>
                  <a:lnTo>
                    <a:pt x="322" y="8430"/>
                  </a:lnTo>
                  <a:lnTo>
                    <a:pt x="322" y="334"/>
                  </a:lnTo>
                  <a:lnTo>
                    <a:pt x="1037" y="334"/>
                  </a:lnTo>
                  <a:cubicBezTo>
                    <a:pt x="1132" y="334"/>
                    <a:pt x="1203" y="263"/>
                    <a:pt x="1203" y="167"/>
                  </a:cubicBezTo>
                  <a:cubicBezTo>
                    <a:pt x="1203" y="84"/>
                    <a:pt x="1132" y="1"/>
                    <a:pt x="1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80"/>
            <p:cNvSpPr/>
            <p:nvPr/>
          </p:nvSpPr>
          <p:spPr>
            <a:xfrm>
              <a:off x="5434207" y="1672664"/>
              <a:ext cx="33387" cy="33387"/>
            </a:xfrm>
            <a:custGeom>
              <a:avLst/>
              <a:gdLst/>
              <a:ahLst/>
              <a:cxnLst/>
              <a:rect l="l" t="t" r="r" b="b"/>
              <a:pathLst>
                <a:path w="1049" h="1049" extrusionOk="0">
                  <a:moveTo>
                    <a:pt x="525" y="311"/>
                  </a:moveTo>
                  <a:cubicBezTo>
                    <a:pt x="632" y="311"/>
                    <a:pt x="715" y="406"/>
                    <a:pt x="715" y="513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13"/>
                  </a:cubicBezTo>
                  <a:cubicBezTo>
                    <a:pt x="334" y="406"/>
                    <a:pt x="418" y="311"/>
                    <a:pt x="525" y="311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25"/>
                  </a:cubicBezTo>
                  <a:cubicBezTo>
                    <a:pt x="1" y="811"/>
                    <a:pt x="239" y="1049"/>
                    <a:pt x="525" y="1049"/>
                  </a:cubicBezTo>
                  <a:cubicBezTo>
                    <a:pt x="810" y="1049"/>
                    <a:pt x="1049" y="811"/>
                    <a:pt x="1049" y="525"/>
                  </a:cubicBezTo>
                  <a:cubicBezTo>
                    <a:pt x="1049" y="239"/>
                    <a:pt x="81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80"/>
            <p:cNvSpPr/>
            <p:nvPr/>
          </p:nvSpPr>
          <p:spPr>
            <a:xfrm>
              <a:off x="5434207" y="172307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01"/>
                  </a:cubicBezTo>
                  <a:cubicBezTo>
                    <a:pt x="703" y="608"/>
                    <a:pt x="632" y="703"/>
                    <a:pt x="525" y="703"/>
                  </a:cubicBezTo>
                  <a:cubicBezTo>
                    <a:pt x="418" y="703"/>
                    <a:pt x="334" y="608"/>
                    <a:pt x="334" y="501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80"/>
            <p:cNvSpPr/>
            <p:nvPr/>
          </p:nvSpPr>
          <p:spPr>
            <a:xfrm>
              <a:off x="5434207" y="1773112"/>
              <a:ext cx="33387" cy="33355"/>
            </a:xfrm>
            <a:custGeom>
              <a:avLst/>
              <a:gdLst/>
              <a:ahLst/>
              <a:cxnLst/>
              <a:rect l="l" t="t" r="r" b="b"/>
              <a:pathLst>
                <a:path w="1049" h="1048" extrusionOk="0">
                  <a:moveTo>
                    <a:pt x="525" y="310"/>
                  </a:moveTo>
                  <a:cubicBezTo>
                    <a:pt x="632" y="310"/>
                    <a:pt x="715" y="405"/>
                    <a:pt x="715" y="512"/>
                  </a:cubicBezTo>
                  <a:cubicBezTo>
                    <a:pt x="703" y="619"/>
                    <a:pt x="632" y="703"/>
                    <a:pt x="525" y="703"/>
                  </a:cubicBezTo>
                  <a:cubicBezTo>
                    <a:pt x="418" y="703"/>
                    <a:pt x="334" y="607"/>
                    <a:pt x="334" y="512"/>
                  </a:cubicBezTo>
                  <a:cubicBezTo>
                    <a:pt x="334" y="405"/>
                    <a:pt x="418" y="310"/>
                    <a:pt x="525" y="310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cubicBezTo>
                    <a:pt x="1" y="810"/>
                    <a:pt x="239" y="1048"/>
                    <a:pt x="525" y="1048"/>
                  </a:cubicBezTo>
                  <a:cubicBezTo>
                    <a:pt x="810" y="1048"/>
                    <a:pt x="1049" y="810"/>
                    <a:pt x="1049" y="524"/>
                  </a:cubicBezTo>
                  <a:cubicBezTo>
                    <a:pt x="1025" y="226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80"/>
            <p:cNvSpPr/>
            <p:nvPr/>
          </p:nvSpPr>
          <p:spPr>
            <a:xfrm>
              <a:off x="5478924" y="1672664"/>
              <a:ext cx="60663" cy="10662"/>
            </a:xfrm>
            <a:custGeom>
              <a:avLst/>
              <a:gdLst/>
              <a:ahLst/>
              <a:cxnLst/>
              <a:rect l="l" t="t" r="r" b="b"/>
              <a:pathLst>
                <a:path w="1906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39" y="334"/>
                  </a:lnTo>
                  <a:cubicBezTo>
                    <a:pt x="1822" y="334"/>
                    <a:pt x="1906" y="263"/>
                    <a:pt x="1906" y="168"/>
                  </a:cubicBezTo>
                  <a:cubicBezTo>
                    <a:pt x="1906" y="84"/>
                    <a:pt x="1846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80"/>
            <p:cNvSpPr/>
            <p:nvPr/>
          </p:nvSpPr>
          <p:spPr>
            <a:xfrm>
              <a:off x="5478924" y="1695039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0"/>
                    <a:pt x="3132" y="167"/>
                  </a:cubicBezTo>
                  <a:cubicBezTo>
                    <a:pt x="3132" y="72"/>
                    <a:pt x="3061" y="0"/>
                    <a:pt x="2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3" name="Google Shape;11733;p80"/>
            <p:cNvSpPr/>
            <p:nvPr/>
          </p:nvSpPr>
          <p:spPr>
            <a:xfrm>
              <a:off x="5478924" y="1723079"/>
              <a:ext cx="60663" cy="10248"/>
            </a:xfrm>
            <a:custGeom>
              <a:avLst/>
              <a:gdLst/>
              <a:ahLst/>
              <a:cxnLst/>
              <a:rect l="l" t="t" r="r" b="b"/>
              <a:pathLst>
                <a:path w="190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39" y="322"/>
                  </a:lnTo>
                  <a:cubicBezTo>
                    <a:pt x="1822" y="322"/>
                    <a:pt x="1906" y="251"/>
                    <a:pt x="1906" y="167"/>
                  </a:cubicBezTo>
                  <a:cubicBezTo>
                    <a:pt x="1906" y="72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4" name="Google Shape;11734;p80"/>
            <p:cNvSpPr/>
            <p:nvPr/>
          </p:nvSpPr>
          <p:spPr>
            <a:xfrm>
              <a:off x="5478924" y="1745422"/>
              <a:ext cx="99716" cy="10280"/>
            </a:xfrm>
            <a:custGeom>
              <a:avLst/>
              <a:gdLst/>
              <a:ahLst/>
              <a:cxnLst/>
              <a:rect l="l" t="t" r="r" b="b"/>
              <a:pathLst>
                <a:path w="3133" h="323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56" y="322"/>
                  </a:cubicBezTo>
                  <a:lnTo>
                    <a:pt x="2977" y="322"/>
                  </a:lnTo>
                  <a:cubicBezTo>
                    <a:pt x="3061" y="322"/>
                    <a:pt x="3132" y="251"/>
                    <a:pt x="3132" y="156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80"/>
            <p:cNvSpPr/>
            <p:nvPr/>
          </p:nvSpPr>
          <p:spPr>
            <a:xfrm>
              <a:off x="5478924" y="1773112"/>
              <a:ext cx="60663" cy="10630"/>
            </a:xfrm>
            <a:custGeom>
              <a:avLst/>
              <a:gdLst/>
              <a:ahLst/>
              <a:cxnLst/>
              <a:rect l="l" t="t" r="r" b="b"/>
              <a:pathLst>
                <a:path w="190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39" y="333"/>
                  </a:lnTo>
                  <a:cubicBezTo>
                    <a:pt x="1822" y="333"/>
                    <a:pt x="1906" y="262"/>
                    <a:pt x="1906" y="167"/>
                  </a:cubicBezTo>
                  <a:cubicBezTo>
                    <a:pt x="1906" y="83"/>
                    <a:pt x="1846" y="0"/>
                    <a:pt x="1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80"/>
            <p:cNvSpPr/>
            <p:nvPr/>
          </p:nvSpPr>
          <p:spPr>
            <a:xfrm>
              <a:off x="5478924" y="1795455"/>
              <a:ext cx="99716" cy="10630"/>
            </a:xfrm>
            <a:custGeom>
              <a:avLst/>
              <a:gdLst/>
              <a:ahLst/>
              <a:cxnLst/>
              <a:rect l="l" t="t" r="r" b="b"/>
              <a:pathLst>
                <a:path w="3133" h="33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80"/>
            <p:cNvSpPr/>
            <p:nvPr/>
          </p:nvSpPr>
          <p:spPr>
            <a:xfrm>
              <a:off x="5478924" y="1588926"/>
              <a:ext cx="99716" cy="10662"/>
            </a:xfrm>
            <a:custGeom>
              <a:avLst/>
              <a:gdLst/>
              <a:ahLst/>
              <a:cxnLst/>
              <a:rect l="l" t="t" r="r" b="b"/>
              <a:pathLst>
                <a:path w="313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2977" y="334"/>
                  </a:lnTo>
                  <a:cubicBezTo>
                    <a:pt x="3061" y="334"/>
                    <a:pt x="3132" y="251"/>
                    <a:pt x="3132" y="167"/>
                  </a:cubicBezTo>
                  <a:cubicBezTo>
                    <a:pt x="3132" y="72"/>
                    <a:pt x="3061" y="1"/>
                    <a:pt x="2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80"/>
            <p:cNvSpPr/>
            <p:nvPr/>
          </p:nvSpPr>
          <p:spPr>
            <a:xfrm>
              <a:off x="5434207" y="1639341"/>
              <a:ext cx="144783" cy="10248"/>
            </a:xfrm>
            <a:custGeom>
              <a:avLst/>
              <a:gdLst/>
              <a:ahLst/>
              <a:cxnLst/>
              <a:rect l="l" t="t" r="r" b="b"/>
              <a:pathLst>
                <a:path w="4549" h="322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7" y="322"/>
                  </a:cubicBezTo>
                  <a:lnTo>
                    <a:pt x="4382" y="322"/>
                  </a:lnTo>
                  <a:cubicBezTo>
                    <a:pt x="4466" y="322"/>
                    <a:pt x="4537" y="250"/>
                    <a:pt x="4537" y="155"/>
                  </a:cubicBezTo>
                  <a:cubicBezTo>
                    <a:pt x="4549" y="72"/>
                    <a:pt x="4466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80"/>
            <p:cNvSpPr/>
            <p:nvPr/>
          </p:nvSpPr>
          <p:spPr>
            <a:xfrm>
              <a:off x="5479306" y="1611301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5" y="322"/>
                    <a:pt x="846" y="250"/>
                    <a:pt x="846" y="167"/>
                  </a:cubicBezTo>
                  <a:cubicBezTo>
                    <a:pt x="846" y="72"/>
                    <a:pt x="775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80"/>
            <p:cNvSpPr/>
            <p:nvPr/>
          </p:nvSpPr>
          <p:spPr>
            <a:xfrm>
              <a:off x="5518327" y="1611301"/>
              <a:ext cx="26958" cy="10248"/>
            </a:xfrm>
            <a:custGeom>
              <a:avLst/>
              <a:gdLst/>
              <a:ahLst/>
              <a:cxnLst/>
              <a:rect l="l" t="t" r="r" b="b"/>
              <a:pathLst>
                <a:path w="847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680" y="322"/>
                  </a:lnTo>
                  <a:cubicBezTo>
                    <a:pt x="763" y="322"/>
                    <a:pt x="846" y="250"/>
                    <a:pt x="846" y="167"/>
                  </a:cubicBezTo>
                  <a:cubicBezTo>
                    <a:pt x="846" y="72"/>
                    <a:pt x="763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80"/>
            <p:cNvSpPr/>
            <p:nvPr/>
          </p:nvSpPr>
          <p:spPr>
            <a:xfrm>
              <a:off x="5434207" y="1588926"/>
              <a:ext cx="32623" cy="32623"/>
            </a:xfrm>
            <a:custGeom>
              <a:avLst/>
              <a:gdLst/>
              <a:ahLst/>
              <a:cxnLst/>
              <a:rect l="l" t="t" r="r" b="b"/>
              <a:pathLst>
                <a:path w="1025" h="1025" extrusionOk="0">
                  <a:moveTo>
                    <a:pt x="703" y="334"/>
                  </a:moveTo>
                  <a:lnTo>
                    <a:pt x="703" y="703"/>
                  </a:lnTo>
                  <a:lnTo>
                    <a:pt x="334" y="703"/>
                  </a:lnTo>
                  <a:lnTo>
                    <a:pt x="334" y="334"/>
                  </a:lnTo>
                  <a:close/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84" y="1025"/>
                    <a:pt x="167" y="1025"/>
                  </a:cubicBezTo>
                  <a:lnTo>
                    <a:pt x="870" y="1025"/>
                  </a:lnTo>
                  <a:cubicBezTo>
                    <a:pt x="953" y="1025"/>
                    <a:pt x="1025" y="953"/>
                    <a:pt x="1025" y="870"/>
                  </a:cubicBezTo>
                  <a:lnTo>
                    <a:pt x="1025" y="167"/>
                  </a:lnTo>
                  <a:cubicBezTo>
                    <a:pt x="1025" y="72"/>
                    <a:pt x="953" y="1"/>
                    <a:pt x="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2" name="Google Shape;11742;p80"/>
          <p:cNvGrpSpPr/>
          <p:nvPr/>
        </p:nvGrpSpPr>
        <p:grpSpPr>
          <a:xfrm>
            <a:off x="4880567" y="1361620"/>
            <a:ext cx="356245" cy="317607"/>
            <a:chOff x="4880567" y="1535870"/>
            <a:chExt cx="356245" cy="317607"/>
          </a:xfrm>
          <a:solidFill>
            <a:schemeClr val="tx1"/>
          </a:solidFill>
        </p:grpSpPr>
        <p:sp>
          <p:nvSpPr>
            <p:cNvPr id="11743" name="Google Shape;11743;p80"/>
            <p:cNvSpPr/>
            <p:nvPr/>
          </p:nvSpPr>
          <p:spPr>
            <a:xfrm>
              <a:off x="5103774" y="1535870"/>
              <a:ext cx="100448" cy="128138"/>
            </a:xfrm>
            <a:custGeom>
              <a:avLst/>
              <a:gdLst/>
              <a:ahLst/>
              <a:cxnLst/>
              <a:rect l="l" t="t" r="r" b="b"/>
              <a:pathLst>
                <a:path w="3156" h="4026" extrusionOk="0">
                  <a:moveTo>
                    <a:pt x="1560" y="334"/>
                  </a:moveTo>
                  <a:cubicBezTo>
                    <a:pt x="2251" y="334"/>
                    <a:pt x="2799" y="882"/>
                    <a:pt x="2799" y="1561"/>
                  </a:cubicBezTo>
                  <a:cubicBezTo>
                    <a:pt x="2799" y="2120"/>
                    <a:pt x="2453" y="2573"/>
                    <a:pt x="1965" y="2739"/>
                  </a:cubicBezTo>
                  <a:lnTo>
                    <a:pt x="2251" y="1608"/>
                  </a:lnTo>
                  <a:cubicBezTo>
                    <a:pt x="2275" y="1513"/>
                    <a:pt x="2215" y="1430"/>
                    <a:pt x="2132" y="1418"/>
                  </a:cubicBezTo>
                  <a:cubicBezTo>
                    <a:pt x="2113" y="1410"/>
                    <a:pt x="2094" y="1407"/>
                    <a:pt x="2076" y="1407"/>
                  </a:cubicBezTo>
                  <a:cubicBezTo>
                    <a:pt x="2006" y="1407"/>
                    <a:pt x="1948" y="1461"/>
                    <a:pt x="1929" y="1537"/>
                  </a:cubicBezTo>
                  <a:lnTo>
                    <a:pt x="1917" y="1584"/>
                  </a:lnTo>
                  <a:lnTo>
                    <a:pt x="1215" y="1584"/>
                  </a:lnTo>
                  <a:lnTo>
                    <a:pt x="1203" y="1537"/>
                  </a:lnTo>
                  <a:cubicBezTo>
                    <a:pt x="1182" y="1453"/>
                    <a:pt x="1106" y="1415"/>
                    <a:pt x="1040" y="1415"/>
                  </a:cubicBezTo>
                  <a:cubicBezTo>
                    <a:pt x="1031" y="1415"/>
                    <a:pt x="1021" y="1416"/>
                    <a:pt x="1013" y="1418"/>
                  </a:cubicBezTo>
                  <a:cubicBezTo>
                    <a:pt x="917" y="1441"/>
                    <a:pt x="882" y="1537"/>
                    <a:pt x="894" y="1608"/>
                  </a:cubicBezTo>
                  <a:lnTo>
                    <a:pt x="1179" y="2739"/>
                  </a:lnTo>
                  <a:cubicBezTo>
                    <a:pt x="679" y="2573"/>
                    <a:pt x="322" y="2120"/>
                    <a:pt x="322" y="1561"/>
                  </a:cubicBezTo>
                  <a:cubicBezTo>
                    <a:pt x="322" y="882"/>
                    <a:pt x="882" y="334"/>
                    <a:pt x="1560" y="334"/>
                  </a:cubicBezTo>
                  <a:close/>
                  <a:moveTo>
                    <a:pt x="1822" y="1906"/>
                  </a:moveTo>
                  <a:lnTo>
                    <a:pt x="1608" y="2799"/>
                  </a:lnTo>
                  <a:lnTo>
                    <a:pt x="1513" y="2799"/>
                  </a:lnTo>
                  <a:lnTo>
                    <a:pt x="1286" y="1906"/>
                  </a:lnTo>
                  <a:close/>
                  <a:moveTo>
                    <a:pt x="1906" y="3096"/>
                  </a:moveTo>
                  <a:lnTo>
                    <a:pt x="1906" y="3501"/>
                  </a:lnTo>
                  <a:lnTo>
                    <a:pt x="1917" y="3501"/>
                  </a:lnTo>
                  <a:lnTo>
                    <a:pt x="1203" y="3513"/>
                  </a:lnTo>
                  <a:cubicBezTo>
                    <a:pt x="1203" y="3513"/>
                    <a:pt x="1191" y="3513"/>
                    <a:pt x="1191" y="3501"/>
                  </a:cubicBezTo>
                  <a:lnTo>
                    <a:pt x="1191" y="3096"/>
                  </a:lnTo>
                  <a:cubicBezTo>
                    <a:pt x="1310" y="3120"/>
                    <a:pt x="1429" y="3144"/>
                    <a:pt x="1548" y="3144"/>
                  </a:cubicBezTo>
                  <a:cubicBezTo>
                    <a:pt x="1667" y="3144"/>
                    <a:pt x="1798" y="3120"/>
                    <a:pt x="1906" y="3096"/>
                  </a:cubicBezTo>
                  <a:close/>
                  <a:moveTo>
                    <a:pt x="1560" y="1"/>
                  </a:moveTo>
                  <a:cubicBezTo>
                    <a:pt x="703" y="1"/>
                    <a:pt x="1" y="703"/>
                    <a:pt x="1" y="1561"/>
                  </a:cubicBezTo>
                  <a:cubicBezTo>
                    <a:pt x="1" y="2180"/>
                    <a:pt x="358" y="2704"/>
                    <a:pt x="882" y="2977"/>
                  </a:cubicBezTo>
                  <a:lnTo>
                    <a:pt x="882" y="3501"/>
                  </a:lnTo>
                  <a:cubicBezTo>
                    <a:pt x="882" y="3692"/>
                    <a:pt x="1024" y="3847"/>
                    <a:pt x="1215" y="3847"/>
                  </a:cubicBezTo>
                  <a:lnTo>
                    <a:pt x="1417" y="3847"/>
                  </a:lnTo>
                  <a:lnTo>
                    <a:pt x="1417" y="3858"/>
                  </a:lnTo>
                  <a:cubicBezTo>
                    <a:pt x="1417" y="3942"/>
                    <a:pt x="1489" y="4025"/>
                    <a:pt x="1572" y="4025"/>
                  </a:cubicBezTo>
                  <a:cubicBezTo>
                    <a:pt x="1667" y="4025"/>
                    <a:pt x="1739" y="3942"/>
                    <a:pt x="1739" y="3858"/>
                  </a:cubicBezTo>
                  <a:lnTo>
                    <a:pt x="1739" y="3847"/>
                  </a:lnTo>
                  <a:lnTo>
                    <a:pt x="1929" y="3847"/>
                  </a:lnTo>
                  <a:cubicBezTo>
                    <a:pt x="2120" y="3847"/>
                    <a:pt x="2275" y="3692"/>
                    <a:pt x="2275" y="3501"/>
                  </a:cubicBezTo>
                  <a:lnTo>
                    <a:pt x="2275" y="2977"/>
                  </a:lnTo>
                  <a:cubicBezTo>
                    <a:pt x="2799" y="2727"/>
                    <a:pt x="3156" y="2192"/>
                    <a:pt x="3156" y="1561"/>
                  </a:cubicBezTo>
                  <a:cubicBezTo>
                    <a:pt x="3120" y="703"/>
                    <a:pt x="2429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80"/>
            <p:cNvSpPr/>
            <p:nvPr/>
          </p:nvSpPr>
          <p:spPr>
            <a:xfrm>
              <a:off x="4880567" y="1552929"/>
              <a:ext cx="200895" cy="300547"/>
            </a:xfrm>
            <a:custGeom>
              <a:avLst/>
              <a:gdLst/>
              <a:ahLst/>
              <a:cxnLst/>
              <a:rect l="l" t="t" r="r" b="b"/>
              <a:pathLst>
                <a:path w="6312" h="9443" extrusionOk="0">
                  <a:moveTo>
                    <a:pt x="3144" y="310"/>
                  </a:moveTo>
                  <a:cubicBezTo>
                    <a:pt x="3632" y="310"/>
                    <a:pt x="4037" y="632"/>
                    <a:pt x="4037" y="1025"/>
                  </a:cubicBezTo>
                  <a:cubicBezTo>
                    <a:pt x="3751" y="929"/>
                    <a:pt x="3454" y="870"/>
                    <a:pt x="3144" y="870"/>
                  </a:cubicBezTo>
                  <a:cubicBezTo>
                    <a:pt x="2834" y="870"/>
                    <a:pt x="2537" y="929"/>
                    <a:pt x="2251" y="1025"/>
                  </a:cubicBezTo>
                  <a:cubicBezTo>
                    <a:pt x="2251" y="644"/>
                    <a:pt x="2644" y="310"/>
                    <a:pt x="3144" y="310"/>
                  </a:cubicBezTo>
                  <a:close/>
                  <a:moveTo>
                    <a:pt x="3144" y="1191"/>
                  </a:moveTo>
                  <a:cubicBezTo>
                    <a:pt x="4299" y="1191"/>
                    <a:pt x="5251" y="2144"/>
                    <a:pt x="5251" y="3311"/>
                  </a:cubicBezTo>
                  <a:cubicBezTo>
                    <a:pt x="5251" y="3620"/>
                    <a:pt x="5180" y="3918"/>
                    <a:pt x="5061" y="4203"/>
                  </a:cubicBezTo>
                  <a:lnTo>
                    <a:pt x="5061" y="4049"/>
                  </a:lnTo>
                  <a:cubicBezTo>
                    <a:pt x="5061" y="3858"/>
                    <a:pt x="4978" y="3668"/>
                    <a:pt x="4823" y="3525"/>
                  </a:cubicBezTo>
                  <a:cubicBezTo>
                    <a:pt x="4501" y="3251"/>
                    <a:pt x="3751" y="2739"/>
                    <a:pt x="2453" y="2608"/>
                  </a:cubicBezTo>
                  <a:cubicBezTo>
                    <a:pt x="2447" y="2607"/>
                    <a:pt x="2441" y="2607"/>
                    <a:pt x="2435" y="2607"/>
                  </a:cubicBezTo>
                  <a:cubicBezTo>
                    <a:pt x="2360" y="2607"/>
                    <a:pt x="2297" y="2674"/>
                    <a:pt x="2275" y="2751"/>
                  </a:cubicBezTo>
                  <a:cubicBezTo>
                    <a:pt x="2263" y="2846"/>
                    <a:pt x="2334" y="2918"/>
                    <a:pt x="2430" y="2930"/>
                  </a:cubicBezTo>
                  <a:cubicBezTo>
                    <a:pt x="3632" y="3049"/>
                    <a:pt x="4323" y="3513"/>
                    <a:pt x="4620" y="3763"/>
                  </a:cubicBezTo>
                  <a:cubicBezTo>
                    <a:pt x="4692" y="3822"/>
                    <a:pt x="4728" y="3930"/>
                    <a:pt x="4728" y="4037"/>
                  </a:cubicBezTo>
                  <a:lnTo>
                    <a:pt x="4728" y="4346"/>
                  </a:lnTo>
                  <a:cubicBezTo>
                    <a:pt x="4728" y="5227"/>
                    <a:pt x="4025" y="5942"/>
                    <a:pt x="3144" y="5942"/>
                  </a:cubicBezTo>
                  <a:cubicBezTo>
                    <a:pt x="3137" y="5942"/>
                    <a:pt x="3130" y="5942"/>
                    <a:pt x="3122" y="5942"/>
                  </a:cubicBezTo>
                  <a:cubicBezTo>
                    <a:pt x="2251" y="5942"/>
                    <a:pt x="1549" y="5232"/>
                    <a:pt x="1549" y="4358"/>
                  </a:cubicBezTo>
                  <a:lnTo>
                    <a:pt x="1549" y="4227"/>
                  </a:lnTo>
                  <a:cubicBezTo>
                    <a:pt x="1549" y="4168"/>
                    <a:pt x="1584" y="4108"/>
                    <a:pt x="1644" y="4084"/>
                  </a:cubicBezTo>
                  <a:cubicBezTo>
                    <a:pt x="1846" y="3965"/>
                    <a:pt x="2120" y="3739"/>
                    <a:pt x="2239" y="3370"/>
                  </a:cubicBezTo>
                  <a:cubicBezTo>
                    <a:pt x="2263" y="3275"/>
                    <a:pt x="2215" y="3191"/>
                    <a:pt x="2132" y="3156"/>
                  </a:cubicBezTo>
                  <a:cubicBezTo>
                    <a:pt x="2113" y="3151"/>
                    <a:pt x="2094" y="3149"/>
                    <a:pt x="2077" y="3149"/>
                  </a:cubicBezTo>
                  <a:cubicBezTo>
                    <a:pt x="2005" y="3149"/>
                    <a:pt x="1946" y="3187"/>
                    <a:pt x="1918" y="3263"/>
                  </a:cubicBezTo>
                  <a:cubicBezTo>
                    <a:pt x="1834" y="3525"/>
                    <a:pt x="1620" y="3692"/>
                    <a:pt x="1477" y="3787"/>
                  </a:cubicBezTo>
                  <a:cubicBezTo>
                    <a:pt x="1322" y="3870"/>
                    <a:pt x="1215" y="4037"/>
                    <a:pt x="1215" y="4203"/>
                  </a:cubicBezTo>
                  <a:cubicBezTo>
                    <a:pt x="1084" y="3918"/>
                    <a:pt x="1025" y="3620"/>
                    <a:pt x="1025" y="3311"/>
                  </a:cubicBezTo>
                  <a:cubicBezTo>
                    <a:pt x="1025" y="2144"/>
                    <a:pt x="1977" y="1191"/>
                    <a:pt x="3144" y="1191"/>
                  </a:cubicBezTo>
                  <a:close/>
                  <a:moveTo>
                    <a:pt x="3858" y="6144"/>
                  </a:moveTo>
                  <a:lnTo>
                    <a:pt x="3858" y="6537"/>
                  </a:lnTo>
                  <a:cubicBezTo>
                    <a:pt x="3858" y="6740"/>
                    <a:pt x="3977" y="6918"/>
                    <a:pt x="4168" y="7013"/>
                  </a:cubicBezTo>
                  <a:lnTo>
                    <a:pt x="4406" y="7121"/>
                  </a:lnTo>
                  <a:cubicBezTo>
                    <a:pt x="4156" y="7597"/>
                    <a:pt x="3680" y="7894"/>
                    <a:pt x="3144" y="7894"/>
                  </a:cubicBezTo>
                  <a:cubicBezTo>
                    <a:pt x="2608" y="7894"/>
                    <a:pt x="2132" y="7597"/>
                    <a:pt x="1882" y="7121"/>
                  </a:cubicBezTo>
                  <a:lnTo>
                    <a:pt x="2120" y="7013"/>
                  </a:lnTo>
                  <a:cubicBezTo>
                    <a:pt x="2311" y="6918"/>
                    <a:pt x="2430" y="6740"/>
                    <a:pt x="2430" y="6537"/>
                  </a:cubicBezTo>
                  <a:lnTo>
                    <a:pt x="2430" y="6144"/>
                  </a:lnTo>
                  <a:cubicBezTo>
                    <a:pt x="2644" y="6239"/>
                    <a:pt x="2882" y="6287"/>
                    <a:pt x="3144" y="6287"/>
                  </a:cubicBezTo>
                  <a:cubicBezTo>
                    <a:pt x="3394" y="6287"/>
                    <a:pt x="3632" y="6239"/>
                    <a:pt x="3858" y="6144"/>
                  </a:cubicBezTo>
                  <a:close/>
                  <a:moveTo>
                    <a:pt x="3144" y="1"/>
                  </a:moveTo>
                  <a:cubicBezTo>
                    <a:pt x="2465" y="1"/>
                    <a:pt x="1918" y="465"/>
                    <a:pt x="1918" y="1048"/>
                  </a:cubicBezTo>
                  <a:cubicBezTo>
                    <a:pt x="1918" y="1084"/>
                    <a:pt x="1918" y="1144"/>
                    <a:pt x="1930" y="1191"/>
                  </a:cubicBezTo>
                  <a:cubicBezTo>
                    <a:pt x="1191" y="1608"/>
                    <a:pt x="703" y="2418"/>
                    <a:pt x="703" y="3322"/>
                  </a:cubicBezTo>
                  <a:cubicBezTo>
                    <a:pt x="703" y="3918"/>
                    <a:pt x="918" y="4501"/>
                    <a:pt x="1310" y="4942"/>
                  </a:cubicBezTo>
                  <a:cubicBezTo>
                    <a:pt x="1441" y="5370"/>
                    <a:pt x="1727" y="5739"/>
                    <a:pt x="2096" y="5989"/>
                  </a:cubicBezTo>
                  <a:lnTo>
                    <a:pt x="2096" y="6549"/>
                  </a:lnTo>
                  <a:cubicBezTo>
                    <a:pt x="2096" y="6620"/>
                    <a:pt x="2049" y="6680"/>
                    <a:pt x="1989" y="6716"/>
                  </a:cubicBezTo>
                  <a:lnTo>
                    <a:pt x="525" y="7371"/>
                  </a:lnTo>
                  <a:cubicBezTo>
                    <a:pt x="203" y="7501"/>
                    <a:pt x="1" y="7811"/>
                    <a:pt x="1" y="8156"/>
                  </a:cubicBezTo>
                  <a:lnTo>
                    <a:pt x="1" y="9276"/>
                  </a:lnTo>
                  <a:cubicBezTo>
                    <a:pt x="1" y="9359"/>
                    <a:pt x="72" y="9442"/>
                    <a:pt x="167" y="9442"/>
                  </a:cubicBezTo>
                  <a:cubicBezTo>
                    <a:pt x="251" y="9442"/>
                    <a:pt x="322" y="9359"/>
                    <a:pt x="322" y="9276"/>
                  </a:cubicBezTo>
                  <a:lnTo>
                    <a:pt x="322" y="8156"/>
                  </a:lnTo>
                  <a:cubicBezTo>
                    <a:pt x="322" y="7954"/>
                    <a:pt x="441" y="7752"/>
                    <a:pt x="656" y="7668"/>
                  </a:cubicBezTo>
                  <a:lnTo>
                    <a:pt x="1596" y="7251"/>
                  </a:lnTo>
                  <a:cubicBezTo>
                    <a:pt x="1894" y="7847"/>
                    <a:pt x="2489" y="8216"/>
                    <a:pt x="3156" y="8216"/>
                  </a:cubicBezTo>
                  <a:cubicBezTo>
                    <a:pt x="3823" y="8216"/>
                    <a:pt x="4418" y="7847"/>
                    <a:pt x="4716" y="7251"/>
                  </a:cubicBezTo>
                  <a:lnTo>
                    <a:pt x="5656" y="7668"/>
                  </a:lnTo>
                  <a:cubicBezTo>
                    <a:pt x="5847" y="7752"/>
                    <a:pt x="5978" y="7942"/>
                    <a:pt x="5978" y="8156"/>
                  </a:cubicBezTo>
                  <a:lnTo>
                    <a:pt x="5978" y="9276"/>
                  </a:lnTo>
                  <a:cubicBezTo>
                    <a:pt x="5978" y="9359"/>
                    <a:pt x="6061" y="9442"/>
                    <a:pt x="6144" y="9442"/>
                  </a:cubicBezTo>
                  <a:cubicBezTo>
                    <a:pt x="6240" y="9442"/>
                    <a:pt x="6311" y="9359"/>
                    <a:pt x="6311" y="9276"/>
                  </a:cubicBezTo>
                  <a:lnTo>
                    <a:pt x="6311" y="8156"/>
                  </a:lnTo>
                  <a:cubicBezTo>
                    <a:pt x="6287" y="7811"/>
                    <a:pt x="6073" y="7501"/>
                    <a:pt x="5763" y="7371"/>
                  </a:cubicBezTo>
                  <a:lnTo>
                    <a:pt x="4287" y="6716"/>
                  </a:lnTo>
                  <a:cubicBezTo>
                    <a:pt x="4216" y="6680"/>
                    <a:pt x="4180" y="6609"/>
                    <a:pt x="4180" y="6549"/>
                  </a:cubicBezTo>
                  <a:lnTo>
                    <a:pt x="4180" y="5989"/>
                  </a:lnTo>
                  <a:cubicBezTo>
                    <a:pt x="4549" y="5739"/>
                    <a:pt x="4835" y="5370"/>
                    <a:pt x="4966" y="4942"/>
                  </a:cubicBezTo>
                  <a:cubicBezTo>
                    <a:pt x="5359" y="4501"/>
                    <a:pt x="5585" y="3918"/>
                    <a:pt x="5585" y="3322"/>
                  </a:cubicBezTo>
                  <a:cubicBezTo>
                    <a:pt x="5585" y="2418"/>
                    <a:pt x="5073" y="1608"/>
                    <a:pt x="4347" y="1191"/>
                  </a:cubicBezTo>
                  <a:cubicBezTo>
                    <a:pt x="4358" y="1144"/>
                    <a:pt x="4358" y="1084"/>
                    <a:pt x="4358" y="1048"/>
                  </a:cubicBezTo>
                  <a:cubicBezTo>
                    <a:pt x="4358" y="465"/>
                    <a:pt x="3811" y="1"/>
                    <a:pt x="3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80"/>
            <p:cNvSpPr/>
            <p:nvPr/>
          </p:nvSpPr>
          <p:spPr>
            <a:xfrm>
              <a:off x="4919620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80"/>
            <p:cNvSpPr/>
            <p:nvPr/>
          </p:nvSpPr>
          <p:spPr>
            <a:xfrm>
              <a:off x="5031398" y="1820471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70"/>
                  </a:lnTo>
                  <a:cubicBezTo>
                    <a:pt x="0" y="953"/>
                    <a:pt x="72" y="1036"/>
                    <a:pt x="155" y="1036"/>
                  </a:cubicBezTo>
                  <a:cubicBezTo>
                    <a:pt x="250" y="1036"/>
                    <a:pt x="322" y="953"/>
                    <a:pt x="322" y="870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80"/>
            <p:cNvSpPr/>
            <p:nvPr/>
          </p:nvSpPr>
          <p:spPr>
            <a:xfrm>
              <a:off x="5070418" y="1552547"/>
              <a:ext cx="166394" cy="173969"/>
            </a:xfrm>
            <a:custGeom>
              <a:avLst/>
              <a:gdLst/>
              <a:ahLst/>
              <a:cxnLst/>
              <a:rect l="l" t="t" r="r" b="b"/>
              <a:pathLst>
                <a:path w="5228" h="5466" extrusionOk="0">
                  <a:moveTo>
                    <a:pt x="691" y="1"/>
                  </a:moveTo>
                  <a:cubicBezTo>
                    <a:pt x="298" y="1"/>
                    <a:pt x="1" y="310"/>
                    <a:pt x="1" y="679"/>
                  </a:cubicBezTo>
                  <a:lnTo>
                    <a:pt x="1" y="3501"/>
                  </a:lnTo>
                  <a:cubicBezTo>
                    <a:pt x="1" y="3882"/>
                    <a:pt x="322" y="4180"/>
                    <a:pt x="691" y="4180"/>
                  </a:cubicBezTo>
                  <a:lnTo>
                    <a:pt x="1001" y="4180"/>
                  </a:lnTo>
                  <a:lnTo>
                    <a:pt x="763" y="5144"/>
                  </a:lnTo>
                  <a:cubicBezTo>
                    <a:pt x="739" y="5251"/>
                    <a:pt x="775" y="5358"/>
                    <a:pt x="870" y="5418"/>
                  </a:cubicBezTo>
                  <a:cubicBezTo>
                    <a:pt x="918" y="5442"/>
                    <a:pt x="953" y="5466"/>
                    <a:pt x="1001" y="5466"/>
                  </a:cubicBezTo>
                  <a:cubicBezTo>
                    <a:pt x="1049" y="5466"/>
                    <a:pt x="1108" y="5442"/>
                    <a:pt x="1156" y="5418"/>
                  </a:cubicBezTo>
                  <a:lnTo>
                    <a:pt x="2846" y="4180"/>
                  </a:lnTo>
                  <a:lnTo>
                    <a:pt x="4549" y="4180"/>
                  </a:lnTo>
                  <a:cubicBezTo>
                    <a:pt x="4930" y="4180"/>
                    <a:pt x="5228" y="3870"/>
                    <a:pt x="5228" y="3501"/>
                  </a:cubicBezTo>
                  <a:lnTo>
                    <a:pt x="5228" y="679"/>
                  </a:lnTo>
                  <a:cubicBezTo>
                    <a:pt x="5228" y="310"/>
                    <a:pt x="4918" y="1"/>
                    <a:pt x="4549" y="1"/>
                  </a:cubicBezTo>
                  <a:cubicBezTo>
                    <a:pt x="4454" y="1"/>
                    <a:pt x="4382" y="72"/>
                    <a:pt x="4382" y="167"/>
                  </a:cubicBezTo>
                  <a:cubicBezTo>
                    <a:pt x="4382" y="251"/>
                    <a:pt x="4454" y="322"/>
                    <a:pt x="4549" y="322"/>
                  </a:cubicBezTo>
                  <a:cubicBezTo>
                    <a:pt x="4739" y="322"/>
                    <a:pt x="4906" y="489"/>
                    <a:pt x="4906" y="679"/>
                  </a:cubicBezTo>
                  <a:lnTo>
                    <a:pt x="4906" y="3489"/>
                  </a:lnTo>
                  <a:cubicBezTo>
                    <a:pt x="4906" y="3692"/>
                    <a:pt x="4739" y="3846"/>
                    <a:pt x="4549" y="3846"/>
                  </a:cubicBezTo>
                  <a:lnTo>
                    <a:pt x="2787" y="3846"/>
                  </a:lnTo>
                  <a:cubicBezTo>
                    <a:pt x="2763" y="3846"/>
                    <a:pt x="2715" y="3870"/>
                    <a:pt x="2704" y="3882"/>
                  </a:cubicBezTo>
                  <a:lnTo>
                    <a:pt x="1132" y="5013"/>
                  </a:lnTo>
                  <a:lnTo>
                    <a:pt x="1370" y="4049"/>
                  </a:lnTo>
                  <a:cubicBezTo>
                    <a:pt x="1394" y="4001"/>
                    <a:pt x="1370" y="3942"/>
                    <a:pt x="1346" y="3918"/>
                  </a:cubicBezTo>
                  <a:cubicBezTo>
                    <a:pt x="1310" y="3870"/>
                    <a:pt x="1275" y="3858"/>
                    <a:pt x="1215" y="3858"/>
                  </a:cubicBezTo>
                  <a:lnTo>
                    <a:pt x="691" y="3858"/>
                  </a:lnTo>
                  <a:cubicBezTo>
                    <a:pt x="501" y="3858"/>
                    <a:pt x="334" y="3692"/>
                    <a:pt x="334" y="3501"/>
                  </a:cubicBezTo>
                  <a:lnTo>
                    <a:pt x="334" y="679"/>
                  </a:lnTo>
                  <a:cubicBezTo>
                    <a:pt x="334" y="489"/>
                    <a:pt x="489" y="322"/>
                    <a:pt x="691" y="322"/>
                  </a:cubicBezTo>
                  <a:cubicBezTo>
                    <a:pt x="775" y="322"/>
                    <a:pt x="846" y="251"/>
                    <a:pt x="846" y="167"/>
                  </a:cubicBezTo>
                  <a:cubicBezTo>
                    <a:pt x="846" y="72"/>
                    <a:pt x="775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48" name="Google Shape;11748;p80"/>
          <p:cNvGrpSpPr/>
          <p:nvPr/>
        </p:nvGrpSpPr>
        <p:grpSpPr>
          <a:xfrm>
            <a:off x="5771483" y="1341537"/>
            <a:ext cx="357359" cy="357391"/>
            <a:chOff x="5771483" y="1515787"/>
            <a:chExt cx="357359" cy="357391"/>
          </a:xfrm>
          <a:solidFill>
            <a:schemeClr val="tx1"/>
          </a:solidFill>
        </p:grpSpPr>
        <p:sp>
          <p:nvSpPr>
            <p:cNvPr id="11749" name="Google Shape;11749;p80"/>
            <p:cNvSpPr/>
            <p:nvPr/>
          </p:nvSpPr>
          <p:spPr>
            <a:xfrm>
              <a:off x="5771483" y="1515787"/>
              <a:ext cx="357359" cy="357391"/>
            </a:xfrm>
            <a:custGeom>
              <a:avLst/>
              <a:gdLst/>
              <a:ahLst/>
              <a:cxnLst/>
              <a:rect l="l" t="t" r="r" b="b"/>
              <a:pathLst>
                <a:path w="11228" h="11229" extrusionOk="0">
                  <a:moveTo>
                    <a:pt x="6334" y="346"/>
                  </a:moveTo>
                  <a:cubicBezTo>
                    <a:pt x="6334" y="346"/>
                    <a:pt x="6346" y="346"/>
                    <a:pt x="6346" y="358"/>
                  </a:cubicBezTo>
                  <a:lnTo>
                    <a:pt x="6346" y="822"/>
                  </a:lnTo>
                  <a:cubicBezTo>
                    <a:pt x="6346" y="989"/>
                    <a:pt x="6454" y="1120"/>
                    <a:pt x="6608" y="1156"/>
                  </a:cubicBezTo>
                  <a:cubicBezTo>
                    <a:pt x="7132" y="1275"/>
                    <a:pt x="7644" y="1477"/>
                    <a:pt x="8097" y="1763"/>
                  </a:cubicBezTo>
                  <a:cubicBezTo>
                    <a:pt x="8157" y="1798"/>
                    <a:pt x="8225" y="1817"/>
                    <a:pt x="8290" y="1817"/>
                  </a:cubicBezTo>
                  <a:cubicBezTo>
                    <a:pt x="8377" y="1817"/>
                    <a:pt x="8459" y="1784"/>
                    <a:pt x="8513" y="1715"/>
                  </a:cubicBezTo>
                  <a:lnTo>
                    <a:pt x="8847" y="1394"/>
                  </a:lnTo>
                  <a:lnTo>
                    <a:pt x="8859" y="1394"/>
                  </a:lnTo>
                  <a:lnTo>
                    <a:pt x="9859" y="2382"/>
                  </a:lnTo>
                  <a:lnTo>
                    <a:pt x="9859" y="2406"/>
                  </a:lnTo>
                  <a:lnTo>
                    <a:pt x="9525" y="2727"/>
                  </a:lnTo>
                  <a:cubicBezTo>
                    <a:pt x="9406" y="2846"/>
                    <a:pt x="9394" y="3013"/>
                    <a:pt x="9490" y="3144"/>
                  </a:cubicBezTo>
                  <a:cubicBezTo>
                    <a:pt x="9787" y="3608"/>
                    <a:pt x="9978" y="4097"/>
                    <a:pt x="10097" y="4632"/>
                  </a:cubicBezTo>
                  <a:cubicBezTo>
                    <a:pt x="10121" y="4799"/>
                    <a:pt x="10264" y="4906"/>
                    <a:pt x="10418" y="4906"/>
                  </a:cubicBezTo>
                  <a:lnTo>
                    <a:pt x="10883" y="4906"/>
                  </a:lnTo>
                  <a:cubicBezTo>
                    <a:pt x="10883" y="4906"/>
                    <a:pt x="10895" y="4906"/>
                    <a:pt x="10895" y="4918"/>
                  </a:cubicBezTo>
                  <a:lnTo>
                    <a:pt x="10883" y="6335"/>
                  </a:lnTo>
                  <a:lnTo>
                    <a:pt x="10418" y="6335"/>
                  </a:lnTo>
                  <a:cubicBezTo>
                    <a:pt x="10264" y="6335"/>
                    <a:pt x="10121" y="6430"/>
                    <a:pt x="10097" y="6597"/>
                  </a:cubicBezTo>
                  <a:cubicBezTo>
                    <a:pt x="9978" y="7121"/>
                    <a:pt x="9763" y="7621"/>
                    <a:pt x="9490" y="8085"/>
                  </a:cubicBezTo>
                  <a:cubicBezTo>
                    <a:pt x="9394" y="8216"/>
                    <a:pt x="9406" y="8407"/>
                    <a:pt x="9525" y="8502"/>
                  </a:cubicBezTo>
                  <a:lnTo>
                    <a:pt x="9859" y="8835"/>
                  </a:lnTo>
                  <a:lnTo>
                    <a:pt x="9859" y="8847"/>
                  </a:lnTo>
                  <a:lnTo>
                    <a:pt x="8859" y="9847"/>
                  </a:lnTo>
                  <a:lnTo>
                    <a:pt x="8847" y="9847"/>
                  </a:lnTo>
                  <a:lnTo>
                    <a:pt x="8513" y="9514"/>
                  </a:lnTo>
                  <a:cubicBezTo>
                    <a:pt x="8447" y="9448"/>
                    <a:pt x="8370" y="9415"/>
                    <a:pt x="8290" y="9415"/>
                  </a:cubicBezTo>
                  <a:cubicBezTo>
                    <a:pt x="8226" y="9415"/>
                    <a:pt x="8160" y="9436"/>
                    <a:pt x="8097" y="9478"/>
                  </a:cubicBezTo>
                  <a:cubicBezTo>
                    <a:pt x="7644" y="9776"/>
                    <a:pt x="7144" y="9966"/>
                    <a:pt x="6608" y="10085"/>
                  </a:cubicBezTo>
                  <a:cubicBezTo>
                    <a:pt x="6454" y="10109"/>
                    <a:pt x="6346" y="10252"/>
                    <a:pt x="6346" y="10407"/>
                  </a:cubicBezTo>
                  <a:lnTo>
                    <a:pt x="6346" y="10871"/>
                  </a:lnTo>
                  <a:cubicBezTo>
                    <a:pt x="6346" y="10871"/>
                    <a:pt x="6346" y="10883"/>
                    <a:pt x="6334" y="10883"/>
                  </a:cubicBezTo>
                  <a:lnTo>
                    <a:pt x="4930" y="10883"/>
                  </a:lnTo>
                  <a:cubicBezTo>
                    <a:pt x="4930" y="10883"/>
                    <a:pt x="4918" y="10883"/>
                    <a:pt x="4918" y="10871"/>
                  </a:cubicBezTo>
                  <a:lnTo>
                    <a:pt x="4918" y="10407"/>
                  </a:lnTo>
                  <a:cubicBezTo>
                    <a:pt x="4918" y="10252"/>
                    <a:pt x="4810" y="10109"/>
                    <a:pt x="4644" y="10085"/>
                  </a:cubicBezTo>
                  <a:cubicBezTo>
                    <a:pt x="4132" y="9966"/>
                    <a:pt x="3620" y="9752"/>
                    <a:pt x="3156" y="9478"/>
                  </a:cubicBezTo>
                  <a:cubicBezTo>
                    <a:pt x="3096" y="9442"/>
                    <a:pt x="3036" y="9419"/>
                    <a:pt x="2977" y="9419"/>
                  </a:cubicBezTo>
                  <a:cubicBezTo>
                    <a:pt x="2894" y="9419"/>
                    <a:pt x="2798" y="9442"/>
                    <a:pt x="2739" y="9514"/>
                  </a:cubicBezTo>
                  <a:lnTo>
                    <a:pt x="2417" y="9847"/>
                  </a:lnTo>
                  <a:lnTo>
                    <a:pt x="2405" y="9847"/>
                  </a:lnTo>
                  <a:lnTo>
                    <a:pt x="1405" y="8847"/>
                  </a:lnTo>
                  <a:lnTo>
                    <a:pt x="1405" y="8835"/>
                  </a:lnTo>
                  <a:lnTo>
                    <a:pt x="1727" y="8502"/>
                  </a:lnTo>
                  <a:cubicBezTo>
                    <a:pt x="1846" y="8383"/>
                    <a:pt x="1870" y="8228"/>
                    <a:pt x="1774" y="8085"/>
                  </a:cubicBezTo>
                  <a:cubicBezTo>
                    <a:pt x="1477" y="7621"/>
                    <a:pt x="1286" y="7133"/>
                    <a:pt x="1167" y="6597"/>
                  </a:cubicBezTo>
                  <a:cubicBezTo>
                    <a:pt x="1131" y="6430"/>
                    <a:pt x="1000" y="6335"/>
                    <a:pt x="834" y="6335"/>
                  </a:cubicBezTo>
                  <a:lnTo>
                    <a:pt x="381" y="6335"/>
                  </a:lnTo>
                  <a:cubicBezTo>
                    <a:pt x="381" y="6335"/>
                    <a:pt x="358" y="6335"/>
                    <a:pt x="358" y="6311"/>
                  </a:cubicBezTo>
                  <a:lnTo>
                    <a:pt x="358" y="4918"/>
                  </a:lnTo>
                  <a:cubicBezTo>
                    <a:pt x="358" y="4918"/>
                    <a:pt x="358" y="4906"/>
                    <a:pt x="381" y="4906"/>
                  </a:cubicBezTo>
                  <a:lnTo>
                    <a:pt x="834" y="4906"/>
                  </a:lnTo>
                  <a:cubicBezTo>
                    <a:pt x="1000" y="4906"/>
                    <a:pt x="1131" y="4799"/>
                    <a:pt x="1167" y="4632"/>
                  </a:cubicBezTo>
                  <a:cubicBezTo>
                    <a:pt x="1286" y="4108"/>
                    <a:pt x="1489" y="3608"/>
                    <a:pt x="1774" y="3144"/>
                  </a:cubicBezTo>
                  <a:cubicBezTo>
                    <a:pt x="1870" y="3013"/>
                    <a:pt x="1846" y="2834"/>
                    <a:pt x="1727" y="2727"/>
                  </a:cubicBezTo>
                  <a:lnTo>
                    <a:pt x="1405" y="2406"/>
                  </a:lnTo>
                  <a:lnTo>
                    <a:pt x="1405" y="2382"/>
                  </a:lnTo>
                  <a:lnTo>
                    <a:pt x="2405" y="1394"/>
                  </a:lnTo>
                  <a:lnTo>
                    <a:pt x="2417" y="1394"/>
                  </a:lnTo>
                  <a:lnTo>
                    <a:pt x="2739" y="1715"/>
                  </a:lnTo>
                  <a:cubicBezTo>
                    <a:pt x="2807" y="1784"/>
                    <a:pt x="2891" y="1817"/>
                    <a:pt x="2975" y="1817"/>
                  </a:cubicBezTo>
                  <a:cubicBezTo>
                    <a:pt x="3037" y="1817"/>
                    <a:pt x="3100" y="1798"/>
                    <a:pt x="3156" y="1763"/>
                  </a:cubicBezTo>
                  <a:cubicBezTo>
                    <a:pt x="3620" y="1465"/>
                    <a:pt x="4108" y="1275"/>
                    <a:pt x="4644" y="1156"/>
                  </a:cubicBezTo>
                  <a:cubicBezTo>
                    <a:pt x="4810" y="1120"/>
                    <a:pt x="4918" y="989"/>
                    <a:pt x="4918" y="822"/>
                  </a:cubicBezTo>
                  <a:lnTo>
                    <a:pt x="4918" y="358"/>
                  </a:lnTo>
                  <a:cubicBezTo>
                    <a:pt x="4918" y="358"/>
                    <a:pt x="4918" y="346"/>
                    <a:pt x="4930" y="346"/>
                  </a:cubicBezTo>
                  <a:close/>
                  <a:moveTo>
                    <a:pt x="4918" y="1"/>
                  </a:moveTo>
                  <a:cubicBezTo>
                    <a:pt x="4727" y="1"/>
                    <a:pt x="4572" y="156"/>
                    <a:pt x="4572" y="346"/>
                  </a:cubicBezTo>
                  <a:lnTo>
                    <a:pt x="4572" y="810"/>
                  </a:lnTo>
                  <a:cubicBezTo>
                    <a:pt x="4572" y="810"/>
                    <a:pt x="4572" y="822"/>
                    <a:pt x="4560" y="822"/>
                  </a:cubicBezTo>
                  <a:cubicBezTo>
                    <a:pt x="3989" y="941"/>
                    <a:pt x="3453" y="1168"/>
                    <a:pt x="2965" y="1477"/>
                  </a:cubicBezTo>
                  <a:lnTo>
                    <a:pt x="2953" y="1477"/>
                  </a:lnTo>
                  <a:lnTo>
                    <a:pt x="2620" y="1156"/>
                  </a:lnTo>
                  <a:cubicBezTo>
                    <a:pt x="2554" y="1090"/>
                    <a:pt x="2471" y="1057"/>
                    <a:pt x="2386" y="1057"/>
                  </a:cubicBezTo>
                  <a:cubicBezTo>
                    <a:pt x="2301" y="1057"/>
                    <a:pt x="2215" y="1090"/>
                    <a:pt x="2143" y="1156"/>
                  </a:cubicBezTo>
                  <a:lnTo>
                    <a:pt x="1155" y="2144"/>
                  </a:lnTo>
                  <a:cubicBezTo>
                    <a:pt x="1012" y="2287"/>
                    <a:pt x="1012" y="2489"/>
                    <a:pt x="1155" y="2620"/>
                  </a:cubicBezTo>
                  <a:lnTo>
                    <a:pt x="1477" y="2954"/>
                  </a:lnTo>
                  <a:lnTo>
                    <a:pt x="1477" y="2965"/>
                  </a:lnTo>
                  <a:cubicBezTo>
                    <a:pt x="1167" y="3454"/>
                    <a:pt x="941" y="3989"/>
                    <a:pt x="822" y="4561"/>
                  </a:cubicBezTo>
                  <a:cubicBezTo>
                    <a:pt x="822" y="4561"/>
                    <a:pt x="822" y="4573"/>
                    <a:pt x="810" y="4573"/>
                  </a:cubicBezTo>
                  <a:lnTo>
                    <a:pt x="346" y="4573"/>
                  </a:lnTo>
                  <a:cubicBezTo>
                    <a:pt x="155" y="4573"/>
                    <a:pt x="0" y="4728"/>
                    <a:pt x="0" y="4918"/>
                  </a:cubicBezTo>
                  <a:lnTo>
                    <a:pt x="0" y="6311"/>
                  </a:lnTo>
                  <a:cubicBezTo>
                    <a:pt x="0" y="6513"/>
                    <a:pt x="155" y="6656"/>
                    <a:pt x="346" y="6656"/>
                  </a:cubicBezTo>
                  <a:lnTo>
                    <a:pt x="810" y="6656"/>
                  </a:lnTo>
                  <a:cubicBezTo>
                    <a:pt x="810" y="6656"/>
                    <a:pt x="822" y="6656"/>
                    <a:pt x="822" y="6680"/>
                  </a:cubicBezTo>
                  <a:cubicBezTo>
                    <a:pt x="941" y="7240"/>
                    <a:pt x="1167" y="7776"/>
                    <a:pt x="1477" y="8264"/>
                  </a:cubicBezTo>
                  <a:lnTo>
                    <a:pt x="1477" y="8288"/>
                  </a:lnTo>
                  <a:lnTo>
                    <a:pt x="1155" y="8609"/>
                  </a:lnTo>
                  <a:cubicBezTo>
                    <a:pt x="1012" y="8740"/>
                    <a:pt x="1012" y="8954"/>
                    <a:pt x="1155" y="9085"/>
                  </a:cubicBezTo>
                  <a:lnTo>
                    <a:pt x="2143" y="10085"/>
                  </a:lnTo>
                  <a:cubicBezTo>
                    <a:pt x="2215" y="10151"/>
                    <a:pt x="2301" y="10184"/>
                    <a:pt x="2386" y="10184"/>
                  </a:cubicBezTo>
                  <a:cubicBezTo>
                    <a:pt x="2471" y="10184"/>
                    <a:pt x="2554" y="10151"/>
                    <a:pt x="2620" y="10085"/>
                  </a:cubicBezTo>
                  <a:lnTo>
                    <a:pt x="2953" y="9752"/>
                  </a:lnTo>
                  <a:lnTo>
                    <a:pt x="2965" y="9752"/>
                  </a:lnTo>
                  <a:cubicBezTo>
                    <a:pt x="3453" y="10073"/>
                    <a:pt x="3989" y="10288"/>
                    <a:pt x="4560" y="10407"/>
                  </a:cubicBezTo>
                  <a:cubicBezTo>
                    <a:pt x="4560" y="10407"/>
                    <a:pt x="4572" y="10407"/>
                    <a:pt x="4572" y="10431"/>
                  </a:cubicBezTo>
                  <a:lnTo>
                    <a:pt x="4572" y="10883"/>
                  </a:lnTo>
                  <a:cubicBezTo>
                    <a:pt x="4572" y="11085"/>
                    <a:pt x="4727" y="11228"/>
                    <a:pt x="4918" y="11228"/>
                  </a:cubicBezTo>
                  <a:lnTo>
                    <a:pt x="6311" y="11228"/>
                  </a:lnTo>
                  <a:cubicBezTo>
                    <a:pt x="6513" y="11228"/>
                    <a:pt x="6656" y="11085"/>
                    <a:pt x="6656" y="10883"/>
                  </a:cubicBezTo>
                  <a:lnTo>
                    <a:pt x="6656" y="10431"/>
                  </a:lnTo>
                  <a:cubicBezTo>
                    <a:pt x="6656" y="10431"/>
                    <a:pt x="6656" y="10407"/>
                    <a:pt x="6668" y="10407"/>
                  </a:cubicBezTo>
                  <a:cubicBezTo>
                    <a:pt x="7239" y="10288"/>
                    <a:pt x="7775" y="10062"/>
                    <a:pt x="8263" y="9752"/>
                  </a:cubicBezTo>
                  <a:lnTo>
                    <a:pt x="8275" y="9752"/>
                  </a:lnTo>
                  <a:lnTo>
                    <a:pt x="8609" y="10085"/>
                  </a:lnTo>
                  <a:cubicBezTo>
                    <a:pt x="8674" y="10151"/>
                    <a:pt x="8760" y="10184"/>
                    <a:pt x="8847" y="10184"/>
                  </a:cubicBezTo>
                  <a:cubicBezTo>
                    <a:pt x="8933" y="10184"/>
                    <a:pt x="9019" y="10151"/>
                    <a:pt x="9085" y="10085"/>
                  </a:cubicBezTo>
                  <a:lnTo>
                    <a:pt x="10085" y="9085"/>
                  </a:lnTo>
                  <a:cubicBezTo>
                    <a:pt x="10216" y="8954"/>
                    <a:pt x="10216" y="8740"/>
                    <a:pt x="10085" y="8609"/>
                  </a:cubicBezTo>
                  <a:lnTo>
                    <a:pt x="9752" y="8288"/>
                  </a:lnTo>
                  <a:lnTo>
                    <a:pt x="9752" y="8264"/>
                  </a:lnTo>
                  <a:cubicBezTo>
                    <a:pt x="10061" y="7776"/>
                    <a:pt x="10287" y="7240"/>
                    <a:pt x="10406" y="6680"/>
                  </a:cubicBezTo>
                  <a:cubicBezTo>
                    <a:pt x="10406" y="6680"/>
                    <a:pt x="10406" y="6656"/>
                    <a:pt x="10418" y="6656"/>
                  </a:cubicBezTo>
                  <a:lnTo>
                    <a:pt x="10883" y="6656"/>
                  </a:lnTo>
                  <a:cubicBezTo>
                    <a:pt x="11073" y="6656"/>
                    <a:pt x="11228" y="6513"/>
                    <a:pt x="11228" y="6311"/>
                  </a:cubicBezTo>
                  <a:lnTo>
                    <a:pt x="11228" y="4918"/>
                  </a:lnTo>
                  <a:cubicBezTo>
                    <a:pt x="11228" y="4728"/>
                    <a:pt x="11073" y="4573"/>
                    <a:pt x="10883" y="4573"/>
                  </a:cubicBezTo>
                  <a:lnTo>
                    <a:pt x="10418" y="4573"/>
                  </a:lnTo>
                  <a:cubicBezTo>
                    <a:pt x="10418" y="4573"/>
                    <a:pt x="10406" y="4573"/>
                    <a:pt x="10406" y="4561"/>
                  </a:cubicBezTo>
                  <a:cubicBezTo>
                    <a:pt x="10287" y="3989"/>
                    <a:pt x="10061" y="3454"/>
                    <a:pt x="9752" y="2965"/>
                  </a:cubicBezTo>
                  <a:lnTo>
                    <a:pt x="9752" y="2954"/>
                  </a:lnTo>
                  <a:lnTo>
                    <a:pt x="10085" y="2620"/>
                  </a:lnTo>
                  <a:cubicBezTo>
                    <a:pt x="10216" y="2489"/>
                    <a:pt x="10216" y="2287"/>
                    <a:pt x="10085" y="2144"/>
                  </a:cubicBezTo>
                  <a:lnTo>
                    <a:pt x="9085" y="1156"/>
                  </a:lnTo>
                  <a:cubicBezTo>
                    <a:pt x="9019" y="1090"/>
                    <a:pt x="8933" y="1057"/>
                    <a:pt x="8847" y="1057"/>
                  </a:cubicBezTo>
                  <a:cubicBezTo>
                    <a:pt x="8760" y="1057"/>
                    <a:pt x="8674" y="1090"/>
                    <a:pt x="8609" y="1156"/>
                  </a:cubicBezTo>
                  <a:lnTo>
                    <a:pt x="8275" y="1477"/>
                  </a:lnTo>
                  <a:lnTo>
                    <a:pt x="8263" y="1477"/>
                  </a:lnTo>
                  <a:cubicBezTo>
                    <a:pt x="7775" y="1168"/>
                    <a:pt x="7239" y="941"/>
                    <a:pt x="6668" y="822"/>
                  </a:cubicBezTo>
                  <a:cubicBezTo>
                    <a:pt x="6668" y="822"/>
                    <a:pt x="6656" y="822"/>
                    <a:pt x="6656" y="810"/>
                  </a:cubicBezTo>
                  <a:lnTo>
                    <a:pt x="6656" y="346"/>
                  </a:lnTo>
                  <a:cubicBezTo>
                    <a:pt x="6656" y="156"/>
                    <a:pt x="6513" y="1"/>
                    <a:pt x="63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80"/>
            <p:cNvSpPr/>
            <p:nvPr/>
          </p:nvSpPr>
          <p:spPr>
            <a:xfrm>
              <a:off x="5837429" y="1583070"/>
              <a:ext cx="185713" cy="183613"/>
            </a:xfrm>
            <a:custGeom>
              <a:avLst/>
              <a:gdLst/>
              <a:ahLst/>
              <a:cxnLst/>
              <a:rect l="l" t="t" r="r" b="b"/>
              <a:pathLst>
                <a:path w="5835" h="5769" extrusionOk="0">
                  <a:moveTo>
                    <a:pt x="3566" y="1"/>
                  </a:moveTo>
                  <a:cubicBezTo>
                    <a:pt x="3505" y="1"/>
                    <a:pt x="3443" y="3"/>
                    <a:pt x="3381" y="6"/>
                  </a:cubicBezTo>
                  <a:cubicBezTo>
                    <a:pt x="2512" y="54"/>
                    <a:pt x="1703" y="411"/>
                    <a:pt x="1072" y="1030"/>
                  </a:cubicBezTo>
                  <a:cubicBezTo>
                    <a:pt x="464" y="1649"/>
                    <a:pt x="95" y="2459"/>
                    <a:pt x="48" y="3340"/>
                  </a:cubicBezTo>
                  <a:cubicBezTo>
                    <a:pt x="0" y="4209"/>
                    <a:pt x="286" y="5054"/>
                    <a:pt x="822" y="5709"/>
                  </a:cubicBezTo>
                  <a:cubicBezTo>
                    <a:pt x="845" y="5757"/>
                    <a:pt x="893" y="5769"/>
                    <a:pt x="953" y="5769"/>
                  </a:cubicBezTo>
                  <a:cubicBezTo>
                    <a:pt x="988" y="5769"/>
                    <a:pt x="1024" y="5745"/>
                    <a:pt x="1060" y="5733"/>
                  </a:cubicBezTo>
                  <a:cubicBezTo>
                    <a:pt x="1131" y="5673"/>
                    <a:pt x="1131" y="5566"/>
                    <a:pt x="1084" y="5495"/>
                  </a:cubicBezTo>
                  <a:cubicBezTo>
                    <a:pt x="595" y="4888"/>
                    <a:pt x="345" y="4126"/>
                    <a:pt x="393" y="3352"/>
                  </a:cubicBezTo>
                  <a:cubicBezTo>
                    <a:pt x="429" y="2566"/>
                    <a:pt x="762" y="1816"/>
                    <a:pt x="1310" y="1268"/>
                  </a:cubicBezTo>
                  <a:cubicBezTo>
                    <a:pt x="1857" y="720"/>
                    <a:pt x="2608" y="399"/>
                    <a:pt x="3393" y="351"/>
                  </a:cubicBezTo>
                  <a:cubicBezTo>
                    <a:pt x="3456" y="348"/>
                    <a:pt x="3518" y="346"/>
                    <a:pt x="3580" y="346"/>
                  </a:cubicBezTo>
                  <a:cubicBezTo>
                    <a:pt x="4291" y="346"/>
                    <a:pt x="4989" y="593"/>
                    <a:pt x="5536" y="1042"/>
                  </a:cubicBezTo>
                  <a:cubicBezTo>
                    <a:pt x="5567" y="1068"/>
                    <a:pt x="5605" y="1080"/>
                    <a:pt x="5642" y="1080"/>
                  </a:cubicBezTo>
                  <a:cubicBezTo>
                    <a:pt x="5692" y="1080"/>
                    <a:pt x="5741" y="1059"/>
                    <a:pt x="5775" y="1018"/>
                  </a:cubicBezTo>
                  <a:cubicBezTo>
                    <a:pt x="5834" y="947"/>
                    <a:pt x="5822" y="840"/>
                    <a:pt x="5751" y="780"/>
                  </a:cubicBezTo>
                  <a:cubicBezTo>
                    <a:pt x="5121" y="283"/>
                    <a:pt x="4358" y="1"/>
                    <a:pt x="35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80"/>
            <p:cNvSpPr/>
            <p:nvPr/>
          </p:nvSpPr>
          <p:spPr>
            <a:xfrm>
              <a:off x="5876068" y="1616584"/>
              <a:ext cx="186859" cy="189501"/>
            </a:xfrm>
            <a:custGeom>
              <a:avLst/>
              <a:gdLst/>
              <a:ahLst/>
              <a:cxnLst/>
              <a:rect l="l" t="t" r="r" b="b"/>
              <a:pathLst>
                <a:path w="5871" h="5954" extrusionOk="0">
                  <a:moveTo>
                    <a:pt x="3406" y="322"/>
                  </a:moveTo>
                  <a:lnTo>
                    <a:pt x="3406" y="1013"/>
                  </a:lnTo>
                  <a:cubicBezTo>
                    <a:pt x="3406" y="1108"/>
                    <a:pt x="3370" y="1227"/>
                    <a:pt x="3322" y="1322"/>
                  </a:cubicBezTo>
                  <a:lnTo>
                    <a:pt x="3239" y="1489"/>
                  </a:lnTo>
                  <a:cubicBezTo>
                    <a:pt x="3227" y="1513"/>
                    <a:pt x="3227" y="1525"/>
                    <a:pt x="3227" y="1561"/>
                  </a:cubicBezTo>
                  <a:lnTo>
                    <a:pt x="3227" y="1918"/>
                  </a:lnTo>
                  <a:cubicBezTo>
                    <a:pt x="3227" y="2156"/>
                    <a:pt x="3132" y="2382"/>
                    <a:pt x="2953" y="2561"/>
                  </a:cubicBezTo>
                  <a:cubicBezTo>
                    <a:pt x="2775" y="2715"/>
                    <a:pt x="2548" y="2811"/>
                    <a:pt x="2310" y="2811"/>
                  </a:cubicBezTo>
                  <a:cubicBezTo>
                    <a:pt x="1834" y="2799"/>
                    <a:pt x="1453" y="2370"/>
                    <a:pt x="1453" y="1882"/>
                  </a:cubicBezTo>
                  <a:lnTo>
                    <a:pt x="1453" y="1572"/>
                  </a:lnTo>
                  <a:cubicBezTo>
                    <a:pt x="1453" y="1549"/>
                    <a:pt x="1453" y="1525"/>
                    <a:pt x="1441" y="1501"/>
                  </a:cubicBezTo>
                  <a:lnTo>
                    <a:pt x="1334" y="1287"/>
                  </a:lnTo>
                  <a:cubicBezTo>
                    <a:pt x="1298" y="1215"/>
                    <a:pt x="1274" y="1132"/>
                    <a:pt x="1274" y="1049"/>
                  </a:cubicBezTo>
                  <a:lnTo>
                    <a:pt x="1274" y="1037"/>
                  </a:lnTo>
                  <a:cubicBezTo>
                    <a:pt x="1274" y="644"/>
                    <a:pt x="1584" y="322"/>
                    <a:pt x="1989" y="322"/>
                  </a:cubicBezTo>
                  <a:close/>
                  <a:moveTo>
                    <a:pt x="1989" y="3073"/>
                  </a:moveTo>
                  <a:cubicBezTo>
                    <a:pt x="2084" y="3108"/>
                    <a:pt x="2191" y="3132"/>
                    <a:pt x="2310" y="3132"/>
                  </a:cubicBezTo>
                  <a:lnTo>
                    <a:pt x="2358" y="3132"/>
                  </a:lnTo>
                  <a:cubicBezTo>
                    <a:pt x="2477" y="3132"/>
                    <a:pt x="2608" y="3120"/>
                    <a:pt x="2715" y="3073"/>
                  </a:cubicBezTo>
                  <a:lnTo>
                    <a:pt x="2715" y="3073"/>
                  </a:lnTo>
                  <a:cubicBezTo>
                    <a:pt x="2703" y="3132"/>
                    <a:pt x="2715" y="3180"/>
                    <a:pt x="2727" y="3227"/>
                  </a:cubicBezTo>
                  <a:lnTo>
                    <a:pt x="2596" y="3358"/>
                  </a:lnTo>
                  <a:cubicBezTo>
                    <a:pt x="2525" y="3430"/>
                    <a:pt x="2429" y="3466"/>
                    <a:pt x="2346" y="3466"/>
                  </a:cubicBezTo>
                  <a:cubicBezTo>
                    <a:pt x="2251" y="3466"/>
                    <a:pt x="2144" y="3418"/>
                    <a:pt x="2084" y="3358"/>
                  </a:cubicBezTo>
                  <a:lnTo>
                    <a:pt x="1953" y="3227"/>
                  </a:lnTo>
                  <a:cubicBezTo>
                    <a:pt x="1965" y="3180"/>
                    <a:pt x="1989" y="3120"/>
                    <a:pt x="1989" y="3073"/>
                  </a:cubicBezTo>
                  <a:close/>
                  <a:moveTo>
                    <a:pt x="2953" y="3489"/>
                  </a:moveTo>
                  <a:cubicBezTo>
                    <a:pt x="3001" y="3525"/>
                    <a:pt x="3048" y="3537"/>
                    <a:pt x="3108" y="3549"/>
                  </a:cubicBezTo>
                  <a:lnTo>
                    <a:pt x="3703" y="3716"/>
                  </a:lnTo>
                  <a:cubicBezTo>
                    <a:pt x="3846" y="3763"/>
                    <a:pt x="3965" y="3906"/>
                    <a:pt x="3965" y="4061"/>
                  </a:cubicBezTo>
                  <a:lnTo>
                    <a:pt x="3965" y="5192"/>
                  </a:lnTo>
                  <a:lnTo>
                    <a:pt x="3941" y="5192"/>
                  </a:lnTo>
                  <a:cubicBezTo>
                    <a:pt x="3822" y="5263"/>
                    <a:pt x="3703" y="5323"/>
                    <a:pt x="3560" y="5371"/>
                  </a:cubicBezTo>
                  <a:lnTo>
                    <a:pt x="3560" y="4370"/>
                  </a:lnTo>
                  <a:cubicBezTo>
                    <a:pt x="3560" y="4287"/>
                    <a:pt x="3489" y="4204"/>
                    <a:pt x="3406" y="4204"/>
                  </a:cubicBezTo>
                  <a:cubicBezTo>
                    <a:pt x="3310" y="4204"/>
                    <a:pt x="3239" y="4287"/>
                    <a:pt x="3239" y="4370"/>
                  </a:cubicBezTo>
                  <a:lnTo>
                    <a:pt x="3239" y="5490"/>
                  </a:lnTo>
                  <a:cubicBezTo>
                    <a:pt x="3001" y="5561"/>
                    <a:pt x="2763" y="5597"/>
                    <a:pt x="2513" y="5609"/>
                  </a:cubicBezTo>
                  <a:lnTo>
                    <a:pt x="2346" y="5609"/>
                  </a:lnTo>
                  <a:cubicBezTo>
                    <a:pt x="2048" y="5609"/>
                    <a:pt x="1751" y="5561"/>
                    <a:pt x="1453" y="5478"/>
                  </a:cubicBezTo>
                  <a:lnTo>
                    <a:pt x="1453" y="4359"/>
                  </a:lnTo>
                  <a:cubicBezTo>
                    <a:pt x="1453" y="4263"/>
                    <a:pt x="1382" y="4192"/>
                    <a:pt x="1286" y="4192"/>
                  </a:cubicBezTo>
                  <a:cubicBezTo>
                    <a:pt x="1203" y="4192"/>
                    <a:pt x="1120" y="4263"/>
                    <a:pt x="1120" y="4359"/>
                  </a:cubicBezTo>
                  <a:lnTo>
                    <a:pt x="1120" y="5359"/>
                  </a:lnTo>
                  <a:cubicBezTo>
                    <a:pt x="989" y="5299"/>
                    <a:pt x="870" y="5240"/>
                    <a:pt x="751" y="5180"/>
                  </a:cubicBezTo>
                  <a:lnTo>
                    <a:pt x="751" y="4061"/>
                  </a:lnTo>
                  <a:cubicBezTo>
                    <a:pt x="751" y="3894"/>
                    <a:pt x="858" y="3763"/>
                    <a:pt x="1024" y="3716"/>
                  </a:cubicBezTo>
                  <a:lnTo>
                    <a:pt x="1620" y="3549"/>
                  </a:lnTo>
                  <a:cubicBezTo>
                    <a:pt x="1655" y="3537"/>
                    <a:pt x="1715" y="3513"/>
                    <a:pt x="1763" y="3489"/>
                  </a:cubicBezTo>
                  <a:lnTo>
                    <a:pt x="1870" y="3597"/>
                  </a:lnTo>
                  <a:cubicBezTo>
                    <a:pt x="2001" y="3727"/>
                    <a:pt x="2179" y="3811"/>
                    <a:pt x="2358" y="3811"/>
                  </a:cubicBezTo>
                  <a:cubicBezTo>
                    <a:pt x="2537" y="3811"/>
                    <a:pt x="2715" y="3727"/>
                    <a:pt x="2846" y="3597"/>
                  </a:cubicBezTo>
                  <a:lnTo>
                    <a:pt x="2953" y="3489"/>
                  </a:lnTo>
                  <a:close/>
                  <a:moveTo>
                    <a:pt x="1953" y="1"/>
                  </a:moveTo>
                  <a:cubicBezTo>
                    <a:pt x="1382" y="1"/>
                    <a:pt x="917" y="453"/>
                    <a:pt x="917" y="1037"/>
                  </a:cubicBezTo>
                  <a:lnTo>
                    <a:pt x="917" y="1049"/>
                  </a:lnTo>
                  <a:cubicBezTo>
                    <a:pt x="917" y="1191"/>
                    <a:pt x="941" y="1322"/>
                    <a:pt x="1001" y="1441"/>
                  </a:cubicBezTo>
                  <a:lnTo>
                    <a:pt x="1096" y="1608"/>
                  </a:lnTo>
                  <a:lnTo>
                    <a:pt x="1096" y="1870"/>
                  </a:lnTo>
                  <a:cubicBezTo>
                    <a:pt x="1096" y="2299"/>
                    <a:pt x="1298" y="2680"/>
                    <a:pt x="1620" y="2918"/>
                  </a:cubicBezTo>
                  <a:lnTo>
                    <a:pt x="1620" y="3061"/>
                  </a:lnTo>
                  <a:cubicBezTo>
                    <a:pt x="1620" y="3156"/>
                    <a:pt x="1548" y="3227"/>
                    <a:pt x="1477" y="3239"/>
                  </a:cubicBezTo>
                  <a:lnTo>
                    <a:pt x="882" y="3406"/>
                  </a:lnTo>
                  <a:cubicBezTo>
                    <a:pt x="584" y="3489"/>
                    <a:pt x="381" y="3763"/>
                    <a:pt x="381" y="4073"/>
                  </a:cubicBezTo>
                  <a:lnTo>
                    <a:pt x="381" y="4966"/>
                  </a:lnTo>
                  <a:cubicBezTo>
                    <a:pt x="346" y="4954"/>
                    <a:pt x="334" y="4918"/>
                    <a:pt x="298" y="4906"/>
                  </a:cubicBezTo>
                  <a:cubicBezTo>
                    <a:pt x="268" y="4881"/>
                    <a:pt x="232" y="4869"/>
                    <a:pt x="196" y="4869"/>
                  </a:cubicBezTo>
                  <a:cubicBezTo>
                    <a:pt x="146" y="4869"/>
                    <a:pt x="95" y="4893"/>
                    <a:pt x="60" y="4942"/>
                  </a:cubicBezTo>
                  <a:cubicBezTo>
                    <a:pt x="0" y="5013"/>
                    <a:pt x="24" y="5121"/>
                    <a:pt x="96" y="5180"/>
                  </a:cubicBezTo>
                  <a:cubicBezTo>
                    <a:pt x="727" y="5680"/>
                    <a:pt x="1501" y="5954"/>
                    <a:pt x="2298" y="5954"/>
                  </a:cubicBezTo>
                  <a:lnTo>
                    <a:pt x="2477" y="5954"/>
                  </a:lnTo>
                  <a:cubicBezTo>
                    <a:pt x="3334" y="5906"/>
                    <a:pt x="4156" y="5549"/>
                    <a:pt x="4787" y="4918"/>
                  </a:cubicBezTo>
                  <a:cubicBezTo>
                    <a:pt x="5394" y="4311"/>
                    <a:pt x="5763" y="3489"/>
                    <a:pt x="5811" y="2620"/>
                  </a:cubicBezTo>
                  <a:cubicBezTo>
                    <a:pt x="5870" y="1763"/>
                    <a:pt x="5596" y="918"/>
                    <a:pt x="5049" y="251"/>
                  </a:cubicBezTo>
                  <a:cubicBezTo>
                    <a:pt x="5014" y="209"/>
                    <a:pt x="4967" y="192"/>
                    <a:pt x="4917" y="192"/>
                  </a:cubicBezTo>
                  <a:cubicBezTo>
                    <a:pt x="4882" y="192"/>
                    <a:pt x="4845" y="200"/>
                    <a:pt x="4811" y="215"/>
                  </a:cubicBezTo>
                  <a:cubicBezTo>
                    <a:pt x="4739" y="275"/>
                    <a:pt x="4739" y="382"/>
                    <a:pt x="4787" y="453"/>
                  </a:cubicBezTo>
                  <a:cubicBezTo>
                    <a:pt x="5275" y="1072"/>
                    <a:pt x="5525" y="1822"/>
                    <a:pt x="5489" y="2596"/>
                  </a:cubicBezTo>
                  <a:cubicBezTo>
                    <a:pt x="5442" y="3394"/>
                    <a:pt x="5108" y="4132"/>
                    <a:pt x="4561" y="4680"/>
                  </a:cubicBezTo>
                  <a:cubicBezTo>
                    <a:pt x="4453" y="4787"/>
                    <a:pt x="4358" y="4882"/>
                    <a:pt x="4239" y="4966"/>
                  </a:cubicBezTo>
                  <a:lnTo>
                    <a:pt x="4239" y="4073"/>
                  </a:lnTo>
                  <a:cubicBezTo>
                    <a:pt x="4239" y="3763"/>
                    <a:pt x="4025" y="3489"/>
                    <a:pt x="3727" y="3406"/>
                  </a:cubicBezTo>
                  <a:lnTo>
                    <a:pt x="3132" y="3239"/>
                  </a:lnTo>
                  <a:cubicBezTo>
                    <a:pt x="3060" y="3216"/>
                    <a:pt x="3001" y="3144"/>
                    <a:pt x="3001" y="3061"/>
                  </a:cubicBezTo>
                  <a:lnTo>
                    <a:pt x="3001" y="2930"/>
                  </a:lnTo>
                  <a:cubicBezTo>
                    <a:pt x="3060" y="2882"/>
                    <a:pt x="3108" y="2858"/>
                    <a:pt x="3156" y="2799"/>
                  </a:cubicBezTo>
                  <a:cubicBezTo>
                    <a:pt x="3394" y="2561"/>
                    <a:pt x="3537" y="2263"/>
                    <a:pt x="3537" y="1918"/>
                  </a:cubicBezTo>
                  <a:lnTo>
                    <a:pt x="3537" y="1608"/>
                  </a:lnTo>
                  <a:lnTo>
                    <a:pt x="3596" y="1465"/>
                  </a:lnTo>
                  <a:cubicBezTo>
                    <a:pt x="3668" y="1322"/>
                    <a:pt x="3703" y="1168"/>
                    <a:pt x="3703" y="1013"/>
                  </a:cubicBezTo>
                  <a:lnTo>
                    <a:pt x="3703" y="156"/>
                  </a:lnTo>
                  <a:cubicBezTo>
                    <a:pt x="3703" y="72"/>
                    <a:pt x="3620" y="1"/>
                    <a:pt x="3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80"/>
            <p:cNvSpPr/>
            <p:nvPr/>
          </p:nvSpPr>
          <p:spPr>
            <a:xfrm>
              <a:off x="5928360" y="1644624"/>
              <a:ext cx="45131" cy="16328"/>
            </a:xfrm>
            <a:custGeom>
              <a:avLst/>
              <a:gdLst/>
              <a:ahLst/>
              <a:cxnLst/>
              <a:rect l="l" t="t" r="r" b="b"/>
              <a:pathLst>
                <a:path w="1418" h="513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cubicBezTo>
                    <a:pt x="346" y="334"/>
                    <a:pt x="882" y="370"/>
                    <a:pt x="1144" y="501"/>
                  </a:cubicBezTo>
                  <a:cubicBezTo>
                    <a:pt x="1179" y="513"/>
                    <a:pt x="1191" y="513"/>
                    <a:pt x="1227" y="513"/>
                  </a:cubicBezTo>
                  <a:cubicBezTo>
                    <a:pt x="1286" y="513"/>
                    <a:pt x="1346" y="489"/>
                    <a:pt x="1370" y="430"/>
                  </a:cubicBezTo>
                  <a:cubicBezTo>
                    <a:pt x="1417" y="334"/>
                    <a:pt x="1370" y="227"/>
                    <a:pt x="1298" y="203"/>
                  </a:cubicBezTo>
                  <a:cubicBezTo>
                    <a:pt x="905" y="1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3" name="Google Shape;11753;p80"/>
          <p:cNvGrpSpPr/>
          <p:nvPr/>
        </p:nvGrpSpPr>
        <p:grpSpPr>
          <a:xfrm>
            <a:off x="7121669" y="1359360"/>
            <a:ext cx="321362" cy="321362"/>
            <a:chOff x="7121669" y="1533610"/>
            <a:chExt cx="321362" cy="321362"/>
          </a:xfrm>
          <a:solidFill>
            <a:schemeClr val="tx1"/>
          </a:solidFill>
        </p:grpSpPr>
        <p:sp>
          <p:nvSpPr>
            <p:cNvPr id="11754" name="Google Shape;11754;p80"/>
            <p:cNvSpPr/>
            <p:nvPr/>
          </p:nvSpPr>
          <p:spPr>
            <a:xfrm>
              <a:off x="7121669" y="1600289"/>
              <a:ext cx="142142" cy="192556"/>
            </a:xfrm>
            <a:custGeom>
              <a:avLst/>
              <a:gdLst/>
              <a:ahLst/>
              <a:cxnLst/>
              <a:rect l="l" t="t" r="r" b="b"/>
              <a:pathLst>
                <a:path w="4466" h="6050" extrusionOk="0">
                  <a:moveTo>
                    <a:pt x="2346" y="275"/>
                  </a:moveTo>
                  <a:cubicBezTo>
                    <a:pt x="2929" y="275"/>
                    <a:pt x="3406" y="751"/>
                    <a:pt x="3406" y="1322"/>
                  </a:cubicBezTo>
                  <a:lnTo>
                    <a:pt x="3406" y="1608"/>
                  </a:lnTo>
                  <a:lnTo>
                    <a:pt x="3382" y="1608"/>
                  </a:lnTo>
                  <a:cubicBezTo>
                    <a:pt x="3048" y="1537"/>
                    <a:pt x="2941" y="1108"/>
                    <a:pt x="2941" y="1108"/>
                  </a:cubicBezTo>
                  <a:cubicBezTo>
                    <a:pt x="2929" y="1049"/>
                    <a:pt x="2882" y="1001"/>
                    <a:pt x="2822" y="989"/>
                  </a:cubicBezTo>
                  <a:cubicBezTo>
                    <a:pt x="2809" y="984"/>
                    <a:pt x="2796" y="981"/>
                    <a:pt x="2783" y="981"/>
                  </a:cubicBezTo>
                  <a:cubicBezTo>
                    <a:pt x="2738" y="981"/>
                    <a:pt x="2695" y="1011"/>
                    <a:pt x="2667" y="1049"/>
                  </a:cubicBezTo>
                  <a:cubicBezTo>
                    <a:pt x="2155" y="1608"/>
                    <a:pt x="1262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1" y="275"/>
                  </a:cubicBezTo>
                  <a:close/>
                  <a:moveTo>
                    <a:pt x="1096" y="2049"/>
                  </a:moveTo>
                  <a:lnTo>
                    <a:pt x="1096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36" y="2084"/>
                    <a:pt x="1096" y="2049"/>
                  </a:cubicBezTo>
                  <a:close/>
                  <a:moveTo>
                    <a:pt x="3394" y="2061"/>
                  </a:moveTo>
                  <a:cubicBezTo>
                    <a:pt x="3441" y="2084"/>
                    <a:pt x="3477" y="2144"/>
                    <a:pt x="3477" y="2215"/>
                  </a:cubicBezTo>
                  <a:cubicBezTo>
                    <a:pt x="3477" y="2299"/>
                    <a:pt x="3453" y="2358"/>
                    <a:pt x="3394" y="2382"/>
                  </a:cubicBezTo>
                  <a:lnTo>
                    <a:pt x="3394" y="2061"/>
                  </a:lnTo>
                  <a:close/>
                  <a:moveTo>
                    <a:pt x="2632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51" y="3263"/>
                    <a:pt x="2346" y="3263"/>
                  </a:cubicBezTo>
                  <a:lnTo>
                    <a:pt x="2155" y="3263"/>
                  </a:lnTo>
                  <a:cubicBezTo>
                    <a:pt x="1739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79" y="1894"/>
                    <a:pt x="2227" y="1799"/>
                    <a:pt x="2632" y="1442"/>
                  </a:cubicBezTo>
                  <a:close/>
                  <a:moveTo>
                    <a:pt x="2536" y="3573"/>
                  </a:moveTo>
                  <a:lnTo>
                    <a:pt x="2536" y="3775"/>
                  </a:lnTo>
                  <a:lnTo>
                    <a:pt x="2251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46" y="3585"/>
                  </a:lnTo>
                  <a:cubicBezTo>
                    <a:pt x="2405" y="3585"/>
                    <a:pt x="2465" y="3585"/>
                    <a:pt x="2536" y="3573"/>
                  </a:cubicBezTo>
                  <a:close/>
                  <a:moveTo>
                    <a:pt x="2846" y="3906"/>
                  </a:moveTo>
                  <a:lnTo>
                    <a:pt x="2941" y="3989"/>
                  </a:lnTo>
                  <a:lnTo>
                    <a:pt x="2727" y="4454"/>
                  </a:lnTo>
                  <a:lnTo>
                    <a:pt x="2667" y="4406"/>
                  </a:lnTo>
                  <a:lnTo>
                    <a:pt x="2489" y="4275"/>
                  </a:lnTo>
                  <a:lnTo>
                    <a:pt x="2810" y="3930"/>
                  </a:lnTo>
                  <a:lnTo>
                    <a:pt x="2846" y="3906"/>
                  </a:lnTo>
                  <a:close/>
                  <a:moveTo>
                    <a:pt x="1655" y="3918"/>
                  </a:moveTo>
                  <a:cubicBezTo>
                    <a:pt x="1655" y="3942"/>
                    <a:pt x="1667" y="3966"/>
                    <a:pt x="1691" y="3989"/>
                  </a:cubicBezTo>
                  <a:lnTo>
                    <a:pt x="2012" y="4287"/>
                  </a:lnTo>
                  <a:lnTo>
                    <a:pt x="1774" y="4466"/>
                  </a:lnTo>
                  <a:lnTo>
                    <a:pt x="1536" y="3989"/>
                  </a:lnTo>
                  <a:lnTo>
                    <a:pt x="1655" y="3918"/>
                  </a:lnTo>
                  <a:close/>
                  <a:moveTo>
                    <a:pt x="2227" y="4490"/>
                  </a:moveTo>
                  <a:lnTo>
                    <a:pt x="2370" y="4597"/>
                  </a:lnTo>
                  <a:lnTo>
                    <a:pt x="2322" y="4704"/>
                  </a:lnTo>
                  <a:lnTo>
                    <a:pt x="2155" y="4704"/>
                  </a:lnTo>
                  <a:lnTo>
                    <a:pt x="2108" y="4585"/>
                  </a:lnTo>
                  <a:lnTo>
                    <a:pt x="2227" y="4490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51" y="4835"/>
                  </a:lnTo>
                  <a:cubicBezTo>
                    <a:pt x="1774" y="4835"/>
                    <a:pt x="1786" y="4823"/>
                    <a:pt x="1798" y="4823"/>
                  </a:cubicBezTo>
                  <a:lnTo>
                    <a:pt x="1846" y="4799"/>
                  </a:lnTo>
                  <a:close/>
                  <a:moveTo>
                    <a:pt x="2632" y="4799"/>
                  </a:moveTo>
                  <a:lnTo>
                    <a:pt x="2679" y="4823"/>
                  </a:lnTo>
                  <a:cubicBezTo>
                    <a:pt x="2691" y="4835"/>
                    <a:pt x="2703" y="4835"/>
                    <a:pt x="2739" y="4847"/>
                  </a:cubicBezTo>
                  <a:lnTo>
                    <a:pt x="2644" y="5156"/>
                  </a:lnTo>
                  <a:lnTo>
                    <a:pt x="2608" y="4882"/>
                  </a:lnTo>
                  <a:lnTo>
                    <a:pt x="2632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3" y="4156"/>
                  </a:moveTo>
                  <a:lnTo>
                    <a:pt x="3620" y="4299"/>
                  </a:lnTo>
                  <a:lnTo>
                    <a:pt x="3632" y="4299"/>
                  </a:lnTo>
                  <a:cubicBezTo>
                    <a:pt x="3644" y="4323"/>
                    <a:pt x="4156" y="4501"/>
                    <a:pt x="4156" y="5121"/>
                  </a:cubicBezTo>
                  <a:lnTo>
                    <a:pt x="4156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56" y="4930"/>
                    <a:pt x="3572" y="4930"/>
                  </a:cubicBezTo>
                  <a:cubicBezTo>
                    <a:pt x="3477" y="4930"/>
                    <a:pt x="3406" y="5001"/>
                    <a:pt x="3406" y="5097"/>
                  </a:cubicBezTo>
                  <a:lnTo>
                    <a:pt x="3406" y="5728"/>
                  </a:lnTo>
                  <a:lnTo>
                    <a:pt x="2810" y="5728"/>
                  </a:lnTo>
                  <a:lnTo>
                    <a:pt x="3263" y="4156"/>
                  </a:lnTo>
                  <a:close/>
                  <a:moveTo>
                    <a:pt x="2179" y="1"/>
                  </a:moveTo>
                  <a:cubicBezTo>
                    <a:pt x="1429" y="1"/>
                    <a:pt x="810" y="608"/>
                    <a:pt x="810" y="1370"/>
                  </a:cubicBezTo>
                  <a:lnTo>
                    <a:pt x="810" y="1870"/>
                  </a:lnTo>
                  <a:cubicBezTo>
                    <a:pt x="739" y="1965"/>
                    <a:pt x="679" y="2084"/>
                    <a:pt x="679" y="2215"/>
                  </a:cubicBezTo>
                  <a:cubicBezTo>
                    <a:pt x="679" y="2465"/>
                    <a:pt x="858" y="2680"/>
                    <a:pt x="1096" y="2727"/>
                  </a:cubicBezTo>
                  <a:cubicBezTo>
                    <a:pt x="1155" y="3037"/>
                    <a:pt x="1346" y="3299"/>
                    <a:pt x="1631" y="3454"/>
                  </a:cubicBezTo>
                  <a:lnTo>
                    <a:pt x="1631" y="3525"/>
                  </a:lnTo>
                  <a:lnTo>
                    <a:pt x="1274" y="3763"/>
                  </a:lnTo>
                  <a:lnTo>
                    <a:pt x="1262" y="3763"/>
                  </a:lnTo>
                  <a:lnTo>
                    <a:pt x="727" y="3989"/>
                  </a:lnTo>
                  <a:cubicBezTo>
                    <a:pt x="477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55" y="6025"/>
                  </a:cubicBezTo>
                  <a:lnTo>
                    <a:pt x="1203" y="6025"/>
                  </a:lnTo>
                  <a:cubicBezTo>
                    <a:pt x="1286" y="6025"/>
                    <a:pt x="1370" y="5954"/>
                    <a:pt x="1370" y="5859"/>
                  </a:cubicBezTo>
                  <a:cubicBezTo>
                    <a:pt x="1370" y="5775"/>
                    <a:pt x="1286" y="5704"/>
                    <a:pt x="1203" y="5704"/>
                  </a:cubicBezTo>
                  <a:lnTo>
                    <a:pt x="1048" y="5704"/>
                  </a:lnTo>
                  <a:lnTo>
                    <a:pt x="1048" y="5061"/>
                  </a:lnTo>
                  <a:cubicBezTo>
                    <a:pt x="1048" y="4966"/>
                    <a:pt x="977" y="4894"/>
                    <a:pt x="893" y="4894"/>
                  </a:cubicBezTo>
                  <a:cubicBezTo>
                    <a:pt x="798" y="4894"/>
                    <a:pt x="727" y="4966"/>
                    <a:pt x="727" y="5061"/>
                  </a:cubicBezTo>
                  <a:lnTo>
                    <a:pt x="727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798" y="4275"/>
                    <a:pt x="834" y="4275"/>
                  </a:cubicBezTo>
                  <a:lnTo>
                    <a:pt x="846" y="4275"/>
                  </a:lnTo>
                  <a:lnTo>
                    <a:pt x="1227" y="4109"/>
                  </a:lnTo>
                  <a:lnTo>
                    <a:pt x="1679" y="5704"/>
                  </a:lnTo>
                  <a:cubicBezTo>
                    <a:pt x="1608" y="5716"/>
                    <a:pt x="1560" y="5775"/>
                    <a:pt x="1560" y="5847"/>
                  </a:cubicBezTo>
                  <a:cubicBezTo>
                    <a:pt x="1560" y="5942"/>
                    <a:pt x="1631" y="6013"/>
                    <a:pt x="1727" y="6013"/>
                  </a:cubicBezTo>
                  <a:lnTo>
                    <a:pt x="1893" y="6049"/>
                  </a:lnTo>
                  <a:lnTo>
                    <a:pt x="4298" y="6049"/>
                  </a:lnTo>
                  <a:cubicBezTo>
                    <a:pt x="4394" y="6049"/>
                    <a:pt x="4465" y="5966"/>
                    <a:pt x="4465" y="5883"/>
                  </a:cubicBezTo>
                  <a:lnTo>
                    <a:pt x="4465" y="5121"/>
                  </a:lnTo>
                  <a:cubicBezTo>
                    <a:pt x="4465" y="4430"/>
                    <a:pt x="3989" y="4097"/>
                    <a:pt x="3727" y="4001"/>
                  </a:cubicBezTo>
                  <a:lnTo>
                    <a:pt x="3203" y="3775"/>
                  </a:lnTo>
                  <a:lnTo>
                    <a:pt x="2834" y="3537"/>
                  </a:lnTo>
                  <a:lnTo>
                    <a:pt x="2834" y="3454"/>
                  </a:lnTo>
                  <a:cubicBezTo>
                    <a:pt x="3108" y="3299"/>
                    <a:pt x="3310" y="3037"/>
                    <a:pt x="3370" y="2727"/>
                  </a:cubicBezTo>
                  <a:cubicBezTo>
                    <a:pt x="3608" y="2680"/>
                    <a:pt x="3787" y="2465"/>
                    <a:pt x="3787" y="2215"/>
                  </a:cubicBezTo>
                  <a:cubicBezTo>
                    <a:pt x="3787" y="2084"/>
                    <a:pt x="3751" y="1965"/>
                    <a:pt x="3656" y="1870"/>
                  </a:cubicBezTo>
                  <a:lnTo>
                    <a:pt x="3656" y="1370"/>
                  </a:lnTo>
                  <a:cubicBezTo>
                    <a:pt x="3656" y="608"/>
                    <a:pt x="3048" y="1"/>
                    <a:pt x="2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5" name="Google Shape;11755;p80"/>
            <p:cNvSpPr/>
            <p:nvPr/>
          </p:nvSpPr>
          <p:spPr>
            <a:xfrm>
              <a:off x="7170938" y="1533610"/>
              <a:ext cx="223206" cy="53852"/>
            </a:xfrm>
            <a:custGeom>
              <a:avLst/>
              <a:gdLst/>
              <a:ahLst/>
              <a:cxnLst/>
              <a:rect l="l" t="t" r="r" b="b"/>
              <a:pathLst>
                <a:path w="7013" h="1692" extrusionOk="0">
                  <a:moveTo>
                    <a:pt x="3512" y="0"/>
                  </a:moveTo>
                  <a:cubicBezTo>
                    <a:pt x="2227" y="0"/>
                    <a:pt x="1000" y="477"/>
                    <a:pt x="72" y="1358"/>
                  </a:cubicBezTo>
                  <a:cubicBezTo>
                    <a:pt x="12" y="1405"/>
                    <a:pt x="0" y="1512"/>
                    <a:pt x="72" y="1572"/>
                  </a:cubicBezTo>
                  <a:cubicBezTo>
                    <a:pt x="92" y="1625"/>
                    <a:pt x="130" y="1649"/>
                    <a:pt x="171" y="1649"/>
                  </a:cubicBezTo>
                  <a:cubicBezTo>
                    <a:pt x="203" y="1649"/>
                    <a:pt x="236" y="1634"/>
                    <a:pt x="262" y="1608"/>
                  </a:cubicBezTo>
                  <a:cubicBezTo>
                    <a:pt x="1143" y="786"/>
                    <a:pt x="2286" y="322"/>
                    <a:pt x="3501" y="322"/>
                  </a:cubicBezTo>
                  <a:cubicBezTo>
                    <a:pt x="4584" y="322"/>
                    <a:pt x="5608" y="691"/>
                    <a:pt x="6453" y="1370"/>
                  </a:cubicBezTo>
                  <a:lnTo>
                    <a:pt x="6203" y="1370"/>
                  </a:lnTo>
                  <a:cubicBezTo>
                    <a:pt x="6120" y="1370"/>
                    <a:pt x="6037" y="1441"/>
                    <a:pt x="6037" y="1536"/>
                  </a:cubicBezTo>
                  <a:cubicBezTo>
                    <a:pt x="6037" y="1620"/>
                    <a:pt x="6120" y="1691"/>
                    <a:pt x="6203" y="1691"/>
                  </a:cubicBezTo>
                  <a:lnTo>
                    <a:pt x="6846" y="1691"/>
                  </a:lnTo>
                  <a:cubicBezTo>
                    <a:pt x="6930" y="1691"/>
                    <a:pt x="7013" y="1620"/>
                    <a:pt x="7013" y="1536"/>
                  </a:cubicBezTo>
                  <a:lnTo>
                    <a:pt x="7013" y="953"/>
                  </a:lnTo>
                  <a:cubicBezTo>
                    <a:pt x="7013" y="858"/>
                    <a:pt x="6930" y="786"/>
                    <a:pt x="6846" y="786"/>
                  </a:cubicBezTo>
                  <a:cubicBezTo>
                    <a:pt x="6751" y="786"/>
                    <a:pt x="6680" y="858"/>
                    <a:pt x="6680" y="953"/>
                  </a:cubicBezTo>
                  <a:lnTo>
                    <a:pt x="6680" y="1131"/>
                  </a:lnTo>
                  <a:cubicBezTo>
                    <a:pt x="5787" y="405"/>
                    <a:pt x="4667" y="0"/>
                    <a:pt x="3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6" name="Google Shape;11756;p80"/>
            <p:cNvSpPr/>
            <p:nvPr/>
          </p:nvSpPr>
          <p:spPr>
            <a:xfrm>
              <a:off x="7175107" y="1804558"/>
              <a:ext cx="215249" cy="50415"/>
            </a:xfrm>
            <a:custGeom>
              <a:avLst/>
              <a:gdLst/>
              <a:ahLst/>
              <a:cxnLst/>
              <a:rect l="l" t="t" r="r" b="b"/>
              <a:pathLst>
                <a:path w="6763" h="158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738"/>
                  </a:lnTo>
                  <a:cubicBezTo>
                    <a:pt x="0" y="834"/>
                    <a:pt x="72" y="905"/>
                    <a:pt x="167" y="905"/>
                  </a:cubicBezTo>
                  <a:cubicBezTo>
                    <a:pt x="250" y="905"/>
                    <a:pt x="333" y="834"/>
                    <a:pt x="333" y="738"/>
                  </a:cubicBezTo>
                  <a:lnTo>
                    <a:pt x="333" y="560"/>
                  </a:lnTo>
                  <a:cubicBezTo>
                    <a:pt x="1203" y="1215"/>
                    <a:pt x="2262" y="1584"/>
                    <a:pt x="3381" y="1584"/>
                  </a:cubicBezTo>
                  <a:cubicBezTo>
                    <a:pt x="4596" y="1584"/>
                    <a:pt x="5775" y="1143"/>
                    <a:pt x="6680" y="357"/>
                  </a:cubicBezTo>
                  <a:cubicBezTo>
                    <a:pt x="6739" y="298"/>
                    <a:pt x="6763" y="191"/>
                    <a:pt x="6691" y="131"/>
                  </a:cubicBezTo>
                  <a:cubicBezTo>
                    <a:pt x="6652" y="92"/>
                    <a:pt x="6609" y="74"/>
                    <a:pt x="6567" y="74"/>
                  </a:cubicBezTo>
                  <a:cubicBezTo>
                    <a:pt x="6532" y="74"/>
                    <a:pt x="6497" y="86"/>
                    <a:pt x="6465" y="107"/>
                  </a:cubicBezTo>
                  <a:cubicBezTo>
                    <a:pt x="5596" y="846"/>
                    <a:pt x="4501" y="1262"/>
                    <a:pt x="3370" y="1262"/>
                  </a:cubicBezTo>
                  <a:cubicBezTo>
                    <a:pt x="2334" y="1262"/>
                    <a:pt x="1346" y="941"/>
                    <a:pt x="536" y="322"/>
                  </a:cubicBezTo>
                  <a:lnTo>
                    <a:pt x="810" y="322"/>
                  </a:lnTo>
                  <a:cubicBezTo>
                    <a:pt x="893" y="322"/>
                    <a:pt x="965" y="250"/>
                    <a:pt x="965" y="167"/>
                  </a:cubicBezTo>
                  <a:cubicBezTo>
                    <a:pt x="965" y="72"/>
                    <a:pt x="893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80"/>
            <p:cNvSpPr/>
            <p:nvPr/>
          </p:nvSpPr>
          <p:spPr>
            <a:xfrm>
              <a:off x="7300539" y="1600289"/>
              <a:ext cx="142492" cy="191793"/>
            </a:xfrm>
            <a:custGeom>
              <a:avLst/>
              <a:gdLst/>
              <a:ahLst/>
              <a:cxnLst/>
              <a:rect l="l" t="t" r="r" b="b"/>
              <a:pathLst>
                <a:path w="4477" h="6026" extrusionOk="0">
                  <a:moveTo>
                    <a:pt x="2358" y="275"/>
                  </a:moveTo>
                  <a:cubicBezTo>
                    <a:pt x="2941" y="275"/>
                    <a:pt x="3417" y="751"/>
                    <a:pt x="3417" y="1322"/>
                  </a:cubicBezTo>
                  <a:lnTo>
                    <a:pt x="3417" y="1608"/>
                  </a:lnTo>
                  <a:lnTo>
                    <a:pt x="3381" y="1608"/>
                  </a:lnTo>
                  <a:cubicBezTo>
                    <a:pt x="3060" y="1537"/>
                    <a:pt x="2953" y="1108"/>
                    <a:pt x="2953" y="1108"/>
                  </a:cubicBezTo>
                  <a:cubicBezTo>
                    <a:pt x="2941" y="1049"/>
                    <a:pt x="2893" y="1001"/>
                    <a:pt x="2834" y="989"/>
                  </a:cubicBezTo>
                  <a:cubicBezTo>
                    <a:pt x="2821" y="984"/>
                    <a:pt x="2808" y="981"/>
                    <a:pt x="2795" y="981"/>
                  </a:cubicBezTo>
                  <a:cubicBezTo>
                    <a:pt x="2749" y="981"/>
                    <a:pt x="2704" y="1011"/>
                    <a:pt x="2667" y="1049"/>
                  </a:cubicBezTo>
                  <a:cubicBezTo>
                    <a:pt x="2167" y="1608"/>
                    <a:pt x="1274" y="1608"/>
                    <a:pt x="1250" y="1608"/>
                  </a:cubicBezTo>
                  <a:lnTo>
                    <a:pt x="1191" y="1608"/>
                  </a:lnTo>
                  <a:lnTo>
                    <a:pt x="1191" y="1322"/>
                  </a:lnTo>
                  <a:cubicBezTo>
                    <a:pt x="1191" y="751"/>
                    <a:pt x="1667" y="275"/>
                    <a:pt x="2250" y="275"/>
                  </a:cubicBezTo>
                  <a:close/>
                  <a:moveTo>
                    <a:pt x="1107" y="2049"/>
                  </a:moveTo>
                  <a:lnTo>
                    <a:pt x="1107" y="2382"/>
                  </a:lnTo>
                  <a:cubicBezTo>
                    <a:pt x="1060" y="2358"/>
                    <a:pt x="1012" y="2287"/>
                    <a:pt x="1012" y="2215"/>
                  </a:cubicBezTo>
                  <a:cubicBezTo>
                    <a:pt x="1012" y="2144"/>
                    <a:pt x="1048" y="2084"/>
                    <a:pt x="1107" y="2049"/>
                  </a:cubicBezTo>
                  <a:close/>
                  <a:moveTo>
                    <a:pt x="3393" y="2061"/>
                  </a:moveTo>
                  <a:cubicBezTo>
                    <a:pt x="3441" y="2084"/>
                    <a:pt x="3489" y="2144"/>
                    <a:pt x="3489" y="2215"/>
                  </a:cubicBezTo>
                  <a:cubicBezTo>
                    <a:pt x="3489" y="2299"/>
                    <a:pt x="3453" y="2358"/>
                    <a:pt x="3393" y="2382"/>
                  </a:cubicBezTo>
                  <a:lnTo>
                    <a:pt x="3393" y="2061"/>
                  </a:lnTo>
                  <a:close/>
                  <a:moveTo>
                    <a:pt x="2643" y="1442"/>
                  </a:moveTo>
                  <a:cubicBezTo>
                    <a:pt x="2727" y="1608"/>
                    <a:pt x="2858" y="1787"/>
                    <a:pt x="3084" y="1894"/>
                  </a:cubicBezTo>
                  <a:lnTo>
                    <a:pt x="3084" y="2537"/>
                  </a:lnTo>
                  <a:cubicBezTo>
                    <a:pt x="3084" y="2930"/>
                    <a:pt x="2762" y="3263"/>
                    <a:pt x="2358" y="3263"/>
                  </a:cubicBezTo>
                  <a:lnTo>
                    <a:pt x="2167" y="3263"/>
                  </a:lnTo>
                  <a:cubicBezTo>
                    <a:pt x="1750" y="3263"/>
                    <a:pt x="1417" y="2930"/>
                    <a:pt x="1417" y="2537"/>
                  </a:cubicBezTo>
                  <a:lnTo>
                    <a:pt x="1417" y="1918"/>
                  </a:lnTo>
                  <a:cubicBezTo>
                    <a:pt x="1691" y="1894"/>
                    <a:pt x="2238" y="1799"/>
                    <a:pt x="2643" y="1442"/>
                  </a:cubicBezTo>
                  <a:close/>
                  <a:moveTo>
                    <a:pt x="2548" y="3573"/>
                  </a:moveTo>
                  <a:lnTo>
                    <a:pt x="2548" y="3775"/>
                  </a:lnTo>
                  <a:lnTo>
                    <a:pt x="2250" y="4073"/>
                  </a:lnTo>
                  <a:lnTo>
                    <a:pt x="1965" y="3811"/>
                  </a:lnTo>
                  <a:lnTo>
                    <a:pt x="1965" y="3632"/>
                  </a:lnTo>
                  <a:lnTo>
                    <a:pt x="1965" y="3573"/>
                  </a:lnTo>
                  <a:cubicBezTo>
                    <a:pt x="2024" y="3585"/>
                    <a:pt x="2084" y="3585"/>
                    <a:pt x="2155" y="3585"/>
                  </a:cubicBezTo>
                  <a:lnTo>
                    <a:pt x="2358" y="3585"/>
                  </a:lnTo>
                  <a:cubicBezTo>
                    <a:pt x="2417" y="3585"/>
                    <a:pt x="2477" y="3585"/>
                    <a:pt x="2548" y="3573"/>
                  </a:cubicBezTo>
                  <a:close/>
                  <a:moveTo>
                    <a:pt x="1667" y="3918"/>
                  </a:moveTo>
                  <a:cubicBezTo>
                    <a:pt x="1667" y="3942"/>
                    <a:pt x="1679" y="3954"/>
                    <a:pt x="1715" y="3989"/>
                  </a:cubicBezTo>
                  <a:lnTo>
                    <a:pt x="2024" y="4287"/>
                  </a:lnTo>
                  <a:lnTo>
                    <a:pt x="1774" y="4454"/>
                  </a:lnTo>
                  <a:lnTo>
                    <a:pt x="1548" y="3989"/>
                  </a:lnTo>
                  <a:lnTo>
                    <a:pt x="1667" y="3918"/>
                  </a:lnTo>
                  <a:close/>
                  <a:moveTo>
                    <a:pt x="2834" y="3918"/>
                  </a:moveTo>
                  <a:lnTo>
                    <a:pt x="2941" y="3989"/>
                  </a:lnTo>
                  <a:lnTo>
                    <a:pt x="2715" y="4454"/>
                  </a:lnTo>
                  <a:lnTo>
                    <a:pt x="2655" y="4406"/>
                  </a:lnTo>
                  <a:lnTo>
                    <a:pt x="2477" y="4275"/>
                  </a:lnTo>
                  <a:lnTo>
                    <a:pt x="2798" y="3942"/>
                  </a:lnTo>
                  <a:lnTo>
                    <a:pt x="2834" y="3918"/>
                  </a:lnTo>
                  <a:close/>
                  <a:moveTo>
                    <a:pt x="2238" y="4501"/>
                  </a:moveTo>
                  <a:lnTo>
                    <a:pt x="2369" y="4585"/>
                  </a:lnTo>
                  <a:lnTo>
                    <a:pt x="2322" y="4692"/>
                  </a:lnTo>
                  <a:lnTo>
                    <a:pt x="2167" y="4692"/>
                  </a:lnTo>
                  <a:lnTo>
                    <a:pt x="2119" y="4585"/>
                  </a:lnTo>
                  <a:lnTo>
                    <a:pt x="2238" y="4501"/>
                  </a:lnTo>
                  <a:close/>
                  <a:moveTo>
                    <a:pt x="1846" y="4799"/>
                  </a:moveTo>
                  <a:lnTo>
                    <a:pt x="1893" y="4894"/>
                  </a:lnTo>
                  <a:lnTo>
                    <a:pt x="1846" y="5156"/>
                  </a:lnTo>
                  <a:lnTo>
                    <a:pt x="1762" y="4835"/>
                  </a:lnTo>
                  <a:cubicBezTo>
                    <a:pt x="1774" y="4835"/>
                    <a:pt x="1786" y="4823"/>
                    <a:pt x="1810" y="4823"/>
                  </a:cubicBezTo>
                  <a:lnTo>
                    <a:pt x="1846" y="4799"/>
                  </a:lnTo>
                  <a:close/>
                  <a:moveTo>
                    <a:pt x="2643" y="4799"/>
                  </a:moveTo>
                  <a:lnTo>
                    <a:pt x="2679" y="4823"/>
                  </a:lnTo>
                  <a:cubicBezTo>
                    <a:pt x="2703" y="4835"/>
                    <a:pt x="2715" y="4835"/>
                    <a:pt x="2739" y="4847"/>
                  </a:cubicBezTo>
                  <a:lnTo>
                    <a:pt x="2655" y="5156"/>
                  </a:lnTo>
                  <a:lnTo>
                    <a:pt x="2608" y="4882"/>
                  </a:lnTo>
                  <a:lnTo>
                    <a:pt x="2643" y="4799"/>
                  </a:lnTo>
                  <a:close/>
                  <a:moveTo>
                    <a:pt x="2322" y="5037"/>
                  </a:moveTo>
                  <a:lnTo>
                    <a:pt x="2441" y="5728"/>
                  </a:lnTo>
                  <a:lnTo>
                    <a:pt x="2084" y="5728"/>
                  </a:lnTo>
                  <a:lnTo>
                    <a:pt x="2203" y="5037"/>
                  </a:lnTo>
                  <a:close/>
                  <a:moveTo>
                    <a:pt x="3262" y="4156"/>
                  </a:moveTo>
                  <a:lnTo>
                    <a:pt x="3620" y="4299"/>
                  </a:lnTo>
                  <a:lnTo>
                    <a:pt x="3631" y="4299"/>
                  </a:lnTo>
                  <a:cubicBezTo>
                    <a:pt x="3655" y="4323"/>
                    <a:pt x="4155" y="4501"/>
                    <a:pt x="4155" y="5121"/>
                  </a:cubicBezTo>
                  <a:lnTo>
                    <a:pt x="4155" y="5728"/>
                  </a:lnTo>
                  <a:lnTo>
                    <a:pt x="3739" y="5728"/>
                  </a:lnTo>
                  <a:lnTo>
                    <a:pt x="3739" y="5097"/>
                  </a:lnTo>
                  <a:cubicBezTo>
                    <a:pt x="3739" y="5001"/>
                    <a:pt x="3667" y="4930"/>
                    <a:pt x="3572" y="4930"/>
                  </a:cubicBezTo>
                  <a:cubicBezTo>
                    <a:pt x="3489" y="4930"/>
                    <a:pt x="3417" y="5001"/>
                    <a:pt x="3417" y="5097"/>
                  </a:cubicBezTo>
                  <a:lnTo>
                    <a:pt x="3417" y="5728"/>
                  </a:lnTo>
                  <a:lnTo>
                    <a:pt x="2822" y="5728"/>
                  </a:lnTo>
                  <a:lnTo>
                    <a:pt x="3262" y="4156"/>
                  </a:lnTo>
                  <a:close/>
                  <a:moveTo>
                    <a:pt x="2191" y="1"/>
                  </a:moveTo>
                  <a:cubicBezTo>
                    <a:pt x="1429" y="1"/>
                    <a:pt x="822" y="608"/>
                    <a:pt x="822" y="1370"/>
                  </a:cubicBezTo>
                  <a:lnTo>
                    <a:pt x="822" y="1870"/>
                  </a:lnTo>
                  <a:cubicBezTo>
                    <a:pt x="750" y="1965"/>
                    <a:pt x="691" y="2084"/>
                    <a:pt x="691" y="2215"/>
                  </a:cubicBezTo>
                  <a:cubicBezTo>
                    <a:pt x="691" y="2465"/>
                    <a:pt x="869" y="2680"/>
                    <a:pt x="1107" y="2727"/>
                  </a:cubicBezTo>
                  <a:cubicBezTo>
                    <a:pt x="1167" y="3037"/>
                    <a:pt x="1357" y="3299"/>
                    <a:pt x="1643" y="3454"/>
                  </a:cubicBezTo>
                  <a:lnTo>
                    <a:pt x="1643" y="3525"/>
                  </a:lnTo>
                  <a:lnTo>
                    <a:pt x="1286" y="3763"/>
                  </a:lnTo>
                  <a:lnTo>
                    <a:pt x="1262" y="3763"/>
                  </a:lnTo>
                  <a:lnTo>
                    <a:pt x="726" y="3989"/>
                  </a:lnTo>
                  <a:cubicBezTo>
                    <a:pt x="476" y="4073"/>
                    <a:pt x="0" y="4418"/>
                    <a:pt x="0" y="5109"/>
                  </a:cubicBezTo>
                  <a:lnTo>
                    <a:pt x="0" y="5859"/>
                  </a:lnTo>
                  <a:cubicBezTo>
                    <a:pt x="0" y="5954"/>
                    <a:pt x="72" y="6025"/>
                    <a:pt x="167" y="6025"/>
                  </a:cubicBezTo>
                  <a:lnTo>
                    <a:pt x="1203" y="6025"/>
                  </a:lnTo>
                  <a:cubicBezTo>
                    <a:pt x="1298" y="6025"/>
                    <a:pt x="1369" y="5954"/>
                    <a:pt x="1369" y="5859"/>
                  </a:cubicBezTo>
                  <a:cubicBezTo>
                    <a:pt x="1369" y="5775"/>
                    <a:pt x="1298" y="5704"/>
                    <a:pt x="1203" y="5704"/>
                  </a:cubicBezTo>
                  <a:lnTo>
                    <a:pt x="1060" y="5704"/>
                  </a:lnTo>
                  <a:lnTo>
                    <a:pt x="1060" y="5061"/>
                  </a:lnTo>
                  <a:cubicBezTo>
                    <a:pt x="1060" y="4966"/>
                    <a:pt x="988" y="4894"/>
                    <a:pt x="893" y="4894"/>
                  </a:cubicBezTo>
                  <a:cubicBezTo>
                    <a:pt x="810" y="4894"/>
                    <a:pt x="726" y="4966"/>
                    <a:pt x="726" y="5061"/>
                  </a:cubicBezTo>
                  <a:lnTo>
                    <a:pt x="726" y="5704"/>
                  </a:lnTo>
                  <a:lnTo>
                    <a:pt x="310" y="5704"/>
                  </a:lnTo>
                  <a:lnTo>
                    <a:pt x="310" y="5085"/>
                  </a:lnTo>
                  <a:cubicBezTo>
                    <a:pt x="310" y="4454"/>
                    <a:pt x="810" y="4275"/>
                    <a:pt x="834" y="4275"/>
                  </a:cubicBezTo>
                  <a:lnTo>
                    <a:pt x="845" y="4275"/>
                  </a:lnTo>
                  <a:lnTo>
                    <a:pt x="1238" y="4109"/>
                  </a:lnTo>
                  <a:lnTo>
                    <a:pt x="1679" y="5704"/>
                  </a:lnTo>
                  <a:cubicBezTo>
                    <a:pt x="1607" y="5716"/>
                    <a:pt x="1560" y="5775"/>
                    <a:pt x="1560" y="5847"/>
                  </a:cubicBezTo>
                  <a:cubicBezTo>
                    <a:pt x="1560" y="5942"/>
                    <a:pt x="1643" y="6013"/>
                    <a:pt x="1726" y="6013"/>
                  </a:cubicBezTo>
                  <a:lnTo>
                    <a:pt x="4322" y="6013"/>
                  </a:lnTo>
                  <a:cubicBezTo>
                    <a:pt x="4405" y="6013"/>
                    <a:pt x="4477" y="5942"/>
                    <a:pt x="4477" y="5847"/>
                  </a:cubicBezTo>
                  <a:lnTo>
                    <a:pt x="4477" y="5085"/>
                  </a:lnTo>
                  <a:cubicBezTo>
                    <a:pt x="4465" y="4442"/>
                    <a:pt x="3989" y="4097"/>
                    <a:pt x="3739" y="4001"/>
                  </a:cubicBezTo>
                  <a:lnTo>
                    <a:pt x="3203" y="3775"/>
                  </a:lnTo>
                  <a:lnTo>
                    <a:pt x="2846" y="3537"/>
                  </a:lnTo>
                  <a:lnTo>
                    <a:pt x="2846" y="3454"/>
                  </a:lnTo>
                  <a:cubicBezTo>
                    <a:pt x="3120" y="3299"/>
                    <a:pt x="3322" y="3037"/>
                    <a:pt x="3381" y="2727"/>
                  </a:cubicBezTo>
                  <a:cubicBezTo>
                    <a:pt x="3620" y="2680"/>
                    <a:pt x="3798" y="2465"/>
                    <a:pt x="3798" y="2215"/>
                  </a:cubicBezTo>
                  <a:cubicBezTo>
                    <a:pt x="3798" y="2084"/>
                    <a:pt x="3751" y="1965"/>
                    <a:pt x="3667" y="1870"/>
                  </a:cubicBezTo>
                  <a:lnTo>
                    <a:pt x="3667" y="1370"/>
                  </a:lnTo>
                  <a:cubicBezTo>
                    <a:pt x="3667" y="608"/>
                    <a:pt x="3048" y="1"/>
                    <a:pt x="22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8" name="Google Shape;11758;p80"/>
          <p:cNvGrpSpPr/>
          <p:nvPr/>
        </p:nvGrpSpPr>
        <p:grpSpPr>
          <a:xfrm>
            <a:off x="7562766" y="1340614"/>
            <a:ext cx="327059" cy="360192"/>
            <a:chOff x="7562766" y="1514864"/>
            <a:chExt cx="327059" cy="360192"/>
          </a:xfrm>
          <a:solidFill>
            <a:schemeClr val="tx1"/>
          </a:solidFill>
        </p:grpSpPr>
        <p:sp>
          <p:nvSpPr>
            <p:cNvPr id="11759" name="Google Shape;11759;p80"/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80"/>
            <p:cNvSpPr/>
            <p:nvPr/>
          </p:nvSpPr>
          <p:spPr>
            <a:xfrm>
              <a:off x="7599527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80"/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80"/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80"/>
          <p:cNvGrpSpPr/>
          <p:nvPr/>
        </p:nvGrpSpPr>
        <p:grpSpPr>
          <a:xfrm>
            <a:off x="6221229" y="1324423"/>
            <a:ext cx="361636" cy="362183"/>
            <a:chOff x="6259175" y="1559008"/>
            <a:chExt cx="271743" cy="272093"/>
          </a:xfrm>
        </p:grpSpPr>
        <p:sp>
          <p:nvSpPr>
            <p:cNvPr id="11764" name="Google Shape;11764;p80"/>
            <p:cNvSpPr/>
            <p:nvPr/>
          </p:nvSpPr>
          <p:spPr>
            <a:xfrm>
              <a:off x="6259175" y="1559008"/>
              <a:ext cx="271743" cy="272093"/>
            </a:xfrm>
            <a:custGeom>
              <a:avLst/>
              <a:gdLst/>
              <a:ahLst/>
              <a:cxnLst/>
              <a:rect l="l" t="t" r="r" b="b"/>
              <a:pathLst>
                <a:path w="8538" h="8549" extrusionOk="0">
                  <a:moveTo>
                    <a:pt x="4263" y="0"/>
                  </a:moveTo>
                  <a:cubicBezTo>
                    <a:pt x="3120" y="0"/>
                    <a:pt x="2049" y="453"/>
                    <a:pt x="1251" y="1250"/>
                  </a:cubicBezTo>
                  <a:cubicBezTo>
                    <a:pt x="441" y="2060"/>
                    <a:pt x="1" y="3131"/>
                    <a:pt x="1" y="4274"/>
                  </a:cubicBezTo>
                  <a:cubicBezTo>
                    <a:pt x="1" y="5417"/>
                    <a:pt x="441" y="6489"/>
                    <a:pt x="1251" y="7299"/>
                  </a:cubicBezTo>
                  <a:cubicBezTo>
                    <a:pt x="2049" y="8096"/>
                    <a:pt x="3120" y="8549"/>
                    <a:pt x="4263" y="8549"/>
                  </a:cubicBezTo>
                  <a:cubicBezTo>
                    <a:pt x="5418" y="8549"/>
                    <a:pt x="6490" y="8096"/>
                    <a:pt x="7287" y="7299"/>
                  </a:cubicBezTo>
                  <a:cubicBezTo>
                    <a:pt x="8097" y="6489"/>
                    <a:pt x="8537" y="5417"/>
                    <a:pt x="8537" y="4274"/>
                  </a:cubicBezTo>
                  <a:cubicBezTo>
                    <a:pt x="8526" y="4179"/>
                    <a:pt x="8526" y="4108"/>
                    <a:pt x="8526" y="4036"/>
                  </a:cubicBezTo>
                  <a:cubicBezTo>
                    <a:pt x="8526" y="3965"/>
                    <a:pt x="8466" y="3917"/>
                    <a:pt x="8383" y="3917"/>
                  </a:cubicBezTo>
                  <a:cubicBezTo>
                    <a:pt x="8311" y="3917"/>
                    <a:pt x="8276" y="3977"/>
                    <a:pt x="8276" y="4048"/>
                  </a:cubicBezTo>
                  <a:lnTo>
                    <a:pt x="8276" y="4274"/>
                  </a:lnTo>
                  <a:cubicBezTo>
                    <a:pt x="8276" y="5346"/>
                    <a:pt x="7859" y="6358"/>
                    <a:pt x="7097" y="7120"/>
                  </a:cubicBezTo>
                  <a:cubicBezTo>
                    <a:pt x="6335" y="7882"/>
                    <a:pt x="5323" y="8287"/>
                    <a:pt x="4251" y="8287"/>
                  </a:cubicBezTo>
                  <a:cubicBezTo>
                    <a:pt x="3180" y="8287"/>
                    <a:pt x="2168" y="7870"/>
                    <a:pt x="1406" y="7120"/>
                  </a:cubicBezTo>
                  <a:cubicBezTo>
                    <a:pt x="656" y="6358"/>
                    <a:pt x="239" y="5346"/>
                    <a:pt x="239" y="4274"/>
                  </a:cubicBezTo>
                  <a:cubicBezTo>
                    <a:pt x="239" y="3203"/>
                    <a:pt x="644" y="2191"/>
                    <a:pt x="1406" y="1429"/>
                  </a:cubicBezTo>
                  <a:cubicBezTo>
                    <a:pt x="2168" y="667"/>
                    <a:pt x="3180" y="250"/>
                    <a:pt x="4251" y="250"/>
                  </a:cubicBezTo>
                  <a:cubicBezTo>
                    <a:pt x="5204" y="250"/>
                    <a:pt x="6121" y="595"/>
                    <a:pt x="6847" y="1203"/>
                  </a:cubicBezTo>
                  <a:cubicBezTo>
                    <a:pt x="7561" y="1822"/>
                    <a:pt x="8049" y="2655"/>
                    <a:pt x="8216" y="3560"/>
                  </a:cubicBezTo>
                  <a:cubicBezTo>
                    <a:pt x="8227" y="3624"/>
                    <a:pt x="8276" y="3669"/>
                    <a:pt x="8337" y="3669"/>
                  </a:cubicBezTo>
                  <a:cubicBezTo>
                    <a:pt x="8344" y="3669"/>
                    <a:pt x="8352" y="3668"/>
                    <a:pt x="8359" y="3667"/>
                  </a:cubicBezTo>
                  <a:cubicBezTo>
                    <a:pt x="8430" y="3643"/>
                    <a:pt x="8478" y="3584"/>
                    <a:pt x="8466" y="3512"/>
                  </a:cubicBezTo>
                  <a:cubicBezTo>
                    <a:pt x="8287" y="2548"/>
                    <a:pt x="7775" y="1655"/>
                    <a:pt x="7025" y="1012"/>
                  </a:cubicBezTo>
                  <a:cubicBezTo>
                    <a:pt x="6251" y="357"/>
                    <a:pt x="5275" y="0"/>
                    <a:pt x="4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80"/>
            <p:cNvSpPr/>
            <p:nvPr/>
          </p:nvSpPr>
          <p:spPr>
            <a:xfrm>
              <a:off x="6278145" y="1577946"/>
              <a:ext cx="231927" cy="232309"/>
            </a:xfrm>
            <a:custGeom>
              <a:avLst/>
              <a:gdLst/>
              <a:ahLst/>
              <a:cxnLst/>
              <a:rect l="l" t="t" r="r" b="b"/>
              <a:pathLst>
                <a:path w="7287" h="7299" extrusionOk="0">
                  <a:moveTo>
                    <a:pt x="3643" y="0"/>
                  </a:moveTo>
                  <a:cubicBezTo>
                    <a:pt x="3119" y="0"/>
                    <a:pt x="2631" y="108"/>
                    <a:pt x="2155" y="322"/>
                  </a:cubicBezTo>
                  <a:cubicBezTo>
                    <a:pt x="1703" y="524"/>
                    <a:pt x="1310" y="810"/>
                    <a:pt x="964" y="1179"/>
                  </a:cubicBezTo>
                  <a:cubicBezTo>
                    <a:pt x="917" y="1227"/>
                    <a:pt x="917" y="1310"/>
                    <a:pt x="964" y="1358"/>
                  </a:cubicBezTo>
                  <a:cubicBezTo>
                    <a:pt x="988" y="1382"/>
                    <a:pt x="1021" y="1393"/>
                    <a:pt x="1054" y="1393"/>
                  </a:cubicBezTo>
                  <a:cubicBezTo>
                    <a:pt x="1086" y="1393"/>
                    <a:pt x="1119" y="1382"/>
                    <a:pt x="1143" y="1358"/>
                  </a:cubicBezTo>
                  <a:cubicBezTo>
                    <a:pt x="1453" y="1012"/>
                    <a:pt x="1822" y="750"/>
                    <a:pt x="2262" y="560"/>
                  </a:cubicBezTo>
                  <a:cubicBezTo>
                    <a:pt x="2691" y="358"/>
                    <a:pt x="3167" y="262"/>
                    <a:pt x="3643" y="262"/>
                  </a:cubicBezTo>
                  <a:cubicBezTo>
                    <a:pt x="5513" y="262"/>
                    <a:pt x="7037" y="1774"/>
                    <a:pt x="7037" y="3656"/>
                  </a:cubicBezTo>
                  <a:cubicBezTo>
                    <a:pt x="7037" y="5525"/>
                    <a:pt x="5513" y="7049"/>
                    <a:pt x="3643" y="7049"/>
                  </a:cubicBezTo>
                  <a:cubicBezTo>
                    <a:pt x="1762" y="7049"/>
                    <a:pt x="250" y="5525"/>
                    <a:pt x="250" y="3656"/>
                  </a:cubicBezTo>
                  <a:cubicBezTo>
                    <a:pt x="250" y="2977"/>
                    <a:pt x="441" y="2322"/>
                    <a:pt x="810" y="1774"/>
                  </a:cubicBezTo>
                  <a:cubicBezTo>
                    <a:pt x="857" y="1727"/>
                    <a:pt x="845" y="1655"/>
                    <a:pt x="786" y="1608"/>
                  </a:cubicBezTo>
                  <a:cubicBezTo>
                    <a:pt x="766" y="1596"/>
                    <a:pt x="743" y="1591"/>
                    <a:pt x="721" y="1591"/>
                  </a:cubicBezTo>
                  <a:cubicBezTo>
                    <a:pt x="676" y="1591"/>
                    <a:pt x="631" y="1612"/>
                    <a:pt x="607" y="1643"/>
                  </a:cubicBezTo>
                  <a:cubicBezTo>
                    <a:pt x="202" y="2239"/>
                    <a:pt x="0" y="2941"/>
                    <a:pt x="0" y="3656"/>
                  </a:cubicBezTo>
                  <a:cubicBezTo>
                    <a:pt x="0" y="4632"/>
                    <a:pt x="381" y="5537"/>
                    <a:pt x="1072" y="6227"/>
                  </a:cubicBezTo>
                  <a:cubicBezTo>
                    <a:pt x="1750" y="6906"/>
                    <a:pt x="2679" y="7299"/>
                    <a:pt x="3643" y="7299"/>
                  </a:cubicBezTo>
                  <a:cubicBezTo>
                    <a:pt x="4620" y="7299"/>
                    <a:pt x="5536" y="6906"/>
                    <a:pt x="6215" y="6227"/>
                  </a:cubicBezTo>
                  <a:cubicBezTo>
                    <a:pt x="6894" y="5537"/>
                    <a:pt x="7287" y="4620"/>
                    <a:pt x="7287" y="3656"/>
                  </a:cubicBezTo>
                  <a:cubicBezTo>
                    <a:pt x="7287" y="2679"/>
                    <a:pt x="6906" y="1763"/>
                    <a:pt x="6215" y="1072"/>
                  </a:cubicBezTo>
                  <a:cubicBezTo>
                    <a:pt x="5536" y="393"/>
                    <a:pt x="4608" y="0"/>
                    <a:pt x="36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80"/>
            <p:cNvSpPr/>
            <p:nvPr/>
          </p:nvSpPr>
          <p:spPr>
            <a:xfrm>
              <a:off x="6297846" y="1690870"/>
              <a:ext cx="13272" cy="7607"/>
            </a:xfrm>
            <a:custGeom>
              <a:avLst/>
              <a:gdLst/>
              <a:ahLst/>
              <a:cxnLst/>
              <a:rect l="l" t="t" r="r" b="b"/>
              <a:pathLst>
                <a:path w="417" h="239" extrusionOk="0">
                  <a:moveTo>
                    <a:pt x="119" y="0"/>
                  </a:moveTo>
                  <a:cubicBezTo>
                    <a:pt x="48" y="0"/>
                    <a:pt x="0" y="36"/>
                    <a:pt x="0" y="120"/>
                  </a:cubicBezTo>
                  <a:cubicBezTo>
                    <a:pt x="0" y="191"/>
                    <a:pt x="60" y="239"/>
                    <a:pt x="119" y="239"/>
                  </a:cubicBezTo>
                  <a:lnTo>
                    <a:pt x="298" y="239"/>
                  </a:lnTo>
                  <a:cubicBezTo>
                    <a:pt x="369" y="239"/>
                    <a:pt x="417" y="179"/>
                    <a:pt x="417" y="120"/>
                  </a:cubicBezTo>
                  <a:cubicBezTo>
                    <a:pt x="417" y="60"/>
                    <a:pt x="357" y="0"/>
                    <a:pt x="29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80"/>
            <p:cNvSpPr/>
            <p:nvPr/>
          </p:nvSpPr>
          <p:spPr>
            <a:xfrm>
              <a:off x="6390687" y="1598029"/>
              <a:ext cx="100448" cy="100448"/>
            </a:xfrm>
            <a:custGeom>
              <a:avLst/>
              <a:gdLst/>
              <a:ahLst/>
              <a:cxnLst/>
              <a:rect l="l" t="t" r="r" b="b"/>
              <a:pathLst>
                <a:path w="3156" h="3156" extrusionOk="0">
                  <a:moveTo>
                    <a:pt x="119" y="0"/>
                  </a:moveTo>
                  <a:cubicBezTo>
                    <a:pt x="60" y="0"/>
                    <a:pt x="0" y="60"/>
                    <a:pt x="0" y="119"/>
                  </a:cubicBezTo>
                  <a:lnTo>
                    <a:pt x="0" y="3037"/>
                  </a:lnTo>
                  <a:cubicBezTo>
                    <a:pt x="0" y="3108"/>
                    <a:pt x="60" y="3156"/>
                    <a:pt x="119" y="3156"/>
                  </a:cubicBezTo>
                  <a:lnTo>
                    <a:pt x="3036" y="3156"/>
                  </a:lnTo>
                  <a:cubicBezTo>
                    <a:pt x="3108" y="3156"/>
                    <a:pt x="3155" y="3096"/>
                    <a:pt x="3155" y="3037"/>
                  </a:cubicBezTo>
                  <a:cubicBezTo>
                    <a:pt x="3155" y="2977"/>
                    <a:pt x="3096" y="2917"/>
                    <a:pt x="3036" y="2917"/>
                  </a:cubicBezTo>
                  <a:lnTo>
                    <a:pt x="250" y="2917"/>
                  </a:lnTo>
                  <a:lnTo>
                    <a:pt x="250" y="119"/>
                  </a:lnTo>
                  <a:lnTo>
                    <a:pt x="238" y="119"/>
                  </a:lnTo>
                  <a:cubicBezTo>
                    <a:pt x="238" y="48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80"/>
            <p:cNvSpPr/>
            <p:nvPr/>
          </p:nvSpPr>
          <p:spPr>
            <a:xfrm>
              <a:off x="6390305" y="1778013"/>
              <a:ext cx="7607" cy="13304"/>
            </a:xfrm>
            <a:custGeom>
              <a:avLst/>
              <a:gdLst/>
              <a:ahLst/>
              <a:cxnLst/>
              <a:rect l="l" t="t" r="r" b="b"/>
              <a:pathLst>
                <a:path w="239" h="418" extrusionOk="0">
                  <a:moveTo>
                    <a:pt x="119" y="1"/>
                  </a:moveTo>
                  <a:cubicBezTo>
                    <a:pt x="60" y="1"/>
                    <a:pt x="0" y="60"/>
                    <a:pt x="0" y="120"/>
                  </a:cubicBezTo>
                  <a:lnTo>
                    <a:pt x="0" y="299"/>
                  </a:lnTo>
                  <a:cubicBezTo>
                    <a:pt x="0" y="370"/>
                    <a:pt x="60" y="418"/>
                    <a:pt x="119" y="418"/>
                  </a:cubicBezTo>
                  <a:cubicBezTo>
                    <a:pt x="179" y="418"/>
                    <a:pt x="238" y="358"/>
                    <a:pt x="238" y="299"/>
                  </a:cubicBezTo>
                  <a:lnTo>
                    <a:pt x="238" y="120"/>
                  </a:lnTo>
                  <a:cubicBezTo>
                    <a:pt x="238" y="49"/>
                    <a:pt x="179" y="1"/>
                    <a:pt x="1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80"/>
            <p:cNvSpPr/>
            <p:nvPr/>
          </p:nvSpPr>
          <p:spPr>
            <a:xfrm>
              <a:off x="6324358" y="162492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133" y="1"/>
                  </a:moveTo>
                  <a:cubicBezTo>
                    <a:pt x="99" y="1"/>
                    <a:pt x="66" y="13"/>
                    <a:pt x="48" y="36"/>
                  </a:cubicBezTo>
                  <a:cubicBezTo>
                    <a:pt x="1" y="72"/>
                    <a:pt x="1" y="167"/>
                    <a:pt x="48" y="215"/>
                  </a:cubicBezTo>
                  <a:lnTo>
                    <a:pt x="179" y="346"/>
                  </a:lnTo>
                  <a:cubicBezTo>
                    <a:pt x="215" y="370"/>
                    <a:pt x="239" y="370"/>
                    <a:pt x="274" y="370"/>
                  </a:cubicBezTo>
                  <a:cubicBezTo>
                    <a:pt x="298" y="370"/>
                    <a:pt x="334" y="358"/>
                    <a:pt x="358" y="346"/>
                  </a:cubicBezTo>
                  <a:cubicBezTo>
                    <a:pt x="405" y="298"/>
                    <a:pt x="405" y="215"/>
                    <a:pt x="358" y="167"/>
                  </a:cubicBezTo>
                  <a:lnTo>
                    <a:pt x="227" y="36"/>
                  </a:lnTo>
                  <a:cubicBezTo>
                    <a:pt x="203" y="13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80"/>
            <p:cNvSpPr/>
            <p:nvPr/>
          </p:nvSpPr>
          <p:spPr>
            <a:xfrm>
              <a:off x="6451700" y="1752265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133" y="0"/>
                  </a:moveTo>
                  <a:cubicBezTo>
                    <a:pt x="101" y="0"/>
                    <a:pt x="72" y="12"/>
                    <a:pt x="48" y="36"/>
                  </a:cubicBezTo>
                  <a:cubicBezTo>
                    <a:pt x="0" y="84"/>
                    <a:pt x="0" y="167"/>
                    <a:pt x="48" y="215"/>
                  </a:cubicBezTo>
                  <a:lnTo>
                    <a:pt x="179" y="346"/>
                  </a:lnTo>
                  <a:cubicBezTo>
                    <a:pt x="214" y="369"/>
                    <a:pt x="238" y="369"/>
                    <a:pt x="274" y="369"/>
                  </a:cubicBezTo>
                  <a:cubicBezTo>
                    <a:pt x="298" y="369"/>
                    <a:pt x="333" y="357"/>
                    <a:pt x="357" y="346"/>
                  </a:cubicBezTo>
                  <a:cubicBezTo>
                    <a:pt x="405" y="298"/>
                    <a:pt x="405" y="215"/>
                    <a:pt x="357" y="167"/>
                  </a:cubicBezTo>
                  <a:lnTo>
                    <a:pt x="226" y="36"/>
                  </a:lnTo>
                  <a:cubicBezTo>
                    <a:pt x="197" y="12"/>
                    <a:pt x="164" y="0"/>
                    <a:pt x="13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80"/>
            <p:cNvSpPr/>
            <p:nvPr/>
          </p:nvSpPr>
          <p:spPr>
            <a:xfrm>
              <a:off x="6451700" y="1624923"/>
              <a:ext cx="12890" cy="11776"/>
            </a:xfrm>
            <a:custGeom>
              <a:avLst/>
              <a:gdLst/>
              <a:ahLst/>
              <a:cxnLst/>
              <a:rect l="l" t="t" r="r" b="b"/>
              <a:pathLst>
                <a:path w="405" h="370" extrusionOk="0">
                  <a:moveTo>
                    <a:pt x="272" y="1"/>
                  </a:moveTo>
                  <a:cubicBezTo>
                    <a:pt x="238" y="1"/>
                    <a:pt x="202" y="13"/>
                    <a:pt x="179" y="36"/>
                  </a:cubicBezTo>
                  <a:lnTo>
                    <a:pt x="48" y="167"/>
                  </a:lnTo>
                  <a:cubicBezTo>
                    <a:pt x="0" y="215"/>
                    <a:pt x="0" y="298"/>
                    <a:pt x="48" y="346"/>
                  </a:cubicBezTo>
                  <a:cubicBezTo>
                    <a:pt x="83" y="370"/>
                    <a:pt x="107" y="370"/>
                    <a:pt x="143" y="370"/>
                  </a:cubicBezTo>
                  <a:cubicBezTo>
                    <a:pt x="167" y="370"/>
                    <a:pt x="202" y="370"/>
                    <a:pt x="226" y="346"/>
                  </a:cubicBezTo>
                  <a:lnTo>
                    <a:pt x="357" y="215"/>
                  </a:lnTo>
                  <a:cubicBezTo>
                    <a:pt x="405" y="167"/>
                    <a:pt x="405" y="72"/>
                    <a:pt x="357" y="36"/>
                  </a:cubicBezTo>
                  <a:cubicBezTo>
                    <a:pt x="339" y="13"/>
                    <a:pt x="307" y="1"/>
                    <a:pt x="2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80"/>
            <p:cNvSpPr/>
            <p:nvPr/>
          </p:nvSpPr>
          <p:spPr>
            <a:xfrm>
              <a:off x="6324358" y="1751883"/>
              <a:ext cx="12922" cy="11776"/>
            </a:xfrm>
            <a:custGeom>
              <a:avLst/>
              <a:gdLst/>
              <a:ahLst/>
              <a:cxnLst/>
              <a:rect l="l" t="t" r="r" b="b"/>
              <a:pathLst>
                <a:path w="406" h="370" extrusionOk="0">
                  <a:moveTo>
                    <a:pt x="268" y="0"/>
                  </a:moveTo>
                  <a:cubicBezTo>
                    <a:pt x="236" y="0"/>
                    <a:pt x="203" y="12"/>
                    <a:pt x="179" y="36"/>
                  </a:cubicBezTo>
                  <a:lnTo>
                    <a:pt x="48" y="167"/>
                  </a:lnTo>
                  <a:cubicBezTo>
                    <a:pt x="1" y="227"/>
                    <a:pt x="1" y="298"/>
                    <a:pt x="48" y="346"/>
                  </a:cubicBezTo>
                  <a:cubicBezTo>
                    <a:pt x="72" y="369"/>
                    <a:pt x="108" y="369"/>
                    <a:pt x="132" y="369"/>
                  </a:cubicBezTo>
                  <a:cubicBezTo>
                    <a:pt x="167" y="369"/>
                    <a:pt x="191" y="358"/>
                    <a:pt x="227" y="346"/>
                  </a:cubicBezTo>
                  <a:lnTo>
                    <a:pt x="358" y="215"/>
                  </a:lnTo>
                  <a:cubicBezTo>
                    <a:pt x="405" y="167"/>
                    <a:pt x="405" y="72"/>
                    <a:pt x="358" y="36"/>
                  </a:cubicBezTo>
                  <a:cubicBezTo>
                    <a:pt x="334" y="12"/>
                    <a:pt x="301" y="0"/>
                    <a:pt x="2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80"/>
            <p:cNvSpPr/>
            <p:nvPr/>
          </p:nvSpPr>
          <p:spPr>
            <a:xfrm>
              <a:off x="6304657" y="1653823"/>
              <a:ext cx="14036" cy="10567"/>
            </a:xfrm>
            <a:custGeom>
              <a:avLst/>
              <a:gdLst/>
              <a:ahLst/>
              <a:cxnLst/>
              <a:rect l="l" t="t" r="r" b="b"/>
              <a:pathLst>
                <a:path w="441" h="332" extrusionOk="0">
                  <a:moveTo>
                    <a:pt x="143" y="0"/>
                  </a:moveTo>
                  <a:cubicBezTo>
                    <a:pt x="97" y="0"/>
                    <a:pt x="51" y="25"/>
                    <a:pt x="24" y="69"/>
                  </a:cubicBezTo>
                  <a:cubicBezTo>
                    <a:pt x="0" y="129"/>
                    <a:pt x="24" y="212"/>
                    <a:pt x="84" y="236"/>
                  </a:cubicBezTo>
                  <a:lnTo>
                    <a:pt x="250" y="307"/>
                  </a:lnTo>
                  <a:cubicBezTo>
                    <a:pt x="262" y="307"/>
                    <a:pt x="274" y="331"/>
                    <a:pt x="298" y="331"/>
                  </a:cubicBezTo>
                  <a:cubicBezTo>
                    <a:pt x="334" y="331"/>
                    <a:pt x="381" y="295"/>
                    <a:pt x="417" y="260"/>
                  </a:cubicBezTo>
                  <a:cubicBezTo>
                    <a:pt x="441" y="200"/>
                    <a:pt x="417" y="117"/>
                    <a:pt x="358" y="93"/>
                  </a:cubicBezTo>
                  <a:lnTo>
                    <a:pt x="191" y="10"/>
                  </a:lnTo>
                  <a:cubicBezTo>
                    <a:pt x="176" y="3"/>
                    <a:pt x="159" y="0"/>
                    <a:pt x="14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80"/>
            <p:cNvSpPr/>
            <p:nvPr/>
          </p:nvSpPr>
          <p:spPr>
            <a:xfrm>
              <a:off x="6469874" y="1724511"/>
              <a:ext cx="14068" cy="10344"/>
            </a:xfrm>
            <a:custGeom>
              <a:avLst/>
              <a:gdLst/>
              <a:ahLst/>
              <a:cxnLst/>
              <a:rect l="l" t="t" r="r" b="b"/>
              <a:pathLst>
                <a:path w="442" h="325" extrusionOk="0">
                  <a:moveTo>
                    <a:pt x="140" y="1"/>
                  </a:moveTo>
                  <a:cubicBezTo>
                    <a:pt x="95" y="1"/>
                    <a:pt x="50" y="31"/>
                    <a:pt x="24" y="75"/>
                  </a:cubicBezTo>
                  <a:cubicBezTo>
                    <a:pt x="1" y="134"/>
                    <a:pt x="24" y="206"/>
                    <a:pt x="84" y="241"/>
                  </a:cubicBezTo>
                  <a:lnTo>
                    <a:pt x="251" y="313"/>
                  </a:lnTo>
                  <a:cubicBezTo>
                    <a:pt x="263" y="313"/>
                    <a:pt x="286" y="325"/>
                    <a:pt x="298" y="325"/>
                  </a:cubicBezTo>
                  <a:cubicBezTo>
                    <a:pt x="346" y="325"/>
                    <a:pt x="382" y="301"/>
                    <a:pt x="417" y="253"/>
                  </a:cubicBezTo>
                  <a:cubicBezTo>
                    <a:pt x="441" y="194"/>
                    <a:pt x="417" y="122"/>
                    <a:pt x="358" y="86"/>
                  </a:cubicBezTo>
                  <a:lnTo>
                    <a:pt x="191" y="15"/>
                  </a:lnTo>
                  <a:cubicBezTo>
                    <a:pt x="175" y="5"/>
                    <a:pt x="157" y="1"/>
                    <a:pt x="1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80"/>
            <p:cNvSpPr/>
            <p:nvPr/>
          </p:nvSpPr>
          <p:spPr>
            <a:xfrm>
              <a:off x="6424392" y="1605158"/>
              <a:ext cx="11394" cy="13368"/>
            </a:xfrm>
            <a:custGeom>
              <a:avLst/>
              <a:gdLst/>
              <a:ahLst/>
              <a:cxnLst/>
              <a:rect l="l" t="t" r="r" b="b"/>
              <a:pathLst>
                <a:path w="358" h="420" extrusionOk="0">
                  <a:moveTo>
                    <a:pt x="212" y="0"/>
                  </a:moveTo>
                  <a:cubicBezTo>
                    <a:pt x="168" y="0"/>
                    <a:pt x="125" y="31"/>
                    <a:pt x="108" y="74"/>
                  </a:cubicBezTo>
                  <a:lnTo>
                    <a:pt x="25" y="229"/>
                  </a:lnTo>
                  <a:cubicBezTo>
                    <a:pt x="1" y="288"/>
                    <a:pt x="25" y="372"/>
                    <a:pt x="84" y="396"/>
                  </a:cubicBezTo>
                  <a:cubicBezTo>
                    <a:pt x="108" y="419"/>
                    <a:pt x="120" y="419"/>
                    <a:pt x="132" y="419"/>
                  </a:cubicBezTo>
                  <a:cubicBezTo>
                    <a:pt x="179" y="419"/>
                    <a:pt x="215" y="384"/>
                    <a:pt x="251" y="336"/>
                  </a:cubicBezTo>
                  <a:lnTo>
                    <a:pt x="322" y="181"/>
                  </a:lnTo>
                  <a:cubicBezTo>
                    <a:pt x="358" y="122"/>
                    <a:pt x="322" y="38"/>
                    <a:pt x="263" y="15"/>
                  </a:cubicBezTo>
                  <a:cubicBezTo>
                    <a:pt x="246" y="5"/>
                    <a:pt x="229" y="0"/>
                    <a:pt x="2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80"/>
            <p:cNvSpPr/>
            <p:nvPr/>
          </p:nvSpPr>
          <p:spPr>
            <a:xfrm>
              <a:off x="6353926" y="1770916"/>
              <a:ext cx="11394" cy="13208"/>
            </a:xfrm>
            <a:custGeom>
              <a:avLst/>
              <a:gdLst/>
              <a:ahLst/>
              <a:cxnLst/>
              <a:rect l="l" t="t" r="r" b="b"/>
              <a:pathLst>
                <a:path w="358" h="415" extrusionOk="0">
                  <a:moveTo>
                    <a:pt x="214" y="0"/>
                  </a:moveTo>
                  <a:cubicBezTo>
                    <a:pt x="168" y="0"/>
                    <a:pt x="122" y="25"/>
                    <a:pt x="96" y="69"/>
                  </a:cubicBezTo>
                  <a:lnTo>
                    <a:pt x="24" y="236"/>
                  </a:lnTo>
                  <a:cubicBezTo>
                    <a:pt x="0" y="295"/>
                    <a:pt x="24" y="367"/>
                    <a:pt x="84" y="402"/>
                  </a:cubicBezTo>
                  <a:cubicBezTo>
                    <a:pt x="96" y="402"/>
                    <a:pt x="119" y="414"/>
                    <a:pt x="131" y="414"/>
                  </a:cubicBezTo>
                  <a:cubicBezTo>
                    <a:pt x="179" y="414"/>
                    <a:pt x="215" y="391"/>
                    <a:pt x="250" y="343"/>
                  </a:cubicBezTo>
                  <a:lnTo>
                    <a:pt x="322" y="176"/>
                  </a:lnTo>
                  <a:cubicBezTo>
                    <a:pt x="357" y="117"/>
                    <a:pt x="322" y="45"/>
                    <a:pt x="262" y="10"/>
                  </a:cubicBezTo>
                  <a:cubicBezTo>
                    <a:pt x="247" y="3"/>
                    <a:pt x="231" y="0"/>
                    <a:pt x="2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80"/>
            <p:cNvSpPr/>
            <p:nvPr/>
          </p:nvSpPr>
          <p:spPr>
            <a:xfrm>
              <a:off x="6355040" y="1604363"/>
              <a:ext cx="11044" cy="13399"/>
            </a:xfrm>
            <a:custGeom>
              <a:avLst/>
              <a:gdLst/>
              <a:ahLst/>
              <a:cxnLst/>
              <a:rect l="l" t="t" r="r" b="b"/>
              <a:pathLst>
                <a:path w="347" h="421" extrusionOk="0">
                  <a:moveTo>
                    <a:pt x="127" y="1"/>
                  </a:moveTo>
                  <a:cubicBezTo>
                    <a:pt x="116" y="1"/>
                    <a:pt x="106" y="2"/>
                    <a:pt x="96" y="4"/>
                  </a:cubicBezTo>
                  <a:cubicBezTo>
                    <a:pt x="37" y="40"/>
                    <a:pt x="1" y="111"/>
                    <a:pt x="25" y="171"/>
                  </a:cubicBezTo>
                  <a:lnTo>
                    <a:pt x="96" y="337"/>
                  </a:lnTo>
                  <a:cubicBezTo>
                    <a:pt x="120" y="397"/>
                    <a:pt x="168" y="421"/>
                    <a:pt x="215" y="421"/>
                  </a:cubicBezTo>
                  <a:cubicBezTo>
                    <a:pt x="227" y="421"/>
                    <a:pt x="239" y="421"/>
                    <a:pt x="263" y="409"/>
                  </a:cubicBezTo>
                  <a:cubicBezTo>
                    <a:pt x="322" y="373"/>
                    <a:pt x="346" y="301"/>
                    <a:pt x="334" y="242"/>
                  </a:cubicBezTo>
                  <a:lnTo>
                    <a:pt x="263" y="75"/>
                  </a:lnTo>
                  <a:cubicBezTo>
                    <a:pt x="233" y="26"/>
                    <a:pt x="179" y="1"/>
                    <a:pt x="1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0"/>
            <p:cNvSpPr/>
            <p:nvPr/>
          </p:nvSpPr>
          <p:spPr>
            <a:xfrm>
              <a:off x="6422514" y="1771489"/>
              <a:ext cx="11012" cy="13017"/>
            </a:xfrm>
            <a:custGeom>
              <a:avLst/>
              <a:gdLst/>
              <a:ahLst/>
              <a:cxnLst/>
              <a:rect l="l" t="t" r="r" b="b"/>
              <a:pathLst>
                <a:path w="346" h="409" extrusionOk="0">
                  <a:moveTo>
                    <a:pt x="151" y="1"/>
                  </a:moveTo>
                  <a:cubicBezTo>
                    <a:pt x="130" y="1"/>
                    <a:pt x="107" y="5"/>
                    <a:pt x="84" y="15"/>
                  </a:cubicBezTo>
                  <a:cubicBezTo>
                    <a:pt x="24" y="39"/>
                    <a:pt x="0" y="111"/>
                    <a:pt x="12" y="170"/>
                  </a:cubicBezTo>
                  <a:lnTo>
                    <a:pt x="84" y="337"/>
                  </a:lnTo>
                  <a:cubicBezTo>
                    <a:pt x="107" y="384"/>
                    <a:pt x="143" y="408"/>
                    <a:pt x="203" y="408"/>
                  </a:cubicBezTo>
                  <a:cubicBezTo>
                    <a:pt x="227" y="408"/>
                    <a:pt x="238" y="408"/>
                    <a:pt x="250" y="396"/>
                  </a:cubicBezTo>
                  <a:cubicBezTo>
                    <a:pt x="310" y="373"/>
                    <a:pt x="346" y="289"/>
                    <a:pt x="322" y="230"/>
                  </a:cubicBezTo>
                  <a:lnTo>
                    <a:pt x="250" y="63"/>
                  </a:lnTo>
                  <a:cubicBezTo>
                    <a:pt x="242" y="29"/>
                    <a:pt x="203" y="1"/>
                    <a:pt x="1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0"/>
            <p:cNvSpPr/>
            <p:nvPr/>
          </p:nvSpPr>
          <p:spPr>
            <a:xfrm>
              <a:off x="6470637" y="1655541"/>
              <a:ext cx="14036" cy="10726"/>
            </a:xfrm>
            <a:custGeom>
              <a:avLst/>
              <a:gdLst/>
              <a:ahLst/>
              <a:cxnLst/>
              <a:rect l="l" t="t" r="r" b="b"/>
              <a:pathLst>
                <a:path w="441" h="337" extrusionOk="0">
                  <a:moveTo>
                    <a:pt x="293" y="0"/>
                  </a:moveTo>
                  <a:cubicBezTo>
                    <a:pt x="282" y="0"/>
                    <a:pt x="272" y="1"/>
                    <a:pt x="262" y="3"/>
                  </a:cubicBezTo>
                  <a:lnTo>
                    <a:pt x="96" y="75"/>
                  </a:lnTo>
                  <a:cubicBezTo>
                    <a:pt x="36" y="110"/>
                    <a:pt x="0" y="182"/>
                    <a:pt x="24" y="241"/>
                  </a:cubicBezTo>
                  <a:cubicBezTo>
                    <a:pt x="48" y="301"/>
                    <a:pt x="96" y="337"/>
                    <a:pt x="143" y="337"/>
                  </a:cubicBezTo>
                  <a:cubicBezTo>
                    <a:pt x="155" y="337"/>
                    <a:pt x="167" y="337"/>
                    <a:pt x="179" y="313"/>
                  </a:cubicBezTo>
                  <a:lnTo>
                    <a:pt x="346" y="241"/>
                  </a:lnTo>
                  <a:cubicBezTo>
                    <a:pt x="405" y="217"/>
                    <a:pt x="441" y="134"/>
                    <a:pt x="417" y="75"/>
                  </a:cubicBezTo>
                  <a:cubicBezTo>
                    <a:pt x="397" y="25"/>
                    <a:pt x="344" y="0"/>
                    <a:pt x="2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0"/>
            <p:cNvSpPr/>
            <p:nvPr/>
          </p:nvSpPr>
          <p:spPr>
            <a:xfrm>
              <a:off x="6303893" y="1723175"/>
              <a:ext cx="13686" cy="10153"/>
            </a:xfrm>
            <a:custGeom>
              <a:avLst/>
              <a:gdLst/>
              <a:ahLst/>
              <a:cxnLst/>
              <a:rect l="l" t="t" r="r" b="b"/>
              <a:pathLst>
                <a:path w="430" h="319" extrusionOk="0">
                  <a:moveTo>
                    <a:pt x="317" y="0"/>
                  </a:moveTo>
                  <a:cubicBezTo>
                    <a:pt x="299" y="0"/>
                    <a:pt x="281" y="3"/>
                    <a:pt x="263" y="9"/>
                  </a:cubicBezTo>
                  <a:lnTo>
                    <a:pt x="96" y="81"/>
                  </a:lnTo>
                  <a:cubicBezTo>
                    <a:pt x="36" y="117"/>
                    <a:pt x="1" y="188"/>
                    <a:pt x="24" y="248"/>
                  </a:cubicBezTo>
                  <a:cubicBezTo>
                    <a:pt x="36" y="295"/>
                    <a:pt x="84" y="319"/>
                    <a:pt x="144" y="319"/>
                  </a:cubicBezTo>
                  <a:cubicBezTo>
                    <a:pt x="155" y="319"/>
                    <a:pt x="167" y="319"/>
                    <a:pt x="179" y="307"/>
                  </a:cubicBezTo>
                  <a:lnTo>
                    <a:pt x="346" y="236"/>
                  </a:lnTo>
                  <a:cubicBezTo>
                    <a:pt x="405" y="200"/>
                    <a:pt x="429" y="128"/>
                    <a:pt x="417" y="69"/>
                  </a:cubicBezTo>
                  <a:cubicBezTo>
                    <a:pt x="409" y="25"/>
                    <a:pt x="367" y="0"/>
                    <a:pt x="3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1" name="Google Shape;11781;p80"/>
          <p:cNvGrpSpPr/>
          <p:nvPr/>
        </p:nvGrpSpPr>
        <p:grpSpPr>
          <a:xfrm>
            <a:off x="2661459" y="1840751"/>
            <a:ext cx="322508" cy="273494"/>
            <a:chOff x="2661459" y="2015001"/>
            <a:chExt cx="322508" cy="273494"/>
          </a:xfrm>
          <a:solidFill>
            <a:schemeClr val="tx1"/>
          </a:solidFill>
        </p:grpSpPr>
        <p:sp>
          <p:nvSpPr>
            <p:cNvPr id="11782" name="Google Shape;11782;p80"/>
            <p:cNvSpPr/>
            <p:nvPr/>
          </p:nvSpPr>
          <p:spPr>
            <a:xfrm>
              <a:off x="2661459" y="2028878"/>
              <a:ext cx="322508" cy="259617"/>
            </a:xfrm>
            <a:custGeom>
              <a:avLst/>
              <a:gdLst/>
              <a:ahLst/>
              <a:cxnLst/>
              <a:rect l="l" t="t" r="r" b="b"/>
              <a:pathLst>
                <a:path w="10133" h="8157" extrusionOk="0">
                  <a:moveTo>
                    <a:pt x="6156" y="2227"/>
                  </a:moveTo>
                  <a:lnTo>
                    <a:pt x="6966" y="2489"/>
                  </a:lnTo>
                  <a:cubicBezTo>
                    <a:pt x="6975" y="2492"/>
                    <a:pt x="6987" y="2494"/>
                    <a:pt x="6999" y="2494"/>
                  </a:cubicBezTo>
                  <a:cubicBezTo>
                    <a:pt x="7032" y="2494"/>
                    <a:pt x="7071" y="2483"/>
                    <a:pt x="7097" y="2465"/>
                  </a:cubicBezTo>
                  <a:lnTo>
                    <a:pt x="7347" y="2263"/>
                  </a:lnTo>
                  <a:lnTo>
                    <a:pt x="9121" y="4585"/>
                  </a:lnTo>
                  <a:lnTo>
                    <a:pt x="8847" y="4799"/>
                  </a:lnTo>
                  <a:cubicBezTo>
                    <a:pt x="8835" y="4787"/>
                    <a:pt x="8811" y="4763"/>
                    <a:pt x="8799" y="4763"/>
                  </a:cubicBezTo>
                  <a:lnTo>
                    <a:pt x="5728" y="3096"/>
                  </a:lnTo>
                  <a:lnTo>
                    <a:pt x="5847" y="2918"/>
                  </a:lnTo>
                  <a:cubicBezTo>
                    <a:pt x="5894" y="2846"/>
                    <a:pt x="5859" y="2763"/>
                    <a:pt x="5799" y="2715"/>
                  </a:cubicBezTo>
                  <a:cubicBezTo>
                    <a:pt x="5776" y="2700"/>
                    <a:pt x="5750" y="2693"/>
                    <a:pt x="5725" y="2693"/>
                  </a:cubicBezTo>
                  <a:cubicBezTo>
                    <a:pt x="5672" y="2693"/>
                    <a:pt x="5621" y="2723"/>
                    <a:pt x="5597" y="2763"/>
                  </a:cubicBezTo>
                  <a:lnTo>
                    <a:pt x="5263" y="3263"/>
                  </a:lnTo>
                  <a:cubicBezTo>
                    <a:pt x="5251" y="3299"/>
                    <a:pt x="5240" y="3311"/>
                    <a:pt x="5240" y="3335"/>
                  </a:cubicBezTo>
                  <a:lnTo>
                    <a:pt x="5240" y="4609"/>
                  </a:lnTo>
                  <a:cubicBezTo>
                    <a:pt x="5240" y="4870"/>
                    <a:pt x="5013" y="5085"/>
                    <a:pt x="4763" y="5085"/>
                  </a:cubicBezTo>
                  <a:cubicBezTo>
                    <a:pt x="4489" y="5085"/>
                    <a:pt x="4287" y="4859"/>
                    <a:pt x="4287" y="4609"/>
                  </a:cubicBezTo>
                  <a:lnTo>
                    <a:pt x="4287" y="3358"/>
                  </a:lnTo>
                  <a:lnTo>
                    <a:pt x="4561" y="2227"/>
                  </a:lnTo>
                  <a:close/>
                  <a:moveTo>
                    <a:pt x="2620" y="1727"/>
                  </a:moveTo>
                  <a:lnTo>
                    <a:pt x="2858" y="1870"/>
                  </a:lnTo>
                  <a:lnTo>
                    <a:pt x="906" y="5228"/>
                  </a:lnTo>
                  <a:lnTo>
                    <a:pt x="668" y="5097"/>
                  </a:lnTo>
                  <a:lnTo>
                    <a:pt x="2620" y="1727"/>
                  </a:lnTo>
                  <a:close/>
                  <a:moveTo>
                    <a:pt x="3108" y="4656"/>
                  </a:moveTo>
                  <a:cubicBezTo>
                    <a:pt x="3215" y="4656"/>
                    <a:pt x="3299" y="4704"/>
                    <a:pt x="3358" y="4799"/>
                  </a:cubicBezTo>
                  <a:cubicBezTo>
                    <a:pt x="3465" y="4942"/>
                    <a:pt x="3442" y="5156"/>
                    <a:pt x="3287" y="5251"/>
                  </a:cubicBezTo>
                  <a:lnTo>
                    <a:pt x="2263" y="6013"/>
                  </a:lnTo>
                  <a:cubicBezTo>
                    <a:pt x="2200" y="6057"/>
                    <a:pt x="2130" y="6079"/>
                    <a:pt x="2062" y="6079"/>
                  </a:cubicBezTo>
                  <a:cubicBezTo>
                    <a:pt x="1964" y="6079"/>
                    <a:pt x="1869" y="6033"/>
                    <a:pt x="1799" y="5942"/>
                  </a:cubicBezTo>
                  <a:cubicBezTo>
                    <a:pt x="1691" y="5799"/>
                    <a:pt x="1727" y="5597"/>
                    <a:pt x="1870" y="5478"/>
                  </a:cubicBezTo>
                  <a:lnTo>
                    <a:pt x="2918" y="4716"/>
                  </a:lnTo>
                  <a:cubicBezTo>
                    <a:pt x="2977" y="4680"/>
                    <a:pt x="3037" y="4656"/>
                    <a:pt x="3108" y="4656"/>
                  </a:cubicBezTo>
                  <a:close/>
                  <a:moveTo>
                    <a:pt x="3739" y="5418"/>
                  </a:moveTo>
                  <a:cubicBezTo>
                    <a:pt x="3823" y="5418"/>
                    <a:pt x="3918" y="5478"/>
                    <a:pt x="3977" y="5549"/>
                  </a:cubicBezTo>
                  <a:cubicBezTo>
                    <a:pt x="4073" y="5704"/>
                    <a:pt x="4049" y="5906"/>
                    <a:pt x="3894" y="6013"/>
                  </a:cubicBezTo>
                  <a:lnTo>
                    <a:pt x="3084" y="6609"/>
                  </a:lnTo>
                  <a:cubicBezTo>
                    <a:pt x="3021" y="6653"/>
                    <a:pt x="2952" y="6675"/>
                    <a:pt x="2885" y="6675"/>
                  </a:cubicBezTo>
                  <a:cubicBezTo>
                    <a:pt x="2788" y="6675"/>
                    <a:pt x="2695" y="6629"/>
                    <a:pt x="2632" y="6537"/>
                  </a:cubicBezTo>
                  <a:cubicBezTo>
                    <a:pt x="2525" y="6394"/>
                    <a:pt x="2561" y="6180"/>
                    <a:pt x="2703" y="6073"/>
                  </a:cubicBezTo>
                  <a:lnTo>
                    <a:pt x="3489" y="5513"/>
                  </a:lnTo>
                  <a:cubicBezTo>
                    <a:pt x="3525" y="5490"/>
                    <a:pt x="3549" y="5466"/>
                    <a:pt x="3585" y="5454"/>
                  </a:cubicBezTo>
                  <a:cubicBezTo>
                    <a:pt x="3632" y="5430"/>
                    <a:pt x="3680" y="5418"/>
                    <a:pt x="3739" y="5418"/>
                  </a:cubicBezTo>
                  <a:close/>
                  <a:moveTo>
                    <a:pt x="4269" y="6177"/>
                  </a:moveTo>
                  <a:cubicBezTo>
                    <a:pt x="4367" y="6177"/>
                    <a:pt x="4461" y="6221"/>
                    <a:pt x="4525" y="6299"/>
                  </a:cubicBezTo>
                  <a:cubicBezTo>
                    <a:pt x="4632" y="6442"/>
                    <a:pt x="4597" y="6656"/>
                    <a:pt x="4454" y="6764"/>
                  </a:cubicBezTo>
                  <a:lnTo>
                    <a:pt x="3882" y="7192"/>
                  </a:lnTo>
                  <a:cubicBezTo>
                    <a:pt x="3823" y="7232"/>
                    <a:pt x="3747" y="7255"/>
                    <a:pt x="3683" y="7255"/>
                  </a:cubicBezTo>
                  <a:cubicBezTo>
                    <a:pt x="3669" y="7255"/>
                    <a:pt x="3656" y="7254"/>
                    <a:pt x="3644" y="7252"/>
                  </a:cubicBezTo>
                  <a:cubicBezTo>
                    <a:pt x="3549" y="7240"/>
                    <a:pt x="3477" y="7192"/>
                    <a:pt x="3442" y="7121"/>
                  </a:cubicBezTo>
                  <a:cubicBezTo>
                    <a:pt x="3335" y="6966"/>
                    <a:pt x="3358" y="6775"/>
                    <a:pt x="3513" y="6656"/>
                  </a:cubicBezTo>
                  <a:lnTo>
                    <a:pt x="4061" y="6252"/>
                  </a:lnTo>
                  <a:lnTo>
                    <a:pt x="4073" y="6240"/>
                  </a:lnTo>
                  <a:cubicBezTo>
                    <a:pt x="4135" y="6197"/>
                    <a:pt x="4203" y="6177"/>
                    <a:pt x="4269" y="6177"/>
                  </a:cubicBezTo>
                  <a:close/>
                  <a:moveTo>
                    <a:pt x="2799" y="2549"/>
                  </a:moveTo>
                  <a:lnTo>
                    <a:pt x="3061" y="2715"/>
                  </a:lnTo>
                  <a:cubicBezTo>
                    <a:pt x="3086" y="2724"/>
                    <a:pt x="3105" y="2732"/>
                    <a:pt x="3127" y="2732"/>
                  </a:cubicBezTo>
                  <a:cubicBezTo>
                    <a:pt x="3136" y="2732"/>
                    <a:pt x="3145" y="2731"/>
                    <a:pt x="3156" y="2727"/>
                  </a:cubicBezTo>
                  <a:lnTo>
                    <a:pt x="3858" y="2656"/>
                  </a:lnTo>
                  <a:lnTo>
                    <a:pt x="4108" y="2751"/>
                  </a:lnTo>
                  <a:lnTo>
                    <a:pt x="3954" y="3335"/>
                  </a:lnTo>
                  <a:lnTo>
                    <a:pt x="3954" y="3370"/>
                  </a:lnTo>
                  <a:lnTo>
                    <a:pt x="3954" y="4632"/>
                  </a:lnTo>
                  <a:cubicBezTo>
                    <a:pt x="3954" y="5061"/>
                    <a:pt x="4299" y="5406"/>
                    <a:pt x="4728" y="5406"/>
                  </a:cubicBezTo>
                  <a:cubicBezTo>
                    <a:pt x="5168" y="5406"/>
                    <a:pt x="5501" y="5061"/>
                    <a:pt x="5501" y="4632"/>
                  </a:cubicBezTo>
                  <a:lnTo>
                    <a:pt x="5501" y="3406"/>
                  </a:lnTo>
                  <a:lnTo>
                    <a:pt x="5537" y="3370"/>
                  </a:lnTo>
                  <a:lnTo>
                    <a:pt x="8621" y="5049"/>
                  </a:lnTo>
                  <a:cubicBezTo>
                    <a:pt x="8811" y="5109"/>
                    <a:pt x="8871" y="5299"/>
                    <a:pt x="8776" y="5466"/>
                  </a:cubicBezTo>
                  <a:cubicBezTo>
                    <a:pt x="8718" y="5573"/>
                    <a:pt x="8609" y="5634"/>
                    <a:pt x="8492" y="5634"/>
                  </a:cubicBezTo>
                  <a:cubicBezTo>
                    <a:pt x="8440" y="5634"/>
                    <a:pt x="8386" y="5622"/>
                    <a:pt x="8335" y="5597"/>
                  </a:cubicBezTo>
                  <a:lnTo>
                    <a:pt x="6621" y="4656"/>
                  </a:lnTo>
                  <a:cubicBezTo>
                    <a:pt x="6599" y="4645"/>
                    <a:pt x="6574" y="4640"/>
                    <a:pt x="6550" y="4640"/>
                  </a:cubicBezTo>
                  <a:cubicBezTo>
                    <a:pt x="6497" y="4640"/>
                    <a:pt x="6447" y="4666"/>
                    <a:pt x="6430" y="4716"/>
                  </a:cubicBezTo>
                  <a:cubicBezTo>
                    <a:pt x="6383" y="4799"/>
                    <a:pt x="6418" y="4882"/>
                    <a:pt x="6490" y="4918"/>
                  </a:cubicBezTo>
                  <a:lnTo>
                    <a:pt x="7918" y="5692"/>
                  </a:lnTo>
                  <a:cubicBezTo>
                    <a:pt x="8085" y="5775"/>
                    <a:pt x="8145" y="5966"/>
                    <a:pt x="8049" y="6133"/>
                  </a:cubicBezTo>
                  <a:cubicBezTo>
                    <a:pt x="7985" y="6245"/>
                    <a:pt x="7877" y="6309"/>
                    <a:pt x="7766" y="6309"/>
                  </a:cubicBezTo>
                  <a:cubicBezTo>
                    <a:pt x="7713" y="6309"/>
                    <a:pt x="7659" y="6294"/>
                    <a:pt x="7609" y="6263"/>
                  </a:cubicBezTo>
                  <a:lnTo>
                    <a:pt x="6144" y="5478"/>
                  </a:lnTo>
                  <a:cubicBezTo>
                    <a:pt x="6122" y="5463"/>
                    <a:pt x="6097" y="5456"/>
                    <a:pt x="6073" y="5456"/>
                  </a:cubicBezTo>
                  <a:cubicBezTo>
                    <a:pt x="6020" y="5456"/>
                    <a:pt x="5970" y="5488"/>
                    <a:pt x="5954" y="5537"/>
                  </a:cubicBezTo>
                  <a:cubicBezTo>
                    <a:pt x="5906" y="5609"/>
                    <a:pt x="5942" y="5704"/>
                    <a:pt x="6013" y="5728"/>
                  </a:cubicBezTo>
                  <a:lnTo>
                    <a:pt x="7192" y="6371"/>
                  </a:lnTo>
                  <a:cubicBezTo>
                    <a:pt x="7347" y="6466"/>
                    <a:pt x="7395" y="6656"/>
                    <a:pt x="7323" y="6823"/>
                  </a:cubicBezTo>
                  <a:cubicBezTo>
                    <a:pt x="7255" y="6925"/>
                    <a:pt x="7139" y="6984"/>
                    <a:pt x="7018" y="6984"/>
                  </a:cubicBezTo>
                  <a:cubicBezTo>
                    <a:pt x="6969" y="6984"/>
                    <a:pt x="6919" y="6975"/>
                    <a:pt x="6871" y="6954"/>
                  </a:cubicBezTo>
                  <a:lnTo>
                    <a:pt x="5644" y="6287"/>
                  </a:lnTo>
                  <a:cubicBezTo>
                    <a:pt x="5616" y="6271"/>
                    <a:pt x="5587" y="6263"/>
                    <a:pt x="5560" y="6263"/>
                  </a:cubicBezTo>
                  <a:cubicBezTo>
                    <a:pt x="5509" y="6263"/>
                    <a:pt x="5465" y="6292"/>
                    <a:pt x="5442" y="6347"/>
                  </a:cubicBezTo>
                  <a:cubicBezTo>
                    <a:pt x="5406" y="6418"/>
                    <a:pt x="5430" y="6502"/>
                    <a:pt x="5501" y="6537"/>
                  </a:cubicBezTo>
                  <a:lnTo>
                    <a:pt x="6454" y="7061"/>
                  </a:lnTo>
                  <a:cubicBezTo>
                    <a:pt x="6609" y="7145"/>
                    <a:pt x="6668" y="7335"/>
                    <a:pt x="6597" y="7502"/>
                  </a:cubicBezTo>
                  <a:cubicBezTo>
                    <a:pt x="6531" y="7609"/>
                    <a:pt x="6419" y="7670"/>
                    <a:pt x="6301" y="7670"/>
                  </a:cubicBezTo>
                  <a:cubicBezTo>
                    <a:pt x="6249" y="7670"/>
                    <a:pt x="6196" y="7658"/>
                    <a:pt x="6144" y="7633"/>
                  </a:cubicBezTo>
                  <a:lnTo>
                    <a:pt x="5478" y="7264"/>
                  </a:lnTo>
                  <a:cubicBezTo>
                    <a:pt x="5478" y="7133"/>
                    <a:pt x="5430" y="7002"/>
                    <a:pt x="5347" y="6883"/>
                  </a:cubicBezTo>
                  <a:cubicBezTo>
                    <a:pt x="5228" y="6728"/>
                    <a:pt x="5061" y="6644"/>
                    <a:pt x="4882" y="6644"/>
                  </a:cubicBezTo>
                  <a:lnTo>
                    <a:pt x="4882" y="6597"/>
                  </a:lnTo>
                  <a:cubicBezTo>
                    <a:pt x="4906" y="6430"/>
                    <a:pt x="4870" y="6263"/>
                    <a:pt x="4763" y="6133"/>
                  </a:cubicBezTo>
                  <a:cubicBezTo>
                    <a:pt x="4644" y="5990"/>
                    <a:pt x="4478" y="5894"/>
                    <a:pt x="4299" y="5894"/>
                  </a:cubicBezTo>
                  <a:lnTo>
                    <a:pt x="4299" y="5847"/>
                  </a:lnTo>
                  <a:cubicBezTo>
                    <a:pt x="4335" y="5692"/>
                    <a:pt x="4287" y="5525"/>
                    <a:pt x="4180" y="5394"/>
                  </a:cubicBezTo>
                  <a:cubicBezTo>
                    <a:pt x="4061" y="5240"/>
                    <a:pt x="3894" y="5156"/>
                    <a:pt x="3716" y="5156"/>
                  </a:cubicBezTo>
                  <a:lnTo>
                    <a:pt x="3716" y="5109"/>
                  </a:lnTo>
                  <a:cubicBezTo>
                    <a:pt x="3751" y="4942"/>
                    <a:pt x="3704" y="4775"/>
                    <a:pt x="3596" y="4644"/>
                  </a:cubicBezTo>
                  <a:cubicBezTo>
                    <a:pt x="3476" y="4488"/>
                    <a:pt x="3297" y="4404"/>
                    <a:pt x="3111" y="4404"/>
                  </a:cubicBezTo>
                  <a:cubicBezTo>
                    <a:pt x="2984" y="4404"/>
                    <a:pt x="2855" y="4443"/>
                    <a:pt x="2739" y="4525"/>
                  </a:cubicBezTo>
                  <a:lnTo>
                    <a:pt x="1715" y="5275"/>
                  </a:lnTo>
                  <a:lnTo>
                    <a:pt x="1334" y="5073"/>
                  </a:lnTo>
                  <a:lnTo>
                    <a:pt x="2799" y="2549"/>
                  </a:lnTo>
                  <a:close/>
                  <a:moveTo>
                    <a:pt x="4855" y="6920"/>
                  </a:moveTo>
                  <a:cubicBezTo>
                    <a:pt x="4953" y="6920"/>
                    <a:pt x="5045" y="6960"/>
                    <a:pt x="5109" y="7037"/>
                  </a:cubicBezTo>
                  <a:cubicBezTo>
                    <a:pt x="5168" y="7133"/>
                    <a:pt x="5192" y="7228"/>
                    <a:pt x="5180" y="7299"/>
                  </a:cubicBezTo>
                  <a:cubicBezTo>
                    <a:pt x="5168" y="7383"/>
                    <a:pt x="5120" y="7466"/>
                    <a:pt x="5049" y="7526"/>
                  </a:cubicBezTo>
                  <a:lnTo>
                    <a:pt x="4704" y="7776"/>
                  </a:lnTo>
                  <a:cubicBezTo>
                    <a:pt x="4643" y="7818"/>
                    <a:pt x="4574" y="7838"/>
                    <a:pt x="4507" y="7838"/>
                  </a:cubicBezTo>
                  <a:cubicBezTo>
                    <a:pt x="4404" y="7838"/>
                    <a:pt x="4304" y="7791"/>
                    <a:pt x="4239" y="7704"/>
                  </a:cubicBezTo>
                  <a:cubicBezTo>
                    <a:pt x="4132" y="7549"/>
                    <a:pt x="4168" y="7347"/>
                    <a:pt x="4311" y="7240"/>
                  </a:cubicBezTo>
                  <a:lnTo>
                    <a:pt x="4644" y="7002"/>
                  </a:lnTo>
                  <a:lnTo>
                    <a:pt x="4656" y="6978"/>
                  </a:lnTo>
                  <a:cubicBezTo>
                    <a:pt x="4719" y="6939"/>
                    <a:pt x="4788" y="6920"/>
                    <a:pt x="4855" y="6920"/>
                  </a:cubicBezTo>
                  <a:close/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5" y="239"/>
                    <a:pt x="108" y="287"/>
                  </a:cubicBezTo>
                  <a:lnTo>
                    <a:pt x="2346" y="1584"/>
                  </a:lnTo>
                  <a:lnTo>
                    <a:pt x="406" y="4942"/>
                  </a:lnTo>
                  <a:lnTo>
                    <a:pt x="251" y="4847"/>
                  </a:lnTo>
                  <a:cubicBezTo>
                    <a:pt x="226" y="4830"/>
                    <a:pt x="199" y="4822"/>
                    <a:pt x="172" y="4822"/>
                  </a:cubicBezTo>
                  <a:cubicBezTo>
                    <a:pt x="121" y="4822"/>
                    <a:pt x="72" y="4851"/>
                    <a:pt x="48" y="4906"/>
                  </a:cubicBezTo>
                  <a:cubicBezTo>
                    <a:pt x="1" y="4978"/>
                    <a:pt x="25" y="5061"/>
                    <a:pt x="108" y="5109"/>
                  </a:cubicBezTo>
                  <a:lnTo>
                    <a:pt x="894" y="5549"/>
                  </a:lnTo>
                  <a:cubicBezTo>
                    <a:pt x="919" y="5566"/>
                    <a:pt x="947" y="5574"/>
                    <a:pt x="975" y="5574"/>
                  </a:cubicBezTo>
                  <a:cubicBezTo>
                    <a:pt x="1025" y="5574"/>
                    <a:pt x="1073" y="5548"/>
                    <a:pt x="1096" y="5501"/>
                  </a:cubicBezTo>
                  <a:lnTo>
                    <a:pt x="1215" y="5299"/>
                  </a:lnTo>
                  <a:lnTo>
                    <a:pt x="1525" y="5466"/>
                  </a:lnTo>
                  <a:cubicBezTo>
                    <a:pt x="1430" y="5680"/>
                    <a:pt x="1441" y="5918"/>
                    <a:pt x="1572" y="6121"/>
                  </a:cubicBezTo>
                  <a:cubicBezTo>
                    <a:pt x="1691" y="6287"/>
                    <a:pt x="1882" y="6371"/>
                    <a:pt x="2084" y="6371"/>
                  </a:cubicBezTo>
                  <a:cubicBezTo>
                    <a:pt x="2144" y="6371"/>
                    <a:pt x="2215" y="6359"/>
                    <a:pt x="2275" y="6347"/>
                  </a:cubicBezTo>
                  <a:cubicBezTo>
                    <a:pt x="2275" y="6478"/>
                    <a:pt x="2322" y="6597"/>
                    <a:pt x="2394" y="6716"/>
                  </a:cubicBezTo>
                  <a:cubicBezTo>
                    <a:pt x="2513" y="6883"/>
                    <a:pt x="2703" y="6966"/>
                    <a:pt x="2882" y="6966"/>
                  </a:cubicBezTo>
                  <a:cubicBezTo>
                    <a:pt x="2942" y="6966"/>
                    <a:pt x="3013" y="6954"/>
                    <a:pt x="3073" y="6942"/>
                  </a:cubicBezTo>
                  <a:cubicBezTo>
                    <a:pt x="3073" y="7061"/>
                    <a:pt x="3120" y="7192"/>
                    <a:pt x="3192" y="7299"/>
                  </a:cubicBezTo>
                  <a:cubicBezTo>
                    <a:pt x="3299" y="7430"/>
                    <a:pt x="3430" y="7514"/>
                    <a:pt x="3596" y="7549"/>
                  </a:cubicBezTo>
                  <a:cubicBezTo>
                    <a:pt x="3632" y="7549"/>
                    <a:pt x="3656" y="7561"/>
                    <a:pt x="3704" y="7561"/>
                  </a:cubicBezTo>
                  <a:cubicBezTo>
                    <a:pt x="3763" y="7561"/>
                    <a:pt x="3835" y="7549"/>
                    <a:pt x="3894" y="7537"/>
                  </a:cubicBezTo>
                  <a:cubicBezTo>
                    <a:pt x="3894" y="7668"/>
                    <a:pt x="3942" y="7787"/>
                    <a:pt x="4013" y="7895"/>
                  </a:cubicBezTo>
                  <a:cubicBezTo>
                    <a:pt x="4120" y="8026"/>
                    <a:pt x="4251" y="8109"/>
                    <a:pt x="4418" y="8145"/>
                  </a:cubicBezTo>
                  <a:cubicBezTo>
                    <a:pt x="4442" y="8145"/>
                    <a:pt x="4478" y="8157"/>
                    <a:pt x="4525" y="8157"/>
                  </a:cubicBezTo>
                  <a:cubicBezTo>
                    <a:pt x="4656" y="8157"/>
                    <a:pt x="4775" y="8109"/>
                    <a:pt x="4882" y="8037"/>
                  </a:cubicBezTo>
                  <a:lnTo>
                    <a:pt x="5216" y="7787"/>
                  </a:lnTo>
                  <a:cubicBezTo>
                    <a:pt x="5299" y="7728"/>
                    <a:pt x="5359" y="7668"/>
                    <a:pt x="5394" y="7597"/>
                  </a:cubicBezTo>
                  <a:lnTo>
                    <a:pt x="6013" y="7918"/>
                  </a:lnTo>
                  <a:cubicBezTo>
                    <a:pt x="6097" y="7966"/>
                    <a:pt x="6204" y="7990"/>
                    <a:pt x="6311" y="7990"/>
                  </a:cubicBezTo>
                  <a:cubicBezTo>
                    <a:pt x="6371" y="7990"/>
                    <a:pt x="6430" y="7978"/>
                    <a:pt x="6490" y="7966"/>
                  </a:cubicBezTo>
                  <a:cubicBezTo>
                    <a:pt x="6644" y="7918"/>
                    <a:pt x="6787" y="7811"/>
                    <a:pt x="6859" y="7668"/>
                  </a:cubicBezTo>
                  <a:cubicBezTo>
                    <a:pt x="6918" y="7549"/>
                    <a:pt x="6942" y="7430"/>
                    <a:pt x="6930" y="7299"/>
                  </a:cubicBezTo>
                  <a:cubicBezTo>
                    <a:pt x="6966" y="7299"/>
                    <a:pt x="7002" y="7311"/>
                    <a:pt x="7049" y="7311"/>
                  </a:cubicBezTo>
                  <a:cubicBezTo>
                    <a:pt x="7275" y="7311"/>
                    <a:pt x="7478" y="7192"/>
                    <a:pt x="7597" y="6990"/>
                  </a:cubicBezTo>
                  <a:cubicBezTo>
                    <a:pt x="7656" y="6871"/>
                    <a:pt x="7692" y="6740"/>
                    <a:pt x="7680" y="6609"/>
                  </a:cubicBezTo>
                  <a:cubicBezTo>
                    <a:pt x="7716" y="6609"/>
                    <a:pt x="7752" y="6633"/>
                    <a:pt x="7799" y="6633"/>
                  </a:cubicBezTo>
                  <a:cubicBezTo>
                    <a:pt x="8014" y="6633"/>
                    <a:pt x="8228" y="6514"/>
                    <a:pt x="8347" y="6299"/>
                  </a:cubicBezTo>
                  <a:cubicBezTo>
                    <a:pt x="8407" y="6180"/>
                    <a:pt x="8430" y="6061"/>
                    <a:pt x="8418" y="5930"/>
                  </a:cubicBezTo>
                  <a:cubicBezTo>
                    <a:pt x="8454" y="5930"/>
                    <a:pt x="8490" y="5942"/>
                    <a:pt x="8538" y="5942"/>
                  </a:cubicBezTo>
                  <a:cubicBezTo>
                    <a:pt x="8597" y="5942"/>
                    <a:pt x="8657" y="5930"/>
                    <a:pt x="8716" y="5918"/>
                  </a:cubicBezTo>
                  <a:cubicBezTo>
                    <a:pt x="8883" y="5871"/>
                    <a:pt x="9014" y="5763"/>
                    <a:pt x="9085" y="5621"/>
                  </a:cubicBezTo>
                  <a:cubicBezTo>
                    <a:pt x="9169" y="5466"/>
                    <a:pt x="9192" y="5299"/>
                    <a:pt x="9133" y="5144"/>
                  </a:cubicBezTo>
                  <a:cubicBezTo>
                    <a:pt x="9121" y="5097"/>
                    <a:pt x="9109" y="5061"/>
                    <a:pt x="9085" y="5037"/>
                  </a:cubicBezTo>
                  <a:lnTo>
                    <a:pt x="9347" y="4859"/>
                  </a:lnTo>
                  <a:lnTo>
                    <a:pt x="9478" y="5037"/>
                  </a:lnTo>
                  <a:cubicBezTo>
                    <a:pt x="9506" y="5072"/>
                    <a:pt x="9550" y="5090"/>
                    <a:pt x="9593" y="5090"/>
                  </a:cubicBezTo>
                  <a:cubicBezTo>
                    <a:pt x="9625" y="5090"/>
                    <a:pt x="9656" y="5081"/>
                    <a:pt x="9681" y="5061"/>
                  </a:cubicBezTo>
                  <a:lnTo>
                    <a:pt x="10085" y="4739"/>
                  </a:lnTo>
                  <a:cubicBezTo>
                    <a:pt x="10121" y="4668"/>
                    <a:pt x="10133" y="4573"/>
                    <a:pt x="10085" y="4513"/>
                  </a:cubicBezTo>
                  <a:cubicBezTo>
                    <a:pt x="10065" y="4479"/>
                    <a:pt x="10019" y="4460"/>
                    <a:pt x="9974" y="4460"/>
                  </a:cubicBezTo>
                  <a:cubicBezTo>
                    <a:pt x="9941" y="4460"/>
                    <a:pt x="9908" y="4470"/>
                    <a:pt x="9883" y="4489"/>
                  </a:cubicBezTo>
                  <a:lnTo>
                    <a:pt x="9585" y="4704"/>
                  </a:lnTo>
                  <a:lnTo>
                    <a:pt x="7252" y="1644"/>
                  </a:lnTo>
                  <a:lnTo>
                    <a:pt x="8585" y="775"/>
                  </a:lnTo>
                  <a:cubicBezTo>
                    <a:pt x="8657" y="739"/>
                    <a:pt x="8680" y="644"/>
                    <a:pt x="8633" y="572"/>
                  </a:cubicBezTo>
                  <a:cubicBezTo>
                    <a:pt x="8602" y="526"/>
                    <a:pt x="8556" y="500"/>
                    <a:pt x="8505" y="500"/>
                  </a:cubicBezTo>
                  <a:cubicBezTo>
                    <a:pt x="8478" y="500"/>
                    <a:pt x="8448" y="508"/>
                    <a:pt x="8418" y="525"/>
                  </a:cubicBezTo>
                  <a:lnTo>
                    <a:pt x="6954" y="1477"/>
                  </a:lnTo>
                  <a:cubicBezTo>
                    <a:pt x="6871" y="1525"/>
                    <a:pt x="6859" y="1632"/>
                    <a:pt x="6906" y="1680"/>
                  </a:cubicBezTo>
                  <a:lnTo>
                    <a:pt x="7168" y="2037"/>
                  </a:lnTo>
                  <a:lnTo>
                    <a:pt x="6978" y="2192"/>
                  </a:lnTo>
                  <a:lnTo>
                    <a:pt x="6216" y="1942"/>
                  </a:lnTo>
                  <a:cubicBezTo>
                    <a:pt x="6204" y="1942"/>
                    <a:pt x="6192" y="1918"/>
                    <a:pt x="6180" y="1918"/>
                  </a:cubicBezTo>
                  <a:lnTo>
                    <a:pt x="4430" y="1918"/>
                  </a:lnTo>
                  <a:cubicBezTo>
                    <a:pt x="4358" y="1918"/>
                    <a:pt x="4299" y="1965"/>
                    <a:pt x="4287" y="2037"/>
                  </a:cubicBezTo>
                  <a:lnTo>
                    <a:pt x="4180" y="2430"/>
                  </a:lnTo>
                  <a:lnTo>
                    <a:pt x="3930" y="2323"/>
                  </a:lnTo>
                  <a:cubicBezTo>
                    <a:pt x="3894" y="2311"/>
                    <a:pt x="3882" y="2311"/>
                    <a:pt x="3846" y="2311"/>
                  </a:cubicBezTo>
                  <a:lnTo>
                    <a:pt x="3168" y="2382"/>
                  </a:lnTo>
                  <a:lnTo>
                    <a:pt x="2930" y="2251"/>
                  </a:lnTo>
                  <a:lnTo>
                    <a:pt x="3156" y="1858"/>
                  </a:lnTo>
                  <a:cubicBezTo>
                    <a:pt x="3192" y="1787"/>
                    <a:pt x="3168" y="1703"/>
                    <a:pt x="3096" y="1656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80"/>
            <p:cNvSpPr/>
            <p:nvPr/>
          </p:nvSpPr>
          <p:spPr>
            <a:xfrm>
              <a:off x="2946442" y="2015001"/>
              <a:ext cx="37525" cy="26799"/>
            </a:xfrm>
            <a:custGeom>
              <a:avLst/>
              <a:gdLst/>
              <a:ahLst/>
              <a:cxnLst/>
              <a:rect l="l" t="t" r="r" b="b"/>
              <a:pathLst>
                <a:path w="1179" h="842" extrusionOk="0">
                  <a:moveTo>
                    <a:pt x="1011" y="1"/>
                  </a:moveTo>
                  <a:cubicBezTo>
                    <a:pt x="983" y="1"/>
                    <a:pt x="955" y="7"/>
                    <a:pt x="929" y="20"/>
                  </a:cubicBezTo>
                  <a:lnTo>
                    <a:pt x="96" y="556"/>
                  </a:lnTo>
                  <a:cubicBezTo>
                    <a:pt x="24" y="603"/>
                    <a:pt x="0" y="699"/>
                    <a:pt x="48" y="770"/>
                  </a:cubicBezTo>
                  <a:cubicBezTo>
                    <a:pt x="84" y="818"/>
                    <a:pt x="119" y="842"/>
                    <a:pt x="167" y="842"/>
                  </a:cubicBezTo>
                  <a:cubicBezTo>
                    <a:pt x="203" y="842"/>
                    <a:pt x="226" y="830"/>
                    <a:pt x="238" y="818"/>
                  </a:cubicBezTo>
                  <a:lnTo>
                    <a:pt x="1072" y="282"/>
                  </a:lnTo>
                  <a:cubicBezTo>
                    <a:pt x="1167" y="234"/>
                    <a:pt x="1179" y="127"/>
                    <a:pt x="1131" y="68"/>
                  </a:cubicBezTo>
                  <a:cubicBezTo>
                    <a:pt x="1108" y="22"/>
                    <a:pt x="1061" y="1"/>
                    <a:pt x="101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4" name="Google Shape;11784;p80"/>
          <p:cNvGrpSpPr/>
          <p:nvPr/>
        </p:nvGrpSpPr>
        <p:grpSpPr>
          <a:xfrm>
            <a:off x="6671087" y="1835054"/>
            <a:ext cx="332757" cy="281833"/>
            <a:chOff x="6671087" y="2009304"/>
            <a:chExt cx="332757" cy="281833"/>
          </a:xfrm>
          <a:solidFill>
            <a:schemeClr val="tx1"/>
          </a:solidFill>
        </p:grpSpPr>
        <p:sp>
          <p:nvSpPr>
            <p:cNvPr id="11785" name="Google Shape;11785;p80"/>
            <p:cNvSpPr/>
            <p:nvPr/>
          </p:nvSpPr>
          <p:spPr>
            <a:xfrm>
              <a:off x="6671087" y="2023658"/>
              <a:ext cx="331993" cy="267478"/>
            </a:xfrm>
            <a:custGeom>
              <a:avLst/>
              <a:gdLst/>
              <a:ahLst/>
              <a:cxnLst/>
              <a:rect l="l" t="t" r="r" b="b"/>
              <a:pathLst>
                <a:path w="10431" h="8404" extrusionOk="0">
                  <a:moveTo>
                    <a:pt x="6359" y="2272"/>
                  </a:moveTo>
                  <a:lnTo>
                    <a:pt x="7192" y="2546"/>
                  </a:lnTo>
                  <a:cubicBezTo>
                    <a:pt x="7203" y="2553"/>
                    <a:pt x="7215" y="2556"/>
                    <a:pt x="7228" y="2556"/>
                  </a:cubicBezTo>
                  <a:cubicBezTo>
                    <a:pt x="7261" y="2556"/>
                    <a:pt x="7298" y="2539"/>
                    <a:pt x="7323" y="2522"/>
                  </a:cubicBezTo>
                  <a:lnTo>
                    <a:pt x="7585" y="2332"/>
                  </a:lnTo>
                  <a:lnTo>
                    <a:pt x="9419" y="4725"/>
                  </a:lnTo>
                  <a:lnTo>
                    <a:pt x="9109" y="4951"/>
                  </a:lnTo>
                  <a:cubicBezTo>
                    <a:pt x="9097" y="4927"/>
                    <a:pt x="9061" y="4915"/>
                    <a:pt x="9050" y="4903"/>
                  </a:cubicBezTo>
                  <a:lnTo>
                    <a:pt x="5882" y="3177"/>
                  </a:lnTo>
                  <a:lnTo>
                    <a:pt x="6002" y="2987"/>
                  </a:lnTo>
                  <a:cubicBezTo>
                    <a:pt x="6049" y="2903"/>
                    <a:pt x="6025" y="2820"/>
                    <a:pt x="5954" y="2772"/>
                  </a:cubicBezTo>
                  <a:cubicBezTo>
                    <a:pt x="5929" y="2755"/>
                    <a:pt x="5900" y="2747"/>
                    <a:pt x="5873" y="2747"/>
                  </a:cubicBezTo>
                  <a:cubicBezTo>
                    <a:pt x="5822" y="2747"/>
                    <a:pt x="5775" y="2774"/>
                    <a:pt x="5752" y="2820"/>
                  </a:cubicBezTo>
                  <a:lnTo>
                    <a:pt x="5418" y="3356"/>
                  </a:lnTo>
                  <a:cubicBezTo>
                    <a:pt x="5406" y="3379"/>
                    <a:pt x="5382" y="3415"/>
                    <a:pt x="5382" y="3427"/>
                  </a:cubicBezTo>
                  <a:lnTo>
                    <a:pt x="5382" y="4725"/>
                  </a:lnTo>
                  <a:cubicBezTo>
                    <a:pt x="5382" y="4987"/>
                    <a:pt x="5168" y="5213"/>
                    <a:pt x="4894" y="5213"/>
                  </a:cubicBezTo>
                  <a:cubicBezTo>
                    <a:pt x="4632" y="5213"/>
                    <a:pt x="4406" y="4987"/>
                    <a:pt x="4406" y="4725"/>
                  </a:cubicBezTo>
                  <a:lnTo>
                    <a:pt x="4406" y="3439"/>
                  </a:lnTo>
                  <a:lnTo>
                    <a:pt x="4704" y="2272"/>
                  </a:lnTo>
                  <a:close/>
                  <a:moveTo>
                    <a:pt x="2692" y="1796"/>
                  </a:moveTo>
                  <a:lnTo>
                    <a:pt x="2930" y="1927"/>
                  </a:lnTo>
                  <a:lnTo>
                    <a:pt x="929" y="5392"/>
                  </a:lnTo>
                  <a:lnTo>
                    <a:pt x="691" y="5261"/>
                  </a:lnTo>
                  <a:lnTo>
                    <a:pt x="2692" y="1796"/>
                  </a:lnTo>
                  <a:close/>
                  <a:moveTo>
                    <a:pt x="3215" y="4844"/>
                  </a:moveTo>
                  <a:cubicBezTo>
                    <a:pt x="3323" y="4844"/>
                    <a:pt x="3406" y="4892"/>
                    <a:pt x="3489" y="4975"/>
                  </a:cubicBezTo>
                  <a:cubicBezTo>
                    <a:pt x="3608" y="5130"/>
                    <a:pt x="3561" y="5344"/>
                    <a:pt x="3406" y="5451"/>
                  </a:cubicBezTo>
                  <a:lnTo>
                    <a:pt x="2323" y="6213"/>
                  </a:lnTo>
                  <a:cubicBezTo>
                    <a:pt x="2266" y="6255"/>
                    <a:pt x="2199" y="6275"/>
                    <a:pt x="2131" y="6275"/>
                  </a:cubicBezTo>
                  <a:cubicBezTo>
                    <a:pt x="2027" y="6275"/>
                    <a:pt x="1923" y="6228"/>
                    <a:pt x="1858" y="6142"/>
                  </a:cubicBezTo>
                  <a:cubicBezTo>
                    <a:pt x="1763" y="5987"/>
                    <a:pt x="1787" y="5785"/>
                    <a:pt x="1942" y="5677"/>
                  </a:cubicBezTo>
                  <a:lnTo>
                    <a:pt x="3025" y="4903"/>
                  </a:lnTo>
                  <a:cubicBezTo>
                    <a:pt x="3085" y="4856"/>
                    <a:pt x="3156" y="4844"/>
                    <a:pt x="3215" y="4844"/>
                  </a:cubicBezTo>
                  <a:close/>
                  <a:moveTo>
                    <a:pt x="3811" y="5606"/>
                  </a:moveTo>
                  <a:cubicBezTo>
                    <a:pt x="3918" y="5606"/>
                    <a:pt x="4001" y="5665"/>
                    <a:pt x="4061" y="5737"/>
                  </a:cubicBezTo>
                  <a:cubicBezTo>
                    <a:pt x="4180" y="5880"/>
                    <a:pt x="4144" y="6106"/>
                    <a:pt x="3989" y="6213"/>
                  </a:cubicBezTo>
                  <a:lnTo>
                    <a:pt x="3156" y="6820"/>
                  </a:lnTo>
                  <a:cubicBezTo>
                    <a:pt x="3100" y="6863"/>
                    <a:pt x="3032" y="6883"/>
                    <a:pt x="2964" y="6883"/>
                  </a:cubicBezTo>
                  <a:cubicBezTo>
                    <a:pt x="2861" y="6883"/>
                    <a:pt x="2756" y="6835"/>
                    <a:pt x="2692" y="6749"/>
                  </a:cubicBezTo>
                  <a:cubicBezTo>
                    <a:pt x="2573" y="6594"/>
                    <a:pt x="2620" y="6380"/>
                    <a:pt x="2775" y="6273"/>
                  </a:cubicBezTo>
                  <a:lnTo>
                    <a:pt x="3573" y="5689"/>
                  </a:lnTo>
                  <a:cubicBezTo>
                    <a:pt x="3608" y="5677"/>
                    <a:pt x="3632" y="5642"/>
                    <a:pt x="3668" y="5630"/>
                  </a:cubicBezTo>
                  <a:cubicBezTo>
                    <a:pt x="3704" y="5618"/>
                    <a:pt x="3763" y="5606"/>
                    <a:pt x="3811" y="5606"/>
                  </a:cubicBezTo>
                  <a:close/>
                  <a:moveTo>
                    <a:pt x="4415" y="6386"/>
                  </a:moveTo>
                  <a:cubicBezTo>
                    <a:pt x="4516" y="6386"/>
                    <a:pt x="4617" y="6431"/>
                    <a:pt x="4680" y="6523"/>
                  </a:cubicBezTo>
                  <a:cubicBezTo>
                    <a:pt x="4799" y="6666"/>
                    <a:pt x="4751" y="6892"/>
                    <a:pt x="4597" y="6999"/>
                  </a:cubicBezTo>
                  <a:lnTo>
                    <a:pt x="4001" y="7416"/>
                  </a:lnTo>
                  <a:cubicBezTo>
                    <a:pt x="3946" y="7462"/>
                    <a:pt x="3883" y="7479"/>
                    <a:pt x="3814" y="7479"/>
                  </a:cubicBezTo>
                  <a:cubicBezTo>
                    <a:pt x="3793" y="7479"/>
                    <a:pt x="3773" y="7478"/>
                    <a:pt x="3751" y="7475"/>
                  </a:cubicBezTo>
                  <a:cubicBezTo>
                    <a:pt x="3668" y="7463"/>
                    <a:pt x="3585" y="7416"/>
                    <a:pt x="3525" y="7344"/>
                  </a:cubicBezTo>
                  <a:cubicBezTo>
                    <a:pt x="3430" y="7189"/>
                    <a:pt x="3454" y="6987"/>
                    <a:pt x="3608" y="6880"/>
                  </a:cubicBezTo>
                  <a:lnTo>
                    <a:pt x="4180" y="6463"/>
                  </a:lnTo>
                  <a:lnTo>
                    <a:pt x="4216" y="6451"/>
                  </a:lnTo>
                  <a:cubicBezTo>
                    <a:pt x="4274" y="6407"/>
                    <a:pt x="4344" y="6386"/>
                    <a:pt x="4415" y="6386"/>
                  </a:cubicBezTo>
                  <a:close/>
                  <a:moveTo>
                    <a:pt x="2894" y="2594"/>
                  </a:moveTo>
                  <a:lnTo>
                    <a:pt x="3168" y="2760"/>
                  </a:lnTo>
                  <a:cubicBezTo>
                    <a:pt x="3193" y="2769"/>
                    <a:pt x="3212" y="2777"/>
                    <a:pt x="3234" y="2777"/>
                  </a:cubicBezTo>
                  <a:cubicBezTo>
                    <a:pt x="3243" y="2777"/>
                    <a:pt x="3253" y="2776"/>
                    <a:pt x="3263" y="2772"/>
                  </a:cubicBezTo>
                  <a:lnTo>
                    <a:pt x="3977" y="2677"/>
                  </a:lnTo>
                  <a:lnTo>
                    <a:pt x="4239" y="2784"/>
                  </a:lnTo>
                  <a:lnTo>
                    <a:pt x="4097" y="3379"/>
                  </a:lnTo>
                  <a:lnTo>
                    <a:pt x="4097" y="3415"/>
                  </a:lnTo>
                  <a:lnTo>
                    <a:pt x="4097" y="4701"/>
                  </a:lnTo>
                  <a:cubicBezTo>
                    <a:pt x="4097" y="5154"/>
                    <a:pt x="4454" y="5511"/>
                    <a:pt x="4894" y="5511"/>
                  </a:cubicBezTo>
                  <a:cubicBezTo>
                    <a:pt x="5347" y="5511"/>
                    <a:pt x="5704" y="5154"/>
                    <a:pt x="5704" y="4701"/>
                  </a:cubicBezTo>
                  <a:lnTo>
                    <a:pt x="5704" y="3439"/>
                  </a:lnTo>
                  <a:lnTo>
                    <a:pt x="5728" y="3391"/>
                  </a:lnTo>
                  <a:lnTo>
                    <a:pt x="8919" y="5118"/>
                  </a:lnTo>
                  <a:cubicBezTo>
                    <a:pt x="9061" y="5261"/>
                    <a:pt x="9121" y="5463"/>
                    <a:pt x="9038" y="5630"/>
                  </a:cubicBezTo>
                  <a:cubicBezTo>
                    <a:pt x="8973" y="5742"/>
                    <a:pt x="8860" y="5806"/>
                    <a:pt x="8742" y="5806"/>
                  </a:cubicBezTo>
                  <a:cubicBezTo>
                    <a:pt x="8685" y="5806"/>
                    <a:pt x="8627" y="5792"/>
                    <a:pt x="8573" y="5761"/>
                  </a:cubicBezTo>
                  <a:lnTo>
                    <a:pt x="6799" y="4796"/>
                  </a:lnTo>
                  <a:cubicBezTo>
                    <a:pt x="6777" y="4781"/>
                    <a:pt x="6753" y="4775"/>
                    <a:pt x="6730" y="4775"/>
                  </a:cubicBezTo>
                  <a:cubicBezTo>
                    <a:pt x="6679" y="4775"/>
                    <a:pt x="6630" y="4807"/>
                    <a:pt x="6597" y="4856"/>
                  </a:cubicBezTo>
                  <a:cubicBezTo>
                    <a:pt x="6549" y="4927"/>
                    <a:pt x="6585" y="5023"/>
                    <a:pt x="6656" y="5058"/>
                  </a:cubicBezTo>
                  <a:lnTo>
                    <a:pt x="8133" y="5868"/>
                  </a:lnTo>
                  <a:cubicBezTo>
                    <a:pt x="8288" y="5951"/>
                    <a:pt x="8347" y="6166"/>
                    <a:pt x="8264" y="6332"/>
                  </a:cubicBezTo>
                  <a:cubicBezTo>
                    <a:pt x="8198" y="6439"/>
                    <a:pt x="8080" y="6501"/>
                    <a:pt x="7959" y="6501"/>
                  </a:cubicBezTo>
                  <a:cubicBezTo>
                    <a:pt x="7905" y="6501"/>
                    <a:pt x="7851" y="6489"/>
                    <a:pt x="7799" y="6463"/>
                  </a:cubicBezTo>
                  <a:lnTo>
                    <a:pt x="6299" y="5642"/>
                  </a:lnTo>
                  <a:cubicBezTo>
                    <a:pt x="6277" y="5627"/>
                    <a:pt x="6252" y="5620"/>
                    <a:pt x="6227" y="5620"/>
                  </a:cubicBezTo>
                  <a:cubicBezTo>
                    <a:pt x="6173" y="5620"/>
                    <a:pt x="6118" y="5652"/>
                    <a:pt x="6085" y="5701"/>
                  </a:cubicBezTo>
                  <a:cubicBezTo>
                    <a:pt x="6049" y="5773"/>
                    <a:pt x="6073" y="5868"/>
                    <a:pt x="6144" y="5916"/>
                  </a:cubicBezTo>
                  <a:lnTo>
                    <a:pt x="7371" y="6570"/>
                  </a:lnTo>
                  <a:cubicBezTo>
                    <a:pt x="7537" y="6654"/>
                    <a:pt x="7597" y="6868"/>
                    <a:pt x="7502" y="7023"/>
                  </a:cubicBezTo>
                  <a:cubicBezTo>
                    <a:pt x="7444" y="7139"/>
                    <a:pt x="7322" y="7203"/>
                    <a:pt x="7197" y="7203"/>
                  </a:cubicBezTo>
                  <a:cubicBezTo>
                    <a:pt x="7143" y="7203"/>
                    <a:pt x="7088" y="7191"/>
                    <a:pt x="7037" y="7166"/>
                  </a:cubicBezTo>
                  <a:lnTo>
                    <a:pt x="5775" y="6463"/>
                  </a:lnTo>
                  <a:cubicBezTo>
                    <a:pt x="5753" y="6448"/>
                    <a:pt x="5728" y="6442"/>
                    <a:pt x="5704" y="6442"/>
                  </a:cubicBezTo>
                  <a:cubicBezTo>
                    <a:pt x="5650" y="6442"/>
                    <a:pt x="5597" y="6474"/>
                    <a:pt x="5573" y="6523"/>
                  </a:cubicBezTo>
                  <a:cubicBezTo>
                    <a:pt x="5525" y="6594"/>
                    <a:pt x="5549" y="6689"/>
                    <a:pt x="5632" y="6725"/>
                  </a:cubicBezTo>
                  <a:lnTo>
                    <a:pt x="6609" y="7261"/>
                  </a:lnTo>
                  <a:cubicBezTo>
                    <a:pt x="6775" y="7356"/>
                    <a:pt x="6835" y="7559"/>
                    <a:pt x="6740" y="7725"/>
                  </a:cubicBezTo>
                  <a:cubicBezTo>
                    <a:pt x="6683" y="7838"/>
                    <a:pt x="6567" y="7902"/>
                    <a:pt x="6450" y="7902"/>
                  </a:cubicBezTo>
                  <a:cubicBezTo>
                    <a:pt x="6394" y="7902"/>
                    <a:pt x="6337" y="7887"/>
                    <a:pt x="6287" y="7856"/>
                  </a:cubicBezTo>
                  <a:lnTo>
                    <a:pt x="5597" y="7487"/>
                  </a:lnTo>
                  <a:cubicBezTo>
                    <a:pt x="5597" y="7344"/>
                    <a:pt x="5549" y="7201"/>
                    <a:pt x="5466" y="7082"/>
                  </a:cubicBezTo>
                  <a:cubicBezTo>
                    <a:pt x="5347" y="6939"/>
                    <a:pt x="5168" y="6844"/>
                    <a:pt x="4990" y="6832"/>
                  </a:cubicBezTo>
                  <a:cubicBezTo>
                    <a:pt x="4990" y="6820"/>
                    <a:pt x="4990" y="6808"/>
                    <a:pt x="5001" y="6785"/>
                  </a:cubicBezTo>
                  <a:cubicBezTo>
                    <a:pt x="5037" y="6606"/>
                    <a:pt x="4990" y="6451"/>
                    <a:pt x="4882" y="6308"/>
                  </a:cubicBezTo>
                  <a:cubicBezTo>
                    <a:pt x="4763" y="6166"/>
                    <a:pt x="4585" y="6070"/>
                    <a:pt x="4406" y="6058"/>
                  </a:cubicBezTo>
                  <a:cubicBezTo>
                    <a:pt x="4406" y="6046"/>
                    <a:pt x="4406" y="6035"/>
                    <a:pt x="4418" y="6011"/>
                  </a:cubicBezTo>
                  <a:cubicBezTo>
                    <a:pt x="4454" y="5832"/>
                    <a:pt x="4406" y="5677"/>
                    <a:pt x="4299" y="5535"/>
                  </a:cubicBezTo>
                  <a:cubicBezTo>
                    <a:pt x="4180" y="5392"/>
                    <a:pt x="4001" y="5296"/>
                    <a:pt x="3823" y="5284"/>
                  </a:cubicBezTo>
                  <a:cubicBezTo>
                    <a:pt x="3823" y="5273"/>
                    <a:pt x="3823" y="5261"/>
                    <a:pt x="3847" y="5237"/>
                  </a:cubicBezTo>
                  <a:cubicBezTo>
                    <a:pt x="3870" y="5058"/>
                    <a:pt x="3823" y="4903"/>
                    <a:pt x="3727" y="4761"/>
                  </a:cubicBezTo>
                  <a:cubicBezTo>
                    <a:pt x="3600" y="4597"/>
                    <a:pt x="3413" y="4515"/>
                    <a:pt x="3222" y="4515"/>
                  </a:cubicBezTo>
                  <a:cubicBezTo>
                    <a:pt x="3093" y="4515"/>
                    <a:pt x="2962" y="4553"/>
                    <a:pt x="2846" y="4630"/>
                  </a:cubicBezTo>
                  <a:lnTo>
                    <a:pt x="1775" y="5404"/>
                  </a:lnTo>
                  <a:lnTo>
                    <a:pt x="1382" y="5201"/>
                  </a:lnTo>
                  <a:lnTo>
                    <a:pt x="2894" y="2594"/>
                  </a:lnTo>
                  <a:close/>
                  <a:moveTo>
                    <a:pt x="5009" y="7159"/>
                  </a:moveTo>
                  <a:cubicBezTo>
                    <a:pt x="5109" y="7159"/>
                    <a:pt x="5207" y="7205"/>
                    <a:pt x="5263" y="7297"/>
                  </a:cubicBezTo>
                  <a:cubicBezTo>
                    <a:pt x="5311" y="7356"/>
                    <a:pt x="5347" y="7451"/>
                    <a:pt x="5335" y="7535"/>
                  </a:cubicBezTo>
                  <a:cubicBezTo>
                    <a:pt x="5311" y="7630"/>
                    <a:pt x="5263" y="7701"/>
                    <a:pt x="5192" y="7761"/>
                  </a:cubicBezTo>
                  <a:lnTo>
                    <a:pt x="4835" y="8011"/>
                  </a:lnTo>
                  <a:cubicBezTo>
                    <a:pt x="4778" y="8053"/>
                    <a:pt x="4711" y="8073"/>
                    <a:pt x="4643" y="8073"/>
                  </a:cubicBezTo>
                  <a:cubicBezTo>
                    <a:pt x="4539" y="8073"/>
                    <a:pt x="4435" y="8026"/>
                    <a:pt x="4370" y="7940"/>
                  </a:cubicBezTo>
                  <a:cubicBezTo>
                    <a:pt x="4275" y="7785"/>
                    <a:pt x="4299" y="7582"/>
                    <a:pt x="4454" y="7475"/>
                  </a:cubicBezTo>
                  <a:lnTo>
                    <a:pt x="4775" y="7237"/>
                  </a:lnTo>
                  <a:lnTo>
                    <a:pt x="4811" y="7225"/>
                  </a:lnTo>
                  <a:cubicBezTo>
                    <a:pt x="4869" y="7181"/>
                    <a:pt x="4940" y="7159"/>
                    <a:pt x="5009" y="7159"/>
                  </a:cubicBezTo>
                  <a:close/>
                  <a:moveTo>
                    <a:pt x="182" y="0"/>
                  </a:moveTo>
                  <a:cubicBezTo>
                    <a:pt x="131" y="0"/>
                    <a:pt x="81" y="32"/>
                    <a:pt x="48" y="81"/>
                  </a:cubicBezTo>
                  <a:cubicBezTo>
                    <a:pt x="1" y="153"/>
                    <a:pt x="25" y="248"/>
                    <a:pt x="108" y="284"/>
                  </a:cubicBezTo>
                  <a:lnTo>
                    <a:pt x="2430" y="1629"/>
                  </a:lnTo>
                  <a:lnTo>
                    <a:pt x="418" y="5094"/>
                  </a:lnTo>
                  <a:lnTo>
                    <a:pt x="251" y="5011"/>
                  </a:lnTo>
                  <a:cubicBezTo>
                    <a:pt x="226" y="4994"/>
                    <a:pt x="200" y="4986"/>
                    <a:pt x="175" y="4986"/>
                  </a:cubicBezTo>
                  <a:cubicBezTo>
                    <a:pt x="126" y="4986"/>
                    <a:pt x="80" y="5015"/>
                    <a:pt x="48" y="5070"/>
                  </a:cubicBezTo>
                  <a:cubicBezTo>
                    <a:pt x="1" y="5142"/>
                    <a:pt x="25" y="5225"/>
                    <a:pt x="108" y="5273"/>
                  </a:cubicBezTo>
                  <a:lnTo>
                    <a:pt x="906" y="5737"/>
                  </a:lnTo>
                  <a:cubicBezTo>
                    <a:pt x="932" y="5752"/>
                    <a:pt x="958" y="5759"/>
                    <a:pt x="983" y="5759"/>
                  </a:cubicBezTo>
                  <a:cubicBezTo>
                    <a:pt x="1038" y="5759"/>
                    <a:pt x="1087" y="5726"/>
                    <a:pt x="1120" y="5677"/>
                  </a:cubicBezTo>
                  <a:lnTo>
                    <a:pt x="1239" y="5463"/>
                  </a:lnTo>
                  <a:lnTo>
                    <a:pt x="1561" y="5642"/>
                  </a:lnTo>
                  <a:cubicBezTo>
                    <a:pt x="1465" y="5856"/>
                    <a:pt x="1465" y="6106"/>
                    <a:pt x="1608" y="6320"/>
                  </a:cubicBezTo>
                  <a:cubicBezTo>
                    <a:pt x="1727" y="6499"/>
                    <a:pt x="1942" y="6582"/>
                    <a:pt x="2132" y="6582"/>
                  </a:cubicBezTo>
                  <a:cubicBezTo>
                    <a:pt x="2192" y="6582"/>
                    <a:pt x="2263" y="6570"/>
                    <a:pt x="2323" y="6558"/>
                  </a:cubicBezTo>
                  <a:cubicBezTo>
                    <a:pt x="2323" y="6689"/>
                    <a:pt x="2370" y="6820"/>
                    <a:pt x="2442" y="6928"/>
                  </a:cubicBezTo>
                  <a:cubicBezTo>
                    <a:pt x="2561" y="7094"/>
                    <a:pt x="2751" y="7178"/>
                    <a:pt x="2965" y="7178"/>
                  </a:cubicBezTo>
                  <a:cubicBezTo>
                    <a:pt x="3025" y="7178"/>
                    <a:pt x="3096" y="7166"/>
                    <a:pt x="3156" y="7154"/>
                  </a:cubicBezTo>
                  <a:cubicBezTo>
                    <a:pt x="3156" y="7285"/>
                    <a:pt x="3204" y="7404"/>
                    <a:pt x="3275" y="7523"/>
                  </a:cubicBezTo>
                  <a:cubicBezTo>
                    <a:pt x="3382" y="7654"/>
                    <a:pt x="3525" y="7749"/>
                    <a:pt x="3692" y="7773"/>
                  </a:cubicBezTo>
                  <a:cubicBezTo>
                    <a:pt x="3716" y="7773"/>
                    <a:pt x="3763" y="7785"/>
                    <a:pt x="3799" y="7785"/>
                  </a:cubicBezTo>
                  <a:cubicBezTo>
                    <a:pt x="3858" y="7785"/>
                    <a:pt x="3930" y="7773"/>
                    <a:pt x="3989" y="7761"/>
                  </a:cubicBezTo>
                  <a:cubicBezTo>
                    <a:pt x="3989" y="7892"/>
                    <a:pt x="4037" y="8011"/>
                    <a:pt x="4108" y="8130"/>
                  </a:cubicBezTo>
                  <a:cubicBezTo>
                    <a:pt x="4216" y="8261"/>
                    <a:pt x="4358" y="8356"/>
                    <a:pt x="4525" y="8380"/>
                  </a:cubicBezTo>
                  <a:cubicBezTo>
                    <a:pt x="4549" y="8380"/>
                    <a:pt x="4597" y="8404"/>
                    <a:pt x="4632" y="8404"/>
                  </a:cubicBezTo>
                  <a:cubicBezTo>
                    <a:pt x="4763" y="8404"/>
                    <a:pt x="4894" y="8356"/>
                    <a:pt x="5001" y="8285"/>
                  </a:cubicBezTo>
                  <a:lnTo>
                    <a:pt x="5359" y="8023"/>
                  </a:lnTo>
                  <a:cubicBezTo>
                    <a:pt x="5430" y="7963"/>
                    <a:pt x="5490" y="7904"/>
                    <a:pt x="5537" y="7820"/>
                  </a:cubicBezTo>
                  <a:lnTo>
                    <a:pt x="6156" y="8166"/>
                  </a:lnTo>
                  <a:cubicBezTo>
                    <a:pt x="6252" y="8201"/>
                    <a:pt x="6359" y="8237"/>
                    <a:pt x="6478" y="8237"/>
                  </a:cubicBezTo>
                  <a:cubicBezTo>
                    <a:pt x="6537" y="8237"/>
                    <a:pt x="6597" y="8225"/>
                    <a:pt x="6656" y="8201"/>
                  </a:cubicBezTo>
                  <a:cubicBezTo>
                    <a:pt x="6811" y="8166"/>
                    <a:pt x="6954" y="8047"/>
                    <a:pt x="7037" y="7892"/>
                  </a:cubicBezTo>
                  <a:cubicBezTo>
                    <a:pt x="7097" y="7773"/>
                    <a:pt x="7133" y="7642"/>
                    <a:pt x="7109" y="7523"/>
                  </a:cubicBezTo>
                  <a:cubicBezTo>
                    <a:pt x="7156" y="7523"/>
                    <a:pt x="7192" y="7535"/>
                    <a:pt x="7228" y="7535"/>
                  </a:cubicBezTo>
                  <a:cubicBezTo>
                    <a:pt x="7454" y="7535"/>
                    <a:pt x="7680" y="7416"/>
                    <a:pt x="7799" y="7213"/>
                  </a:cubicBezTo>
                  <a:cubicBezTo>
                    <a:pt x="7859" y="7094"/>
                    <a:pt x="7883" y="6951"/>
                    <a:pt x="7871" y="6832"/>
                  </a:cubicBezTo>
                  <a:cubicBezTo>
                    <a:pt x="7918" y="6832"/>
                    <a:pt x="7942" y="6856"/>
                    <a:pt x="7990" y="6856"/>
                  </a:cubicBezTo>
                  <a:cubicBezTo>
                    <a:pt x="8216" y="6856"/>
                    <a:pt x="8442" y="6737"/>
                    <a:pt x="8561" y="6523"/>
                  </a:cubicBezTo>
                  <a:cubicBezTo>
                    <a:pt x="8621" y="6404"/>
                    <a:pt x="8645" y="6273"/>
                    <a:pt x="8633" y="6154"/>
                  </a:cubicBezTo>
                  <a:cubicBezTo>
                    <a:pt x="8680" y="6154"/>
                    <a:pt x="8704" y="6166"/>
                    <a:pt x="8752" y="6166"/>
                  </a:cubicBezTo>
                  <a:cubicBezTo>
                    <a:pt x="8811" y="6166"/>
                    <a:pt x="8871" y="6154"/>
                    <a:pt x="8930" y="6142"/>
                  </a:cubicBezTo>
                  <a:cubicBezTo>
                    <a:pt x="9097" y="6094"/>
                    <a:pt x="9228" y="5975"/>
                    <a:pt x="9311" y="5820"/>
                  </a:cubicBezTo>
                  <a:cubicBezTo>
                    <a:pt x="9407" y="5677"/>
                    <a:pt x="9419" y="5499"/>
                    <a:pt x="9359" y="5332"/>
                  </a:cubicBezTo>
                  <a:cubicBezTo>
                    <a:pt x="9347" y="5284"/>
                    <a:pt x="9335" y="5261"/>
                    <a:pt x="9311" y="5213"/>
                  </a:cubicBezTo>
                  <a:lnTo>
                    <a:pt x="9585" y="5023"/>
                  </a:lnTo>
                  <a:lnTo>
                    <a:pt x="9728" y="5201"/>
                  </a:lnTo>
                  <a:cubicBezTo>
                    <a:pt x="9756" y="5236"/>
                    <a:pt x="9804" y="5254"/>
                    <a:pt x="9853" y="5254"/>
                  </a:cubicBezTo>
                  <a:cubicBezTo>
                    <a:pt x="9889" y="5254"/>
                    <a:pt x="9925" y="5245"/>
                    <a:pt x="9954" y="5225"/>
                  </a:cubicBezTo>
                  <a:lnTo>
                    <a:pt x="10371" y="4903"/>
                  </a:lnTo>
                  <a:cubicBezTo>
                    <a:pt x="10431" y="4808"/>
                    <a:pt x="10431" y="4725"/>
                    <a:pt x="10395" y="4653"/>
                  </a:cubicBezTo>
                  <a:cubicBezTo>
                    <a:pt x="10350" y="4616"/>
                    <a:pt x="10300" y="4592"/>
                    <a:pt x="10254" y="4592"/>
                  </a:cubicBezTo>
                  <a:cubicBezTo>
                    <a:pt x="10228" y="4592"/>
                    <a:pt x="10202" y="4600"/>
                    <a:pt x="10181" y="4618"/>
                  </a:cubicBezTo>
                  <a:lnTo>
                    <a:pt x="9883" y="4856"/>
                  </a:lnTo>
                  <a:lnTo>
                    <a:pt x="7454" y="1689"/>
                  </a:lnTo>
                  <a:lnTo>
                    <a:pt x="8835" y="796"/>
                  </a:lnTo>
                  <a:cubicBezTo>
                    <a:pt x="8919" y="748"/>
                    <a:pt x="8930" y="665"/>
                    <a:pt x="8883" y="582"/>
                  </a:cubicBezTo>
                  <a:cubicBezTo>
                    <a:pt x="8854" y="539"/>
                    <a:pt x="8813" y="517"/>
                    <a:pt x="8769" y="517"/>
                  </a:cubicBezTo>
                  <a:cubicBezTo>
                    <a:pt x="8740" y="517"/>
                    <a:pt x="8709" y="527"/>
                    <a:pt x="8680" y="546"/>
                  </a:cubicBezTo>
                  <a:lnTo>
                    <a:pt x="7156" y="1522"/>
                  </a:lnTo>
                  <a:cubicBezTo>
                    <a:pt x="7085" y="1570"/>
                    <a:pt x="7073" y="1677"/>
                    <a:pt x="7109" y="1748"/>
                  </a:cubicBezTo>
                  <a:lnTo>
                    <a:pt x="7395" y="2106"/>
                  </a:lnTo>
                  <a:lnTo>
                    <a:pt x="7204" y="2248"/>
                  </a:lnTo>
                  <a:lnTo>
                    <a:pt x="6418" y="1998"/>
                  </a:lnTo>
                  <a:cubicBezTo>
                    <a:pt x="6406" y="1998"/>
                    <a:pt x="6383" y="1986"/>
                    <a:pt x="6371" y="1986"/>
                  </a:cubicBezTo>
                  <a:lnTo>
                    <a:pt x="4585" y="1986"/>
                  </a:lnTo>
                  <a:cubicBezTo>
                    <a:pt x="4513" y="1986"/>
                    <a:pt x="4454" y="2034"/>
                    <a:pt x="4442" y="2106"/>
                  </a:cubicBezTo>
                  <a:lnTo>
                    <a:pt x="4335" y="2510"/>
                  </a:lnTo>
                  <a:lnTo>
                    <a:pt x="4073" y="2403"/>
                  </a:lnTo>
                  <a:cubicBezTo>
                    <a:pt x="4049" y="2391"/>
                    <a:pt x="4037" y="2391"/>
                    <a:pt x="4001" y="2391"/>
                  </a:cubicBezTo>
                  <a:lnTo>
                    <a:pt x="3287" y="2475"/>
                  </a:lnTo>
                  <a:lnTo>
                    <a:pt x="3049" y="2344"/>
                  </a:lnTo>
                  <a:lnTo>
                    <a:pt x="3275" y="1939"/>
                  </a:lnTo>
                  <a:cubicBezTo>
                    <a:pt x="3323" y="1867"/>
                    <a:pt x="3287" y="1772"/>
                    <a:pt x="3215" y="1736"/>
                  </a:cubicBezTo>
                  <a:lnTo>
                    <a:pt x="251" y="22"/>
                  </a:lnTo>
                  <a:cubicBezTo>
                    <a:pt x="228" y="7"/>
                    <a:pt x="205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80"/>
            <p:cNvSpPr/>
            <p:nvPr/>
          </p:nvSpPr>
          <p:spPr>
            <a:xfrm>
              <a:off x="6965173" y="2009304"/>
              <a:ext cx="38670" cy="27181"/>
            </a:xfrm>
            <a:custGeom>
              <a:avLst/>
              <a:gdLst/>
              <a:ahLst/>
              <a:cxnLst/>
              <a:rect l="l" t="t" r="r" b="b"/>
              <a:pathLst>
                <a:path w="1215" h="854" extrusionOk="0">
                  <a:moveTo>
                    <a:pt x="1023" y="1"/>
                  </a:moveTo>
                  <a:cubicBezTo>
                    <a:pt x="995" y="1"/>
                    <a:pt x="966" y="8"/>
                    <a:pt x="941" y="20"/>
                  </a:cubicBezTo>
                  <a:lnTo>
                    <a:pt x="95" y="580"/>
                  </a:lnTo>
                  <a:cubicBezTo>
                    <a:pt x="12" y="616"/>
                    <a:pt x="0" y="711"/>
                    <a:pt x="48" y="782"/>
                  </a:cubicBezTo>
                  <a:cubicBezTo>
                    <a:pt x="83" y="830"/>
                    <a:pt x="119" y="854"/>
                    <a:pt x="179" y="854"/>
                  </a:cubicBezTo>
                  <a:cubicBezTo>
                    <a:pt x="214" y="854"/>
                    <a:pt x="238" y="842"/>
                    <a:pt x="274" y="830"/>
                  </a:cubicBezTo>
                  <a:lnTo>
                    <a:pt x="1119" y="282"/>
                  </a:lnTo>
                  <a:cubicBezTo>
                    <a:pt x="1179" y="235"/>
                    <a:pt x="1214" y="140"/>
                    <a:pt x="1155" y="68"/>
                  </a:cubicBezTo>
                  <a:cubicBezTo>
                    <a:pt x="1124" y="22"/>
                    <a:pt x="1074" y="1"/>
                    <a:pt x="10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87" name="Google Shape;11787;p80"/>
          <p:cNvSpPr/>
          <p:nvPr/>
        </p:nvSpPr>
        <p:spPr>
          <a:xfrm>
            <a:off x="1745940" y="1792882"/>
            <a:ext cx="368371" cy="368340"/>
          </a:xfrm>
          <a:custGeom>
            <a:avLst/>
            <a:gdLst/>
            <a:ahLst/>
            <a:cxnLst/>
            <a:rect l="l" t="t" r="r" b="b"/>
            <a:pathLst>
              <a:path w="11574" h="11573" extrusionOk="0">
                <a:moveTo>
                  <a:pt x="10680" y="333"/>
                </a:moveTo>
                <a:cubicBezTo>
                  <a:pt x="10990" y="333"/>
                  <a:pt x="11228" y="583"/>
                  <a:pt x="11228" y="881"/>
                </a:cubicBezTo>
                <a:lnTo>
                  <a:pt x="11228" y="5620"/>
                </a:lnTo>
                <a:lnTo>
                  <a:pt x="11037" y="5620"/>
                </a:lnTo>
                <a:cubicBezTo>
                  <a:pt x="10954" y="5620"/>
                  <a:pt x="10871" y="5691"/>
                  <a:pt x="10871" y="5787"/>
                </a:cubicBezTo>
                <a:cubicBezTo>
                  <a:pt x="10871" y="5870"/>
                  <a:pt x="10954" y="5953"/>
                  <a:pt x="11037" y="5953"/>
                </a:cubicBezTo>
                <a:lnTo>
                  <a:pt x="11228" y="5953"/>
                </a:lnTo>
                <a:lnTo>
                  <a:pt x="11228" y="10680"/>
                </a:lnTo>
                <a:cubicBezTo>
                  <a:pt x="11228" y="10990"/>
                  <a:pt x="10978" y="11228"/>
                  <a:pt x="10680" y="11228"/>
                </a:cubicBezTo>
                <a:lnTo>
                  <a:pt x="5953" y="11228"/>
                </a:lnTo>
                <a:lnTo>
                  <a:pt x="5953" y="9406"/>
                </a:lnTo>
                <a:cubicBezTo>
                  <a:pt x="5953" y="9108"/>
                  <a:pt x="5715" y="8870"/>
                  <a:pt x="5418" y="8870"/>
                </a:cubicBezTo>
                <a:lnTo>
                  <a:pt x="5060" y="8870"/>
                </a:lnTo>
                <a:cubicBezTo>
                  <a:pt x="4834" y="8870"/>
                  <a:pt x="4644" y="8954"/>
                  <a:pt x="4525" y="9108"/>
                </a:cubicBezTo>
                <a:cubicBezTo>
                  <a:pt x="4358" y="9299"/>
                  <a:pt x="4132" y="9406"/>
                  <a:pt x="3882" y="9406"/>
                </a:cubicBezTo>
                <a:cubicBezTo>
                  <a:pt x="3632" y="9406"/>
                  <a:pt x="3382" y="9287"/>
                  <a:pt x="3239" y="9085"/>
                </a:cubicBezTo>
                <a:cubicBezTo>
                  <a:pt x="3072" y="8894"/>
                  <a:pt x="3013" y="8644"/>
                  <a:pt x="3072" y="8394"/>
                </a:cubicBezTo>
                <a:cubicBezTo>
                  <a:pt x="3132" y="8073"/>
                  <a:pt x="3405" y="7822"/>
                  <a:pt x="3727" y="7751"/>
                </a:cubicBezTo>
                <a:cubicBezTo>
                  <a:pt x="3781" y="7740"/>
                  <a:pt x="3835" y="7735"/>
                  <a:pt x="3889" y="7735"/>
                </a:cubicBezTo>
                <a:cubicBezTo>
                  <a:pt x="4129" y="7735"/>
                  <a:pt x="4357" y="7842"/>
                  <a:pt x="4513" y="8037"/>
                </a:cubicBezTo>
                <a:cubicBezTo>
                  <a:pt x="4656" y="8192"/>
                  <a:pt x="4846" y="8287"/>
                  <a:pt x="5049" y="8287"/>
                </a:cubicBezTo>
                <a:lnTo>
                  <a:pt x="5430" y="8287"/>
                </a:lnTo>
                <a:cubicBezTo>
                  <a:pt x="5727" y="8287"/>
                  <a:pt x="5965" y="8049"/>
                  <a:pt x="5965" y="7751"/>
                </a:cubicBezTo>
                <a:lnTo>
                  <a:pt x="5965" y="5917"/>
                </a:lnTo>
                <a:lnTo>
                  <a:pt x="7799" y="5917"/>
                </a:lnTo>
                <a:cubicBezTo>
                  <a:pt x="7894" y="5917"/>
                  <a:pt x="7989" y="6001"/>
                  <a:pt x="7989" y="6108"/>
                </a:cubicBezTo>
                <a:lnTo>
                  <a:pt x="7989" y="6477"/>
                </a:lnTo>
                <a:cubicBezTo>
                  <a:pt x="7989" y="6584"/>
                  <a:pt x="7942" y="6691"/>
                  <a:pt x="7858" y="6763"/>
                </a:cubicBezTo>
                <a:cubicBezTo>
                  <a:pt x="7525" y="7037"/>
                  <a:pt x="7382" y="7453"/>
                  <a:pt x="7454" y="7882"/>
                </a:cubicBezTo>
                <a:cubicBezTo>
                  <a:pt x="7537" y="8346"/>
                  <a:pt x="7894" y="8704"/>
                  <a:pt x="8347" y="8799"/>
                </a:cubicBezTo>
                <a:cubicBezTo>
                  <a:pt x="8430" y="8823"/>
                  <a:pt x="8513" y="8835"/>
                  <a:pt x="8597" y="8835"/>
                </a:cubicBezTo>
                <a:cubicBezTo>
                  <a:pt x="8870" y="8835"/>
                  <a:pt x="9120" y="8739"/>
                  <a:pt x="9347" y="8561"/>
                </a:cubicBezTo>
                <a:cubicBezTo>
                  <a:pt x="9609" y="8346"/>
                  <a:pt x="9775" y="8013"/>
                  <a:pt x="9775" y="7656"/>
                </a:cubicBezTo>
                <a:cubicBezTo>
                  <a:pt x="9775" y="7311"/>
                  <a:pt x="9621" y="6977"/>
                  <a:pt x="9347" y="6751"/>
                </a:cubicBezTo>
                <a:cubicBezTo>
                  <a:pt x="9263" y="6691"/>
                  <a:pt x="9228" y="6584"/>
                  <a:pt x="9228" y="6465"/>
                </a:cubicBezTo>
                <a:lnTo>
                  <a:pt x="9228" y="6108"/>
                </a:lnTo>
                <a:cubicBezTo>
                  <a:pt x="9228" y="6001"/>
                  <a:pt x="9311" y="5917"/>
                  <a:pt x="9418" y="5917"/>
                </a:cubicBezTo>
                <a:lnTo>
                  <a:pt x="10323" y="5917"/>
                </a:lnTo>
                <a:cubicBezTo>
                  <a:pt x="10418" y="5917"/>
                  <a:pt x="10490" y="5846"/>
                  <a:pt x="10490" y="5751"/>
                </a:cubicBezTo>
                <a:cubicBezTo>
                  <a:pt x="10490" y="5667"/>
                  <a:pt x="10418" y="5584"/>
                  <a:pt x="10323" y="5584"/>
                </a:cubicBezTo>
                <a:lnTo>
                  <a:pt x="9418" y="5584"/>
                </a:lnTo>
                <a:cubicBezTo>
                  <a:pt x="9120" y="5584"/>
                  <a:pt x="8882" y="5822"/>
                  <a:pt x="8882" y="6120"/>
                </a:cubicBezTo>
                <a:lnTo>
                  <a:pt x="8882" y="6477"/>
                </a:lnTo>
                <a:cubicBezTo>
                  <a:pt x="8882" y="6703"/>
                  <a:pt x="8966" y="6894"/>
                  <a:pt x="9120" y="7013"/>
                </a:cubicBezTo>
                <a:cubicBezTo>
                  <a:pt x="9311" y="7180"/>
                  <a:pt x="9418" y="7406"/>
                  <a:pt x="9418" y="7656"/>
                </a:cubicBezTo>
                <a:cubicBezTo>
                  <a:pt x="9418" y="7906"/>
                  <a:pt x="9299" y="8144"/>
                  <a:pt x="9109" y="8299"/>
                </a:cubicBezTo>
                <a:cubicBezTo>
                  <a:pt x="8957" y="8423"/>
                  <a:pt x="8780" y="8488"/>
                  <a:pt x="8595" y="8488"/>
                </a:cubicBezTo>
                <a:cubicBezTo>
                  <a:pt x="8533" y="8488"/>
                  <a:pt x="8469" y="8480"/>
                  <a:pt x="8406" y="8465"/>
                </a:cubicBezTo>
                <a:cubicBezTo>
                  <a:pt x="8097" y="8406"/>
                  <a:pt x="7835" y="8132"/>
                  <a:pt x="7763" y="7811"/>
                </a:cubicBezTo>
                <a:cubicBezTo>
                  <a:pt x="7704" y="7513"/>
                  <a:pt x="7811" y="7215"/>
                  <a:pt x="8049" y="7013"/>
                </a:cubicBezTo>
                <a:cubicBezTo>
                  <a:pt x="8216" y="6882"/>
                  <a:pt x="8299" y="6691"/>
                  <a:pt x="8299" y="6477"/>
                </a:cubicBezTo>
                <a:lnTo>
                  <a:pt x="8299" y="6108"/>
                </a:lnTo>
                <a:cubicBezTo>
                  <a:pt x="8299" y="5810"/>
                  <a:pt x="8061" y="5572"/>
                  <a:pt x="7763" y="5572"/>
                </a:cubicBezTo>
                <a:lnTo>
                  <a:pt x="5953" y="5572"/>
                </a:lnTo>
                <a:lnTo>
                  <a:pt x="5953" y="3739"/>
                </a:lnTo>
                <a:cubicBezTo>
                  <a:pt x="5953" y="3643"/>
                  <a:pt x="6037" y="3548"/>
                  <a:pt x="6144" y="3548"/>
                </a:cubicBezTo>
                <a:lnTo>
                  <a:pt x="6513" y="3548"/>
                </a:lnTo>
                <a:cubicBezTo>
                  <a:pt x="6620" y="3548"/>
                  <a:pt x="6727" y="3596"/>
                  <a:pt x="6799" y="3679"/>
                </a:cubicBezTo>
                <a:cubicBezTo>
                  <a:pt x="7017" y="3956"/>
                  <a:pt x="7342" y="4102"/>
                  <a:pt x="7698" y="4102"/>
                </a:cubicBezTo>
                <a:cubicBezTo>
                  <a:pt x="7770" y="4102"/>
                  <a:pt x="7844" y="4096"/>
                  <a:pt x="7918" y="4084"/>
                </a:cubicBezTo>
                <a:cubicBezTo>
                  <a:pt x="8370" y="4001"/>
                  <a:pt x="8728" y="3643"/>
                  <a:pt x="8835" y="3191"/>
                </a:cubicBezTo>
                <a:cubicBezTo>
                  <a:pt x="8906" y="2834"/>
                  <a:pt x="8823" y="2477"/>
                  <a:pt x="8597" y="2215"/>
                </a:cubicBezTo>
                <a:cubicBezTo>
                  <a:pt x="8370" y="1941"/>
                  <a:pt x="8049" y="1774"/>
                  <a:pt x="7692" y="1774"/>
                </a:cubicBezTo>
                <a:cubicBezTo>
                  <a:pt x="7346" y="1774"/>
                  <a:pt x="7001" y="1929"/>
                  <a:pt x="6775" y="2215"/>
                </a:cubicBezTo>
                <a:cubicBezTo>
                  <a:pt x="6715" y="2286"/>
                  <a:pt x="6620" y="2334"/>
                  <a:pt x="6501" y="2334"/>
                </a:cubicBezTo>
                <a:lnTo>
                  <a:pt x="6144" y="2334"/>
                </a:lnTo>
                <a:cubicBezTo>
                  <a:pt x="6037" y="2334"/>
                  <a:pt x="5941" y="2238"/>
                  <a:pt x="5941" y="2131"/>
                </a:cubicBezTo>
                <a:lnTo>
                  <a:pt x="5941" y="1226"/>
                </a:lnTo>
                <a:cubicBezTo>
                  <a:pt x="5941" y="1143"/>
                  <a:pt x="5870" y="1060"/>
                  <a:pt x="5787" y="1060"/>
                </a:cubicBezTo>
                <a:cubicBezTo>
                  <a:pt x="5691" y="1060"/>
                  <a:pt x="5620" y="1143"/>
                  <a:pt x="5620" y="1226"/>
                </a:cubicBezTo>
                <a:lnTo>
                  <a:pt x="5620" y="2131"/>
                </a:lnTo>
                <a:cubicBezTo>
                  <a:pt x="5620" y="2429"/>
                  <a:pt x="5858" y="2667"/>
                  <a:pt x="6156" y="2667"/>
                </a:cubicBezTo>
                <a:lnTo>
                  <a:pt x="6513" y="2667"/>
                </a:lnTo>
                <a:cubicBezTo>
                  <a:pt x="6739" y="2667"/>
                  <a:pt x="6930" y="2584"/>
                  <a:pt x="7049" y="2429"/>
                </a:cubicBezTo>
                <a:cubicBezTo>
                  <a:pt x="7215" y="2238"/>
                  <a:pt x="7430" y="2131"/>
                  <a:pt x="7692" y="2131"/>
                </a:cubicBezTo>
                <a:cubicBezTo>
                  <a:pt x="7942" y="2131"/>
                  <a:pt x="8180" y="2250"/>
                  <a:pt x="8323" y="2453"/>
                </a:cubicBezTo>
                <a:cubicBezTo>
                  <a:pt x="8489" y="2643"/>
                  <a:pt x="8549" y="2893"/>
                  <a:pt x="8489" y="3143"/>
                </a:cubicBezTo>
                <a:cubicBezTo>
                  <a:pt x="8430" y="3465"/>
                  <a:pt x="8168" y="3715"/>
                  <a:pt x="7835" y="3786"/>
                </a:cubicBezTo>
                <a:cubicBezTo>
                  <a:pt x="7780" y="3797"/>
                  <a:pt x="7726" y="3802"/>
                  <a:pt x="7673" y="3802"/>
                </a:cubicBezTo>
                <a:cubicBezTo>
                  <a:pt x="7432" y="3802"/>
                  <a:pt x="7205" y="3695"/>
                  <a:pt x="7049" y="3501"/>
                </a:cubicBezTo>
                <a:cubicBezTo>
                  <a:pt x="6918" y="3346"/>
                  <a:pt x="6727" y="3250"/>
                  <a:pt x="6513" y="3250"/>
                </a:cubicBezTo>
                <a:lnTo>
                  <a:pt x="6144" y="3250"/>
                </a:lnTo>
                <a:cubicBezTo>
                  <a:pt x="5846" y="3250"/>
                  <a:pt x="5608" y="3489"/>
                  <a:pt x="5608" y="3786"/>
                </a:cubicBezTo>
                <a:lnTo>
                  <a:pt x="5608" y="5620"/>
                </a:lnTo>
                <a:lnTo>
                  <a:pt x="3775" y="5620"/>
                </a:lnTo>
                <a:cubicBezTo>
                  <a:pt x="3667" y="5620"/>
                  <a:pt x="3584" y="5525"/>
                  <a:pt x="3584" y="5429"/>
                </a:cubicBezTo>
                <a:lnTo>
                  <a:pt x="3584" y="5048"/>
                </a:lnTo>
                <a:cubicBezTo>
                  <a:pt x="3584" y="4953"/>
                  <a:pt x="3620" y="4846"/>
                  <a:pt x="3715" y="4774"/>
                </a:cubicBezTo>
                <a:cubicBezTo>
                  <a:pt x="4036" y="4501"/>
                  <a:pt x="4191" y="4084"/>
                  <a:pt x="4120" y="3655"/>
                </a:cubicBezTo>
                <a:cubicBezTo>
                  <a:pt x="4025" y="3191"/>
                  <a:pt x="3667" y="2834"/>
                  <a:pt x="3227" y="2727"/>
                </a:cubicBezTo>
                <a:cubicBezTo>
                  <a:pt x="3148" y="2711"/>
                  <a:pt x="3069" y="2703"/>
                  <a:pt x="2991" y="2703"/>
                </a:cubicBezTo>
                <a:cubicBezTo>
                  <a:pt x="2716" y="2703"/>
                  <a:pt x="2452" y="2798"/>
                  <a:pt x="2239" y="2965"/>
                </a:cubicBezTo>
                <a:cubicBezTo>
                  <a:pt x="1977" y="3191"/>
                  <a:pt x="1810" y="3524"/>
                  <a:pt x="1810" y="3882"/>
                </a:cubicBezTo>
                <a:cubicBezTo>
                  <a:pt x="1810" y="4215"/>
                  <a:pt x="1953" y="4560"/>
                  <a:pt x="2239" y="4786"/>
                </a:cubicBezTo>
                <a:cubicBezTo>
                  <a:pt x="2310" y="4846"/>
                  <a:pt x="2358" y="4953"/>
                  <a:pt x="2358" y="5072"/>
                </a:cubicBezTo>
                <a:lnTo>
                  <a:pt x="2358" y="5429"/>
                </a:lnTo>
                <a:cubicBezTo>
                  <a:pt x="2358" y="5525"/>
                  <a:pt x="2274" y="5620"/>
                  <a:pt x="2167" y="5620"/>
                </a:cubicBezTo>
                <a:lnTo>
                  <a:pt x="334" y="5620"/>
                </a:lnTo>
                <a:lnTo>
                  <a:pt x="334" y="881"/>
                </a:lnTo>
                <a:cubicBezTo>
                  <a:pt x="334" y="572"/>
                  <a:pt x="584" y="333"/>
                  <a:pt x="881" y="333"/>
                </a:cubicBezTo>
                <a:lnTo>
                  <a:pt x="5620" y="333"/>
                </a:lnTo>
                <a:lnTo>
                  <a:pt x="5620" y="524"/>
                </a:lnTo>
                <a:cubicBezTo>
                  <a:pt x="5620" y="619"/>
                  <a:pt x="5691" y="691"/>
                  <a:pt x="5787" y="691"/>
                </a:cubicBezTo>
                <a:cubicBezTo>
                  <a:pt x="5870" y="691"/>
                  <a:pt x="5941" y="619"/>
                  <a:pt x="5941" y="524"/>
                </a:cubicBezTo>
                <a:lnTo>
                  <a:pt x="5941" y="333"/>
                </a:lnTo>
                <a:close/>
                <a:moveTo>
                  <a:pt x="2976" y="3061"/>
                </a:moveTo>
                <a:cubicBezTo>
                  <a:pt x="3040" y="3061"/>
                  <a:pt x="3104" y="3069"/>
                  <a:pt x="3167" y="3084"/>
                </a:cubicBezTo>
                <a:cubicBezTo>
                  <a:pt x="3477" y="3143"/>
                  <a:pt x="3727" y="3417"/>
                  <a:pt x="3810" y="3739"/>
                </a:cubicBezTo>
                <a:cubicBezTo>
                  <a:pt x="3870" y="4036"/>
                  <a:pt x="3763" y="4334"/>
                  <a:pt x="3525" y="4536"/>
                </a:cubicBezTo>
                <a:cubicBezTo>
                  <a:pt x="3358" y="4667"/>
                  <a:pt x="3274" y="4858"/>
                  <a:pt x="3274" y="5072"/>
                </a:cubicBezTo>
                <a:lnTo>
                  <a:pt x="3274" y="5441"/>
                </a:lnTo>
                <a:cubicBezTo>
                  <a:pt x="3274" y="5739"/>
                  <a:pt x="3513" y="5977"/>
                  <a:pt x="3810" y="5977"/>
                </a:cubicBezTo>
                <a:lnTo>
                  <a:pt x="5632" y="5977"/>
                </a:lnTo>
                <a:lnTo>
                  <a:pt x="5632" y="7811"/>
                </a:lnTo>
                <a:cubicBezTo>
                  <a:pt x="5632" y="7918"/>
                  <a:pt x="5549" y="8001"/>
                  <a:pt x="5441" y="8001"/>
                </a:cubicBezTo>
                <a:lnTo>
                  <a:pt x="5072" y="8001"/>
                </a:lnTo>
                <a:cubicBezTo>
                  <a:pt x="4965" y="8001"/>
                  <a:pt x="4858" y="7953"/>
                  <a:pt x="4787" y="7870"/>
                </a:cubicBezTo>
                <a:cubicBezTo>
                  <a:pt x="4569" y="7593"/>
                  <a:pt x="4244" y="7447"/>
                  <a:pt x="3887" y="7447"/>
                </a:cubicBezTo>
                <a:cubicBezTo>
                  <a:pt x="3815" y="7447"/>
                  <a:pt x="3741" y="7453"/>
                  <a:pt x="3667" y="7465"/>
                </a:cubicBezTo>
                <a:cubicBezTo>
                  <a:pt x="3215" y="7561"/>
                  <a:pt x="2858" y="7918"/>
                  <a:pt x="2751" y="8358"/>
                </a:cubicBezTo>
                <a:cubicBezTo>
                  <a:pt x="2679" y="8715"/>
                  <a:pt x="2763" y="9073"/>
                  <a:pt x="2989" y="9346"/>
                </a:cubicBezTo>
                <a:cubicBezTo>
                  <a:pt x="3215" y="9608"/>
                  <a:pt x="3536" y="9775"/>
                  <a:pt x="3894" y="9775"/>
                </a:cubicBezTo>
                <a:cubicBezTo>
                  <a:pt x="4239" y="9775"/>
                  <a:pt x="4584" y="9620"/>
                  <a:pt x="4798" y="9346"/>
                </a:cubicBezTo>
                <a:cubicBezTo>
                  <a:pt x="4858" y="9263"/>
                  <a:pt x="4965" y="9227"/>
                  <a:pt x="5084" y="9227"/>
                </a:cubicBezTo>
                <a:lnTo>
                  <a:pt x="5441" y="9227"/>
                </a:lnTo>
                <a:cubicBezTo>
                  <a:pt x="5549" y="9227"/>
                  <a:pt x="5632" y="9311"/>
                  <a:pt x="5632" y="9418"/>
                </a:cubicBezTo>
                <a:lnTo>
                  <a:pt x="5632" y="11251"/>
                </a:lnTo>
                <a:lnTo>
                  <a:pt x="869" y="11251"/>
                </a:lnTo>
                <a:cubicBezTo>
                  <a:pt x="560" y="11251"/>
                  <a:pt x="322" y="10990"/>
                  <a:pt x="322" y="10692"/>
                </a:cubicBezTo>
                <a:lnTo>
                  <a:pt x="322" y="5965"/>
                </a:lnTo>
                <a:lnTo>
                  <a:pt x="2155" y="5965"/>
                </a:lnTo>
                <a:cubicBezTo>
                  <a:pt x="2453" y="5965"/>
                  <a:pt x="2691" y="5727"/>
                  <a:pt x="2691" y="5429"/>
                </a:cubicBezTo>
                <a:lnTo>
                  <a:pt x="2691" y="5072"/>
                </a:lnTo>
                <a:cubicBezTo>
                  <a:pt x="2691" y="4846"/>
                  <a:pt x="2596" y="4655"/>
                  <a:pt x="2453" y="4536"/>
                </a:cubicBezTo>
                <a:cubicBezTo>
                  <a:pt x="2262" y="4370"/>
                  <a:pt x="2155" y="4143"/>
                  <a:pt x="2155" y="3893"/>
                </a:cubicBezTo>
                <a:cubicBezTo>
                  <a:pt x="2155" y="3643"/>
                  <a:pt x="2274" y="3405"/>
                  <a:pt x="2465" y="3250"/>
                </a:cubicBezTo>
                <a:cubicBezTo>
                  <a:pt x="2607" y="3126"/>
                  <a:pt x="2789" y="3061"/>
                  <a:pt x="2976" y="3061"/>
                </a:cubicBezTo>
                <a:close/>
                <a:moveTo>
                  <a:pt x="893" y="0"/>
                </a:moveTo>
                <a:cubicBezTo>
                  <a:pt x="393" y="0"/>
                  <a:pt x="0" y="393"/>
                  <a:pt x="0" y="893"/>
                </a:cubicBezTo>
                <a:lnTo>
                  <a:pt x="0" y="10680"/>
                </a:lnTo>
                <a:cubicBezTo>
                  <a:pt x="0" y="11168"/>
                  <a:pt x="393" y="11573"/>
                  <a:pt x="893" y="11573"/>
                </a:cubicBezTo>
                <a:lnTo>
                  <a:pt x="10680" y="11573"/>
                </a:lnTo>
                <a:cubicBezTo>
                  <a:pt x="11168" y="11573"/>
                  <a:pt x="11573" y="11168"/>
                  <a:pt x="11573" y="10680"/>
                </a:cubicBezTo>
                <a:lnTo>
                  <a:pt x="11573" y="893"/>
                </a:lnTo>
                <a:cubicBezTo>
                  <a:pt x="11573" y="393"/>
                  <a:pt x="11168" y="0"/>
                  <a:pt x="106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88" name="Google Shape;11788;p80"/>
          <p:cNvGrpSpPr/>
          <p:nvPr/>
        </p:nvGrpSpPr>
        <p:grpSpPr>
          <a:xfrm>
            <a:off x="2201806" y="1802335"/>
            <a:ext cx="349784" cy="349434"/>
            <a:chOff x="2201806" y="1976585"/>
            <a:chExt cx="349784" cy="349434"/>
          </a:xfrm>
          <a:solidFill>
            <a:schemeClr val="tx1"/>
          </a:solidFill>
        </p:grpSpPr>
        <p:sp>
          <p:nvSpPr>
            <p:cNvPr id="11789" name="Google Shape;11789;p80"/>
            <p:cNvSpPr/>
            <p:nvPr/>
          </p:nvSpPr>
          <p:spPr>
            <a:xfrm>
              <a:off x="2231755" y="2073373"/>
              <a:ext cx="319835" cy="252647"/>
            </a:xfrm>
            <a:custGeom>
              <a:avLst/>
              <a:gdLst/>
              <a:ahLst/>
              <a:cxnLst/>
              <a:rect l="l" t="t" r="r" b="b"/>
              <a:pathLst>
                <a:path w="10049" h="7938" extrusionOk="0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80"/>
            <p:cNvSpPr/>
            <p:nvPr/>
          </p:nvSpPr>
          <p:spPr>
            <a:xfrm>
              <a:off x="2201806" y="1976585"/>
              <a:ext cx="319484" cy="252424"/>
            </a:xfrm>
            <a:custGeom>
              <a:avLst/>
              <a:gdLst/>
              <a:ahLst/>
              <a:cxnLst/>
              <a:rect l="l" t="t" r="r" b="b"/>
              <a:pathLst>
                <a:path w="10038" h="7931" extrusionOk="0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0"/>
            <p:cNvSpPr/>
            <p:nvPr/>
          </p:nvSpPr>
          <p:spPr>
            <a:xfrm>
              <a:off x="2331789" y="2068662"/>
              <a:ext cx="16709" cy="27340"/>
            </a:xfrm>
            <a:custGeom>
              <a:avLst/>
              <a:gdLst/>
              <a:ahLst/>
              <a:cxnLst/>
              <a:rect l="l" t="t" r="r" b="b"/>
              <a:pathLst>
                <a:path w="525" h="859" extrusionOk="0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80"/>
            <p:cNvSpPr/>
            <p:nvPr/>
          </p:nvSpPr>
          <p:spPr>
            <a:xfrm>
              <a:off x="2243118" y="2021653"/>
              <a:ext cx="265664" cy="261908"/>
            </a:xfrm>
            <a:custGeom>
              <a:avLst/>
              <a:gdLst/>
              <a:ahLst/>
              <a:cxnLst/>
              <a:rect l="l" t="t" r="r" b="b"/>
              <a:pathLst>
                <a:path w="8347" h="8229" extrusionOk="0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3" name="Google Shape;11793;p80"/>
          <p:cNvGrpSpPr/>
          <p:nvPr/>
        </p:nvGrpSpPr>
        <p:grpSpPr>
          <a:xfrm>
            <a:off x="3094217" y="1802335"/>
            <a:ext cx="350198" cy="350548"/>
            <a:chOff x="3094217" y="1976585"/>
            <a:chExt cx="350198" cy="350548"/>
          </a:xfrm>
          <a:solidFill>
            <a:schemeClr val="tx1"/>
          </a:solidFill>
        </p:grpSpPr>
        <p:sp>
          <p:nvSpPr>
            <p:cNvPr id="11794" name="Google Shape;11794;p80"/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5" name="Google Shape;11795;p80"/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6" name="Google Shape;11796;p80"/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80"/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80"/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0"/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0"/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0"/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0"/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80"/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80"/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80"/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80"/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7" name="Google Shape;11807;p80"/>
          <p:cNvGrpSpPr/>
          <p:nvPr/>
        </p:nvGrpSpPr>
        <p:grpSpPr>
          <a:xfrm>
            <a:off x="870939" y="1801571"/>
            <a:ext cx="332375" cy="350071"/>
            <a:chOff x="870939" y="1975821"/>
            <a:chExt cx="332375" cy="350071"/>
          </a:xfrm>
          <a:solidFill>
            <a:schemeClr val="tx1"/>
          </a:solidFill>
        </p:grpSpPr>
        <p:sp>
          <p:nvSpPr>
            <p:cNvPr id="11808" name="Google Shape;11808;p80"/>
            <p:cNvSpPr/>
            <p:nvPr/>
          </p:nvSpPr>
          <p:spPr>
            <a:xfrm>
              <a:off x="870939" y="1975821"/>
              <a:ext cx="332375" cy="350071"/>
            </a:xfrm>
            <a:custGeom>
              <a:avLst/>
              <a:gdLst/>
              <a:ahLst/>
              <a:cxnLst/>
              <a:rect l="l" t="t" r="r" b="b"/>
              <a:pathLst>
                <a:path w="10443" h="10999" extrusionOk="0">
                  <a:moveTo>
                    <a:pt x="8049" y="334"/>
                  </a:moveTo>
                  <a:lnTo>
                    <a:pt x="5728" y="3573"/>
                  </a:lnTo>
                  <a:lnTo>
                    <a:pt x="5406" y="3120"/>
                  </a:lnTo>
                  <a:lnTo>
                    <a:pt x="7395" y="334"/>
                  </a:lnTo>
                  <a:close/>
                  <a:moveTo>
                    <a:pt x="9109" y="334"/>
                  </a:moveTo>
                  <a:lnTo>
                    <a:pt x="6263" y="4311"/>
                  </a:lnTo>
                  <a:lnTo>
                    <a:pt x="5942" y="3847"/>
                  </a:lnTo>
                  <a:lnTo>
                    <a:pt x="8454" y="334"/>
                  </a:lnTo>
                  <a:close/>
                  <a:moveTo>
                    <a:pt x="3025" y="334"/>
                  </a:moveTo>
                  <a:lnTo>
                    <a:pt x="6025" y="4525"/>
                  </a:lnTo>
                  <a:cubicBezTo>
                    <a:pt x="5998" y="4533"/>
                    <a:pt x="5970" y="4537"/>
                    <a:pt x="5942" y="4537"/>
                  </a:cubicBezTo>
                  <a:cubicBezTo>
                    <a:pt x="5849" y="4537"/>
                    <a:pt x="5759" y="4494"/>
                    <a:pt x="5704" y="4430"/>
                  </a:cubicBezTo>
                  <a:cubicBezTo>
                    <a:pt x="5561" y="4287"/>
                    <a:pt x="5382" y="4228"/>
                    <a:pt x="5228" y="4228"/>
                  </a:cubicBezTo>
                  <a:lnTo>
                    <a:pt x="2430" y="334"/>
                  </a:lnTo>
                  <a:close/>
                  <a:moveTo>
                    <a:pt x="2025" y="334"/>
                  </a:moveTo>
                  <a:lnTo>
                    <a:pt x="4882" y="4323"/>
                  </a:lnTo>
                  <a:cubicBezTo>
                    <a:pt x="4823" y="4347"/>
                    <a:pt x="4775" y="4394"/>
                    <a:pt x="4728" y="4442"/>
                  </a:cubicBezTo>
                  <a:cubicBezTo>
                    <a:pt x="4667" y="4503"/>
                    <a:pt x="4569" y="4544"/>
                    <a:pt x="4474" y="4544"/>
                  </a:cubicBezTo>
                  <a:cubicBezTo>
                    <a:pt x="4438" y="4544"/>
                    <a:pt x="4403" y="4538"/>
                    <a:pt x="4370" y="4525"/>
                  </a:cubicBezTo>
                  <a:lnTo>
                    <a:pt x="1370" y="334"/>
                  </a:lnTo>
                  <a:close/>
                  <a:moveTo>
                    <a:pt x="965" y="334"/>
                  </a:moveTo>
                  <a:lnTo>
                    <a:pt x="3942" y="4490"/>
                  </a:lnTo>
                  <a:cubicBezTo>
                    <a:pt x="3775" y="4525"/>
                    <a:pt x="3632" y="4621"/>
                    <a:pt x="3525" y="4763"/>
                  </a:cubicBezTo>
                  <a:lnTo>
                    <a:pt x="358" y="334"/>
                  </a:lnTo>
                  <a:close/>
                  <a:moveTo>
                    <a:pt x="10062" y="334"/>
                  </a:moveTo>
                  <a:lnTo>
                    <a:pt x="6894" y="4763"/>
                  </a:lnTo>
                  <a:cubicBezTo>
                    <a:pt x="6799" y="4632"/>
                    <a:pt x="6668" y="4549"/>
                    <a:pt x="6513" y="4501"/>
                  </a:cubicBezTo>
                  <a:lnTo>
                    <a:pt x="9514" y="334"/>
                  </a:lnTo>
                  <a:close/>
                  <a:moveTo>
                    <a:pt x="5192" y="4582"/>
                  </a:moveTo>
                  <a:cubicBezTo>
                    <a:pt x="5284" y="4582"/>
                    <a:pt x="5376" y="4615"/>
                    <a:pt x="5442" y="4680"/>
                  </a:cubicBezTo>
                  <a:cubicBezTo>
                    <a:pt x="5577" y="4807"/>
                    <a:pt x="5744" y="4876"/>
                    <a:pt x="5917" y="4876"/>
                  </a:cubicBezTo>
                  <a:cubicBezTo>
                    <a:pt x="6004" y="4876"/>
                    <a:pt x="6093" y="4859"/>
                    <a:pt x="6180" y="4823"/>
                  </a:cubicBezTo>
                  <a:cubicBezTo>
                    <a:pt x="6216" y="4808"/>
                    <a:pt x="6254" y="4801"/>
                    <a:pt x="6293" y="4801"/>
                  </a:cubicBezTo>
                  <a:cubicBezTo>
                    <a:pt x="6436" y="4801"/>
                    <a:pt x="6586" y="4897"/>
                    <a:pt x="6633" y="5037"/>
                  </a:cubicBezTo>
                  <a:cubicBezTo>
                    <a:pt x="6633" y="5049"/>
                    <a:pt x="6644" y="5061"/>
                    <a:pt x="6644" y="5061"/>
                  </a:cubicBezTo>
                  <a:cubicBezTo>
                    <a:pt x="6728" y="5263"/>
                    <a:pt x="6859" y="5335"/>
                    <a:pt x="6859" y="5335"/>
                  </a:cubicBezTo>
                  <a:cubicBezTo>
                    <a:pt x="6990" y="5406"/>
                    <a:pt x="7133" y="5454"/>
                    <a:pt x="7264" y="5466"/>
                  </a:cubicBezTo>
                  <a:cubicBezTo>
                    <a:pt x="7454" y="5478"/>
                    <a:pt x="7621" y="5644"/>
                    <a:pt x="7609" y="5859"/>
                  </a:cubicBezTo>
                  <a:cubicBezTo>
                    <a:pt x="7585" y="6121"/>
                    <a:pt x="7740" y="6371"/>
                    <a:pt x="7978" y="6490"/>
                  </a:cubicBezTo>
                  <a:cubicBezTo>
                    <a:pt x="8157" y="6585"/>
                    <a:pt x="8228" y="6811"/>
                    <a:pt x="8145" y="6990"/>
                  </a:cubicBezTo>
                  <a:cubicBezTo>
                    <a:pt x="8026" y="7228"/>
                    <a:pt x="8049" y="7526"/>
                    <a:pt x="8216" y="7728"/>
                  </a:cubicBezTo>
                  <a:cubicBezTo>
                    <a:pt x="8335" y="7883"/>
                    <a:pt x="8323" y="8121"/>
                    <a:pt x="8157" y="8240"/>
                  </a:cubicBezTo>
                  <a:cubicBezTo>
                    <a:pt x="7942" y="8395"/>
                    <a:pt x="7859" y="8681"/>
                    <a:pt x="7930" y="8931"/>
                  </a:cubicBezTo>
                  <a:cubicBezTo>
                    <a:pt x="7978" y="9133"/>
                    <a:pt x="7871" y="9323"/>
                    <a:pt x="7680" y="9383"/>
                  </a:cubicBezTo>
                  <a:cubicBezTo>
                    <a:pt x="7430" y="9454"/>
                    <a:pt x="7228" y="9669"/>
                    <a:pt x="7192" y="9931"/>
                  </a:cubicBezTo>
                  <a:cubicBezTo>
                    <a:pt x="7160" y="10101"/>
                    <a:pt x="7004" y="10234"/>
                    <a:pt x="6835" y="10234"/>
                  </a:cubicBezTo>
                  <a:cubicBezTo>
                    <a:pt x="6815" y="10234"/>
                    <a:pt x="6795" y="10232"/>
                    <a:pt x="6775" y="10228"/>
                  </a:cubicBezTo>
                  <a:cubicBezTo>
                    <a:pt x="6735" y="10221"/>
                    <a:pt x="6695" y="10218"/>
                    <a:pt x="6656" y="10218"/>
                  </a:cubicBezTo>
                  <a:cubicBezTo>
                    <a:pt x="6427" y="10218"/>
                    <a:pt x="6217" y="10333"/>
                    <a:pt x="6085" y="10526"/>
                  </a:cubicBezTo>
                  <a:cubicBezTo>
                    <a:pt x="6016" y="10633"/>
                    <a:pt x="5904" y="10690"/>
                    <a:pt x="5786" y="10690"/>
                  </a:cubicBezTo>
                  <a:cubicBezTo>
                    <a:pt x="5718" y="10690"/>
                    <a:pt x="5649" y="10672"/>
                    <a:pt x="5585" y="10633"/>
                  </a:cubicBezTo>
                  <a:cubicBezTo>
                    <a:pt x="5454" y="10562"/>
                    <a:pt x="5347" y="10526"/>
                    <a:pt x="5204" y="10526"/>
                  </a:cubicBezTo>
                  <a:cubicBezTo>
                    <a:pt x="5073" y="10526"/>
                    <a:pt x="4954" y="10562"/>
                    <a:pt x="4835" y="10633"/>
                  </a:cubicBezTo>
                  <a:cubicBezTo>
                    <a:pt x="4774" y="10672"/>
                    <a:pt x="4708" y="10690"/>
                    <a:pt x="4642" y="10690"/>
                  </a:cubicBezTo>
                  <a:cubicBezTo>
                    <a:pt x="4524" y="10690"/>
                    <a:pt x="4406" y="10633"/>
                    <a:pt x="4323" y="10526"/>
                  </a:cubicBezTo>
                  <a:cubicBezTo>
                    <a:pt x="4201" y="10333"/>
                    <a:pt x="3983" y="10218"/>
                    <a:pt x="3760" y="10218"/>
                  </a:cubicBezTo>
                  <a:cubicBezTo>
                    <a:pt x="3721" y="10218"/>
                    <a:pt x="3682" y="10221"/>
                    <a:pt x="3644" y="10228"/>
                  </a:cubicBezTo>
                  <a:cubicBezTo>
                    <a:pt x="3624" y="10232"/>
                    <a:pt x="3604" y="10234"/>
                    <a:pt x="3585" y="10234"/>
                  </a:cubicBezTo>
                  <a:cubicBezTo>
                    <a:pt x="3416" y="10234"/>
                    <a:pt x="3259" y="10101"/>
                    <a:pt x="3227" y="9931"/>
                  </a:cubicBezTo>
                  <a:cubicBezTo>
                    <a:pt x="3180" y="9669"/>
                    <a:pt x="2989" y="9454"/>
                    <a:pt x="2739" y="9383"/>
                  </a:cubicBezTo>
                  <a:cubicBezTo>
                    <a:pt x="2537" y="9323"/>
                    <a:pt x="2418" y="9133"/>
                    <a:pt x="2477" y="8931"/>
                  </a:cubicBezTo>
                  <a:cubicBezTo>
                    <a:pt x="2561" y="8681"/>
                    <a:pt x="2465" y="8395"/>
                    <a:pt x="2263" y="8240"/>
                  </a:cubicBezTo>
                  <a:cubicBezTo>
                    <a:pt x="2108" y="8121"/>
                    <a:pt x="2084" y="7883"/>
                    <a:pt x="2203" y="7728"/>
                  </a:cubicBezTo>
                  <a:cubicBezTo>
                    <a:pt x="2358" y="7526"/>
                    <a:pt x="2394" y="7228"/>
                    <a:pt x="2275" y="6990"/>
                  </a:cubicBezTo>
                  <a:cubicBezTo>
                    <a:pt x="2180" y="6811"/>
                    <a:pt x="2263" y="6585"/>
                    <a:pt x="2442" y="6490"/>
                  </a:cubicBezTo>
                  <a:cubicBezTo>
                    <a:pt x="2680" y="6371"/>
                    <a:pt x="2823" y="6121"/>
                    <a:pt x="2811" y="5859"/>
                  </a:cubicBezTo>
                  <a:cubicBezTo>
                    <a:pt x="2799" y="5656"/>
                    <a:pt x="2953" y="5478"/>
                    <a:pt x="3156" y="5466"/>
                  </a:cubicBezTo>
                  <a:cubicBezTo>
                    <a:pt x="3358" y="5454"/>
                    <a:pt x="3549" y="5347"/>
                    <a:pt x="3668" y="5180"/>
                  </a:cubicBezTo>
                  <a:lnTo>
                    <a:pt x="3668" y="5168"/>
                  </a:lnTo>
                  <a:cubicBezTo>
                    <a:pt x="3704" y="5121"/>
                    <a:pt x="3727" y="5085"/>
                    <a:pt x="3751" y="5037"/>
                  </a:cubicBezTo>
                  <a:cubicBezTo>
                    <a:pt x="3807" y="4897"/>
                    <a:pt x="3945" y="4801"/>
                    <a:pt x="4087" y="4801"/>
                  </a:cubicBezTo>
                  <a:cubicBezTo>
                    <a:pt x="4126" y="4801"/>
                    <a:pt x="4165" y="4808"/>
                    <a:pt x="4204" y="4823"/>
                  </a:cubicBezTo>
                  <a:cubicBezTo>
                    <a:pt x="4287" y="4853"/>
                    <a:pt x="4372" y="4868"/>
                    <a:pt x="4456" y="4868"/>
                  </a:cubicBezTo>
                  <a:cubicBezTo>
                    <a:pt x="4633" y="4868"/>
                    <a:pt x="4804" y="4802"/>
                    <a:pt x="4942" y="4680"/>
                  </a:cubicBezTo>
                  <a:cubicBezTo>
                    <a:pt x="5007" y="4615"/>
                    <a:pt x="5100" y="4582"/>
                    <a:pt x="5192" y="4582"/>
                  </a:cubicBezTo>
                  <a:close/>
                  <a:moveTo>
                    <a:pt x="286" y="1"/>
                  </a:moveTo>
                  <a:cubicBezTo>
                    <a:pt x="179" y="1"/>
                    <a:pt x="84" y="60"/>
                    <a:pt x="48" y="156"/>
                  </a:cubicBezTo>
                  <a:cubicBezTo>
                    <a:pt x="1" y="239"/>
                    <a:pt x="1" y="346"/>
                    <a:pt x="60" y="441"/>
                  </a:cubicBezTo>
                  <a:lnTo>
                    <a:pt x="3358" y="5049"/>
                  </a:lnTo>
                  <a:cubicBezTo>
                    <a:pt x="3299" y="5097"/>
                    <a:pt x="3227" y="5121"/>
                    <a:pt x="3156" y="5121"/>
                  </a:cubicBezTo>
                  <a:cubicBezTo>
                    <a:pt x="2787" y="5144"/>
                    <a:pt x="2489" y="5466"/>
                    <a:pt x="2513" y="5835"/>
                  </a:cubicBezTo>
                  <a:cubicBezTo>
                    <a:pt x="2513" y="5990"/>
                    <a:pt x="2442" y="6121"/>
                    <a:pt x="2322" y="6180"/>
                  </a:cubicBezTo>
                  <a:cubicBezTo>
                    <a:pt x="1989" y="6359"/>
                    <a:pt x="1858" y="6764"/>
                    <a:pt x="2025" y="7109"/>
                  </a:cubicBezTo>
                  <a:cubicBezTo>
                    <a:pt x="2084" y="7240"/>
                    <a:pt x="2072" y="7383"/>
                    <a:pt x="1977" y="7490"/>
                  </a:cubicBezTo>
                  <a:cubicBezTo>
                    <a:pt x="1739" y="7788"/>
                    <a:pt x="1787" y="8216"/>
                    <a:pt x="2084" y="8454"/>
                  </a:cubicBezTo>
                  <a:cubicBezTo>
                    <a:pt x="2180" y="8550"/>
                    <a:pt x="2239" y="8692"/>
                    <a:pt x="2203" y="8835"/>
                  </a:cubicBezTo>
                  <a:cubicBezTo>
                    <a:pt x="2108" y="9193"/>
                    <a:pt x="2322" y="9574"/>
                    <a:pt x="2680" y="9669"/>
                  </a:cubicBezTo>
                  <a:cubicBezTo>
                    <a:pt x="2811" y="9704"/>
                    <a:pt x="2918" y="9812"/>
                    <a:pt x="2942" y="9966"/>
                  </a:cubicBezTo>
                  <a:cubicBezTo>
                    <a:pt x="2995" y="10299"/>
                    <a:pt x="3290" y="10535"/>
                    <a:pt x="3609" y="10535"/>
                  </a:cubicBezTo>
                  <a:cubicBezTo>
                    <a:pt x="3645" y="10535"/>
                    <a:pt x="3680" y="10532"/>
                    <a:pt x="3715" y="10526"/>
                  </a:cubicBezTo>
                  <a:cubicBezTo>
                    <a:pt x="3726" y="10525"/>
                    <a:pt x="3738" y="10525"/>
                    <a:pt x="3749" y="10525"/>
                  </a:cubicBezTo>
                  <a:cubicBezTo>
                    <a:pt x="3872" y="10525"/>
                    <a:pt x="4007" y="10584"/>
                    <a:pt x="4073" y="10693"/>
                  </a:cubicBezTo>
                  <a:cubicBezTo>
                    <a:pt x="4208" y="10889"/>
                    <a:pt x="4425" y="10999"/>
                    <a:pt x="4645" y="10999"/>
                  </a:cubicBezTo>
                  <a:cubicBezTo>
                    <a:pt x="4772" y="10999"/>
                    <a:pt x="4900" y="10962"/>
                    <a:pt x="5013" y="10883"/>
                  </a:cubicBezTo>
                  <a:cubicBezTo>
                    <a:pt x="5073" y="10847"/>
                    <a:pt x="5141" y="10830"/>
                    <a:pt x="5208" y="10830"/>
                  </a:cubicBezTo>
                  <a:cubicBezTo>
                    <a:pt x="5275" y="10830"/>
                    <a:pt x="5341" y="10847"/>
                    <a:pt x="5394" y="10883"/>
                  </a:cubicBezTo>
                  <a:cubicBezTo>
                    <a:pt x="5513" y="10955"/>
                    <a:pt x="5632" y="10990"/>
                    <a:pt x="5775" y="10990"/>
                  </a:cubicBezTo>
                  <a:cubicBezTo>
                    <a:pt x="5990" y="10990"/>
                    <a:pt x="6216" y="10883"/>
                    <a:pt x="6347" y="10681"/>
                  </a:cubicBezTo>
                  <a:cubicBezTo>
                    <a:pt x="6423" y="10572"/>
                    <a:pt x="6549" y="10513"/>
                    <a:pt x="6671" y="10513"/>
                  </a:cubicBezTo>
                  <a:cubicBezTo>
                    <a:pt x="6682" y="10513"/>
                    <a:pt x="6693" y="10513"/>
                    <a:pt x="6704" y="10514"/>
                  </a:cubicBezTo>
                  <a:cubicBezTo>
                    <a:pt x="6742" y="10520"/>
                    <a:pt x="6779" y="10523"/>
                    <a:pt x="6816" y="10523"/>
                  </a:cubicBezTo>
                  <a:cubicBezTo>
                    <a:pt x="7150" y="10523"/>
                    <a:pt x="7435" y="10286"/>
                    <a:pt x="7478" y="9943"/>
                  </a:cubicBezTo>
                  <a:cubicBezTo>
                    <a:pt x="7514" y="9812"/>
                    <a:pt x="7597" y="9693"/>
                    <a:pt x="7752" y="9645"/>
                  </a:cubicBezTo>
                  <a:cubicBezTo>
                    <a:pt x="8109" y="9550"/>
                    <a:pt x="8335" y="9169"/>
                    <a:pt x="8228" y="8812"/>
                  </a:cubicBezTo>
                  <a:cubicBezTo>
                    <a:pt x="8192" y="8681"/>
                    <a:pt x="8240" y="8538"/>
                    <a:pt x="8347" y="8442"/>
                  </a:cubicBezTo>
                  <a:cubicBezTo>
                    <a:pt x="8645" y="8204"/>
                    <a:pt x="8692" y="7776"/>
                    <a:pt x="8454" y="7478"/>
                  </a:cubicBezTo>
                  <a:cubicBezTo>
                    <a:pt x="8359" y="7371"/>
                    <a:pt x="8347" y="7204"/>
                    <a:pt x="8407" y="7085"/>
                  </a:cubicBezTo>
                  <a:cubicBezTo>
                    <a:pt x="8573" y="6764"/>
                    <a:pt x="8430" y="6347"/>
                    <a:pt x="8109" y="6168"/>
                  </a:cubicBezTo>
                  <a:cubicBezTo>
                    <a:pt x="7990" y="6109"/>
                    <a:pt x="7895" y="5978"/>
                    <a:pt x="7918" y="5823"/>
                  </a:cubicBezTo>
                  <a:cubicBezTo>
                    <a:pt x="7930" y="5454"/>
                    <a:pt x="7645" y="5121"/>
                    <a:pt x="7275" y="5109"/>
                  </a:cubicBezTo>
                  <a:cubicBezTo>
                    <a:pt x="7204" y="5109"/>
                    <a:pt x="7121" y="5085"/>
                    <a:pt x="7061" y="5037"/>
                  </a:cubicBezTo>
                  <a:lnTo>
                    <a:pt x="10371" y="418"/>
                  </a:lnTo>
                  <a:cubicBezTo>
                    <a:pt x="10431" y="358"/>
                    <a:pt x="10443" y="263"/>
                    <a:pt x="10407" y="156"/>
                  </a:cubicBezTo>
                  <a:cubicBezTo>
                    <a:pt x="10359" y="60"/>
                    <a:pt x="10264" y="1"/>
                    <a:pt x="10169" y="1"/>
                  </a:cubicBezTo>
                  <a:lnTo>
                    <a:pt x="7383" y="1"/>
                  </a:lnTo>
                  <a:cubicBezTo>
                    <a:pt x="7287" y="1"/>
                    <a:pt x="7216" y="49"/>
                    <a:pt x="7156" y="120"/>
                  </a:cubicBezTo>
                  <a:lnTo>
                    <a:pt x="5228" y="2835"/>
                  </a:lnTo>
                  <a:lnTo>
                    <a:pt x="3287" y="120"/>
                  </a:lnTo>
                  <a:cubicBezTo>
                    <a:pt x="3239" y="49"/>
                    <a:pt x="3156" y="1"/>
                    <a:pt x="30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80"/>
            <p:cNvSpPr/>
            <p:nvPr/>
          </p:nvSpPr>
          <p:spPr>
            <a:xfrm>
              <a:off x="955059" y="2135755"/>
              <a:ext cx="164134" cy="75877"/>
            </a:xfrm>
            <a:custGeom>
              <a:avLst/>
              <a:gdLst/>
              <a:ahLst/>
              <a:cxnLst/>
              <a:rect l="l" t="t" r="r" b="b"/>
              <a:pathLst>
                <a:path w="5157" h="2384" extrusionOk="0">
                  <a:moveTo>
                    <a:pt x="2573" y="0"/>
                  </a:moveTo>
                  <a:cubicBezTo>
                    <a:pt x="1954" y="0"/>
                    <a:pt x="1346" y="215"/>
                    <a:pt x="882" y="631"/>
                  </a:cubicBezTo>
                  <a:cubicBezTo>
                    <a:pt x="418" y="1036"/>
                    <a:pt x="108" y="1608"/>
                    <a:pt x="13" y="2203"/>
                  </a:cubicBezTo>
                  <a:cubicBezTo>
                    <a:pt x="1" y="2286"/>
                    <a:pt x="60" y="2358"/>
                    <a:pt x="156" y="2382"/>
                  </a:cubicBezTo>
                  <a:lnTo>
                    <a:pt x="180" y="2382"/>
                  </a:lnTo>
                  <a:cubicBezTo>
                    <a:pt x="251" y="2382"/>
                    <a:pt x="334" y="2322"/>
                    <a:pt x="346" y="2239"/>
                  </a:cubicBezTo>
                  <a:cubicBezTo>
                    <a:pt x="418" y="1703"/>
                    <a:pt x="703" y="1215"/>
                    <a:pt x="1108" y="870"/>
                  </a:cubicBezTo>
                  <a:cubicBezTo>
                    <a:pt x="1525" y="512"/>
                    <a:pt x="2037" y="322"/>
                    <a:pt x="2596" y="322"/>
                  </a:cubicBezTo>
                  <a:cubicBezTo>
                    <a:pt x="3144" y="322"/>
                    <a:pt x="3668" y="512"/>
                    <a:pt x="4085" y="870"/>
                  </a:cubicBezTo>
                  <a:cubicBezTo>
                    <a:pt x="4478" y="1227"/>
                    <a:pt x="4763" y="1727"/>
                    <a:pt x="4835" y="2239"/>
                  </a:cubicBezTo>
                  <a:cubicBezTo>
                    <a:pt x="4857" y="2326"/>
                    <a:pt x="4918" y="2383"/>
                    <a:pt x="4992" y="2383"/>
                  </a:cubicBezTo>
                  <a:cubicBezTo>
                    <a:pt x="4999" y="2383"/>
                    <a:pt x="5006" y="2383"/>
                    <a:pt x="5013" y="2382"/>
                  </a:cubicBezTo>
                  <a:cubicBezTo>
                    <a:pt x="5085" y="2382"/>
                    <a:pt x="5156" y="2286"/>
                    <a:pt x="5144" y="2203"/>
                  </a:cubicBezTo>
                  <a:cubicBezTo>
                    <a:pt x="5049" y="1584"/>
                    <a:pt x="4740" y="1036"/>
                    <a:pt x="4275" y="631"/>
                  </a:cubicBezTo>
                  <a:cubicBezTo>
                    <a:pt x="3799" y="238"/>
                    <a:pt x="3204" y="0"/>
                    <a:pt x="2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80"/>
            <p:cNvSpPr/>
            <p:nvPr/>
          </p:nvSpPr>
          <p:spPr>
            <a:xfrm>
              <a:off x="955059" y="2224999"/>
              <a:ext cx="164134" cy="75240"/>
            </a:xfrm>
            <a:custGeom>
              <a:avLst/>
              <a:gdLst/>
              <a:ahLst/>
              <a:cxnLst/>
              <a:rect l="l" t="t" r="r" b="b"/>
              <a:pathLst>
                <a:path w="5157" h="2364" extrusionOk="0">
                  <a:moveTo>
                    <a:pt x="193" y="1"/>
                  </a:moveTo>
                  <a:cubicBezTo>
                    <a:pt x="181" y="1"/>
                    <a:pt x="168" y="3"/>
                    <a:pt x="156" y="6"/>
                  </a:cubicBezTo>
                  <a:cubicBezTo>
                    <a:pt x="60" y="18"/>
                    <a:pt x="1" y="90"/>
                    <a:pt x="25" y="185"/>
                  </a:cubicBezTo>
                  <a:cubicBezTo>
                    <a:pt x="108" y="792"/>
                    <a:pt x="418" y="1340"/>
                    <a:pt x="882" y="1745"/>
                  </a:cubicBezTo>
                  <a:cubicBezTo>
                    <a:pt x="1358" y="2149"/>
                    <a:pt x="1954" y="2364"/>
                    <a:pt x="2585" y="2364"/>
                  </a:cubicBezTo>
                  <a:cubicBezTo>
                    <a:pt x="3204" y="2364"/>
                    <a:pt x="3811" y="2149"/>
                    <a:pt x="4275" y="1733"/>
                  </a:cubicBezTo>
                  <a:cubicBezTo>
                    <a:pt x="4740" y="1328"/>
                    <a:pt x="5049" y="756"/>
                    <a:pt x="5144" y="161"/>
                  </a:cubicBezTo>
                  <a:cubicBezTo>
                    <a:pt x="5156" y="90"/>
                    <a:pt x="5085" y="18"/>
                    <a:pt x="5002" y="6"/>
                  </a:cubicBezTo>
                  <a:cubicBezTo>
                    <a:pt x="4990" y="3"/>
                    <a:pt x="4980" y="2"/>
                    <a:pt x="4969" y="2"/>
                  </a:cubicBezTo>
                  <a:cubicBezTo>
                    <a:pt x="4900" y="2"/>
                    <a:pt x="4844" y="65"/>
                    <a:pt x="4823" y="137"/>
                  </a:cubicBezTo>
                  <a:cubicBezTo>
                    <a:pt x="4752" y="673"/>
                    <a:pt x="4466" y="1161"/>
                    <a:pt x="4073" y="1506"/>
                  </a:cubicBezTo>
                  <a:cubicBezTo>
                    <a:pt x="3656" y="1864"/>
                    <a:pt x="3132" y="2054"/>
                    <a:pt x="2585" y="2054"/>
                  </a:cubicBezTo>
                  <a:cubicBezTo>
                    <a:pt x="2025" y="2054"/>
                    <a:pt x="1513" y="1864"/>
                    <a:pt x="1096" y="1506"/>
                  </a:cubicBezTo>
                  <a:cubicBezTo>
                    <a:pt x="691" y="1149"/>
                    <a:pt x="406" y="673"/>
                    <a:pt x="334" y="137"/>
                  </a:cubicBezTo>
                  <a:cubicBezTo>
                    <a:pt x="324" y="56"/>
                    <a:pt x="262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0"/>
            <p:cNvSpPr/>
            <p:nvPr/>
          </p:nvSpPr>
          <p:spPr>
            <a:xfrm>
              <a:off x="1021387" y="2183496"/>
              <a:ext cx="18969" cy="69766"/>
            </a:xfrm>
            <a:custGeom>
              <a:avLst/>
              <a:gdLst/>
              <a:ahLst/>
              <a:cxnLst/>
              <a:rect l="l" t="t" r="r" b="b"/>
              <a:pathLst>
                <a:path w="596" h="2192" extrusionOk="0">
                  <a:moveTo>
                    <a:pt x="453" y="1"/>
                  </a:moveTo>
                  <a:cubicBezTo>
                    <a:pt x="417" y="1"/>
                    <a:pt x="393" y="12"/>
                    <a:pt x="382" y="24"/>
                  </a:cubicBezTo>
                  <a:lnTo>
                    <a:pt x="60" y="322"/>
                  </a:lnTo>
                  <a:cubicBezTo>
                    <a:pt x="24" y="358"/>
                    <a:pt x="1" y="405"/>
                    <a:pt x="1" y="441"/>
                  </a:cubicBezTo>
                  <a:cubicBezTo>
                    <a:pt x="1" y="501"/>
                    <a:pt x="48" y="584"/>
                    <a:pt x="108" y="584"/>
                  </a:cubicBezTo>
                  <a:cubicBezTo>
                    <a:pt x="120" y="584"/>
                    <a:pt x="155" y="560"/>
                    <a:pt x="167" y="548"/>
                  </a:cubicBezTo>
                  <a:lnTo>
                    <a:pt x="274" y="417"/>
                  </a:lnTo>
                  <a:lnTo>
                    <a:pt x="274" y="2084"/>
                  </a:lnTo>
                  <a:cubicBezTo>
                    <a:pt x="274" y="2156"/>
                    <a:pt x="346" y="2191"/>
                    <a:pt x="429" y="2191"/>
                  </a:cubicBezTo>
                  <a:cubicBezTo>
                    <a:pt x="512" y="2191"/>
                    <a:pt x="596" y="2156"/>
                    <a:pt x="596" y="2084"/>
                  </a:cubicBezTo>
                  <a:lnTo>
                    <a:pt x="596" y="108"/>
                  </a:lnTo>
                  <a:cubicBezTo>
                    <a:pt x="596" y="48"/>
                    <a:pt x="524" y="1"/>
                    <a:pt x="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12" name="Google Shape;11812;p80"/>
          <p:cNvSpPr/>
          <p:nvPr/>
        </p:nvSpPr>
        <p:spPr>
          <a:xfrm>
            <a:off x="1276039" y="1787567"/>
            <a:ext cx="414967" cy="378970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13" name="Google Shape;11813;p80"/>
          <p:cNvGrpSpPr/>
          <p:nvPr/>
        </p:nvGrpSpPr>
        <p:grpSpPr>
          <a:xfrm>
            <a:off x="3979435" y="1802335"/>
            <a:ext cx="345265" cy="349848"/>
            <a:chOff x="3979435" y="1976585"/>
            <a:chExt cx="345265" cy="349848"/>
          </a:xfrm>
          <a:solidFill>
            <a:schemeClr val="tx1"/>
          </a:solidFill>
        </p:grpSpPr>
        <p:sp>
          <p:nvSpPr>
            <p:cNvPr id="11814" name="Google Shape;11814;p80"/>
            <p:cNvSpPr/>
            <p:nvPr/>
          </p:nvSpPr>
          <p:spPr>
            <a:xfrm>
              <a:off x="3979435" y="1976585"/>
              <a:ext cx="345265" cy="349848"/>
            </a:xfrm>
            <a:custGeom>
              <a:avLst/>
              <a:gdLst/>
              <a:ahLst/>
              <a:cxnLst/>
              <a:rect l="l" t="t" r="r" b="b"/>
              <a:pathLst>
                <a:path w="10848" h="10992" extrusionOk="0">
                  <a:moveTo>
                    <a:pt x="6632" y="322"/>
                  </a:moveTo>
                  <a:cubicBezTo>
                    <a:pt x="6859" y="322"/>
                    <a:pt x="7013" y="501"/>
                    <a:pt x="7013" y="715"/>
                  </a:cubicBezTo>
                  <a:cubicBezTo>
                    <a:pt x="7013" y="929"/>
                    <a:pt x="6835" y="1096"/>
                    <a:pt x="6632" y="1096"/>
                  </a:cubicBezTo>
                  <a:lnTo>
                    <a:pt x="4906" y="1096"/>
                  </a:lnTo>
                  <a:cubicBezTo>
                    <a:pt x="4680" y="1096"/>
                    <a:pt x="4513" y="918"/>
                    <a:pt x="4513" y="715"/>
                  </a:cubicBezTo>
                  <a:cubicBezTo>
                    <a:pt x="4513" y="489"/>
                    <a:pt x="4692" y="322"/>
                    <a:pt x="4906" y="322"/>
                  </a:cubicBezTo>
                  <a:close/>
                  <a:moveTo>
                    <a:pt x="5966" y="1429"/>
                  </a:moveTo>
                  <a:lnTo>
                    <a:pt x="5966" y="1965"/>
                  </a:lnTo>
                  <a:lnTo>
                    <a:pt x="5561" y="1965"/>
                  </a:lnTo>
                  <a:lnTo>
                    <a:pt x="5561" y="1429"/>
                  </a:lnTo>
                  <a:close/>
                  <a:moveTo>
                    <a:pt x="5775" y="2289"/>
                  </a:moveTo>
                  <a:cubicBezTo>
                    <a:pt x="6988" y="2289"/>
                    <a:pt x="8193" y="2825"/>
                    <a:pt x="9026" y="3835"/>
                  </a:cubicBezTo>
                  <a:cubicBezTo>
                    <a:pt x="10466" y="5620"/>
                    <a:pt x="10204" y="8276"/>
                    <a:pt x="8407" y="9728"/>
                  </a:cubicBezTo>
                  <a:cubicBezTo>
                    <a:pt x="7623" y="10362"/>
                    <a:pt x="6686" y="10670"/>
                    <a:pt x="5757" y="10670"/>
                  </a:cubicBezTo>
                  <a:cubicBezTo>
                    <a:pt x="4540" y="10670"/>
                    <a:pt x="3337" y="10141"/>
                    <a:pt x="2513" y="9121"/>
                  </a:cubicBezTo>
                  <a:cubicBezTo>
                    <a:pt x="429" y="6561"/>
                    <a:pt x="2001" y="2715"/>
                    <a:pt x="5251" y="2322"/>
                  </a:cubicBezTo>
                  <a:cubicBezTo>
                    <a:pt x="5425" y="2300"/>
                    <a:pt x="5601" y="2289"/>
                    <a:pt x="5775" y="2289"/>
                  </a:cubicBezTo>
                  <a:close/>
                  <a:moveTo>
                    <a:pt x="4906" y="1"/>
                  </a:moveTo>
                  <a:cubicBezTo>
                    <a:pt x="4501" y="1"/>
                    <a:pt x="4192" y="322"/>
                    <a:pt x="4192" y="715"/>
                  </a:cubicBezTo>
                  <a:cubicBezTo>
                    <a:pt x="4192" y="1108"/>
                    <a:pt x="4513" y="1429"/>
                    <a:pt x="4906" y="1429"/>
                  </a:cubicBezTo>
                  <a:lnTo>
                    <a:pt x="5239" y="1429"/>
                  </a:lnTo>
                  <a:lnTo>
                    <a:pt x="5239" y="1989"/>
                  </a:lnTo>
                  <a:cubicBezTo>
                    <a:pt x="1727" y="2394"/>
                    <a:pt x="1" y="6561"/>
                    <a:pt x="2263" y="9323"/>
                  </a:cubicBezTo>
                  <a:cubicBezTo>
                    <a:pt x="3160" y="10423"/>
                    <a:pt x="4463" y="10991"/>
                    <a:pt x="5774" y="10991"/>
                  </a:cubicBezTo>
                  <a:cubicBezTo>
                    <a:pt x="6777" y="10991"/>
                    <a:pt x="7785" y="10659"/>
                    <a:pt x="8621" y="9978"/>
                  </a:cubicBezTo>
                  <a:cubicBezTo>
                    <a:pt x="10550" y="8407"/>
                    <a:pt x="10847" y="5549"/>
                    <a:pt x="9264" y="3632"/>
                  </a:cubicBezTo>
                  <a:cubicBezTo>
                    <a:pt x="8490" y="2680"/>
                    <a:pt x="7406" y="2120"/>
                    <a:pt x="6287" y="1989"/>
                  </a:cubicBezTo>
                  <a:lnTo>
                    <a:pt x="6287" y="1429"/>
                  </a:lnTo>
                  <a:lnTo>
                    <a:pt x="6632" y="1429"/>
                  </a:lnTo>
                  <a:cubicBezTo>
                    <a:pt x="7037" y="1429"/>
                    <a:pt x="7347" y="1096"/>
                    <a:pt x="7347" y="715"/>
                  </a:cubicBezTo>
                  <a:cubicBezTo>
                    <a:pt x="7347" y="310"/>
                    <a:pt x="7013" y="1"/>
                    <a:pt x="6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80"/>
            <p:cNvSpPr/>
            <p:nvPr/>
          </p:nvSpPr>
          <p:spPr>
            <a:xfrm>
              <a:off x="4044236" y="2176685"/>
              <a:ext cx="144783" cy="123077"/>
            </a:xfrm>
            <a:custGeom>
              <a:avLst/>
              <a:gdLst/>
              <a:ahLst/>
              <a:cxnLst/>
              <a:rect l="l" t="t" r="r" b="b"/>
              <a:pathLst>
                <a:path w="4549" h="3867" extrusionOk="0">
                  <a:moveTo>
                    <a:pt x="203" y="0"/>
                  </a:moveTo>
                  <a:cubicBezTo>
                    <a:pt x="108" y="0"/>
                    <a:pt x="36" y="84"/>
                    <a:pt x="36" y="167"/>
                  </a:cubicBezTo>
                  <a:cubicBezTo>
                    <a:pt x="36" y="215"/>
                    <a:pt x="1" y="977"/>
                    <a:pt x="405" y="1822"/>
                  </a:cubicBezTo>
                  <a:cubicBezTo>
                    <a:pt x="667" y="2346"/>
                    <a:pt x="1048" y="2798"/>
                    <a:pt x="1525" y="3143"/>
                  </a:cubicBezTo>
                  <a:cubicBezTo>
                    <a:pt x="2186" y="3633"/>
                    <a:pt x="2944" y="3867"/>
                    <a:pt x="3694" y="3867"/>
                  </a:cubicBezTo>
                  <a:cubicBezTo>
                    <a:pt x="3929" y="3867"/>
                    <a:pt x="4164" y="3844"/>
                    <a:pt x="4394" y="3798"/>
                  </a:cubicBezTo>
                  <a:cubicBezTo>
                    <a:pt x="4489" y="3786"/>
                    <a:pt x="4549" y="3691"/>
                    <a:pt x="4537" y="3608"/>
                  </a:cubicBezTo>
                  <a:cubicBezTo>
                    <a:pt x="4526" y="3543"/>
                    <a:pt x="4446" y="3487"/>
                    <a:pt x="4368" y="3487"/>
                  </a:cubicBezTo>
                  <a:cubicBezTo>
                    <a:pt x="4361" y="3487"/>
                    <a:pt x="4354" y="3488"/>
                    <a:pt x="4346" y="3489"/>
                  </a:cubicBezTo>
                  <a:cubicBezTo>
                    <a:pt x="4139" y="3526"/>
                    <a:pt x="3932" y="3545"/>
                    <a:pt x="3725" y="3545"/>
                  </a:cubicBezTo>
                  <a:cubicBezTo>
                    <a:pt x="3018" y="3545"/>
                    <a:pt x="2326" y="3324"/>
                    <a:pt x="1727" y="2882"/>
                  </a:cubicBezTo>
                  <a:cubicBezTo>
                    <a:pt x="275" y="1810"/>
                    <a:pt x="370" y="167"/>
                    <a:pt x="370" y="167"/>
                  </a:cubicBezTo>
                  <a:cubicBezTo>
                    <a:pt x="370" y="84"/>
                    <a:pt x="298" y="0"/>
                    <a:pt x="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0"/>
            <p:cNvSpPr/>
            <p:nvPr/>
          </p:nvSpPr>
          <p:spPr>
            <a:xfrm>
              <a:off x="4046910" y="2065957"/>
              <a:ext cx="204269" cy="100893"/>
            </a:xfrm>
            <a:custGeom>
              <a:avLst/>
              <a:gdLst/>
              <a:ahLst/>
              <a:cxnLst/>
              <a:rect l="l" t="t" r="r" b="b"/>
              <a:pathLst>
                <a:path w="6418" h="3170" extrusionOk="0">
                  <a:moveTo>
                    <a:pt x="3655" y="1"/>
                  </a:moveTo>
                  <a:cubicBezTo>
                    <a:pt x="1971" y="1"/>
                    <a:pt x="367" y="1170"/>
                    <a:pt x="12" y="3003"/>
                  </a:cubicBezTo>
                  <a:cubicBezTo>
                    <a:pt x="0" y="3086"/>
                    <a:pt x="71" y="3170"/>
                    <a:pt x="179" y="3170"/>
                  </a:cubicBezTo>
                  <a:cubicBezTo>
                    <a:pt x="250" y="3170"/>
                    <a:pt x="333" y="3110"/>
                    <a:pt x="345" y="3039"/>
                  </a:cubicBezTo>
                  <a:cubicBezTo>
                    <a:pt x="667" y="1358"/>
                    <a:pt x="2122" y="299"/>
                    <a:pt x="3652" y="299"/>
                  </a:cubicBezTo>
                  <a:cubicBezTo>
                    <a:pt x="4332" y="299"/>
                    <a:pt x="5027" y="509"/>
                    <a:pt x="5644" y="967"/>
                  </a:cubicBezTo>
                  <a:cubicBezTo>
                    <a:pt x="5822" y="1098"/>
                    <a:pt x="5965" y="1241"/>
                    <a:pt x="6120" y="1396"/>
                  </a:cubicBezTo>
                  <a:cubicBezTo>
                    <a:pt x="6155" y="1431"/>
                    <a:pt x="6208" y="1454"/>
                    <a:pt x="6257" y="1454"/>
                  </a:cubicBezTo>
                  <a:cubicBezTo>
                    <a:pt x="6290" y="1454"/>
                    <a:pt x="6322" y="1443"/>
                    <a:pt x="6346" y="1419"/>
                  </a:cubicBezTo>
                  <a:cubicBezTo>
                    <a:pt x="6406" y="1360"/>
                    <a:pt x="6417" y="1253"/>
                    <a:pt x="6358" y="1193"/>
                  </a:cubicBezTo>
                  <a:cubicBezTo>
                    <a:pt x="6191" y="1027"/>
                    <a:pt x="6025" y="860"/>
                    <a:pt x="5834" y="729"/>
                  </a:cubicBezTo>
                  <a:cubicBezTo>
                    <a:pt x="5159" y="229"/>
                    <a:pt x="4399" y="1"/>
                    <a:pt x="3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80"/>
            <p:cNvSpPr/>
            <p:nvPr/>
          </p:nvSpPr>
          <p:spPr>
            <a:xfrm>
              <a:off x="4195735" y="2118027"/>
              <a:ext cx="84247" cy="174224"/>
            </a:xfrm>
            <a:custGeom>
              <a:avLst/>
              <a:gdLst/>
              <a:ahLst/>
              <a:cxnLst/>
              <a:rect l="l" t="t" r="r" b="b"/>
              <a:pathLst>
                <a:path w="2647" h="5474" extrusionOk="0">
                  <a:moveTo>
                    <a:pt x="1952" y="0"/>
                  </a:moveTo>
                  <a:cubicBezTo>
                    <a:pt x="1920" y="0"/>
                    <a:pt x="1888" y="11"/>
                    <a:pt x="1861" y="33"/>
                  </a:cubicBezTo>
                  <a:cubicBezTo>
                    <a:pt x="1789" y="81"/>
                    <a:pt x="1753" y="176"/>
                    <a:pt x="1813" y="260"/>
                  </a:cubicBezTo>
                  <a:cubicBezTo>
                    <a:pt x="2158" y="795"/>
                    <a:pt x="2325" y="1403"/>
                    <a:pt x="2325" y="2046"/>
                  </a:cubicBezTo>
                  <a:cubicBezTo>
                    <a:pt x="2325" y="3451"/>
                    <a:pt x="1432" y="4689"/>
                    <a:pt x="182" y="5165"/>
                  </a:cubicBezTo>
                  <a:cubicBezTo>
                    <a:pt x="1" y="5229"/>
                    <a:pt x="67" y="5474"/>
                    <a:pt x="237" y="5474"/>
                  </a:cubicBezTo>
                  <a:cubicBezTo>
                    <a:pt x="257" y="5474"/>
                    <a:pt x="278" y="5470"/>
                    <a:pt x="301" y="5463"/>
                  </a:cubicBezTo>
                  <a:cubicBezTo>
                    <a:pt x="1682" y="4927"/>
                    <a:pt x="2646" y="3593"/>
                    <a:pt x="2646" y="2022"/>
                  </a:cubicBezTo>
                  <a:cubicBezTo>
                    <a:pt x="2646" y="1343"/>
                    <a:pt x="2456" y="653"/>
                    <a:pt x="2087" y="81"/>
                  </a:cubicBezTo>
                  <a:cubicBezTo>
                    <a:pt x="2057" y="29"/>
                    <a:pt x="2004" y="0"/>
                    <a:pt x="195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80"/>
            <p:cNvSpPr/>
            <p:nvPr/>
          </p:nvSpPr>
          <p:spPr>
            <a:xfrm>
              <a:off x="4109037" y="2161153"/>
              <a:ext cx="81510" cy="55348"/>
            </a:xfrm>
            <a:custGeom>
              <a:avLst/>
              <a:gdLst/>
              <a:ahLst/>
              <a:cxnLst/>
              <a:rect l="l" t="t" r="r" b="b"/>
              <a:pathLst>
                <a:path w="2561" h="1739" extrusionOk="0">
                  <a:moveTo>
                    <a:pt x="1691" y="333"/>
                  </a:moveTo>
                  <a:cubicBezTo>
                    <a:pt x="1965" y="333"/>
                    <a:pt x="2144" y="655"/>
                    <a:pt x="1965" y="881"/>
                  </a:cubicBezTo>
                  <a:cubicBezTo>
                    <a:pt x="1900" y="968"/>
                    <a:pt x="1790" y="1020"/>
                    <a:pt x="1682" y="1020"/>
                  </a:cubicBezTo>
                  <a:cubicBezTo>
                    <a:pt x="1613" y="1020"/>
                    <a:pt x="1545" y="999"/>
                    <a:pt x="1489" y="953"/>
                  </a:cubicBezTo>
                  <a:cubicBezTo>
                    <a:pt x="1215" y="762"/>
                    <a:pt x="1370" y="333"/>
                    <a:pt x="1691" y="333"/>
                  </a:cubicBezTo>
                  <a:close/>
                  <a:moveTo>
                    <a:pt x="1691" y="0"/>
                  </a:moveTo>
                  <a:cubicBezTo>
                    <a:pt x="1584" y="0"/>
                    <a:pt x="1334" y="36"/>
                    <a:pt x="1156" y="274"/>
                  </a:cubicBezTo>
                  <a:cubicBezTo>
                    <a:pt x="1025" y="453"/>
                    <a:pt x="989" y="655"/>
                    <a:pt x="1048" y="845"/>
                  </a:cubicBezTo>
                  <a:lnTo>
                    <a:pt x="132" y="1441"/>
                  </a:lnTo>
                  <a:cubicBezTo>
                    <a:pt x="1" y="1536"/>
                    <a:pt x="60" y="1738"/>
                    <a:pt x="215" y="1738"/>
                  </a:cubicBezTo>
                  <a:cubicBezTo>
                    <a:pt x="310" y="1738"/>
                    <a:pt x="263" y="1726"/>
                    <a:pt x="1215" y="1131"/>
                  </a:cubicBezTo>
                  <a:cubicBezTo>
                    <a:pt x="1347" y="1275"/>
                    <a:pt x="1521" y="1344"/>
                    <a:pt x="1693" y="1344"/>
                  </a:cubicBezTo>
                  <a:cubicBezTo>
                    <a:pt x="1893" y="1344"/>
                    <a:pt x="2093" y="1251"/>
                    <a:pt x="2227" y="1072"/>
                  </a:cubicBezTo>
                  <a:cubicBezTo>
                    <a:pt x="2560" y="631"/>
                    <a:pt x="2251" y="0"/>
                    <a:pt x="1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0"/>
            <p:cNvSpPr/>
            <p:nvPr/>
          </p:nvSpPr>
          <p:spPr>
            <a:xfrm>
              <a:off x="4157160" y="2083080"/>
              <a:ext cx="10662" cy="29218"/>
            </a:xfrm>
            <a:custGeom>
              <a:avLst/>
              <a:gdLst/>
              <a:ahLst/>
              <a:cxnLst/>
              <a:rect l="l" t="t" r="r" b="b"/>
              <a:pathLst>
                <a:path w="335" h="918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2"/>
                  </a:lnTo>
                  <a:cubicBezTo>
                    <a:pt x="1" y="846"/>
                    <a:pt x="72" y="917"/>
                    <a:pt x="167" y="917"/>
                  </a:cubicBezTo>
                  <a:cubicBezTo>
                    <a:pt x="275" y="917"/>
                    <a:pt x="334" y="846"/>
                    <a:pt x="334" y="76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80"/>
            <p:cNvSpPr/>
            <p:nvPr/>
          </p:nvSpPr>
          <p:spPr>
            <a:xfrm>
              <a:off x="4109419" y="2096034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183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36" y="70"/>
                    <a:pt x="1" y="177"/>
                    <a:pt x="48" y="248"/>
                  </a:cubicBezTo>
                  <a:lnTo>
                    <a:pt x="346" y="772"/>
                  </a:lnTo>
                  <a:cubicBezTo>
                    <a:pt x="393" y="808"/>
                    <a:pt x="429" y="844"/>
                    <a:pt x="489" y="844"/>
                  </a:cubicBezTo>
                  <a:cubicBezTo>
                    <a:pt x="524" y="844"/>
                    <a:pt x="548" y="844"/>
                    <a:pt x="572" y="832"/>
                  </a:cubicBezTo>
                  <a:cubicBezTo>
                    <a:pt x="643" y="784"/>
                    <a:pt x="667" y="677"/>
                    <a:pt x="632" y="605"/>
                  </a:cubicBezTo>
                  <a:lnTo>
                    <a:pt x="334" y="82"/>
                  </a:lnTo>
                  <a:cubicBezTo>
                    <a:pt x="301" y="33"/>
                    <a:pt x="241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80"/>
            <p:cNvSpPr/>
            <p:nvPr/>
          </p:nvSpPr>
          <p:spPr>
            <a:xfrm>
              <a:off x="4074950" y="2130121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188" y="1"/>
                  </a:moveTo>
                  <a:cubicBezTo>
                    <a:pt x="130" y="1"/>
                    <a:pt x="72" y="33"/>
                    <a:pt x="48" y="82"/>
                  </a:cubicBezTo>
                  <a:cubicBezTo>
                    <a:pt x="0" y="154"/>
                    <a:pt x="24" y="261"/>
                    <a:pt x="107" y="308"/>
                  </a:cubicBezTo>
                  <a:lnTo>
                    <a:pt x="619" y="606"/>
                  </a:lnTo>
                  <a:cubicBezTo>
                    <a:pt x="655" y="618"/>
                    <a:pt x="679" y="618"/>
                    <a:pt x="703" y="618"/>
                  </a:cubicBezTo>
                  <a:cubicBezTo>
                    <a:pt x="762" y="618"/>
                    <a:pt x="798" y="594"/>
                    <a:pt x="834" y="546"/>
                  </a:cubicBezTo>
                  <a:cubicBezTo>
                    <a:pt x="893" y="475"/>
                    <a:pt x="881" y="368"/>
                    <a:pt x="786" y="320"/>
                  </a:cubicBezTo>
                  <a:lnTo>
                    <a:pt x="262" y="23"/>
                  </a:lnTo>
                  <a:cubicBezTo>
                    <a:pt x="240" y="8"/>
                    <a:pt x="214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0"/>
            <p:cNvSpPr/>
            <p:nvPr/>
          </p:nvSpPr>
          <p:spPr>
            <a:xfrm>
              <a:off x="4063555" y="2177067"/>
              <a:ext cx="29218" cy="10630"/>
            </a:xfrm>
            <a:custGeom>
              <a:avLst/>
              <a:gdLst/>
              <a:ahLst/>
              <a:cxnLst/>
              <a:rect l="l" t="t" r="r" b="b"/>
              <a:pathLst>
                <a:path w="918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46" y="334"/>
                    <a:pt x="918" y="262"/>
                    <a:pt x="918" y="167"/>
                  </a:cubicBezTo>
                  <a:cubicBezTo>
                    <a:pt x="918" y="83"/>
                    <a:pt x="846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0"/>
            <p:cNvSpPr/>
            <p:nvPr/>
          </p:nvSpPr>
          <p:spPr>
            <a:xfrm>
              <a:off x="4073804" y="2215005"/>
              <a:ext cx="29600" cy="20051"/>
            </a:xfrm>
            <a:custGeom>
              <a:avLst/>
              <a:gdLst/>
              <a:ahLst/>
              <a:cxnLst/>
              <a:rect l="l" t="t" r="r" b="b"/>
              <a:pathLst>
                <a:path w="930" h="630" extrusionOk="0">
                  <a:moveTo>
                    <a:pt x="735" y="1"/>
                  </a:moveTo>
                  <a:cubicBezTo>
                    <a:pt x="709" y="1"/>
                    <a:pt x="681" y="8"/>
                    <a:pt x="655" y="23"/>
                  </a:cubicBezTo>
                  <a:lnTo>
                    <a:pt x="143" y="320"/>
                  </a:lnTo>
                  <a:cubicBezTo>
                    <a:pt x="0" y="404"/>
                    <a:pt x="60" y="630"/>
                    <a:pt x="227" y="630"/>
                  </a:cubicBezTo>
                  <a:cubicBezTo>
                    <a:pt x="298" y="630"/>
                    <a:pt x="298" y="606"/>
                    <a:pt x="822" y="308"/>
                  </a:cubicBezTo>
                  <a:cubicBezTo>
                    <a:pt x="893" y="261"/>
                    <a:pt x="929" y="154"/>
                    <a:pt x="881" y="82"/>
                  </a:cubicBezTo>
                  <a:cubicBezTo>
                    <a:pt x="849" y="33"/>
                    <a:pt x="794" y="1"/>
                    <a:pt x="7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80"/>
            <p:cNvSpPr/>
            <p:nvPr/>
          </p:nvSpPr>
          <p:spPr>
            <a:xfrm>
              <a:off x="4109419" y="2242472"/>
              <a:ext cx="21261" cy="26703"/>
            </a:xfrm>
            <a:custGeom>
              <a:avLst/>
              <a:gdLst/>
              <a:ahLst/>
              <a:cxnLst/>
              <a:rect l="l" t="t" r="r" b="b"/>
              <a:pathLst>
                <a:path w="668" h="839" extrusionOk="0">
                  <a:moveTo>
                    <a:pt x="496" y="0"/>
                  </a:moveTo>
                  <a:cubicBezTo>
                    <a:pt x="441" y="0"/>
                    <a:pt x="391" y="27"/>
                    <a:pt x="358" y="76"/>
                  </a:cubicBezTo>
                  <a:lnTo>
                    <a:pt x="60" y="600"/>
                  </a:lnTo>
                  <a:cubicBezTo>
                    <a:pt x="1" y="707"/>
                    <a:pt x="72" y="838"/>
                    <a:pt x="191" y="838"/>
                  </a:cubicBezTo>
                  <a:cubicBezTo>
                    <a:pt x="251" y="838"/>
                    <a:pt x="298" y="815"/>
                    <a:pt x="334" y="767"/>
                  </a:cubicBezTo>
                  <a:lnTo>
                    <a:pt x="632" y="243"/>
                  </a:lnTo>
                  <a:cubicBezTo>
                    <a:pt x="667" y="172"/>
                    <a:pt x="643" y="64"/>
                    <a:pt x="572" y="17"/>
                  </a:cubicBezTo>
                  <a:cubicBezTo>
                    <a:pt x="546" y="6"/>
                    <a:pt x="520" y="0"/>
                    <a:pt x="4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80"/>
            <p:cNvSpPr/>
            <p:nvPr/>
          </p:nvSpPr>
          <p:spPr>
            <a:xfrm>
              <a:off x="4157924" y="2252466"/>
              <a:ext cx="10248" cy="29600"/>
            </a:xfrm>
            <a:custGeom>
              <a:avLst/>
              <a:gdLst/>
              <a:ahLst/>
              <a:cxnLst/>
              <a:rect l="l" t="t" r="r" b="b"/>
              <a:pathLst>
                <a:path w="322" h="930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62"/>
                  </a:lnTo>
                  <a:cubicBezTo>
                    <a:pt x="1" y="858"/>
                    <a:pt x="72" y="929"/>
                    <a:pt x="155" y="929"/>
                  </a:cubicBezTo>
                  <a:cubicBezTo>
                    <a:pt x="251" y="929"/>
                    <a:pt x="322" y="858"/>
                    <a:pt x="322" y="762"/>
                  </a:cubicBezTo>
                  <a:lnTo>
                    <a:pt x="322" y="167"/>
                  </a:lnTo>
                  <a:cubicBezTo>
                    <a:pt x="322" y="84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0"/>
            <p:cNvSpPr/>
            <p:nvPr/>
          </p:nvSpPr>
          <p:spPr>
            <a:xfrm>
              <a:off x="4194685" y="2242472"/>
              <a:ext cx="21261" cy="27022"/>
            </a:xfrm>
            <a:custGeom>
              <a:avLst/>
              <a:gdLst/>
              <a:ahLst/>
              <a:cxnLst/>
              <a:rect l="l" t="t" r="r" b="b"/>
              <a:pathLst>
                <a:path w="668" h="849" extrusionOk="0">
                  <a:moveTo>
                    <a:pt x="181" y="0"/>
                  </a:moveTo>
                  <a:cubicBezTo>
                    <a:pt x="155" y="0"/>
                    <a:pt x="130" y="6"/>
                    <a:pt x="108" y="17"/>
                  </a:cubicBezTo>
                  <a:cubicBezTo>
                    <a:pt x="36" y="64"/>
                    <a:pt x="0" y="172"/>
                    <a:pt x="48" y="243"/>
                  </a:cubicBezTo>
                  <a:lnTo>
                    <a:pt x="346" y="767"/>
                  </a:lnTo>
                  <a:cubicBezTo>
                    <a:pt x="378" y="816"/>
                    <a:pt x="428" y="848"/>
                    <a:pt x="487" y="848"/>
                  </a:cubicBezTo>
                  <a:cubicBezTo>
                    <a:pt x="513" y="848"/>
                    <a:pt x="542" y="841"/>
                    <a:pt x="572" y="826"/>
                  </a:cubicBezTo>
                  <a:cubicBezTo>
                    <a:pt x="643" y="779"/>
                    <a:pt x="667" y="672"/>
                    <a:pt x="631" y="600"/>
                  </a:cubicBezTo>
                  <a:lnTo>
                    <a:pt x="334" y="76"/>
                  </a:lnTo>
                  <a:cubicBezTo>
                    <a:pt x="301" y="27"/>
                    <a:pt x="24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80"/>
            <p:cNvSpPr/>
            <p:nvPr/>
          </p:nvSpPr>
          <p:spPr>
            <a:xfrm>
              <a:off x="4222343" y="2215387"/>
              <a:ext cx="27690" cy="19669"/>
            </a:xfrm>
            <a:custGeom>
              <a:avLst/>
              <a:gdLst/>
              <a:ahLst/>
              <a:cxnLst/>
              <a:rect l="l" t="t" r="r" b="b"/>
              <a:pathLst>
                <a:path w="870" h="618" extrusionOk="0">
                  <a:moveTo>
                    <a:pt x="176" y="1"/>
                  </a:moveTo>
                  <a:cubicBezTo>
                    <a:pt x="118" y="1"/>
                    <a:pt x="57" y="33"/>
                    <a:pt x="24" y="82"/>
                  </a:cubicBezTo>
                  <a:cubicBezTo>
                    <a:pt x="1" y="142"/>
                    <a:pt x="13" y="249"/>
                    <a:pt x="96" y="296"/>
                  </a:cubicBezTo>
                  <a:cubicBezTo>
                    <a:pt x="632" y="594"/>
                    <a:pt x="620" y="618"/>
                    <a:pt x="691" y="618"/>
                  </a:cubicBezTo>
                  <a:cubicBezTo>
                    <a:pt x="751" y="618"/>
                    <a:pt x="798" y="594"/>
                    <a:pt x="834" y="546"/>
                  </a:cubicBezTo>
                  <a:cubicBezTo>
                    <a:pt x="870" y="475"/>
                    <a:pt x="846" y="368"/>
                    <a:pt x="775" y="320"/>
                  </a:cubicBezTo>
                  <a:lnTo>
                    <a:pt x="251" y="22"/>
                  </a:lnTo>
                  <a:cubicBezTo>
                    <a:pt x="228" y="8"/>
                    <a:pt x="202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80"/>
            <p:cNvSpPr/>
            <p:nvPr/>
          </p:nvSpPr>
          <p:spPr>
            <a:xfrm>
              <a:off x="4232941" y="2177067"/>
              <a:ext cx="29600" cy="10630"/>
            </a:xfrm>
            <a:custGeom>
              <a:avLst/>
              <a:gdLst/>
              <a:ahLst/>
              <a:cxnLst/>
              <a:rect l="l" t="t" r="r" b="b"/>
              <a:pathLst>
                <a:path w="930" h="334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763" y="334"/>
                  </a:lnTo>
                  <a:cubicBezTo>
                    <a:pt x="858" y="334"/>
                    <a:pt x="930" y="262"/>
                    <a:pt x="930" y="167"/>
                  </a:cubicBezTo>
                  <a:cubicBezTo>
                    <a:pt x="930" y="83"/>
                    <a:pt x="85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0"/>
            <p:cNvSpPr/>
            <p:nvPr/>
          </p:nvSpPr>
          <p:spPr>
            <a:xfrm>
              <a:off x="4221579" y="2130694"/>
              <a:ext cx="28454" cy="19478"/>
            </a:xfrm>
            <a:custGeom>
              <a:avLst/>
              <a:gdLst/>
              <a:ahLst/>
              <a:cxnLst/>
              <a:rect l="l" t="t" r="r" b="b"/>
              <a:pathLst>
                <a:path w="894" h="612" extrusionOk="0">
                  <a:moveTo>
                    <a:pt x="706" y="0"/>
                  </a:moveTo>
                  <a:cubicBezTo>
                    <a:pt x="679" y="0"/>
                    <a:pt x="654" y="5"/>
                    <a:pt x="632" y="16"/>
                  </a:cubicBezTo>
                  <a:lnTo>
                    <a:pt x="108" y="314"/>
                  </a:lnTo>
                  <a:cubicBezTo>
                    <a:pt x="37" y="362"/>
                    <a:pt x="1" y="469"/>
                    <a:pt x="48" y="540"/>
                  </a:cubicBezTo>
                  <a:cubicBezTo>
                    <a:pt x="96" y="588"/>
                    <a:pt x="144" y="612"/>
                    <a:pt x="203" y="612"/>
                  </a:cubicBezTo>
                  <a:cubicBezTo>
                    <a:pt x="227" y="612"/>
                    <a:pt x="263" y="612"/>
                    <a:pt x="275" y="600"/>
                  </a:cubicBezTo>
                  <a:lnTo>
                    <a:pt x="799" y="302"/>
                  </a:lnTo>
                  <a:cubicBezTo>
                    <a:pt x="870" y="255"/>
                    <a:pt x="894" y="159"/>
                    <a:pt x="858" y="76"/>
                  </a:cubicBezTo>
                  <a:cubicBezTo>
                    <a:pt x="825" y="27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0"/>
            <p:cNvSpPr/>
            <p:nvPr/>
          </p:nvSpPr>
          <p:spPr>
            <a:xfrm>
              <a:off x="4194685" y="2095652"/>
              <a:ext cx="20879" cy="26862"/>
            </a:xfrm>
            <a:custGeom>
              <a:avLst/>
              <a:gdLst/>
              <a:ahLst/>
              <a:cxnLst/>
              <a:rect l="l" t="t" r="r" b="b"/>
              <a:pathLst>
                <a:path w="656" h="844" extrusionOk="0">
                  <a:moveTo>
                    <a:pt x="479" y="0"/>
                  </a:moveTo>
                  <a:cubicBezTo>
                    <a:pt x="428" y="0"/>
                    <a:pt x="378" y="33"/>
                    <a:pt x="346" y="82"/>
                  </a:cubicBezTo>
                  <a:lnTo>
                    <a:pt x="48" y="606"/>
                  </a:lnTo>
                  <a:cubicBezTo>
                    <a:pt x="0" y="677"/>
                    <a:pt x="36" y="784"/>
                    <a:pt x="108" y="820"/>
                  </a:cubicBezTo>
                  <a:cubicBezTo>
                    <a:pt x="131" y="844"/>
                    <a:pt x="167" y="844"/>
                    <a:pt x="179" y="844"/>
                  </a:cubicBezTo>
                  <a:cubicBezTo>
                    <a:pt x="239" y="844"/>
                    <a:pt x="286" y="808"/>
                    <a:pt x="310" y="760"/>
                  </a:cubicBezTo>
                  <a:lnTo>
                    <a:pt x="608" y="248"/>
                  </a:lnTo>
                  <a:cubicBezTo>
                    <a:pt x="655" y="165"/>
                    <a:pt x="631" y="70"/>
                    <a:pt x="548" y="22"/>
                  </a:cubicBezTo>
                  <a:cubicBezTo>
                    <a:pt x="526" y="7"/>
                    <a:pt x="502" y="0"/>
                    <a:pt x="4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1" name="Google Shape;11831;p80"/>
          <p:cNvGrpSpPr/>
          <p:nvPr/>
        </p:nvGrpSpPr>
        <p:grpSpPr>
          <a:xfrm>
            <a:off x="3576626" y="1801571"/>
            <a:ext cx="284251" cy="351694"/>
            <a:chOff x="3576626" y="1975821"/>
            <a:chExt cx="284251" cy="351694"/>
          </a:xfrm>
          <a:solidFill>
            <a:schemeClr val="tx1"/>
          </a:solidFill>
        </p:grpSpPr>
        <p:sp>
          <p:nvSpPr>
            <p:cNvPr id="11832" name="Google Shape;11832;p80"/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0"/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4" name="Google Shape;11834;p80"/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5" name="Google Shape;11835;p80"/>
          <p:cNvGrpSpPr/>
          <p:nvPr/>
        </p:nvGrpSpPr>
        <p:grpSpPr>
          <a:xfrm>
            <a:off x="2722090" y="2715912"/>
            <a:ext cx="238770" cy="371841"/>
            <a:chOff x="2722090" y="2890162"/>
            <a:chExt cx="238770" cy="371841"/>
          </a:xfrm>
          <a:solidFill>
            <a:schemeClr val="tx1"/>
          </a:solidFill>
        </p:grpSpPr>
        <p:sp>
          <p:nvSpPr>
            <p:cNvPr id="11836" name="Google Shape;11836;p80"/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0"/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0"/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9" name="Google Shape;11839;p80"/>
          <p:cNvSpPr/>
          <p:nvPr/>
        </p:nvSpPr>
        <p:spPr>
          <a:xfrm>
            <a:off x="5775652" y="1795142"/>
            <a:ext cx="361147" cy="360797"/>
          </a:xfrm>
          <a:custGeom>
            <a:avLst/>
            <a:gdLst/>
            <a:ahLst/>
            <a:cxnLst/>
            <a:rect l="l" t="t" r="r" b="b"/>
            <a:pathLst>
              <a:path w="11347" h="11336" extrusionOk="0">
                <a:moveTo>
                  <a:pt x="2948" y="2991"/>
                </a:moveTo>
                <a:cubicBezTo>
                  <a:pt x="2993" y="2991"/>
                  <a:pt x="3039" y="2994"/>
                  <a:pt x="3084" y="3001"/>
                </a:cubicBezTo>
                <a:cubicBezTo>
                  <a:pt x="3394" y="3060"/>
                  <a:pt x="3656" y="3334"/>
                  <a:pt x="3715" y="3644"/>
                </a:cubicBezTo>
                <a:cubicBezTo>
                  <a:pt x="3775" y="3941"/>
                  <a:pt x="3667" y="4227"/>
                  <a:pt x="3441" y="4418"/>
                </a:cubicBezTo>
                <a:cubicBezTo>
                  <a:pt x="3298" y="4549"/>
                  <a:pt x="3203" y="4739"/>
                  <a:pt x="3203" y="4954"/>
                </a:cubicBezTo>
                <a:lnTo>
                  <a:pt x="3203" y="5311"/>
                </a:lnTo>
                <a:cubicBezTo>
                  <a:pt x="3203" y="5596"/>
                  <a:pt x="3441" y="5835"/>
                  <a:pt x="3727" y="5835"/>
                </a:cubicBezTo>
                <a:lnTo>
                  <a:pt x="5513" y="5835"/>
                </a:lnTo>
                <a:lnTo>
                  <a:pt x="5513" y="7621"/>
                </a:lnTo>
                <a:cubicBezTo>
                  <a:pt x="5513" y="7716"/>
                  <a:pt x="5430" y="7811"/>
                  <a:pt x="5322" y="7811"/>
                </a:cubicBezTo>
                <a:lnTo>
                  <a:pt x="4965" y="7811"/>
                </a:lnTo>
                <a:cubicBezTo>
                  <a:pt x="4858" y="7811"/>
                  <a:pt x="4751" y="7763"/>
                  <a:pt x="4691" y="7692"/>
                </a:cubicBezTo>
                <a:cubicBezTo>
                  <a:pt x="4472" y="7433"/>
                  <a:pt x="4152" y="7282"/>
                  <a:pt x="3809" y="7282"/>
                </a:cubicBezTo>
                <a:cubicBezTo>
                  <a:pt x="3743" y="7282"/>
                  <a:pt x="3675" y="7287"/>
                  <a:pt x="3608" y="7299"/>
                </a:cubicBezTo>
                <a:cubicBezTo>
                  <a:pt x="3167" y="7394"/>
                  <a:pt x="2810" y="7740"/>
                  <a:pt x="2715" y="8180"/>
                </a:cubicBezTo>
                <a:cubicBezTo>
                  <a:pt x="2644" y="8525"/>
                  <a:pt x="2727" y="8883"/>
                  <a:pt x="2941" y="9144"/>
                </a:cubicBezTo>
                <a:cubicBezTo>
                  <a:pt x="3167" y="9418"/>
                  <a:pt x="3477" y="9561"/>
                  <a:pt x="3834" y="9561"/>
                </a:cubicBezTo>
                <a:cubicBezTo>
                  <a:pt x="4179" y="9561"/>
                  <a:pt x="4501" y="9418"/>
                  <a:pt x="4715" y="9144"/>
                </a:cubicBezTo>
                <a:cubicBezTo>
                  <a:pt x="4775" y="9073"/>
                  <a:pt x="4870" y="9025"/>
                  <a:pt x="4977" y="9025"/>
                </a:cubicBezTo>
                <a:lnTo>
                  <a:pt x="5334" y="9025"/>
                </a:lnTo>
                <a:cubicBezTo>
                  <a:pt x="5441" y="9025"/>
                  <a:pt x="5525" y="9121"/>
                  <a:pt x="5525" y="9228"/>
                </a:cubicBezTo>
                <a:lnTo>
                  <a:pt x="5525" y="11014"/>
                </a:lnTo>
                <a:lnTo>
                  <a:pt x="881" y="11014"/>
                </a:lnTo>
                <a:cubicBezTo>
                  <a:pt x="584" y="11014"/>
                  <a:pt x="334" y="10776"/>
                  <a:pt x="334" y="10466"/>
                </a:cubicBezTo>
                <a:lnTo>
                  <a:pt x="334" y="5835"/>
                </a:lnTo>
                <a:lnTo>
                  <a:pt x="2120" y="5835"/>
                </a:lnTo>
                <a:cubicBezTo>
                  <a:pt x="2405" y="5835"/>
                  <a:pt x="2644" y="5596"/>
                  <a:pt x="2644" y="5311"/>
                </a:cubicBezTo>
                <a:lnTo>
                  <a:pt x="2644" y="4954"/>
                </a:lnTo>
                <a:cubicBezTo>
                  <a:pt x="2644" y="4751"/>
                  <a:pt x="2548" y="4549"/>
                  <a:pt x="2405" y="4418"/>
                </a:cubicBezTo>
                <a:cubicBezTo>
                  <a:pt x="2215" y="4275"/>
                  <a:pt x="2108" y="4025"/>
                  <a:pt x="2108" y="3799"/>
                </a:cubicBezTo>
                <a:cubicBezTo>
                  <a:pt x="2108" y="3549"/>
                  <a:pt x="2215" y="3322"/>
                  <a:pt x="2405" y="3168"/>
                </a:cubicBezTo>
                <a:cubicBezTo>
                  <a:pt x="2560" y="3052"/>
                  <a:pt x="2753" y="2991"/>
                  <a:pt x="2948" y="2991"/>
                </a:cubicBezTo>
                <a:close/>
                <a:moveTo>
                  <a:pt x="10418" y="322"/>
                </a:moveTo>
                <a:cubicBezTo>
                  <a:pt x="10716" y="322"/>
                  <a:pt x="10978" y="560"/>
                  <a:pt x="10978" y="882"/>
                </a:cubicBezTo>
                <a:lnTo>
                  <a:pt x="10978" y="5501"/>
                </a:lnTo>
                <a:lnTo>
                  <a:pt x="10811" y="5501"/>
                </a:lnTo>
                <a:cubicBezTo>
                  <a:pt x="10728" y="5501"/>
                  <a:pt x="10645" y="5585"/>
                  <a:pt x="10645" y="5668"/>
                </a:cubicBezTo>
                <a:cubicBezTo>
                  <a:pt x="10645" y="5763"/>
                  <a:pt x="10728" y="5835"/>
                  <a:pt x="10811" y="5835"/>
                </a:cubicBezTo>
                <a:lnTo>
                  <a:pt x="11002" y="5835"/>
                </a:lnTo>
                <a:lnTo>
                  <a:pt x="11002" y="10466"/>
                </a:lnTo>
                <a:cubicBezTo>
                  <a:pt x="11002" y="10764"/>
                  <a:pt x="10764" y="11014"/>
                  <a:pt x="10454" y="11014"/>
                </a:cubicBezTo>
                <a:lnTo>
                  <a:pt x="5846" y="11014"/>
                </a:lnTo>
                <a:lnTo>
                  <a:pt x="5846" y="9228"/>
                </a:lnTo>
                <a:cubicBezTo>
                  <a:pt x="5846" y="8942"/>
                  <a:pt x="5608" y="8704"/>
                  <a:pt x="5322" y="8704"/>
                </a:cubicBezTo>
                <a:lnTo>
                  <a:pt x="4965" y="8704"/>
                </a:lnTo>
                <a:cubicBezTo>
                  <a:pt x="4751" y="8704"/>
                  <a:pt x="4560" y="8799"/>
                  <a:pt x="4429" y="8942"/>
                </a:cubicBezTo>
                <a:cubicBezTo>
                  <a:pt x="4275" y="9133"/>
                  <a:pt x="4037" y="9240"/>
                  <a:pt x="3798" y="9240"/>
                </a:cubicBezTo>
                <a:cubicBezTo>
                  <a:pt x="3560" y="9240"/>
                  <a:pt x="3322" y="9133"/>
                  <a:pt x="3179" y="8942"/>
                </a:cubicBezTo>
                <a:cubicBezTo>
                  <a:pt x="3025" y="8752"/>
                  <a:pt x="2965" y="8502"/>
                  <a:pt x="3013" y="8263"/>
                </a:cubicBezTo>
                <a:cubicBezTo>
                  <a:pt x="3072" y="7942"/>
                  <a:pt x="3346" y="7692"/>
                  <a:pt x="3656" y="7632"/>
                </a:cubicBezTo>
                <a:cubicBezTo>
                  <a:pt x="3710" y="7621"/>
                  <a:pt x="3764" y="7616"/>
                  <a:pt x="3818" y="7616"/>
                </a:cubicBezTo>
                <a:cubicBezTo>
                  <a:pt x="4055" y="7616"/>
                  <a:pt x="4274" y="7722"/>
                  <a:pt x="4429" y="7906"/>
                </a:cubicBezTo>
                <a:cubicBezTo>
                  <a:pt x="4560" y="8049"/>
                  <a:pt x="4751" y="8144"/>
                  <a:pt x="4953" y="8144"/>
                </a:cubicBezTo>
                <a:lnTo>
                  <a:pt x="5311" y="8144"/>
                </a:lnTo>
                <a:cubicBezTo>
                  <a:pt x="5584" y="8144"/>
                  <a:pt x="5822" y="7906"/>
                  <a:pt x="5822" y="7621"/>
                </a:cubicBezTo>
                <a:lnTo>
                  <a:pt x="5822" y="5835"/>
                </a:lnTo>
                <a:lnTo>
                  <a:pt x="7608" y="5835"/>
                </a:lnTo>
                <a:cubicBezTo>
                  <a:pt x="7716" y="5835"/>
                  <a:pt x="7811" y="5918"/>
                  <a:pt x="7811" y="6025"/>
                </a:cubicBezTo>
                <a:lnTo>
                  <a:pt x="7811" y="6382"/>
                </a:lnTo>
                <a:cubicBezTo>
                  <a:pt x="7811" y="6489"/>
                  <a:pt x="7763" y="6597"/>
                  <a:pt x="7692" y="6656"/>
                </a:cubicBezTo>
                <a:cubicBezTo>
                  <a:pt x="7370" y="6918"/>
                  <a:pt x="7227" y="7323"/>
                  <a:pt x="7299" y="7740"/>
                </a:cubicBezTo>
                <a:cubicBezTo>
                  <a:pt x="7394" y="8180"/>
                  <a:pt x="7727" y="8537"/>
                  <a:pt x="8180" y="8633"/>
                </a:cubicBezTo>
                <a:cubicBezTo>
                  <a:pt x="8251" y="8644"/>
                  <a:pt x="8347" y="8656"/>
                  <a:pt x="8418" y="8656"/>
                </a:cubicBezTo>
                <a:cubicBezTo>
                  <a:pt x="8680" y="8656"/>
                  <a:pt x="8942" y="8573"/>
                  <a:pt x="9132" y="8406"/>
                </a:cubicBezTo>
                <a:cubicBezTo>
                  <a:pt x="9394" y="8180"/>
                  <a:pt x="9549" y="7871"/>
                  <a:pt x="9549" y="7513"/>
                </a:cubicBezTo>
                <a:cubicBezTo>
                  <a:pt x="9549" y="7168"/>
                  <a:pt x="9394" y="6847"/>
                  <a:pt x="9132" y="6632"/>
                </a:cubicBezTo>
                <a:cubicBezTo>
                  <a:pt x="9061" y="6573"/>
                  <a:pt x="9013" y="6478"/>
                  <a:pt x="9013" y="6370"/>
                </a:cubicBezTo>
                <a:lnTo>
                  <a:pt x="9013" y="6013"/>
                </a:lnTo>
                <a:cubicBezTo>
                  <a:pt x="9013" y="5906"/>
                  <a:pt x="9097" y="5823"/>
                  <a:pt x="9204" y="5823"/>
                </a:cubicBezTo>
                <a:lnTo>
                  <a:pt x="10097" y="5823"/>
                </a:lnTo>
                <a:cubicBezTo>
                  <a:pt x="10192" y="5823"/>
                  <a:pt x="10264" y="5739"/>
                  <a:pt x="10264" y="5656"/>
                </a:cubicBezTo>
                <a:cubicBezTo>
                  <a:pt x="10264" y="5561"/>
                  <a:pt x="10192" y="5489"/>
                  <a:pt x="10097" y="5489"/>
                </a:cubicBezTo>
                <a:lnTo>
                  <a:pt x="9204" y="5489"/>
                </a:lnTo>
                <a:cubicBezTo>
                  <a:pt x="8918" y="5489"/>
                  <a:pt x="8680" y="5727"/>
                  <a:pt x="8680" y="6013"/>
                </a:cubicBezTo>
                <a:lnTo>
                  <a:pt x="8680" y="6370"/>
                </a:lnTo>
                <a:cubicBezTo>
                  <a:pt x="8680" y="6573"/>
                  <a:pt x="8775" y="6775"/>
                  <a:pt x="8918" y="6906"/>
                </a:cubicBezTo>
                <a:cubicBezTo>
                  <a:pt x="9121" y="7049"/>
                  <a:pt x="9216" y="7287"/>
                  <a:pt x="9216" y="7525"/>
                </a:cubicBezTo>
                <a:cubicBezTo>
                  <a:pt x="9216" y="7763"/>
                  <a:pt x="9121" y="8002"/>
                  <a:pt x="8918" y="8156"/>
                </a:cubicBezTo>
                <a:cubicBezTo>
                  <a:pt x="8764" y="8272"/>
                  <a:pt x="8570" y="8333"/>
                  <a:pt x="8376" y="8333"/>
                </a:cubicBezTo>
                <a:cubicBezTo>
                  <a:pt x="8330" y="8333"/>
                  <a:pt x="8285" y="8330"/>
                  <a:pt x="8239" y="8323"/>
                </a:cubicBezTo>
                <a:cubicBezTo>
                  <a:pt x="7930" y="8263"/>
                  <a:pt x="7668" y="7990"/>
                  <a:pt x="7608" y="7680"/>
                </a:cubicBezTo>
                <a:cubicBezTo>
                  <a:pt x="7549" y="7382"/>
                  <a:pt x="7656" y="7097"/>
                  <a:pt x="7882" y="6906"/>
                </a:cubicBezTo>
                <a:cubicBezTo>
                  <a:pt x="8025" y="6775"/>
                  <a:pt x="8120" y="6573"/>
                  <a:pt x="8120" y="6370"/>
                </a:cubicBezTo>
                <a:lnTo>
                  <a:pt x="8120" y="6013"/>
                </a:lnTo>
                <a:cubicBezTo>
                  <a:pt x="8120" y="5727"/>
                  <a:pt x="7882" y="5489"/>
                  <a:pt x="7597" y="5489"/>
                </a:cubicBezTo>
                <a:lnTo>
                  <a:pt x="5811" y="5489"/>
                </a:lnTo>
                <a:lnTo>
                  <a:pt x="5811" y="3703"/>
                </a:lnTo>
                <a:cubicBezTo>
                  <a:pt x="5811" y="3596"/>
                  <a:pt x="5894" y="3513"/>
                  <a:pt x="6001" y="3513"/>
                </a:cubicBezTo>
                <a:lnTo>
                  <a:pt x="6358" y="3513"/>
                </a:lnTo>
                <a:cubicBezTo>
                  <a:pt x="6465" y="3513"/>
                  <a:pt x="6573" y="3560"/>
                  <a:pt x="6632" y="3632"/>
                </a:cubicBezTo>
                <a:cubicBezTo>
                  <a:pt x="6847" y="3886"/>
                  <a:pt x="7157" y="4035"/>
                  <a:pt x="7492" y="4035"/>
                </a:cubicBezTo>
                <a:cubicBezTo>
                  <a:pt x="7565" y="4035"/>
                  <a:pt x="7640" y="4028"/>
                  <a:pt x="7716" y="4013"/>
                </a:cubicBezTo>
                <a:cubicBezTo>
                  <a:pt x="8156" y="3930"/>
                  <a:pt x="8525" y="3584"/>
                  <a:pt x="8609" y="3144"/>
                </a:cubicBezTo>
                <a:cubicBezTo>
                  <a:pt x="8680" y="2798"/>
                  <a:pt x="8597" y="2441"/>
                  <a:pt x="8382" y="2167"/>
                </a:cubicBezTo>
                <a:cubicBezTo>
                  <a:pt x="8156" y="1906"/>
                  <a:pt x="7847" y="1751"/>
                  <a:pt x="7489" y="1751"/>
                </a:cubicBezTo>
                <a:cubicBezTo>
                  <a:pt x="7156" y="1751"/>
                  <a:pt x="6823" y="1906"/>
                  <a:pt x="6608" y="2167"/>
                </a:cubicBezTo>
                <a:cubicBezTo>
                  <a:pt x="6549" y="2251"/>
                  <a:pt x="6454" y="2287"/>
                  <a:pt x="6346" y="2287"/>
                </a:cubicBezTo>
                <a:lnTo>
                  <a:pt x="5989" y="2287"/>
                </a:lnTo>
                <a:cubicBezTo>
                  <a:pt x="5882" y="2287"/>
                  <a:pt x="5799" y="2203"/>
                  <a:pt x="5799" y="2096"/>
                </a:cubicBezTo>
                <a:lnTo>
                  <a:pt x="5799" y="1203"/>
                </a:lnTo>
                <a:cubicBezTo>
                  <a:pt x="5799" y="1120"/>
                  <a:pt x="5715" y="1036"/>
                  <a:pt x="5632" y="1036"/>
                </a:cubicBezTo>
                <a:cubicBezTo>
                  <a:pt x="5549" y="1036"/>
                  <a:pt x="5465" y="1120"/>
                  <a:pt x="5465" y="1203"/>
                </a:cubicBezTo>
                <a:lnTo>
                  <a:pt x="5465" y="2096"/>
                </a:lnTo>
                <a:cubicBezTo>
                  <a:pt x="5465" y="2382"/>
                  <a:pt x="5703" y="2620"/>
                  <a:pt x="5989" y="2620"/>
                </a:cubicBezTo>
                <a:lnTo>
                  <a:pt x="6346" y="2620"/>
                </a:lnTo>
                <a:cubicBezTo>
                  <a:pt x="6561" y="2620"/>
                  <a:pt x="6751" y="2525"/>
                  <a:pt x="6882" y="2382"/>
                </a:cubicBezTo>
                <a:cubicBezTo>
                  <a:pt x="7037" y="2191"/>
                  <a:pt x="7263" y="2084"/>
                  <a:pt x="7513" y="2084"/>
                </a:cubicBezTo>
                <a:cubicBezTo>
                  <a:pt x="7751" y="2084"/>
                  <a:pt x="7989" y="2191"/>
                  <a:pt x="8132" y="2382"/>
                </a:cubicBezTo>
                <a:cubicBezTo>
                  <a:pt x="8287" y="2572"/>
                  <a:pt x="8347" y="2822"/>
                  <a:pt x="8299" y="3060"/>
                </a:cubicBezTo>
                <a:cubicBezTo>
                  <a:pt x="8239" y="3382"/>
                  <a:pt x="7966" y="3632"/>
                  <a:pt x="7656" y="3691"/>
                </a:cubicBezTo>
                <a:cubicBezTo>
                  <a:pt x="7601" y="3702"/>
                  <a:pt x="7547" y="3708"/>
                  <a:pt x="7494" y="3708"/>
                </a:cubicBezTo>
                <a:cubicBezTo>
                  <a:pt x="7257" y="3708"/>
                  <a:pt x="7038" y="3602"/>
                  <a:pt x="6882" y="3418"/>
                </a:cubicBezTo>
                <a:cubicBezTo>
                  <a:pt x="6751" y="3275"/>
                  <a:pt x="6561" y="3179"/>
                  <a:pt x="6346" y="3179"/>
                </a:cubicBezTo>
                <a:lnTo>
                  <a:pt x="5989" y="3179"/>
                </a:lnTo>
                <a:cubicBezTo>
                  <a:pt x="5703" y="3179"/>
                  <a:pt x="5465" y="3418"/>
                  <a:pt x="5465" y="3703"/>
                </a:cubicBezTo>
                <a:lnTo>
                  <a:pt x="5465" y="5489"/>
                </a:lnTo>
                <a:lnTo>
                  <a:pt x="3679" y="5489"/>
                </a:lnTo>
                <a:cubicBezTo>
                  <a:pt x="3584" y="5489"/>
                  <a:pt x="3489" y="5406"/>
                  <a:pt x="3489" y="5299"/>
                </a:cubicBezTo>
                <a:lnTo>
                  <a:pt x="3489" y="4942"/>
                </a:lnTo>
                <a:cubicBezTo>
                  <a:pt x="3489" y="4834"/>
                  <a:pt x="3536" y="4727"/>
                  <a:pt x="3608" y="4668"/>
                </a:cubicBezTo>
                <a:cubicBezTo>
                  <a:pt x="3917" y="4406"/>
                  <a:pt x="4072" y="4001"/>
                  <a:pt x="3989" y="3584"/>
                </a:cubicBezTo>
                <a:cubicBezTo>
                  <a:pt x="3906" y="3144"/>
                  <a:pt x="3560" y="2787"/>
                  <a:pt x="3120" y="2691"/>
                </a:cubicBezTo>
                <a:cubicBezTo>
                  <a:pt x="3039" y="2675"/>
                  <a:pt x="2957" y="2666"/>
                  <a:pt x="2876" y="2666"/>
                </a:cubicBezTo>
                <a:cubicBezTo>
                  <a:pt x="2611" y="2666"/>
                  <a:pt x="2353" y="2754"/>
                  <a:pt x="2143" y="2918"/>
                </a:cubicBezTo>
                <a:cubicBezTo>
                  <a:pt x="1882" y="3144"/>
                  <a:pt x="1727" y="3453"/>
                  <a:pt x="1727" y="3811"/>
                </a:cubicBezTo>
                <a:cubicBezTo>
                  <a:pt x="1727" y="4156"/>
                  <a:pt x="1882" y="4477"/>
                  <a:pt x="2143" y="4692"/>
                </a:cubicBezTo>
                <a:cubicBezTo>
                  <a:pt x="2227" y="4751"/>
                  <a:pt x="2263" y="4846"/>
                  <a:pt x="2263" y="4954"/>
                </a:cubicBezTo>
                <a:lnTo>
                  <a:pt x="2263" y="5311"/>
                </a:lnTo>
                <a:cubicBezTo>
                  <a:pt x="2263" y="5418"/>
                  <a:pt x="2179" y="5501"/>
                  <a:pt x="2072" y="5501"/>
                </a:cubicBezTo>
                <a:lnTo>
                  <a:pt x="286" y="5501"/>
                </a:lnTo>
                <a:lnTo>
                  <a:pt x="286" y="882"/>
                </a:lnTo>
                <a:cubicBezTo>
                  <a:pt x="286" y="584"/>
                  <a:pt x="524" y="322"/>
                  <a:pt x="834" y="322"/>
                </a:cubicBezTo>
                <a:lnTo>
                  <a:pt x="5465" y="322"/>
                </a:lnTo>
                <a:lnTo>
                  <a:pt x="5465" y="524"/>
                </a:lnTo>
                <a:cubicBezTo>
                  <a:pt x="5465" y="608"/>
                  <a:pt x="5537" y="679"/>
                  <a:pt x="5632" y="679"/>
                </a:cubicBezTo>
                <a:cubicBezTo>
                  <a:pt x="5715" y="679"/>
                  <a:pt x="5799" y="608"/>
                  <a:pt x="5799" y="524"/>
                </a:cubicBezTo>
                <a:lnTo>
                  <a:pt x="5799" y="322"/>
                </a:lnTo>
                <a:close/>
                <a:moveTo>
                  <a:pt x="881" y="1"/>
                </a:moveTo>
                <a:cubicBezTo>
                  <a:pt x="405" y="1"/>
                  <a:pt x="0" y="382"/>
                  <a:pt x="0" y="870"/>
                </a:cubicBezTo>
                <a:lnTo>
                  <a:pt x="0" y="10454"/>
                </a:lnTo>
                <a:cubicBezTo>
                  <a:pt x="0" y="10930"/>
                  <a:pt x="393" y="11335"/>
                  <a:pt x="881" y="11335"/>
                </a:cubicBezTo>
                <a:lnTo>
                  <a:pt x="10466" y="11335"/>
                </a:lnTo>
                <a:cubicBezTo>
                  <a:pt x="10942" y="11335"/>
                  <a:pt x="11347" y="10954"/>
                  <a:pt x="11347" y="10454"/>
                </a:cubicBezTo>
                <a:lnTo>
                  <a:pt x="11347" y="870"/>
                </a:lnTo>
                <a:cubicBezTo>
                  <a:pt x="11347" y="405"/>
                  <a:pt x="10942" y="1"/>
                  <a:pt x="10466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40" name="Google Shape;11840;p80"/>
          <p:cNvGrpSpPr/>
          <p:nvPr/>
        </p:nvGrpSpPr>
        <p:grpSpPr>
          <a:xfrm>
            <a:off x="6216367" y="1795906"/>
            <a:ext cx="361147" cy="361147"/>
            <a:chOff x="6216367" y="1970156"/>
            <a:chExt cx="361147" cy="361147"/>
          </a:xfrm>
          <a:solidFill>
            <a:schemeClr val="tx1"/>
          </a:solidFill>
        </p:grpSpPr>
        <p:sp>
          <p:nvSpPr>
            <p:cNvPr id="11841" name="Google Shape;11841;p80"/>
            <p:cNvSpPr/>
            <p:nvPr/>
          </p:nvSpPr>
          <p:spPr>
            <a:xfrm>
              <a:off x="6247813" y="2069522"/>
              <a:ext cx="329701" cy="261781"/>
            </a:xfrm>
            <a:custGeom>
              <a:avLst/>
              <a:gdLst/>
              <a:ahLst/>
              <a:cxnLst/>
              <a:rect l="l" t="t" r="r" b="b"/>
              <a:pathLst>
                <a:path w="10359" h="8225" extrusionOk="0">
                  <a:moveTo>
                    <a:pt x="9663" y="0"/>
                  </a:moveTo>
                  <a:cubicBezTo>
                    <a:pt x="9637" y="0"/>
                    <a:pt x="9611" y="7"/>
                    <a:pt x="9585" y="22"/>
                  </a:cubicBezTo>
                  <a:cubicBezTo>
                    <a:pt x="9490" y="69"/>
                    <a:pt x="9466" y="153"/>
                    <a:pt x="9502" y="248"/>
                  </a:cubicBezTo>
                  <a:cubicBezTo>
                    <a:pt x="9847" y="962"/>
                    <a:pt x="10026" y="1736"/>
                    <a:pt x="10026" y="2534"/>
                  </a:cubicBezTo>
                  <a:cubicBezTo>
                    <a:pt x="10026" y="3963"/>
                    <a:pt x="9478" y="5308"/>
                    <a:pt x="8466" y="6320"/>
                  </a:cubicBezTo>
                  <a:cubicBezTo>
                    <a:pt x="7454" y="7332"/>
                    <a:pt x="6108" y="7880"/>
                    <a:pt x="4680" y="7880"/>
                  </a:cubicBezTo>
                  <a:cubicBezTo>
                    <a:pt x="3834" y="7880"/>
                    <a:pt x="3037" y="7689"/>
                    <a:pt x="2287" y="7308"/>
                  </a:cubicBezTo>
                  <a:cubicBezTo>
                    <a:pt x="1667" y="6999"/>
                    <a:pt x="1096" y="6558"/>
                    <a:pt x="632" y="6022"/>
                  </a:cubicBezTo>
                  <a:lnTo>
                    <a:pt x="632" y="6022"/>
                  </a:lnTo>
                  <a:lnTo>
                    <a:pt x="1286" y="6237"/>
                  </a:lnTo>
                  <a:cubicBezTo>
                    <a:pt x="1308" y="6245"/>
                    <a:pt x="1329" y="6249"/>
                    <a:pt x="1350" y="6249"/>
                  </a:cubicBezTo>
                  <a:cubicBezTo>
                    <a:pt x="1417" y="6249"/>
                    <a:pt x="1473" y="6206"/>
                    <a:pt x="1501" y="6141"/>
                  </a:cubicBezTo>
                  <a:cubicBezTo>
                    <a:pt x="1525" y="6046"/>
                    <a:pt x="1489" y="5963"/>
                    <a:pt x="1394" y="5927"/>
                  </a:cubicBezTo>
                  <a:lnTo>
                    <a:pt x="215" y="5546"/>
                  </a:lnTo>
                  <a:cubicBezTo>
                    <a:pt x="197" y="5539"/>
                    <a:pt x="180" y="5536"/>
                    <a:pt x="163" y="5536"/>
                  </a:cubicBezTo>
                  <a:cubicBezTo>
                    <a:pt x="122" y="5536"/>
                    <a:pt x="85" y="5553"/>
                    <a:pt x="60" y="5570"/>
                  </a:cubicBezTo>
                  <a:cubicBezTo>
                    <a:pt x="12" y="5606"/>
                    <a:pt x="1" y="5665"/>
                    <a:pt x="1" y="5725"/>
                  </a:cubicBezTo>
                  <a:lnTo>
                    <a:pt x="191" y="7094"/>
                  </a:lnTo>
                  <a:cubicBezTo>
                    <a:pt x="203" y="7177"/>
                    <a:pt x="274" y="7237"/>
                    <a:pt x="358" y="7237"/>
                  </a:cubicBezTo>
                  <a:lnTo>
                    <a:pt x="382" y="7237"/>
                  </a:lnTo>
                  <a:cubicBezTo>
                    <a:pt x="477" y="7225"/>
                    <a:pt x="536" y="7130"/>
                    <a:pt x="512" y="7046"/>
                  </a:cubicBezTo>
                  <a:lnTo>
                    <a:pt x="417" y="6272"/>
                  </a:lnTo>
                  <a:lnTo>
                    <a:pt x="417" y="6272"/>
                  </a:lnTo>
                  <a:cubicBezTo>
                    <a:pt x="893" y="6820"/>
                    <a:pt x="1489" y="7284"/>
                    <a:pt x="2120" y="7606"/>
                  </a:cubicBezTo>
                  <a:cubicBezTo>
                    <a:pt x="2918" y="8011"/>
                    <a:pt x="3775" y="8225"/>
                    <a:pt x="4680" y="8225"/>
                  </a:cubicBezTo>
                  <a:cubicBezTo>
                    <a:pt x="6204" y="8225"/>
                    <a:pt x="7621" y="7630"/>
                    <a:pt x="8692" y="6558"/>
                  </a:cubicBezTo>
                  <a:cubicBezTo>
                    <a:pt x="9764" y="5487"/>
                    <a:pt x="10359" y="4058"/>
                    <a:pt x="10359" y="2558"/>
                  </a:cubicBezTo>
                  <a:cubicBezTo>
                    <a:pt x="10359" y="1677"/>
                    <a:pt x="10157" y="855"/>
                    <a:pt x="9799" y="93"/>
                  </a:cubicBezTo>
                  <a:cubicBezTo>
                    <a:pt x="9775" y="35"/>
                    <a:pt x="9721" y="0"/>
                    <a:pt x="9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0"/>
            <p:cNvSpPr/>
            <p:nvPr/>
          </p:nvSpPr>
          <p:spPr>
            <a:xfrm>
              <a:off x="6216367" y="1970156"/>
              <a:ext cx="329701" cy="260731"/>
            </a:xfrm>
            <a:custGeom>
              <a:avLst/>
              <a:gdLst/>
              <a:ahLst/>
              <a:cxnLst/>
              <a:rect l="l" t="t" r="r" b="b"/>
              <a:pathLst>
                <a:path w="10359" h="8192" extrusionOk="0">
                  <a:moveTo>
                    <a:pt x="5668" y="0"/>
                  </a:moveTo>
                  <a:cubicBezTo>
                    <a:pt x="4156" y="0"/>
                    <a:pt x="2739" y="596"/>
                    <a:pt x="1667" y="1667"/>
                  </a:cubicBezTo>
                  <a:cubicBezTo>
                    <a:pt x="596" y="2739"/>
                    <a:pt x="0" y="4168"/>
                    <a:pt x="0" y="5680"/>
                  </a:cubicBezTo>
                  <a:cubicBezTo>
                    <a:pt x="0" y="6525"/>
                    <a:pt x="179" y="7346"/>
                    <a:pt x="548" y="8097"/>
                  </a:cubicBezTo>
                  <a:cubicBezTo>
                    <a:pt x="584" y="8156"/>
                    <a:pt x="643" y="8192"/>
                    <a:pt x="703" y="8192"/>
                  </a:cubicBezTo>
                  <a:cubicBezTo>
                    <a:pt x="727" y="8192"/>
                    <a:pt x="750" y="8192"/>
                    <a:pt x="774" y="8180"/>
                  </a:cubicBezTo>
                  <a:cubicBezTo>
                    <a:pt x="858" y="8132"/>
                    <a:pt x="893" y="8037"/>
                    <a:pt x="846" y="7954"/>
                  </a:cubicBezTo>
                  <a:cubicBezTo>
                    <a:pt x="512" y="7239"/>
                    <a:pt x="334" y="6465"/>
                    <a:pt x="334" y="5656"/>
                  </a:cubicBezTo>
                  <a:cubicBezTo>
                    <a:pt x="334" y="4227"/>
                    <a:pt x="881" y="2894"/>
                    <a:pt x="1893" y="1882"/>
                  </a:cubicBezTo>
                  <a:cubicBezTo>
                    <a:pt x="2905" y="869"/>
                    <a:pt x="4239" y="322"/>
                    <a:pt x="5668" y="322"/>
                  </a:cubicBezTo>
                  <a:cubicBezTo>
                    <a:pt x="7239" y="322"/>
                    <a:pt x="8704" y="989"/>
                    <a:pt x="9716" y="2179"/>
                  </a:cubicBezTo>
                  <a:lnTo>
                    <a:pt x="9061" y="1953"/>
                  </a:lnTo>
                  <a:cubicBezTo>
                    <a:pt x="9044" y="1948"/>
                    <a:pt x="9027" y="1946"/>
                    <a:pt x="9010" y="1946"/>
                  </a:cubicBezTo>
                  <a:cubicBezTo>
                    <a:pt x="8942" y="1946"/>
                    <a:pt x="8878" y="1984"/>
                    <a:pt x="8859" y="2060"/>
                  </a:cubicBezTo>
                  <a:cubicBezTo>
                    <a:pt x="8823" y="2143"/>
                    <a:pt x="8870" y="2239"/>
                    <a:pt x="8966" y="2263"/>
                  </a:cubicBezTo>
                  <a:lnTo>
                    <a:pt x="10133" y="2655"/>
                  </a:lnTo>
                  <a:cubicBezTo>
                    <a:pt x="10156" y="2655"/>
                    <a:pt x="10168" y="2667"/>
                    <a:pt x="10192" y="2667"/>
                  </a:cubicBezTo>
                  <a:cubicBezTo>
                    <a:pt x="10240" y="2667"/>
                    <a:pt x="10275" y="2655"/>
                    <a:pt x="10299" y="2620"/>
                  </a:cubicBezTo>
                  <a:cubicBezTo>
                    <a:pt x="10347" y="2596"/>
                    <a:pt x="10359" y="2536"/>
                    <a:pt x="10359" y="2477"/>
                  </a:cubicBezTo>
                  <a:lnTo>
                    <a:pt x="10168" y="1108"/>
                  </a:lnTo>
                  <a:cubicBezTo>
                    <a:pt x="10158" y="1027"/>
                    <a:pt x="10088" y="971"/>
                    <a:pt x="10016" y="971"/>
                  </a:cubicBezTo>
                  <a:cubicBezTo>
                    <a:pt x="10003" y="971"/>
                    <a:pt x="9990" y="973"/>
                    <a:pt x="9978" y="977"/>
                  </a:cubicBezTo>
                  <a:cubicBezTo>
                    <a:pt x="9882" y="989"/>
                    <a:pt x="9823" y="1072"/>
                    <a:pt x="9835" y="1167"/>
                  </a:cubicBezTo>
                  <a:lnTo>
                    <a:pt x="9942" y="1941"/>
                  </a:lnTo>
                  <a:cubicBezTo>
                    <a:pt x="8870" y="703"/>
                    <a:pt x="7323" y="0"/>
                    <a:pt x="5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0"/>
            <p:cNvSpPr/>
            <p:nvPr/>
          </p:nvSpPr>
          <p:spPr>
            <a:xfrm>
              <a:off x="6351252" y="2064875"/>
              <a:ext cx="17855" cy="28072"/>
            </a:xfrm>
            <a:custGeom>
              <a:avLst/>
              <a:gdLst/>
              <a:ahLst/>
              <a:cxnLst/>
              <a:rect l="l" t="t" r="r" b="b"/>
              <a:pathLst>
                <a:path w="561" h="882" extrusionOk="0">
                  <a:moveTo>
                    <a:pt x="358" y="1"/>
                  </a:moveTo>
                  <a:cubicBezTo>
                    <a:pt x="275" y="1"/>
                    <a:pt x="203" y="84"/>
                    <a:pt x="203" y="168"/>
                  </a:cubicBezTo>
                  <a:lnTo>
                    <a:pt x="203" y="477"/>
                  </a:lnTo>
                  <a:lnTo>
                    <a:pt x="84" y="596"/>
                  </a:lnTo>
                  <a:cubicBezTo>
                    <a:pt x="25" y="656"/>
                    <a:pt x="1" y="763"/>
                    <a:pt x="84" y="834"/>
                  </a:cubicBezTo>
                  <a:cubicBezTo>
                    <a:pt x="108" y="870"/>
                    <a:pt x="156" y="882"/>
                    <a:pt x="203" y="882"/>
                  </a:cubicBezTo>
                  <a:cubicBezTo>
                    <a:pt x="239" y="882"/>
                    <a:pt x="287" y="870"/>
                    <a:pt x="322" y="834"/>
                  </a:cubicBezTo>
                  <a:lnTo>
                    <a:pt x="501" y="680"/>
                  </a:lnTo>
                  <a:cubicBezTo>
                    <a:pt x="525" y="644"/>
                    <a:pt x="561" y="596"/>
                    <a:pt x="537" y="560"/>
                  </a:cubicBezTo>
                  <a:lnTo>
                    <a:pt x="525" y="168"/>
                  </a:lnTo>
                  <a:cubicBezTo>
                    <a:pt x="525" y="84"/>
                    <a:pt x="453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0"/>
            <p:cNvSpPr/>
            <p:nvPr/>
          </p:nvSpPr>
          <p:spPr>
            <a:xfrm>
              <a:off x="6260321" y="2016688"/>
              <a:ext cx="272857" cy="269929"/>
            </a:xfrm>
            <a:custGeom>
              <a:avLst/>
              <a:gdLst/>
              <a:ahLst/>
              <a:cxnLst/>
              <a:rect l="l" t="t" r="r" b="b"/>
              <a:pathLst>
                <a:path w="8573" h="8481" extrusionOk="0">
                  <a:moveTo>
                    <a:pt x="2822" y="3182"/>
                  </a:moveTo>
                  <a:lnTo>
                    <a:pt x="3037" y="3217"/>
                  </a:lnTo>
                  <a:lnTo>
                    <a:pt x="3144" y="3217"/>
                  </a:lnTo>
                  <a:lnTo>
                    <a:pt x="2965" y="3598"/>
                  </a:lnTo>
                  <a:lnTo>
                    <a:pt x="2679" y="3527"/>
                  </a:lnTo>
                  <a:lnTo>
                    <a:pt x="2822" y="3182"/>
                  </a:lnTo>
                  <a:close/>
                  <a:moveTo>
                    <a:pt x="3918" y="3110"/>
                  </a:moveTo>
                  <a:lnTo>
                    <a:pt x="4251" y="3515"/>
                  </a:lnTo>
                  <a:lnTo>
                    <a:pt x="4203" y="3634"/>
                  </a:lnTo>
                  <a:cubicBezTo>
                    <a:pt x="4168" y="3718"/>
                    <a:pt x="4215" y="3813"/>
                    <a:pt x="4310" y="3837"/>
                  </a:cubicBezTo>
                  <a:cubicBezTo>
                    <a:pt x="4322" y="3837"/>
                    <a:pt x="4334" y="3860"/>
                    <a:pt x="4370" y="3860"/>
                  </a:cubicBezTo>
                  <a:cubicBezTo>
                    <a:pt x="4441" y="3860"/>
                    <a:pt x="4501" y="3813"/>
                    <a:pt x="4525" y="3741"/>
                  </a:cubicBezTo>
                  <a:lnTo>
                    <a:pt x="4572" y="3622"/>
                  </a:lnTo>
                  <a:cubicBezTo>
                    <a:pt x="4608" y="3515"/>
                    <a:pt x="4584" y="3408"/>
                    <a:pt x="4513" y="3325"/>
                  </a:cubicBezTo>
                  <a:lnTo>
                    <a:pt x="4430" y="3217"/>
                  </a:lnTo>
                  <a:lnTo>
                    <a:pt x="4727" y="3444"/>
                  </a:lnTo>
                  <a:cubicBezTo>
                    <a:pt x="4749" y="3458"/>
                    <a:pt x="4780" y="3469"/>
                    <a:pt x="4815" y="3469"/>
                  </a:cubicBezTo>
                  <a:cubicBezTo>
                    <a:pt x="4836" y="3469"/>
                    <a:pt x="4859" y="3465"/>
                    <a:pt x="4882" y="3456"/>
                  </a:cubicBezTo>
                  <a:lnTo>
                    <a:pt x="5096" y="3360"/>
                  </a:lnTo>
                  <a:lnTo>
                    <a:pt x="5227" y="3515"/>
                  </a:lnTo>
                  <a:cubicBezTo>
                    <a:pt x="5263" y="3563"/>
                    <a:pt x="5323" y="3575"/>
                    <a:pt x="5358" y="3575"/>
                  </a:cubicBezTo>
                  <a:lnTo>
                    <a:pt x="5775" y="3539"/>
                  </a:lnTo>
                  <a:lnTo>
                    <a:pt x="5799" y="3622"/>
                  </a:lnTo>
                  <a:cubicBezTo>
                    <a:pt x="5811" y="3658"/>
                    <a:pt x="5775" y="3694"/>
                    <a:pt x="5775" y="3706"/>
                  </a:cubicBezTo>
                  <a:cubicBezTo>
                    <a:pt x="5763" y="3718"/>
                    <a:pt x="5739" y="3753"/>
                    <a:pt x="5692" y="3753"/>
                  </a:cubicBezTo>
                  <a:lnTo>
                    <a:pt x="4977" y="3813"/>
                  </a:lnTo>
                  <a:cubicBezTo>
                    <a:pt x="4882" y="3813"/>
                    <a:pt x="4811" y="3872"/>
                    <a:pt x="4751" y="3944"/>
                  </a:cubicBezTo>
                  <a:cubicBezTo>
                    <a:pt x="4727" y="4003"/>
                    <a:pt x="4691" y="4063"/>
                    <a:pt x="4703" y="4122"/>
                  </a:cubicBezTo>
                  <a:lnTo>
                    <a:pt x="4227" y="3956"/>
                  </a:lnTo>
                  <a:cubicBezTo>
                    <a:pt x="4215" y="3956"/>
                    <a:pt x="4215" y="3944"/>
                    <a:pt x="4203" y="3932"/>
                  </a:cubicBezTo>
                  <a:cubicBezTo>
                    <a:pt x="4168" y="3753"/>
                    <a:pt x="4025" y="3610"/>
                    <a:pt x="3846" y="3610"/>
                  </a:cubicBezTo>
                  <a:lnTo>
                    <a:pt x="3834" y="3610"/>
                  </a:lnTo>
                  <a:lnTo>
                    <a:pt x="3322" y="3634"/>
                  </a:lnTo>
                  <a:lnTo>
                    <a:pt x="3477" y="3289"/>
                  </a:lnTo>
                  <a:cubicBezTo>
                    <a:pt x="3489" y="3265"/>
                    <a:pt x="3513" y="3229"/>
                    <a:pt x="3548" y="3229"/>
                  </a:cubicBezTo>
                  <a:lnTo>
                    <a:pt x="3918" y="3110"/>
                  </a:lnTo>
                  <a:close/>
                  <a:moveTo>
                    <a:pt x="7775" y="3646"/>
                  </a:moveTo>
                  <a:cubicBezTo>
                    <a:pt x="7787" y="3646"/>
                    <a:pt x="7835" y="3646"/>
                    <a:pt x="7859" y="3682"/>
                  </a:cubicBezTo>
                  <a:lnTo>
                    <a:pt x="8204" y="4003"/>
                  </a:lnTo>
                  <a:lnTo>
                    <a:pt x="8204" y="4349"/>
                  </a:lnTo>
                  <a:cubicBezTo>
                    <a:pt x="8156" y="5325"/>
                    <a:pt x="7763" y="6254"/>
                    <a:pt x="7061" y="6956"/>
                  </a:cubicBezTo>
                  <a:cubicBezTo>
                    <a:pt x="6954" y="7051"/>
                    <a:pt x="6835" y="7158"/>
                    <a:pt x="6716" y="7254"/>
                  </a:cubicBezTo>
                  <a:cubicBezTo>
                    <a:pt x="6775" y="7158"/>
                    <a:pt x="6835" y="7075"/>
                    <a:pt x="6870" y="6968"/>
                  </a:cubicBezTo>
                  <a:lnTo>
                    <a:pt x="7620" y="5194"/>
                  </a:lnTo>
                  <a:cubicBezTo>
                    <a:pt x="7656" y="5134"/>
                    <a:pt x="7644" y="5075"/>
                    <a:pt x="7609" y="5027"/>
                  </a:cubicBezTo>
                  <a:cubicBezTo>
                    <a:pt x="7585" y="4992"/>
                    <a:pt x="7525" y="4956"/>
                    <a:pt x="7466" y="4956"/>
                  </a:cubicBezTo>
                  <a:lnTo>
                    <a:pt x="7382" y="4956"/>
                  </a:lnTo>
                  <a:lnTo>
                    <a:pt x="7799" y="4134"/>
                  </a:lnTo>
                  <a:cubicBezTo>
                    <a:pt x="7882" y="4003"/>
                    <a:pt x="7835" y="3837"/>
                    <a:pt x="7704" y="3753"/>
                  </a:cubicBezTo>
                  <a:lnTo>
                    <a:pt x="7668" y="3718"/>
                  </a:lnTo>
                  <a:lnTo>
                    <a:pt x="7680" y="3706"/>
                  </a:lnTo>
                  <a:cubicBezTo>
                    <a:pt x="7716" y="3658"/>
                    <a:pt x="7739" y="3658"/>
                    <a:pt x="7775" y="3646"/>
                  </a:cubicBezTo>
                  <a:close/>
                  <a:moveTo>
                    <a:pt x="4257" y="0"/>
                  </a:moveTo>
                  <a:cubicBezTo>
                    <a:pt x="4208" y="0"/>
                    <a:pt x="4158" y="1"/>
                    <a:pt x="4108" y="3"/>
                  </a:cubicBezTo>
                  <a:cubicBezTo>
                    <a:pt x="3037" y="50"/>
                    <a:pt x="2048" y="491"/>
                    <a:pt x="1286" y="1241"/>
                  </a:cubicBezTo>
                  <a:cubicBezTo>
                    <a:pt x="524" y="1991"/>
                    <a:pt x="96" y="2991"/>
                    <a:pt x="48" y="4063"/>
                  </a:cubicBezTo>
                  <a:cubicBezTo>
                    <a:pt x="0" y="5122"/>
                    <a:pt x="358" y="6158"/>
                    <a:pt x="1048" y="6968"/>
                  </a:cubicBezTo>
                  <a:cubicBezTo>
                    <a:pt x="1072" y="7016"/>
                    <a:pt x="1120" y="7027"/>
                    <a:pt x="1179" y="7027"/>
                  </a:cubicBezTo>
                  <a:cubicBezTo>
                    <a:pt x="1227" y="7027"/>
                    <a:pt x="1251" y="7016"/>
                    <a:pt x="1286" y="6980"/>
                  </a:cubicBezTo>
                  <a:cubicBezTo>
                    <a:pt x="1358" y="6920"/>
                    <a:pt x="1358" y="6813"/>
                    <a:pt x="1298" y="6742"/>
                  </a:cubicBezTo>
                  <a:cubicBezTo>
                    <a:pt x="679" y="6004"/>
                    <a:pt x="346" y="5051"/>
                    <a:pt x="393" y="4063"/>
                  </a:cubicBezTo>
                  <a:cubicBezTo>
                    <a:pt x="441" y="3087"/>
                    <a:pt x="834" y="2158"/>
                    <a:pt x="1536" y="1455"/>
                  </a:cubicBezTo>
                  <a:cubicBezTo>
                    <a:pt x="2239" y="765"/>
                    <a:pt x="3156" y="360"/>
                    <a:pt x="4144" y="312"/>
                  </a:cubicBezTo>
                  <a:cubicBezTo>
                    <a:pt x="4200" y="309"/>
                    <a:pt x="4256" y="308"/>
                    <a:pt x="4312" y="308"/>
                  </a:cubicBezTo>
                  <a:cubicBezTo>
                    <a:pt x="4478" y="308"/>
                    <a:pt x="4641" y="321"/>
                    <a:pt x="4811" y="348"/>
                  </a:cubicBezTo>
                  <a:lnTo>
                    <a:pt x="5037" y="622"/>
                  </a:lnTo>
                  <a:lnTo>
                    <a:pt x="4942" y="848"/>
                  </a:lnTo>
                  <a:lnTo>
                    <a:pt x="4811" y="610"/>
                  </a:lnTo>
                  <a:cubicBezTo>
                    <a:pt x="4787" y="550"/>
                    <a:pt x="4727" y="527"/>
                    <a:pt x="4668" y="527"/>
                  </a:cubicBezTo>
                  <a:lnTo>
                    <a:pt x="4132" y="527"/>
                  </a:lnTo>
                  <a:cubicBezTo>
                    <a:pt x="4072" y="527"/>
                    <a:pt x="4013" y="550"/>
                    <a:pt x="3977" y="610"/>
                  </a:cubicBezTo>
                  <a:lnTo>
                    <a:pt x="3608" y="1324"/>
                  </a:lnTo>
                  <a:cubicBezTo>
                    <a:pt x="3560" y="1432"/>
                    <a:pt x="3560" y="1539"/>
                    <a:pt x="3608" y="1634"/>
                  </a:cubicBezTo>
                  <a:cubicBezTo>
                    <a:pt x="3668" y="1729"/>
                    <a:pt x="3751" y="1801"/>
                    <a:pt x="3858" y="1801"/>
                  </a:cubicBezTo>
                  <a:lnTo>
                    <a:pt x="4156" y="1836"/>
                  </a:lnTo>
                  <a:cubicBezTo>
                    <a:pt x="4215" y="1836"/>
                    <a:pt x="4275" y="1813"/>
                    <a:pt x="4310" y="1753"/>
                  </a:cubicBezTo>
                  <a:lnTo>
                    <a:pt x="4430" y="1598"/>
                  </a:lnTo>
                  <a:lnTo>
                    <a:pt x="4489" y="1670"/>
                  </a:lnTo>
                  <a:lnTo>
                    <a:pt x="4441" y="1955"/>
                  </a:lnTo>
                  <a:lnTo>
                    <a:pt x="3929" y="2027"/>
                  </a:lnTo>
                  <a:cubicBezTo>
                    <a:pt x="3906" y="2027"/>
                    <a:pt x="3894" y="2039"/>
                    <a:pt x="3858" y="2051"/>
                  </a:cubicBezTo>
                  <a:lnTo>
                    <a:pt x="3203" y="2527"/>
                  </a:lnTo>
                  <a:cubicBezTo>
                    <a:pt x="3179" y="2563"/>
                    <a:pt x="3144" y="2586"/>
                    <a:pt x="3144" y="2622"/>
                  </a:cubicBezTo>
                  <a:lnTo>
                    <a:pt x="3072" y="2920"/>
                  </a:lnTo>
                  <a:lnTo>
                    <a:pt x="2846" y="2884"/>
                  </a:lnTo>
                  <a:cubicBezTo>
                    <a:pt x="2836" y="2883"/>
                    <a:pt x="2826" y="2883"/>
                    <a:pt x="2816" y="2883"/>
                  </a:cubicBezTo>
                  <a:cubicBezTo>
                    <a:pt x="2686" y="2883"/>
                    <a:pt x="2580" y="2954"/>
                    <a:pt x="2525" y="3087"/>
                  </a:cubicBezTo>
                  <a:lnTo>
                    <a:pt x="2382" y="3456"/>
                  </a:lnTo>
                  <a:cubicBezTo>
                    <a:pt x="2358" y="3527"/>
                    <a:pt x="2358" y="3622"/>
                    <a:pt x="2405" y="3694"/>
                  </a:cubicBezTo>
                  <a:cubicBezTo>
                    <a:pt x="2441" y="3765"/>
                    <a:pt x="2501" y="3825"/>
                    <a:pt x="2596" y="3860"/>
                  </a:cubicBezTo>
                  <a:cubicBezTo>
                    <a:pt x="2441" y="3932"/>
                    <a:pt x="2322" y="4075"/>
                    <a:pt x="2322" y="4241"/>
                  </a:cubicBezTo>
                  <a:lnTo>
                    <a:pt x="2322" y="4313"/>
                  </a:lnTo>
                  <a:lnTo>
                    <a:pt x="1870" y="4849"/>
                  </a:lnTo>
                  <a:cubicBezTo>
                    <a:pt x="1786" y="4932"/>
                    <a:pt x="1763" y="5051"/>
                    <a:pt x="1763" y="5146"/>
                  </a:cubicBezTo>
                  <a:lnTo>
                    <a:pt x="1763" y="5777"/>
                  </a:lnTo>
                  <a:cubicBezTo>
                    <a:pt x="1763" y="5944"/>
                    <a:pt x="1822" y="6087"/>
                    <a:pt x="1941" y="6194"/>
                  </a:cubicBezTo>
                  <a:lnTo>
                    <a:pt x="2382" y="6623"/>
                  </a:lnTo>
                  <a:cubicBezTo>
                    <a:pt x="2489" y="6718"/>
                    <a:pt x="2608" y="6777"/>
                    <a:pt x="2739" y="6789"/>
                  </a:cubicBezTo>
                  <a:lnTo>
                    <a:pt x="4049" y="6908"/>
                  </a:lnTo>
                  <a:lnTo>
                    <a:pt x="4049" y="6956"/>
                  </a:lnTo>
                  <a:cubicBezTo>
                    <a:pt x="4037" y="7111"/>
                    <a:pt x="4096" y="7266"/>
                    <a:pt x="4227" y="7373"/>
                  </a:cubicBezTo>
                  <a:lnTo>
                    <a:pt x="4465" y="7551"/>
                  </a:lnTo>
                  <a:lnTo>
                    <a:pt x="4453" y="7587"/>
                  </a:lnTo>
                  <a:cubicBezTo>
                    <a:pt x="4394" y="7766"/>
                    <a:pt x="4453" y="7944"/>
                    <a:pt x="4584" y="8063"/>
                  </a:cubicBezTo>
                  <a:lnTo>
                    <a:pt x="4668" y="8123"/>
                  </a:lnTo>
                  <a:cubicBezTo>
                    <a:pt x="4608" y="8123"/>
                    <a:pt x="4561" y="8147"/>
                    <a:pt x="4501" y="8147"/>
                  </a:cubicBezTo>
                  <a:cubicBezTo>
                    <a:pt x="4451" y="8148"/>
                    <a:pt x="4402" y="8149"/>
                    <a:pt x="4353" y="8149"/>
                  </a:cubicBezTo>
                  <a:cubicBezTo>
                    <a:pt x="3418" y="8149"/>
                    <a:pt x="2523" y="7829"/>
                    <a:pt x="1822" y="7230"/>
                  </a:cubicBezTo>
                  <a:cubicBezTo>
                    <a:pt x="1793" y="7206"/>
                    <a:pt x="1759" y="7195"/>
                    <a:pt x="1724" y="7195"/>
                  </a:cubicBezTo>
                  <a:cubicBezTo>
                    <a:pt x="1672" y="7195"/>
                    <a:pt x="1619" y="7218"/>
                    <a:pt x="1584" y="7254"/>
                  </a:cubicBezTo>
                  <a:cubicBezTo>
                    <a:pt x="1524" y="7325"/>
                    <a:pt x="1536" y="7432"/>
                    <a:pt x="1596" y="7492"/>
                  </a:cubicBezTo>
                  <a:cubicBezTo>
                    <a:pt x="2358" y="8123"/>
                    <a:pt x="3322" y="8480"/>
                    <a:pt x="4322" y="8480"/>
                  </a:cubicBezTo>
                  <a:lnTo>
                    <a:pt x="4501" y="8480"/>
                  </a:lnTo>
                  <a:cubicBezTo>
                    <a:pt x="5573" y="8444"/>
                    <a:pt x="6573" y="7992"/>
                    <a:pt x="7323" y="7254"/>
                  </a:cubicBezTo>
                  <a:cubicBezTo>
                    <a:pt x="8085" y="6492"/>
                    <a:pt x="8513" y="5492"/>
                    <a:pt x="8561" y="4420"/>
                  </a:cubicBezTo>
                  <a:cubicBezTo>
                    <a:pt x="8573" y="3289"/>
                    <a:pt x="8216" y="2265"/>
                    <a:pt x="7537" y="1455"/>
                  </a:cubicBezTo>
                  <a:cubicBezTo>
                    <a:pt x="7506" y="1418"/>
                    <a:pt x="7462" y="1400"/>
                    <a:pt x="7417" y="1400"/>
                  </a:cubicBezTo>
                  <a:cubicBezTo>
                    <a:pt x="7375" y="1400"/>
                    <a:pt x="7333" y="1415"/>
                    <a:pt x="7299" y="1443"/>
                  </a:cubicBezTo>
                  <a:cubicBezTo>
                    <a:pt x="7228" y="1503"/>
                    <a:pt x="7228" y="1610"/>
                    <a:pt x="7287" y="1682"/>
                  </a:cubicBezTo>
                  <a:cubicBezTo>
                    <a:pt x="7728" y="2217"/>
                    <a:pt x="8025" y="2860"/>
                    <a:pt x="8144" y="3539"/>
                  </a:cubicBezTo>
                  <a:lnTo>
                    <a:pt x="8097" y="3503"/>
                  </a:lnTo>
                  <a:cubicBezTo>
                    <a:pt x="8018" y="3424"/>
                    <a:pt x="7923" y="3378"/>
                    <a:pt x="7804" y="3378"/>
                  </a:cubicBezTo>
                  <a:cubicBezTo>
                    <a:pt x="7780" y="3378"/>
                    <a:pt x="7754" y="3380"/>
                    <a:pt x="7728" y="3384"/>
                  </a:cubicBezTo>
                  <a:cubicBezTo>
                    <a:pt x="7597" y="3396"/>
                    <a:pt x="7478" y="3468"/>
                    <a:pt x="7406" y="3587"/>
                  </a:cubicBezTo>
                  <a:lnTo>
                    <a:pt x="7370" y="3634"/>
                  </a:lnTo>
                  <a:cubicBezTo>
                    <a:pt x="7299" y="3634"/>
                    <a:pt x="7228" y="3658"/>
                    <a:pt x="7168" y="3718"/>
                  </a:cubicBezTo>
                  <a:lnTo>
                    <a:pt x="6942" y="3468"/>
                  </a:lnTo>
                  <a:cubicBezTo>
                    <a:pt x="6911" y="3430"/>
                    <a:pt x="6866" y="3412"/>
                    <a:pt x="6821" y="3412"/>
                  </a:cubicBezTo>
                  <a:cubicBezTo>
                    <a:pt x="6780" y="3412"/>
                    <a:pt x="6738" y="3427"/>
                    <a:pt x="6704" y="3456"/>
                  </a:cubicBezTo>
                  <a:cubicBezTo>
                    <a:pt x="6632" y="3515"/>
                    <a:pt x="6632" y="3622"/>
                    <a:pt x="6692" y="3694"/>
                  </a:cubicBezTo>
                  <a:lnTo>
                    <a:pt x="7013" y="4099"/>
                  </a:lnTo>
                  <a:cubicBezTo>
                    <a:pt x="7049" y="4122"/>
                    <a:pt x="7085" y="4146"/>
                    <a:pt x="7132" y="4146"/>
                  </a:cubicBezTo>
                  <a:cubicBezTo>
                    <a:pt x="7180" y="4146"/>
                    <a:pt x="7228" y="4134"/>
                    <a:pt x="7251" y="4110"/>
                  </a:cubicBezTo>
                  <a:lnTo>
                    <a:pt x="7358" y="4003"/>
                  </a:lnTo>
                  <a:lnTo>
                    <a:pt x="7489" y="4099"/>
                  </a:lnTo>
                  <a:lnTo>
                    <a:pt x="7001" y="5075"/>
                  </a:lnTo>
                  <a:lnTo>
                    <a:pt x="6966" y="5075"/>
                  </a:lnTo>
                  <a:cubicBezTo>
                    <a:pt x="6930" y="5075"/>
                    <a:pt x="6894" y="5063"/>
                    <a:pt x="6870" y="5027"/>
                  </a:cubicBezTo>
                  <a:lnTo>
                    <a:pt x="6215" y="4230"/>
                  </a:lnTo>
                  <a:cubicBezTo>
                    <a:pt x="6181" y="4188"/>
                    <a:pt x="6129" y="4170"/>
                    <a:pt x="6079" y="4170"/>
                  </a:cubicBezTo>
                  <a:cubicBezTo>
                    <a:pt x="6043" y="4170"/>
                    <a:pt x="6007" y="4179"/>
                    <a:pt x="5977" y="4194"/>
                  </a:cubicBezTo>
                  <a:cubicBezTo>
                    <a:pt x="5894" y="4253"/>
                    <a:pt x="5894" y="4360"/>
                    <a:pt x="5942" y="4432"/>
                  </a:cubicBezTo>
                  <a:lnTo>
                    <a:pt x="6596" y="5242"/>
                  </a:lnTo>
                  <a:cubicBezTo>
                    <a:pt x="6684" y="5351"/>
                    <a:pt x="6811" y="5410"/>
                    <a:pt x="6932" y="5410"/>
                  </a:cubicBezTo>
                  <a:cubicBezTo>
                    <a:pt x="6944" y="5410"/>
                    <a:pt x="6955" y="5409"/>
                    <a:pt x="6966" y="5408"/>
                  </a:cubicBezTo>
                  <a:lnTo>
                    <a:pt x="7180" y="5384"/>
                  </a:lnTo>
                  <a:lnTo>
                    <a:pt x="6525" y="6908"/>
                  </a:lnTo>
                  <a:cubicBezTo>
                    <a:pt x="6477" y="7016"/>
                    <a:pt x="6418" y="7111"/>
                    <a:pt x="6335" y="7206"/>
                  </a:cubicBezTo>
                  <a:lnTo>
                    <a:pt x="5811" y="7825"/>
                  </a:lnTo>
                  <a:cubicBezTo>
                    <a:pt x="5537" y="7944"/>
                    <a:pt x="5275" y="8028"/>
                    <a:pt x="4989" y="8087"/>
                  </a:cubicBezTo>
                  <a:lnTo>
                    <a:pt x="4703" y="7825"/>
                  </a:lnTo>
                  <a:cubicBezTo>
                    <a:pt x="4680" y="7801"/>
                    <a:pt x="4668" y="7754"/>
                    <a:pt x="4680" y="7706"/>
                  </a:cubicBezTo>
                  <a:lnTo>
                    <a:pt x="4727" y="7551"/>
                  </a:lnTo>
                  <a:cubicBezTo>
                    <a:pt x="4739" y="7468"/>
                    <a:pt x="4727" y="7408"/>
                    <a:pt x="4668" y="7373"/>
                  </a:cubicBezTo>
                  <a:lnTo>
                    <a:pt x="4334" y="7123"/>
                  </a:lnTo>
                  <a:cubicBezTo>
                    <a:pt x="4310" y="7099"/>
                    <a:pt x="4287" y="7075"/>
                    <a:pt x="4287" y="7027"/>
                  </a:cubicBezTo>
                  <a:lnTo>
                    <a:pt x="4322" y="6813"/>
                  </a:lnTo>
                  <a:cubicBezTo>
                    <a:pt x="4322" y="6777"/>
                    <a:pt x="4322" y="6730"/>
                    <a:pt x="4287" y="6694"/>
                  </a:cubicBezTo>
                  <a:cubicBezTo>
                    <a:pt x="4263" y="6670"/>
                    <a:pt x="4215" y="6635"/>
                    <a:pt x="4168" y="6635"/>
                  </a:cubicBezTo>
                  <a:lnTo>
                    <a:pt x="2679" y="6504"/>
                  </a:lnTo>
                  <a:cubicBezTo>
                    <a:pt x="2620" y="6504"/>
                    <a:pt x="2560" y="6480"/>
                    <a:pt x="2536" y="6432"/>
                  </a:cubicBezTo>
                  <a:lnTo>
                    <a:pt x="2084" y="6004"/>
                  </a:lnTo>
                  <a:cubicBezTo>
                    <a:pt x="2048" y="5956"/>
                    <a:pt x="2013" y="5884"/>
                    <a:pt x="2013" y="5825"/>
                  </a:cubicBezTo>
                  <a:lnTo>
                    <a:pt x="2013" y="5194"/>
                  </a:lnTo>
                  <a:cubicBezTo>
                    <a:pt x="2013" y="5170"/>
                    <a:pt x="2024" y="5134"/>
                    <a:pt x="2048" y="5122"/>
                  </a:cubicBezTo>
                  <a:lnTo>
                    <a:pt x="2548" y="4539"/>
                  </a:lnTo>
                  <a:cubicBezTo>
                    <a:pt x="2584" y="4515"/>
                    <a:pt x="2596" y="4480"/>
                    <a:pt x="2596" y="4432"/>
                  </a:cubicBezTo>
                  <a:lnTo>
                    <a:pt x="2596" y="4301"/>
                  </a:lnTo>
                  <a:cubicBezTo>
                    <a:pt x="2596" y="4253"/>
                    <a:pt x="2620" y="4218"/>
                    <a:pt x="2667" y="4194"/>
                  </a:cubicBezTo>
                  <a:lnTo>
                    <a:pt x="3072" y="4015"/>
                  </a:lnTo>
                  <a:lnTo>
                    <a:pt x="3810" y="4003"/>
                  </a:lnTo>
                  <a:cubicBezTo>
                    <a:pt x="3834" y="4003"/>
                    <a:pt x="3846" y="4015"/>
                    <a:pt x="3846" y="4039"/>
                  </a:cubicBezTo>
                  <a:cubicBezTo>
                    <a:pt x="3858" y="4170"/>
                    <a:pt x="3965" y="4289"/>
                    <a:pt x="4096" y="4313"/>
                  </a:cubicBezTo>
                  <a:lnTo>
                    <a:pt x="4632" y="4491"/>
                  </a:lnTo>
                  <a:cubicBezTo>
                    <a:pt x="4668" y="4503"/>
                    <a:pt x="4705" y="4510"/>
                    <a:pt x="4741" y="4510"/>
                  </a:cubicBezTo>
                  <a:cubicBezTo>
                    <a:pt x="4813" y="4510"/>
                    <a:pt x="4882" y="4484"/>
                    <a:pt x="4930" y="4420"/>
                  </a:cubicBezTo>
                  <a:cubicBezTo>
                    <a:pt x="5001" y="4360"/>
                    <a:pt x="5037" y="4253"/>
                    <a:pt x="5025" y="4170"/>
                  </a:cubicBezTo>
                  <a:lnTo>
                    <a:pt x="5692" y="4110"/>
                  </a:lnTo>
                  <a:cubicBezTo>
                    <a:pt x="5823" y="4099"/>
                    <a:pt x="5930" y="4039"/>
                    <a:pt x="6013" y="3932"/>
                  </a:cubicBezTo>
                  <a:cubicBezTo>
                    <a:pt x="6096" y="3825"/>
                    <a:pt x="6120" y="3694"/>
                    <a:pt x="6096" y="3575"/>
                  </a:cubicBezTo>
                  <a:lnTo>
                    <a:pt x="6073" y="3479"/>
                  </a:lnTo>
                  <a:cubicBezTo>
                    <a:pt x="6050" y="3344"/>
                    <a:pt x="5931" y="3240"/>
                    <a:pt x="5776" y="3240"/>
                  </a:cubicBezTo>
                  <a:cubicBezTo>
                    <a:pt x="5768" y="3240"/>
                    <a:pt x="5760" y="3241"/>
                    <a:pt x="5751" y="3241"/>
                  </a:cubicBezTo>
                  <a:lnTo>
                    <a:pt x="5406" y="3277"/>
                  </a:lnTo>
                  <a:lnTo>
                    <a:pt x="5346" y="3217"/>
                  </a:lnTo>
                  <a:lnTo>
                    <a:pt x="5811" y="2753"/>
                  </a:lnTo>
                  <a:cubicBezTo>
                    <a:pt x="5870" y="2694"/>
                    <a:pt x="5870" y="2586"/>
                    <a:pt x="5811" y="2515"/>
                  </a:cubicBezTo>
                  <a:cubicBezTo>
                    <a:pt x="5781" y="2485"/>
                    <a:pt x="5739" y="2470"/>
                    <a:pt x="5696" y="2470"/>
                  </a:cubicBezTo>
                  <a:cubicBezTo>
                    <a:pt x="5653" y="2470"/>
                    <a:pt x="5608" y="2485"/>
                    <a:pt x="5573" y="2515"/>
                  </a:cubicBezTo>
                  <a:lnTo>
                    <a:pt x="5001" y="3063"/>
                  </a:lnTo>
                  <a:lnTo>
                    <a:pt x="4811" y="3146"/>
                  </a:lnTo>
                  <a:lnTo>
                    <a:pt x="4287" y="2741"/>
                  </a:lnTo>
                  <a:cubicBezTo>
                    <a:pt x="4260" y="2714"/>
                    <a:pt x="4220" y="2701"/>
                    <a:pt x="4181" y="2701"/>
                  </a:cubicBezTo>
                  <a:cubicBezTo>
                    <a:pt x="4168" y="2701"/>
                    <a:pt x="4156" y="2703"/>
                    <a:pt x="4144" y="2706"/>
                  </a:cubicBezTo>
                  <a:lnTo>
                    <a:pt x="3418" y="2944"/>
                  </a:lnTo>
                  <a:cubicBezTo>
                    <a:pt x="3394" y="2944"/>
                    <a:pt x="3370" y="2967"/>
                    <a:pt x="3358" y="2979"/>
                  </a:cubicBezTo>
                  <a:lnTo>
                    <a:pt x="3394" y="2753"/>
                  </a:lnTo>
                  <a:lnTo>
                    <a:pt x="3977" y="2336"/>
                  </a:lnTo>
                  <a:lnTo>
                    <a:pt x="4572" y="2253"/>
                  </a:lnTo>
                  <a:cubicBezTo>
                    <a:pt x="4644" y="2229"/>
                    <a:pt x="4703" y="2170"/>
                    <a:pt x="4703" y="2110"/>
                  </a:cubicBezTo>
                  <a:lnTo>
                    <a:pt x="4787" y="1634"/>
                  </a:lnTo>
                  <a:cubicBezTo>
                    <a:pt x="4787" y="1598"/>
                    <a:pt x="4787" y="1551"/>
                    <a:pt x="4751" y="1515"/>
                  </a:cubicBezTo>
                  <a:lnTo>
                    <a:pt x="4513" y="1205"/>
                  </a:lnTo>
                  <a:cubicBezTo>
                    <a:pt x="4489" y="1158"/>
                    <a:pt x="4430" y="1146"/>
                    <a:pt x="4382" y="1146"/>
                  </a:cubicBezTo>
                  <a:cubicBezTo>
                    <a:pt x="4322" y="1146"/>
                    <a:pt x="4275" y="1182"/>
                    <a:pt x="4251" y="1217"/>
                  </a:cubicBezTo>
                  <a:lnTo>
                    <a:pt x="4072" y="1491"/>
                  </a:lnTo>
                  <a:lnTo>
                    <a:pt x="3870" y="1479"/>
                  </a:lnTo>
                  <a:lnTo>
                    <a:pt x="4203" y="860"/>
                  </a:lnTo>
                  <a:lnTo>
                    <a:pt x="4525" y="860"/>
                  </a:lnTo>
                  <a:lnTo>
                    <a:pt x="4787" y="1324"/>
                  </a:lnTo>
                  <a:cubicBezTo>
                    <a:pt x="4811" y="1384"/>
                    <a:pt x="4870" y="1420"/>
                    <a:pt x="4930" y="1420"/>
                  </a:cubicBezTo>
                  <a:cubicBezTo>
                    <a:pt x="4989" y="1420"/>
                    <a:pt x="5049" y="1372"/>
                    <a:pt x="5084" y="1312"/>
                  </a:cubicBezTo>
                  <a:lnTo>
                    <a:pt x="5323" y="765"/>
                  </a:lnTo>
                  <a:cubicBezTo>
                    <a:pt x="5358" y="658"/>
                    <a:pt x="5346" y="550"/>
                    <a:pt x="5287" y="467"/>
                  </a:cubicBezTo>
                  <a:lnTo>
                    <a:pt x="5287" y="467"/>
                  </a:lnTo>
                  <a:cubicBezTo>
                    <a:pt x="5834" y="610"/>
                    <a:pt x="6346" y="884"/>
                    <a:pt x="6787" y="1253"/>
                  </a:cubicBezTo>
                  <a:cubicBezTo>
                    <a:pt x="6825" y="1280"/>
                    <a:pt x="6864" y="1292"/>
                    <a:pt x="6903" y="1292"/>
                  </a:cubicBezTo>
                  <a:cubicBezTo>
                    <a:pt x="6949" y="1292"/>
                    <a:pt x="6992" y="1274"/>
                    <a:pt x="7025" y="1241"/>
                  </a:cubicBezTo>
                  <a:cubicBezTo>
                    <a:pt x="7085" y="1158"/>
                    <a:pt x="7073" y="1062"/>
                    <a:pt x="7013" y="1003"/>
                  </a:cubicBezTo>
                  <a:cubicBezTo>
                    <a:pt x="6253" y="345"/>
                    <a:pt x="5266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5" name="Google Shape;11845;p80"/>
          <p:cNvGrpSpPr/>
          <p:nvPr/>
        </p:nvGrpSpPr>
        <p:grpSpPr>
          <a:xfrm>
            <a:off x="1289311" y="2751972"/>
            <a:ext cx="408156" cy="299783"/>
            <a:chOff x="1289311" y="2926222"/>
            <a:chExt cx="408156" cy="299783"/>
          </a:xfrm>
          <a:solidFill>
            <a:schemeClr val="tx1"/>
          </a:solidFill>
        </p:grpSpPr>
        <p:sp>
          <p:nvSpPr>
            <p:cNvPr id="11846" name="Google Shape;11846;p80"/>
            <p:cNvSpPr/>
            <p:nvPr/>
          </p:nvSpPr>
          <p:spPr>
            <a:xfrm>
              <a:off x="1334029" y="2952385"/>
              <a:ext cx="318339" cy="216395"/>
            </a:xfrm>
            <a:custGeom>
              <a:avLst/>
              <a:gdLst/>
              <a:ahLst/>
              <a:cxnLst/>
              <a:rect l="l" t="t" r="r" b="b"/>
              <a:pathLst>
                <a:path w="10002" h="6799" extrusionOk="0">
                  <a:moveTo>
                    <a:pt x="3203" y="1369"/>
                  </a:moveTo>
                  <a:cubicBezTo>
                    <a:pt x="3429" y="1369"/>
                    <a:pt x="3620" y="1548"/>
                    <a:pt x="3620" y="1786"/>
                  </a:cubicBezTo>
                  <a:lnTo>
                    <a:pt x="3620" y="2179"/>
                  </a:lnTo>
                  <a:cubicBezTo>
                    <a:pt x="3620" y="2524"/>
                    <a:pt x="3334" y="2798"/>
                    <a:pt x="3012" y="2798"/>
                  </a:cubicBezTo>
                  <a:cubicBezTo>
                    <a:pt x="2679" y="2798"/>
                    <a:pt x="2381" y="2524"/>
                    <a:pt x="2381" y="2179"/>
                  </a:cubicBezTo>
                  <a:lnTo>
                    <a:pt x="2381" y="1786"/>
                  </a:lnTo>
                  <a:cubicBezTo>
                    <a:pt x="2381" y="1560"/>
                    <a:pt x="2560" y="1369"/>
                    <a:pt x="2798" y="1369"/>
                  </a:cubicBezTo>
                  <a:close/>
                  <a:moveTo>
                    <a:pt x="8013" y="1191"/>
                  </a:moveTo>
                  <a:cubicBezTo>
                    <a:pt x="8132" y="1191"/>
                    <a:pt x="8215" y="1274"/>
                    <a:pt x="8215" y="1393"/>
                  </a:cubicBezTo>
                  <a:lnTo>
                    <a:pt x="8215" y="1989"/>
                  </a:lnTo>
                  <a:cubicBezTo>
                    <a:pt x="8215" y="2060"/>
                    <a:pt x="8168" y="2131"/>
                    <a:pt x="8108" y="2167"/>
                  </a:cubicBezTo>
                  <a:cubicBezTo>
                    <a:pt x="8061" y="2203"/>
                    <a:pt x="8025" y="2262"/>
                    <a:pt x="8025" y="2334"/>
                  </a:cubicBezTo>
                  <a:lnTo>
                    <a:pt x="8025" y="2632"/>
                  </a:lnTo>
                  <a:cubicBezTo>
                    <a:pt x="8025" y="2715"/>
                    <a:pt x="8085" y="2798"/>
                    <a:pt x="8168" y="2810"/>
                  </a:cubicBezTo>
                  <a:lnTo>
                    <a:pt x="8680" y="2929"/>
                  </a:lnTo>
                  <a:cubicBezTo>
                    <a:pt x="8763" y="2953"/>
                    <a:pt x="8847" y="3036"/>
                    <a:pt x="8847" y="3132"/>
                  </a:cubicBezTo>
                  <a:lnTo>
                    <a:pt x="8847" y="3191"/>
                  </a:lnTo>
                  <a:lnTo>
                    <a:pt x="6799" y="3191"/>
                  </a:lnTo>
                  <a:lnTo>
                    <a:pt x="6799" y="3132"/>
                  </a:lnTo>
                  <a:cubicBezTo>
                    <a:pt x="6799" y="3024"/>
                    <a:pt x="6858" y="2953"/>
                    <a:pt x="6965" y="2929"/>
                  </a:cubicBezTo>
                  <a:lnTo>
                    <a:pt x="7477" y="2810"/>
                  </a:lnTo>
                  <a:cubicBezTo>
                    <a:pt x="7561" y="2798"/>
                    <a:pt x="7620" y="2715"/>
                    <a:pt x="7620" y="2632"/>
                  </a:cubicBezTo>
                  <a:lnTo>
                    <a:pt x="7620" y="2334"/>
                  </a:lnTo>
                  <a:cubicBezTo>
                    <a:pt x="7596" y="2274"/>
                    <a:pt x="7561" y="2215"/>
                    <a:pt x="7501" y="2167"/>
                  </a:cubicBezTo>
                  <a:cubicBezTo>
                    <a:pt x="7430" y="2120"/>
                    <a:pt x="7406" y="2060"/>
                    <a:pt x="7406" y="1989"/>
                  </a:cubicBezTo>
                  <a:lnTo>
                    <a:pt x="7406" y="1393"/>
                  </a:lnTo>
                  <a:cubicBezTo>
                    <a:pt x="7406" y="1274"/>
                    <a:pt x="7489" y="1191"/>
                    <a:pt x="7608" y="1191"/>
                  </a:cubicBezTo>
                  <a:close/>
                  <a:moveTo>
                    <a:pt x="9620" y="369"/>
                  </a:moveTo>
                  <a:lnTo>
                    <a:pt x="9620" y="3191"/>
                  </a:lnTo>
                  <a:lnTo>
                    <a:pt x="9192" y="3191"/>
                  </a:lnTo>
                  <a:lnTo>
                    <a:pt x="9192" y="3132"/>
                  </a:lnTo>
                  <a:cubicBezTo>
                    <a:pt x="9192" y="2870"/>
                    <a:pt x="9013" y="2632"/>
                    <a:pt x="8739" y="2572"/>
                  </a:cubicBezTo>
                  <a:lnTo>
                    <a:pt x="8382" y="2477"/>
                  </a:lnTo>
                  <a:lnTo>
                    <a:pt x="8382" y="2417"/>
                  </a:lnTo>
                  <a:cubicBezTo>
                    <a:pt x="8501" y="2322"/>
                    <a:pt x="8573" y="2155"/>
                    <a:pt x="8573" y="1977"/>
                  </a:cubicBezTo>
                  <a:lnTo>
                    <a:pt x="8573" y="1381"/>
                  </a:lnTo>
                  <a:cubicBezTo>
                    <a:pt x="8573" y="1048"/>
                    <a:pt x="8311" y="786"/>
                    <a:pt x="7977" y="786"/>
                  </a:cubicBezTo>
                  <a:lnTo>
                    <a:pt x="7584" y="786"/>
                  </a:lnTo>
                  <a:cubicBezTo>
                    <a:pt x="7251" y="786"/>
                    <a:pt x="6989" y="1048"/>
                    <a:pt x="6989" y="1381"/>
                  </a:cubicBezTo>
                  <a:lnTo>
                    <a:pt x="6989" y="1977"/>
                  </a:lnTo>
                  <a:cubicBezTo>
                    <a:pt x="6989" y="2143"/>
                    <a:pt x="7061" y="2298"/>
                    <a:pt x="7180" y="2417"/>
                  </a:cubicBezTo>
                  <a:lnTo>
                    <a:pt x="7180" y="2477"/>
                  </a:lnTo>
                  <a:lnTo>
                    <a:pt x="6822" y="2572"/>
                  </a:lnTo>
                  <a:cubicBezTo>
                    <a:pt x="6549" y="2632"/>
                    <a:pt x="6370" y="2870"/>
                    <a:pt x="6370" y="3132"/>
                  </a:cubicBezTo>
                  <a:lnTo>
                    <a:pt x="6370" y="3191"/>
                  </a:lnTo>
                  <a:lnTo>
                    <a:pt x="5941" y="3191"/>
                  </a:lnTo>
                  <a:lnTo>
                    <a:pt x="5941" y="369"/>
                  </a:lnTo>
                  <a:close/>
                  <a:moveTo>
                    <a:pt x="3227" y="3179"/>
                  </a:moveTo>
                  <a:lnTo>
                    <a:pt x="3227" y="3274"/>
                  </a:lnTo>
                  <a:cubicBezTo>
                    <a:pt x="3203" y="3346"/>
                    <a:pt x="3239" y="3405"/>
                    <a:pt x="3262" y="3465"/>
                  </a:cubicBezTo>
                  <a:lnTo>
                    <a:pt x="3012" y="3715"/>
                  </a:lnTo>
                  <a:lnTo>
                    <a:pt x="3001" y="3715"/>
                  </a:lnTo>
                  <a:lnTo>
                    <a:pt x="2739" y="3465"/>
                  </a:lnTo>
                  <a:cubicBezTo>
                    <a:pt x="2774" y="3405"/>
                    <a:pt x="2798" y="3346"/>
                    <a:pt x="2798" y="3274"/>
                  </a:cubicBezTo>
                  <a:lnTo>
                    <a:pt x="2798" y="3179"/>
                  </a:lnTo>
                  <a:close/>
                  <a:moveTo>
                    <a:pt x="3572" y="3667"/>
                  </a:moveTo>
                  <a:lnTo>
                    <a:pt x="3953" y="3822"/>
                  </a:lnTo>
                  <a:cubicBezTo>
                    <a:pt x="4108" y="3882"/>
                    <a:pt x="4215" y="4048"/>
                    <a:pt x="4215" y="4203"/>
                  </a:cubicBezTo>
                  <a:lnTo>
                    <a:pt x="4215" y="5394"/>
                  </a:lnTo>
                  <a:cubicBezTo>
                    <a:pt x="4215" y="5513"/>
                    <a:pt x="4132" y="5608"/>
                    <a:pt x="4013" y="5608"/>
                  </a:cubicBezTo>
                  <a:lnTo>
                    <a:pt x="3191" y="5608"/>
                  </a:lnTo>
                  <a:lnTo>
                    <a:pt x="3191" y="5382"/>
                  </a:lnTo>
                  <a:lnTo>
                    <a:pt x="3608" y="5382"/>
                  </a:lnTo>
                  <a:cubicBezTo>
                    <a:pt x="3715" y="5382"/>
                    <a:pt x="3798" y="5299"/>
                    <a:pt x="3798" y="5191"/>
                  </a:cubicBezTo>
                  <a:lnTo>
                    <a:pt x="3798" y="4596"/>
                  </a:lnTo>
                  <a:cubicBezTo>
                    <a:pt x="3798" y="4489"/>
                    <a:pt x="3715" y="4406"/>
                    <a:pt x="3608" y="4406"/>
                  </a:cubicBezTo>
                  <a:cubicBezTo>
                    <a:pt x="3501" y="4406"/>
                    <a:pt x="3417" y="4489"/>
                    <a:pt x="3417" y="4596"/>
                  </a:cubicBezTo>
                  <a:lnTo>
                    <a:pt x="3417" y="5013"/>
                  </a:lnTo>
                  <a:lnTo>
                    <a:pt x="2584" y="5013"/>
                  </a:lnTo>
                  <a:lnTo>
                    <a:pt x="2584" y="4596"/>
                  </a:lnTo>
                  <a:cubicBezTo>
                    <a:pt x="2584" y="4489"/>
                    <a:pt x="2489" y="4406"/>
                    <a:pt x="2381" y="4406"/>
                  </a:cubicBezTo>
                  <a:cubicBezTo>
                    <a:pt x="2286" y="4406"/>
                    <a:pt x="2191" y="4489"/>
                    <a:pt x="2191" y="4596"/>
                  </a:cubicBezTo>
                  <a:lnTo>
                    <a:pt x="2191" y="5191"/>
                  </a:lnTo>
                  <a:cubicBezTo>
                    <a:pt x="2191" y="5299"/>
                    <a:pt x="2286" y="5382"/>
                    <a:pt x="2381" y="5382"/>
                  </a:cubicBezTo>
                  <a:lnTo>
                    <a:pt x="2798" y="5382"/>
                  </a:lnTo>
                  <a:lnTo>
                    <a:pt x="2798" y="5608"/>
                  </a:lnTo>
                  <a:lnTo>
                    <a:pt x="1989" y="5608"/>
                  </a:lnTo>
                  <a:cubicBezTo>
                    <a:pt x="1869" y="5608"/>
                    <a:pt x="1774" y="5513"/>
                    <a:pt x="1774" y="5394"/>
                  </a:cubicBezTo>
                  <a:lnTo>
                    <a:pt x="1774" y="4203"/>
                  </a:lnTo>
                  <a:cubicBezTo>
                    <a:pt x="1774" y="4048"/>
                    <a:pt x="1881" y="3882"/>
                    <a:pt x="2048" y="3822"/>
                  </a:cubicBezTo>
                  <a:lnTo>
                    <a:pt x="2417" y="3667"/>
                  </a:lnTo>
                  <a:lnTo>
                    <a:pt x="2727" y="3989"/>
                  </a:lnTo>
                  <a:cubicBezTo>
                    <a:pt x="2798" y="4060"/>
                    <a:pt x="2905" y="4108"/>
                    <a:pt x="3001" y="4108"/>
                  </a:cubicBezTo>
                  <a:cubicBezTo>
                    <a:pt x="3096" y="4108"/>
                    <a:pt x="3191" y="4060"/>
                    <a:pt x="3262" y="3989"/>
                  </a:cubicBezTo>
                  <a:lnTo>
                    <a:pt x="3572" y="3667"/>
                  </a:lnTo>
                  <a:close/>
                  <a:moveTo>
                    <a:pt x="5632" y="5596"/>
                  </a:moveTo>
                  <a:lnTo>
                    <a:pt x="5632" y="6406"/>
                  </a:lnTo>
                  <a:lnTo>
                    <a:pt x="381" y="6406"/>
                  </a:lnTo>
                  <a:lnTo>
                    <a:pt x="381" y="5596"/>
                  </a:lnTo>
                  <a:lnTo>
                    <a:pt x="1429" y="5596"/>
                  </a:lnTo>
                  <a:cubicBezTo>
                    <a:pt x="1512" y="5834"/>
                    <a:pt x="1727" y="5989"/>
                    <a:pt x="2000" y="5989"/>
                  </a:cubicBezTo>
                  <a:lnTo>
                    <a:pt x="4013" y="5989"/>
                  </a:lnTo>
                  <a:cubicBezTo>
                    <a:pt x="4263" y="5989"/>
                    <a:pt x="4489" y="5834"/>
                    <a:pt x="4572" y="5596"/>
                  </a:cubicBezTo>
                  <a:close/>
                  <a:moveTo>
                    <a:pt x="8025" y="4406"/>
                  </a:moveTo>
                  <a:cubicBezTo>
                    <a:pt x="8144" y="4406"/>
                    <a:pt x="8227" y="4489"/>
                    <a:pt x="8227" y="4608"/>
                  </a:cubicBezTo>
                  <a:lnTo>
                    <a:pt x="8227" y="5203"/>
                  </a:lnTo>
                  <a:cubicBezTo>
                    <a:pt x="8227" y="5275"/>
                    <a:pt x="8192" y="5358"/>
                    <a:pt x="8132" y="5382"/>
                  </a:cubicBezTo>
                  <a:cubicBezTo>
                    <a:pt x="8073" y="5418"/>
                    <a:pt x="8037" y="5477"/>
                    <a:pt x="8037" y="5549"/>
                  </a:cubicBezTo>
                  <a:lnTo>
                    <a:pt x="8037" y="5846"/>
                  </a:lnTo>
                  <a:cubicBezTo>
                    <a:pt x="8037" y="5930"/>
                    <a:pt x="8096" y="6013"/>
                    <a:pt x="8192" y="6025"/>
                  </a:cubicBezTo>
                  <a:lnTo>
                    <a:pt x="8692" y="6144"/>
                  </a:lnTo>
                  <a:cubicBezTo>
                    <a:pt x="8787" y="6168"/>
                    <a:pt x="8858" y="6251"/>
                    <a:pt x="8858" y="6346"/>
                  </a:cubicBezTo>
                  <a:lnTo>
                    <a:pt x="8858" y="6406"/>
                  </a:lnTo>
                  <a:lnTo>
                    <a:pt x="6787" y="6406"/>
                  </a:lnTo>
                  <a:lnTo>
                    <a:pt x="6787" y="6346"/>
                  </a:lnTo>
                  <a:cubicBezTo>
                    <a:pt x="6787" y="6251"/>
                    <a:pt x="6846" y="6168"/>
                    <a:pt x="6953" y="6144"/>
                  </a:cubicBezTo>
                  <a:lnTo>
                    <a:pt x="7465" y="6025"/>
                  </a:lnTo>
                  <a:cubicBezTo>
                    <a:pt x="7549" y="6013"/>
                    <a:pt x="7608" y="5930"/>
                    <a:pt x="7608" y="5846"/>
                  </a:cubicBezTo>
                  <a:lnTo>
                    <a:pt x="7608" y="5549"/>
                  </a:lnTo>
                  <a:cubicBezTo>
                    <a:pt x="7608" y="5489"/>
                    <a:pt x="7584" y="5418"/>
                    <a:pt x="7513" y="5382"/>
                  </a:cubicBezTo>
                  <a:cubicBezTo>
                    <a:pt x="7442" y="5334"/>
                    <a:pt x="7418" y="5275"/>
                    <a:pt x="7418" y="5203"/>
                  </a:cubicBezTo>
                  <a:lnTo>
                    <a:pt x="7418" y="4608"/>
                  </a:lnTo>
                  <a:cubicBezTo>
                    <a:pt x="7418" y="4489"/>
                    <a:pt x="7501" y="4406"/>
                    <a:pt x="7620" y="4406"/>
                  </a:cubicBezTo>
                  <a:close/>
                  <a:moveTo>
                    <a:pt x="9585" y="3584"/>
                  </a:moveTo>
                  <a:lnTo>
                    <a:pt x="9585" y="6406"/>
                  </a:lnTo>
                  <a:lnTo>
                    <a:pt x="9204" y="6406"/>
                  </a:lnTo>
                  <a:lnTo>
                    <a:pt x="9204" y="6346"/>
                  </a:lnTo>
                  <a:cubicBezTo>
                    <a:pt x="9204" y="6084"/>
                    <a:pt x="9025" y="5846"/>
                    <a:pt x="8751" y="5787"/>
                  </a:cubicBezTo>
                  <a:lnTo>
                    <a:pt x="8394" y="5691"/>
                  </a:lnTo>
                  <a:lnTo>
                    <a:pt x="8394" y="5632"/>
                  </a:lnTo>
                  <a:cubicBezTo>
                    <a:pt x="8513" y="5537"/>
                    <a:pt x="8596" y="5370"/>
                    <a:pt x="8596" y="5191"/>
                  </a:cubicBezTo>
                  <a:lnTo>
                    <a:pt x="8596" y="4596"/>
                  </a:lnTo>
                  <a:cubicBezTo>
                    <a:pt x="8596" y="4263"/>
                    <a:pt x="8323" y="4001"/>
                    <a:pt x="8001" y="4001"/>
                  </a:cubicBezTo>
                  <a:lnTo>
                    <a:pt x="7596" y="4001"/>
                  </a:lnTo>
                  <a:cubicBezTo>
                    <a:pt x="7263" y="4001"/>
                    <a:pt x="7001" y="4263"/>
                    <a:pt x="7001" y="4596"/>
                  </a:cubicBezTo>
                  <a:lnTo>
                    <a:pt x="7001" y="5191"/>
                  </a:lnTo>
                  <a:cubicBezTo>
                    <a:pt x="7001" y="5358"/>
                    <a:pt x="7072" y="5513"/>
                    <a:pt x="7192" y="5632"/>
                  </a:cubicBezTo>
                  <a:lnTo>
                    <a:pt x="7192" y="5691"/>
                  </a:lnTo>
                  <a:lnTo>
                    <a:pt x="6834" y="5787"/>
                  </a:lnTo>
                  <a:cubicBezTo>
                    <a:pt x="6572" y="5846"/>
                    <a:pt x="6394" y="6084"/>
                    <a:pt x="6394" y="6346"/>
                  </a:cubicBezTo>
                  <a:lnTo>
                    <a:pt x="6394" y="6406"/>
                  </a:lnTo>
                  <a:lnTo>
                    <a:pt x="5953" y="6406"/>
                  </a:lnTo>
                  <a:lnTo>
                    <a:pt x="5953" y="3584"/>
                  </a:lnTo>
                  <a:close/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lnTo>
                    <a:pt x="0" y="6596"/>
                  </a:lnTo>
                  <a:cubicBezTo>
                    <a:pt x="0" y="6703"/>
                    <a:pt x="95" y="6799"/>
                    <a:pt x="203" y="6799"/>
                  </a:cubicBezTo>
                  <a:lnTo>
                    <a:pt x="9811" y="6799"/>
                  </a:lnTo>
                  <a:cubicBezTo>
                    <a:pt x="9918" y="6799"/>
                    <a:pt x="10001" y="6703"/>
                    <a:pt x="10001" y="6596"/>
                  </a:cubicBezTo>
                  <a:lnTo>
                    <a:pt x="10001" y="191"/>
                  </a:lnTo>
                  <a:cubicBezTo>
                    <a:pt x="10001" y="84"/>
                    <a:pt x="9918" y="0"/>
                    <a:pt x="9811" y="0"/>
                  </a:cubicBezTo>
                  <a:lnTo>
                    <a:pt x="1584" y="0"/>
                  </a:lnTo>
                  <a:cubicBezTo>
                    <a:pt x="1477" y="0"/>
                    <a:pt x="1381" y="84"/>
                    <a:pt x="1381" y="191"/>
                  </a:cubicBezTo>
                  <a:cubicBezTo>
                    <a:pt x="1381" y="286"/>
                    <a:pt x="1477" y="381"/>
                    <a:pt x="1584" y="381"/>
                  </a:cubicBezTo>
                  <a:lnTo>
                    <a:pt x="5596" y="381"/>
                  </a:lnTo>
                  <a:lnTo>
                    <a:pt x="5596" y="5215"/>
                  </a:lnTo>
                  <a:lnTo>
                    <a:pt x="4572" y="5215"/>
                  </a:lnTo>
                  <a:lnTo>
                    <a:pt x="4572" y="4203"/>
                  </a:lnTo>
                  <a:cubicBezTo>
                    <a:pt x="4572" y="3882"/>
                    <a:pt x="4370" y="3584"/>
                    <a:pt x="4072" y="3477"/>
                  </a:cubicBezTo>
                  <a:lnTo>
                    <a:pt x="3572" y="3286"/>
                  </a:lnTo>
                  <a:lnTo>
                    <a:pt x="3572" y="3274"/>
                  </a:lnTo>
                  <a:lnTo>
                    <a:pt x="3572" y="2989"/>
                  </a:lnTo>
                  <a:cubicBezTo>
                    <a:pt x="3810" y="2810"/>
                    <a:pt x="3977" y="2512"/>
                    <a:pt x="3977" y="2203"/>
                  </a:cubicBezTo>
                  <a:lnTo>
                    <a:pt x="3977" y="1798"/>
                  </a:lnTo>
                  <a:cubicBezTo>
                    <a:pt x="3977" y="1369"/>
                    <a:pt x="3620" y="1012"/>
                    <a:pt x="3191" y="1012"/>
                  </a:cubicBezTo>
                  <a:lnTo>
                    <a:pt x="2786" y="1012"/>
                  </a:lnTo>
                  <a:cubicBezTo>
                    <a:pt x="2358" y="1012"/>
                    <a:pt x="2000" y="1369"/>
                    <a:pt x="2000" y="1798"/>
                  </a:cubicBezTo>
                  <a:lnTo>
                    <a:pt x="2000" y="2203"/>
                  </a:lnTo>
                  <a:cubicBezTo>
                    <a:pt x="2000" y="2524"/>
                    <a:pt x="2167" y="2810"/>
                    <a:pt x="2405" y="2989"/>
                  </a:cubicBezTo>
                  <a:lnTo>
                    <a:pt x="2405" y="3274"/>
                  </a:lnTo>
                  <a:lnTo>
                    <a:pt x="2405" y="3286"/>
                  </a:lnTo>
                  <a:lnTo>
                    <a:pt x="1905" y="3477"/>
                  </a:lnTo>
                  <a:cubicBezTo>
                    <a:pt x="1608" y="3596"/>
                    <a:pt x="1405" y="3894"/>
                    <a:pt x="1405" y="4203"/>
                  </a:cubicBezTo>
                  <a:lnTo>
                    <a:pt x="1405" y="5215"/>
                  </a:lnTo>
                  <a:lnTo>
                    <a:pt x="381" y="5215"/>
                  </a:lnTo>
                  <a:lnTo>
                    <a:pt x="381" y="381"/>
                  </a:lnTo>
                  <a:lnTo>
                    <a:pt x="798" y="381"/>
                  </a:lnTo>
                  <a:cubicBezTo>
                    <a:pt x="893" y="381"/>
                    <a:pt x="988" y="286"/>
                    <a:pt x="988" y="191"/>
                  </a:cubicBezTo>
                  <a:cubicBezTo>
                    <a:pt x="988" y="84"/>
                    <a:pt x="893" y="0"/>
                    <a:pt x="7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0"/>
            <p:cNvSpPr/>
            <p:nvPr/>
          </p:nvSpPr>
          <p:spPr>
            <a:xfrm>
              <a:off x="1289311" y="2926222"/>
              <a:ext cx="408156" cy="299783"/>
            </a:xfrm>
            <a:custGeom>
              <a:avLst/>
              <a:gdLst/>
              <a:ahLst/>
              <a:cxnLst/>
              <a:rect l="l" t="t" r="r" b="b"/>
              <a:pathLst>
                <a:path w="12824" h="9419" extrusionOk="0">
                  <a:moveTo>
                    <a:pt x="11621" y="382"/>
                  </a:moveTo>
                  <a:cubicBezTo>
                    <a:pt x="11740" y="382"/>
                    <a:pt x="11823" y="477"/>
                    <a:pt x="11823" y="596"/>
                  </a:cubicBezTo>
                  <a:lnTo>
                    <a:pt x="11823" y="8037"/>
                  </a:lnTo>
                  <a:lnTo>
                    <a:pt x="11406" y="8037"/>
                  </a:lnTo>
                  <a:cubicBezTo>
                    <a:pt x="11299" y="8037"/>
                    <a:pt x="11216" y="8121"/>
                    <a:pt x="11216" y="8228"/>
                  </a:cubicBezTo>
                  <a:cubicBezTo>
                    <a:pt x="11216" y="8335"/>
                    <a:pt x="11299" y="8418"/>
                    <a:pt x="11406" y="8418"/>
                  </a:cubicBezTo>
                  <a:lnTo>
                    <a:pt x="12407" y="8418"/>
                  </a:lnTo>
                  <a:cubicBezTo>
                    <a:pt x="12407" y="8418"/>
                    <a:pt x="12418" y="8418"/>
                    <a:pt x="12418" y="8442"/>
                  </a:cubicBezTo>
                  <a:lnTo>
                    <a:pt x="12418" y="8835"/>
                  </a:lnTo>
                  <a:cubicBezTo>
                    <a:pt x="12442" y="8942"/>
                    <a:pt x="12347" y="9049"/>
                    <a:pt x="12228" y="9049"/>
                  </a:cubicBezTo>
                  <a:lnTo>
                    <a:pt x="596" y="9049"/>
                  </a:lnTo>
                  <a:cubicBezTo>
                    <a:pt x="476" y="9049"/>
                    <a:pt x="381" y="8954"/>
                    <a:pt x="381" y="8835"/>
                  </a:cubicBezTo>
                  <a:lnTo>
                    <a:pt x="381" y="8442"/>
                  </a:lnTo>
                  <a:cubicBezTo>
                    <a:pt x="381" y="8442"/>
                    <a:pt x="381" y="8418"/>
                    <a:pt x="393" y="8418"/>
                  </a:cubicBezTo>
                  <a:lnTo>
                    <a:pt x="10621" y="8418"/>
                  </a:lnTo>
                  <a:cubicBezTo>
                    <a:pt x="10728" y="8418"/>
                    <a:pt x="10811" y="8335"/>
                    <a:pt x="10811" y="8228"/>
                  </a:cubicBezTo>
                  <a:cubicBezTo>
                    <a:pt x="10811" y="8121"/>
                    <a:pt x="10728" y="8037"/>
                    <a:pt x="10621" y="8037"/>
                  </a:cubicBezTo>
                  <a:lnTo>
                    <a:pt x="977" y="8037"/>
                  </a:lnTo>
                  <a:lnTo>
                    <a:pt x="977" y="596"/>
                  </a:lnTo>
                  <a:cubicBezTo>
                    <a:pt x="977" y="477"/>
                    <a:pt x="1072" y="382"/>
                    <a:pt x="1179" y="382"/>
                  </a:cubicBezTo>
                  <a:close/>
                  <a:moveTo>
                    <a:pt x="1191" y="1"/>
                  </a:moveTo>
                  <a:cubicBezTo>
                    <a:pt x="857" y="1"/>
                    <a:pt x="596" y="263"/>
                    <a:pt x="596" y="596"/>
                  </a:cubicBezTo>
                  <a:lnTo>
                    <a:pt x="596" y="8037"/>
                  </a:lnTo>
                  <a:lnTo>
                    <a:pt x="381" y="8037"/>
                  </a:lnTo>
                  <a:cubicBezTo>
                    <a:pt x="179" y="8037"/>
                    <a:pt x="0" y="8216"/>
                    <a:pt x="0" y="8418"/>
                  </a:cubicBezTo>
                  <a:lnTo>
                    <a:pt x="0" y="8823"/>
                  </a:lnTo>
                  <a:cubicBezTo>
                    <a:pt x="0" y="9157"/>
                    <a:pt x="262" y="9419"/>
                    <a:pt x="596" y="9419"/>
                  </a:cubicBezTo>
                  <a:lnTo>
                    <a:pt x="12228" y="9419"/>
                  </a:lnTo>
                  <a:cubicBezTo>
                    <a:pt x="12561" y="9419"/>
                    <a:pt x="12823" y="9157"/>
                    <a:pt x="12823" y="8823"/>
                  </a:cubicBezTo>
                  <a:lnTo>
                    <a:pt x="12823" y="8418"/>
                  </a:lnTo>
                  <a:cubicBezTo>
                    <a:pt x="12811" y="8216"/>
                    <a:pt x="12645" y="8037"/>
                    <a:pt x="12418" y="8037"/>
                  </a:cubicBezTo>
                  <a:lnTo>
                    <a:pt x="12216" y="8037"/>
                  </a:lnTo>
                  <a:lnTo>
                    <a:pt x="12216" y="596"/>
                  </a:lnTo>
                  <a:cubicBezTo>
                    <a:pt x="12216" y="263"/>
                    <a:pt x="11942" y="1"/>
                    <a:pt x="116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8" name="Google Shape;11848;p80"/>
          <p:cNvGrpSpPr/>
          <p:nvPr/>
        </p:nvGrpSpPr>
        <p:grpSpPr>
          <a:xfrm>
            <a:off x="7978465" y="1795142"/>
            <a:ext cx="361147" cy="360797"/>
            <a:chOff x="7978465" y="1969392"/>
            <a:chExt cx="361147" cy="360797"/>
          </a:xfrm>
          <a:solidFill>
            <a:schemeClr val="tx1"/>
          </a:solidFill>
        </p:grpSpPr>
        <p:sp>
          <p:nvSpPr>
            <p:cNvPr id="11849" name="Google Shape;11849;p80"/>
            <p:cNvSpPr/>
            <p:nvPr/>
          </p:nvSpPr>
          <p:spPr>
            <a:xfrm>
              <a:off x="8136871" y="2285821"/>
              <a:ext cx="44368" cy="44368"/>
            </a:xfrm>
            <a:custGeom>
              <a:avLst/>
              <a:gdLst/>
              <a:ahLst/>
              <a:cxnLst/>
              <a:rect l="l" t="t" r="r" b="b"/>
              <a:pathLst>
                <a:path w="1394" h="1394" extrusionOk="0">
                  <a:moveTo>
                    <a:pt x="691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691" y="1072"/>
                  </a:cubicBezTo>
                  <a:cubicBezTo>
                    <a:pt x="488" y="1072"/>
                    <a:pt x="322" y="905"/>
                    <a:pt x="322" y="703"/>
                  </a:cubicBezTo>
                  <a:cubicBezTo>
                    <a:pt x="322" y="488"/>
                    <a:pt x="488" y="322"/>
                    <a:pt x="691" y="322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691" y="1393"/>
                  </a:cubicBezTo>
                  <a:cubicBezTo>
                    <a:pt x="1084" y="1393"/>
                    <a:pt x="1393" y="1084"/>
                    <a:pt x="1393" y="703"/>
                  </a:cubicBezTo>
                  <a:cubicBezTo>
                    <a:pt x="1393" y="310"/>
                    <a:pt x="108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80"/>
            <p:cNvSpPr/>
            <p:nvPr/>
          </p:nvSpPr>
          <p:spPr>
            <a:xfrm>
              <a:off x="8210010" y="2121719"/>
              <a:ext cx="56112" cy="56112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881" y="334"/>
                  </a:moveTo>
                  <a:cubicBezTo>
                    <a:pt x="1191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3" y="1430"/>
                    <a:pt x="333" y="1191"/>
                    <a:pt x="333" y="882"/>
                  </a:cubicBezTo>
                  <a:cubicBezTo>
                    <a:pt x="333" y="584"/>
                    <a:pt x="572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93" y="1763"/>
                    <a:pt x="881" y="1763"/>
                  </a:cubicBezTo>
                  <a:cubicBezTo>
                    <a:pt x="1357" y="1763"/>
                    <a:pt x="1762" y="1370"/>
                    <a:pt x="1762" y="882"/>
                  </a:cubicBezTo>
                  <a:cubicBezTo>
                    <a:pt x="1762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80"/>
            <p:cNvSpPr/>
            <p:nvPr/>
          </p:nvSpPr>
          <p:spPr>
            <a:xfrm>
              <a:off x="8051987" y="2121719"/>
              <a:ext cx="55730" cy="56112"/>
            </a:xfrm>
            <a:custGeom>
              <a:avLst/>
              <a:gdLst/>
              <a:ahLst/>
              <a:cxnLst/>
              <a:rect l="l" t="t" r="r" b="b"/>
              <a:pathLst>
                <a:path w="1751" h="1763" extrusionOk="0">
                  <a:moveTo>
                    <a:pt x="881" y="334"/>
                  </a:moveTo>
                  <a:cubicBezTo>
                    <a:pt x="1179" y="334"/>
                    <a:pt x="1429" y="572"/>
                    <a:pt x="1429" y="882"/>
                  </a:cubicBezTo>
                  <a:cubicBezTo>
                    <a:pt x="1417" y="1180"/>
                    <a:pt x="1179" y="1430"/>
                    <a:pt x="881" y="1430"/>
                  </a:cubicBezTo>
                  <a:cubicBezTo>
                    <a:pt x="584" y="1430"/>
                    <a:pt x="322" y="1191"/>
                    <a:pt x="322" y="882"/>
                  </a:cubicBezTo>
                  <a:cubicBezTo>
                    <a:pt x="322" y="572"/>
                    <a:pt x="560" y="334"/>
                    <a:pt x="881" y="334"/>
                  </a:cubicBezTo>
                  <a:close/>
                  <a:moveTo>
                    <a:pt x="881" y="1"/>
                  </a:moveTo>
                  <a:cubicBezTo>
                    <a:pt x="405" y="1"/>
                    <a:pt x="0" y="394"/>
                    <a:pt x="0" y="882"/>
                  </a:cubicBezTo>
                  <a:cubicBezTo>
                    <a:pt x="0" y="1358"/>
                    <a:pt x="381" y="1763"/>
                    <a:pt x="881" y="1763"/>
                  </a:cubicBezTo>
                  <a:cubicBezTo>
                    <a:pt x="1357" y="1763"/>
                    <a:pt x="1750" y="1370"/>
                    <a:pt x="1750" y="882"/>
                  </a:cubicBezTo>
                  <a:cubicBezTo>
                    <a:pt x="1750" y="406"/>
                    <a:pt x="135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80"/>
            <p:cNvSpPr/>
            <p:nvPr/>
          </p:nvSpPr>
          <p:spPr>
            <a:xfrm>
              <a:off x="7978465" y="2285821"/>
              <a:ext cx="44749" cy="44368"/>
            </a:xfrm>
            <a:custGeom>
              <a:avLst/>
              <a:gdLst/>
              <a:ahLst/>
              <a:cxnLst/>
              <a:rect l="l" t="t" r="r" b="b"/>
              <a:pathLst>
                <a:path w="1406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9" y="1072"/>
                    <a:pt x="334" y="905"/>
                    <a:pt x="334" y="703"/>
                  </a:cubicBezTo>
                  <a:cubicBezTo>
                    <a:pt x="334" y="488"/>
                    <a:pt x="489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80"/>
            <p:cNvSpPr/>
            <p:nvPr/>
          </p:nvSpPr>
          <p:spPr>
            <a:xfrm>
              <a:off x="8294894" y="2285821"/>
              <a:ext cx="44718" cy="44368"/>
            </a:xfrm>
            <a:custGeom>
              <a:avLst/>
              <a:gdLst/>
              <a:ahLst/>
              <a:cxnLst/>
              <a:rect l="l" t="t" r="r" b="b"/>
              <a:pathLst>
                <a:path w="1405" h="1394" extrusionOk="0">
                  <a:moveTo>
                    <a:pt x="703" y="322"/>
                  </a:moveTo>
                  <a:cubicBezTo>
                    <a:pt x="905" y="322"/>
                    <a:pt x="1072" y="488"/>
                    <a:pt x="1072" y="703"/>
                  </a:cubicBezTo>
                  <a:cubicBezTo>
                    <a:pt x="1072" y="905"/>
                    <a:pt x="893" y="1072"/>
                    <a:pt x="703" y="1072"/>
                  </a:cubicBezTo>
                  <a:cubicBezTo>
                    <a:pt x="488" y="1072"/>
                    <a:pt x="333" y="905"/>
                    <a:pt x="333" y="703"/>
                  </a:cubicBezTo>
                  <a:cubicBezTo>
                    <a:pt x="333" y="488"/>
                    <a:pt x="488" y="322"/>
                    <a:pt x="703" y="322"/>
                  </a:cubicBezTo>
                  <a:close/>
                  <a:moveTo>
                    <a:pt x="703" y="0"/>
                  </a:moveTo>
                  <a:cubicBezTo>
                    <a:pt x="310" y="0"/>
                    <a:pt x="0" y="310"/>
                    <a:pt x="0" y="703"/>
                  </a:cubicBezTo>
                  <a:cubicBezTo>
                    <a:pt x="0" y="1084"/>
                    <a:pt x="310" y="1393"/>
                    <a:pt x="703" y="1393"/>
                  </a:cubicBezTo>
                  <a:cubicBezTo>
                    <a:pt x="1084" y="1393"/>
                    <a:pt x="1405" y="1084"/>
                    <a:pt x="1405" y="703"/>
                  </a:cubicBezTo>
                  <a:cubicBezTo>
                    <a:pt x="1405" y="310"/>
                    <a:pt x="1084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0"/>
            <p:cNvSpPr/>
            <p:nvPr/>
          </p:nvSpPr>
          <p:spPr>
            <a:xfrm>
              <a:off x="8119811" y="1969392"/>
              <a:ext cx="78455" cy="78487"/>
            </a:xfrm>
            <a:custGeom>
              <a:avLst/>
              <a:gdLst/>
              <a:ahLst/>
              <a:cxnLst/>
              <a:rect l="l" t="t" r="r" b="b"/>
              <a:pathLst>
                <a:path w="2465" h="2466" extrusionOk="0">
                  <a:moveTo>
                    <a:pt x="1227" y="346"/>
                  </a:moveTo>
                  <a:cubicBezTo>
                    <a:pt x="1727" y="346"/>
                    <a:pt x="2120" y="739"/>
                    <a:pt x="2120" y="1239"/>
                  </a:cubicBezTo>
                  <a:cubicBezTo>
                    <a:pt x="2120" y="1727"/>
                    <a:pt x="1727" y="2132"/>
                    <a:pt x="1227" y="2132"/>
                  </a:cubicBezTo>
                  <a:cubicBezTo>
                    <a:pt x="739" y="2132"/>
                    <a:pt x="334" y="1727"/>
                    <a:pt x="334" y="1239"/>
                  </a:cubicBezTo>
                  <a:cubicBezTo>
                    <a:pt x="334" y="739"/>
                    <a:pt x="739" y="346"/>
                    <a:pt x="1227" y="346"/>
                  </a:cubicBezTo>
                  <a:close/>
                  <a:moveTo>
                    <a:pt x="1227" y="1"/>
                  </a:moveTo>
                  <a:cubicBezTo>
                    <a:pt x="548" y="1"/>
                    <a:pt x="0" y="548"/>
                    <a:pt x="0" y="1239"/>
                  </a:cubicBezTo>
                  <a:cubicBezTo>
                    <a:pt x="0" y="1917"/>
                    <a:pt x="548" y="2465"/>
                    <a:pt x="1227" y="2465"/>
                  </a:cubicBezTo>
                  <a:cubicBezTo>
                    <a:pt x="1917" y="2465"/>
                    <a:pt x="2465" y="1917"/>
                    <a:pt x="2465" y="1239"/>
                  </a:cubicBezTo>
                  <a:cubicBezTo>
                    <a:pt x="2465" y="548"/>
                    <a:pt x="1905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0"/>
            <p:cNvSpPr/>
            <p:nvPr/>
          </p:nvSpPr>
          <p:spPr>
            <a:xfrm>
              <a:off x="8012202" y="2189575"/>
              <a:ext cx="134917" cy="89690"/>
            </a:xfrm>
            <a:custGeom>
              <a:avLst/>
              <a:gdLst/>
              <a:ahLst/>
              <a:cxnLst/>
              <a:rect l="l" t="t" r="r" b="b"/>
              <a:pathLst>
                <a:path w="4239" h="2818" extrusionOk="0">
                  <a:moveTo>
                    <a:pt x="2107" y="0"/>
                  </a:moveTo>
                  <a:cubicBezTo>
                    <a:pt x="2024" y="0"/>
                    <a:pt x="1953" y="71"/>
                    <a:pt x="1953" y="167"/>
                  </a:cubicBezTo>
                  <a:lnTo>
                    <a:pt x="1953" y="1417"/>
                  </a:lnTo>
                  <a:lnTo>
                    <a:pt x="1072" y="1417"/>
                  </a:lnTo>
                  <a:cubicBezTo>
                    <a:pt x="822" y="1417"/>
                    <a:pt x="583" y="1560"/>
                    <a:pt x="464" y="1786"/>
                  </a:cubicBezTo>
                  <a:lnTo>
                    <a:pt x="48" y="2560"/>
                  </a:lnTo>
                  <a:cubicBezTo>
                    <a:pt x="0" y="2631"/>
                    <a:pt x="24" y="2738"/>
                    <a:pt x="119" y="2786"/>
                  </a:cubicBezTo>
                  <a:cubicBezTo>
                    <a:pt x="143" y="2798"/>
                    <a:pt x="167" y="2798"/>
                    <a:pt x="191" y="2798"/>
                  </a:cubicBezTo>
                  <a:cubicBezTo>
                    <a:pt x="250" y="2798"/>
                    <a:pt x="310" y="2774"/>
                    <a:pt x="345" y="2715"/>
                  </a:cubicBezTo>
                  <a:lnTo>
                    <a:pt x="762" y="1941"/>
                  </a:lnTo>
                  <a:cubicBezTo>
                    <a:pt x="822" y="1822"/>
                    <a:pt x="953" y="1738"/>
                    <a:pt x="1083" y="1738"/>
                  </a:cubicBezTo>
                  <a:lnTo>
                    <a:pt x="3167" y="1738"/>
                  </a:lnTo>
                  <a:cubicBezTo>
                    <a:pt x="3298" y="1738"/>
                    <a:pt x="3417" y="1822"/>
                    <a:pt x="3500" y="1941"/>
                  </a:cubicBezTo>
                  <a:lnTo>
                    <a:pt x="3917" y="2727"/>
                  </a:lnTo>
                  <a:cubicBezTo>
                    <a:pt x="3943" y="2778"/>
                    <a:pt x="4006" y="2817"/>
                    <a:pt x="4066" y="2817"/>
                  </a:cubicBezTo>
                  <a:cubicBezTo>
                    <a:pt x="4089" y="2817"/>
                    <a:pt x="4112" y="2811"/>
                    <a:pt x="4131" y="2798"/>
                  </a:cubicBezTo>
                  <a:cubicBezTo>
                    <a:pt x="4215" y="2774"/>
                    <a:pt x="4239" y="2667"/>
                    <a:pt x="4191" y="2572"/>
                  </a:cubicBezTo>
                  <a:lnTo>
                    <a:pt x="3774" y="1786"/>
                  </a:lnTo>
                  <a:cubicBezTo>
                    <a:pt x="3655" y="1560"/>
                    <a:pt x="3417" y="1417"/>
                    <a:pt x="3155" y="1417"/>
                  </a:cubicBezTo>
                  <a:lnTo>
                    <a:pt x="2274" y="1417"/>
                  </a:lnTo>
                  <a:lnTo>
                    <a:pt x="2274" y="167"/>
                  </a:lnTo>
                  <a:cubicBezTo>
                    <a:pt x="2274" y="71"/>
                    <a:pt x="2203" y="0"/>
                    <a:pt x="2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0"/>
            <p:cNvSpPr/>
            <p:nvPr/>
          </p:nvSpPr>
          <p:spPr>
            <a:xfrm>
              <a:off x="8099346" y="2059973"/>
              <a:ext cx="119385" cy="56016"/>
            </a:xfrm>
            <a:custGeom>
              <a:avLst/>
              <a:gdLst/>
              <a:ahLst/>
              <a:cxnLst/>
              <a:rect l="l" t="t" r="r" b="b"/>
              <a:pathLst>
                <a:path w="3751" h="1760" extrusionOk="0">
                  <a:moveTo>
                    <a:pt x="1870" y="0"/>
                  </a:moveTo>
                  <a:cubicBezTo>
                    <a:pt x="1786" y="0"/>
                    <a:pt x="1715" y="72"/>
                    <a:pt x="1715" y="155"/>
                  </a:cubicBezTo>
                  <a:lnTo>
                    <a:pt x="1715" y="714"/>
                  </a:lnTo>
                  <a:lnTo>
                    <a:pt x="774" y="714"/>
                  </a:lnTo>
                  <a:cubicBezTo>
                    <a:pt x="584" y="714"/>
                    <a:pt x="405" y="810"/>
                    <a:pt x="310" y="988"/>
                  </a:cubicBezTo>
                  <a:lnTo>
                    <a:pt x="48" y="1512"/>
                  </a:lnTo>
                  <a:cubicBezTo>
                    <a:pt x="0" y="1584"/>
                    <a:pt x="24" y="1691"/>
                    <a:pt x="120" y="1738"/>
                  </a:cubicBezTo>
                  <a:cubicBezTo>
                    <a:pt x="141" y="1753"/>
                    <a:pt x="167" y="1760"/>
                    <a:pt x="192" y="1760"/>
                  </a:cubicBezTo>
                  <a:cubicBezTo>
                    <a:pt x="251" y="1760"/>
                    <a:pt x="313" y="1725"/>
                    <a:pt x="346" y="1667"/>
                  </a:cubicBezTo>
                  <a:lnTo>
                    <a:pt x="608" y="1143"/>
                  </a:lnTo>
                  <a:cubicBezTo>
                    <a:pt x="643" y="1084"/>
                    <a:pt x="715" y="1036"/>
                    <a:pt x="774" y="1036"/>
                  </a:cubicBezTo>
                  <a:lnTo>
                    <a:pt x="2977" y="1036"/>
                  </a:lnTo>
                  <a:cubicBezTo>
                    <a:pt x="3048" y="1036"/>
                    <a:pt x="3108" y="1084"/>
                    <a:pt x="3144" y="1143"/>
                  </a:cubicBezTo>
                  <a:lnTo>
                    <a:pt x="3406" y="1667"/>
                  </a:lnTo>
                  <a:cubicBezTo>
                    <a:pt x="3441" y="1727"/>
                    <a:pt x="3501" y="1750"/>
                    <a:pt x="3560" y="1750"/>
                  </a:cubicBezTo>
                  <a:cubicBezTo>
                    <a:pt x="3584" y="1750"/>
                    <a:pt x="3620" y="1750"/>
                    <a:pt x="3632" y="1738"/>
                  </a:cubicBezTo>
                  <a:cubicBezTo>
                    <a:pt x="3715" y="1691"/>
                    <a:pt x="3751" y="1584"/>
                    <a:pt x="3703" y="1512"/>
                  </a:cubicBezTo>
                  <a:lnTo>
                    <a:pt x="3441" y="988"/>
                  </a:lnTo>
                  <a:cubicBezTo>
                    <a:pt x="3346" y="810"/>
                    <a:pt x="3168" y="714"/>
                    <a:pt x="2977" y="714"/>
                  </a:cubicBezTo>
                  <a:lnTo>
                    <a:pt x="2036" y="714"/>
                  </a:lnTo>
                  <a:lnTo>
                    <a:pt x="2036" y="155"/>
                  </a:lnTo>
                  <a:cubicBezTo>
                    <a:pt x="2036" y="72"/>
                    <a:pt x="1965" y="0"/>
                    <a:pt x="1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0"/>
            <p:cNvSpPr/>
            <p:nvPr/>
          </p:nvSpPr>
          <p:spPr>
            <a:xfrm>
              <a:off x="8170194" y="2189925"/>
              <a:ext cx="135331" cy="89849"/>
            </a:xfrm>
            <a:custGeom>
              <a:avLst/>
              <a:gdLst/>
              <a:ahLst/>
              <a:cxnLst/>
              <a:rect l="l" t="t" r="r" b="b"/>
              <a:pathLst>
                <a:path w="4252" h="2823" extrusionOk="0">
                  <a:moveTo>
                    <a:pt x="2132" y="1"/>
                  </a:moveTo>
                  <a:cubicBezTo>
                    <a:pt x="2049" y="1"/>
                    <a:pt x="1965" y="84"/>
                    <a:pt x="1965" y="168"/>
                  </a:cubicBezTo>
                  <a:lnTo>
                    <a:pt x="1965" y="1418"/>
                  </a:lnTo>
                  <a:lnTo>
                    <a:pt x="1096" y="1418"/>
                  </a:lnTo>
                  <a:cubicBezTo>
                    <a:pt x="834" y="1418"/>
                    <a:pt x="596" y="1573"/>
                    <a:pt x="465" y="1787"/>
                  </a:cubicBezTo>
                  <a:lnTo>
                    <a:pt x="49" y="2585"/>
                  </a:lnTo>
                  <a:cubicBezTo>
                    <a:pt x="1" y="2656"/>
                    <a:pt x="37" y="2763"/>
                    <a:pt x="120" y="2799"/>
                  </a:cubicBezTo>
                  <a:cubicBezTo>
                    <a:pt x="148" y="2815"/>
                    <a:pt x="177" y="2823"/>
                    <a:pt x="205" y="2823"/>
                  </a:cubicBezTo>
                  <a:cubicBezTo>
                    <a:pt x="262" y="2823"/>
                    <a:pt x="314" y="2791"/>
                    <a:pt x="346" y="2727"/>
                  </a:cubicBezTo>
                  <a:lnTo>
                    <a:pt x="763" y="1942"/>
                  </a:lnTo>
                  <a:cubicBezTo>
                    <a:pt x="822" y="1823"/>
                    <a:pt x="953" y="1751"/>
                    <a:pt x="1096" y="1751"/>
                  </a:cubicBezTo>
                  <a:lnTo>
                    <a:pt x="3180" y="1751"/>
                  </a:lnTo>
                  <a:cubicBezTo>
                    <a:pt x="3311" y="1751"/>
                    <a:pt x="3430" y="1823"/>
                    <a:pt x="3501" y="1942"/>
                  </a:cubicBezTo>
                  <a:lnTo>
                    <a:pt x="3918" y="2716"/>
                  </a:lnTo>
                  <a:cubicBezTo>
                    <a:pt x="3954" y="2775"/>
                    <a:pt x="4013" y="2799"/>
                    <a:pt x="4073" y="2799"/>
                  </a:cubicBezTo>
                  <a:cubicBezTo>
                    <a:pt x="4097" y="2799"/>
                    <a:pt x="4132" y="2799"/>
                    <a:pt x="4144" y="2787"/>
                  </a:cubicBezTo>
                  <a:cubicBezTo>
                    <a:pt x="4216" y="2763"/>
                    <a:pt x="4251" y="2656"/>
                    <a:pt x="4204" y="2561"/>
                  </a:cubicBezTo>
                  <a:lnTo>
                    <a:pt x="3787" y="1787"/>
                  </a:lnTo>
                  <a:cubicBezTo>
                    <a:pt x="3668" y="1573"/>
                    <a:pt x="3430" y="1418"/>
                    <a:pt x="3180" y="1418"/>
                  </a:cubicBezTo>
                  <a:lnTo>
                    <a:pt x="2299" y="1418"/>
                  </a:lnTo>
                  <a:lnTo>
                    <a:pt x="2299" y="168"/>
                  </a:lnTo>
                  <a:cubicBezTo>
                    <a:pt x="2299" y="84"/>
                    <a:pt x="2227" y="1"/>
                    <a:pt x="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8" name="Google Shape;11858;p80"/>
          <p:cNvSpPr/>
          <p:nvPr/>
        </p:nvSpPr>
        <p:spPr>
          <a:xfrm>
            <a:off x="2206357" y="2716357"/>
            <a:ext cx="372159" cy="372159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59" name="Google Shape;11859;p80"/>
          <p:cNvGrpSpPr/>
          <p:nvPr/>
        </p:nvGrpSpPr>
        <p:grpSpPr>
          <a:xfrm>
            <a:off x="854261" y="2734563"/>
            <a:ext cx="377474" cy="335748"/>
            <a:chOff x="854261" y="2908813"/>
            <a:chExt cx="377474" cy="335748"/>
          </a:xfrm>
          <a:solidFill>
            <a:schemeClr val="tx1"/>
          </a:solidFill>
        </p:grpSpPr>
        <p:sp>
          <p:nvSpPr>
            <p:cNvPr id="11860" name="Google Shape;11860;p80"/>
            <p:cNvSpPr/>
            <p:nvPr/>
          </p:nvSpPr>
          <p:spPr>
            <a:xfrm>
              <a:off x="896337" y="3079695"/>
              <a:ext cx="47391" cy="17091"/>
            </a:xfrm>
            <a:custGeom>
              <a:avLst/>
              <a:gdLst/>
              <a:ahLst/>
              <a:cxnLst/>
              <a:rect l="l" t="t" r="r" b="b"/>
              <a:pathLst>
                <a:path w="1489" h="537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63"/>
                    <a:pt x="84" y="358"/>
                    <a:pt x="179" y="358"/>
                  </a:cubicBezTo>
                  <a:cubicBezTo>
                    <a:pt x="381" y="358"/>
                    <a:pt x="941" y="382"/>
                    <a:pt x="1227" y="525"/>
                  </a:cubicBezTo>
                  <a:cubicBezTo>
                    <a:pt x="1251" y="537"/>
                    <a:pt x="1274" y="537"/>
                    <a:pt x="1298" y="537"/>
                  </a:cubicBezTo>
                  <a:cubicBezTo>
                    <a:pt x="1358" y="537"/>
                    <a:pt x="1417" y="501"/>
                    <a:pt x="1453" y="441"/>
                  </a:cubicBezTo>
                  <a:cubicBezTo>
                    <a:pt x="1489" y="358"/>
                    <a:pt x="1465" y="251"/>
                    <a:pt x="1370" y="203"/>
                  </a:cubicBezTo>
                  <a:cubicBezTo>
                    <a:pt x="977" y="1"/>
                    <a:pt x="215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80"/>
            <p:cNvSpPr/>
            <p:nvPr/>
          </p:nvSpPr>
          <p:spPr>
            <a:xfrm>
              <a:off x="878514" y="3191855"/>
              <a:ext cx="11426" cy="52706"/>
            </a:xfrm>
            <a:custGeom>
              <a:avLst/>
              <a:gdLst/>
              <a:ahLst/>
              <a:cxnLst/>
              <a:rect l="l" t="t" r="r" b="b"/>
              <a:pathLst>
                <a:path w="359" h="1656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477"/>
                  </a:lnTo>
                  <a:cubicBezTo>
                    <a:pt x="1" y="1561"/>
                    <a:pt x="72" y="1656"/>
                    <a:pt x="179" y="1656"/>
                  </a:cubicBezTo>
                  <a:cubicBezTo>
                    <a:pt x="287" y="1656"/>
                    <a:pt x="358" y="1585"/>
                    <a:pt x="358" y="1477"/>
                  </a:cubicBezTo>
                  <a:lnTo>
                    <a:pt x="358" y="180"/>
                  </a:lnTo>
                  <a:cubicBezTo>
                    <a:pt x="358" y="72"/>
                    <a:pt x="287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80"/>
            <p:cNvSpPr/>
            <p:nvPr/>
          </p:nvSpPr>
          <p:spPr>
            <a:xfrm>
              <a:off x="854261" y="3050159"/>
              <a:ext cx="219451" cy="194052"/>
            </a:xfrm>
            <a:custGeom>
              <a:avLst/>
              <a:gdLst/>
              <a:ahLst/>
              <a:cxnLst/>
              <a:rect l="l" t="t" r="r" b="b"/>
              <a:pathLst>
                <a:path w="6895" h="6097" extrusionOk="0">
                  <a:moveTo>
                    <a:pt x="6406" y="679"/>
                  </a:moveTo>
                  <a:lnTo>
                    <a:pt x="6466" y="929"/>
                  </a:lnTo>
                  <a:cubicBezTo>
                    <a:pt x="6490" y="1000"/>
                    <a:pt x="6478" y="1072"/>
                    <a:pt x="6418" y="1119"/>
                  </a:cubicBezTo>
                  <a:lnTo>
                    <a:pt x="6311" y="1226"/>
                  </a:lnTo>
                  <a:lnTo>
                    <a:pt x="6073" y="988"/>
                  </a:lnTo>
                  <a:lnTo>
                    <a:pt x="6406" y="679"/>
                  </a:lnTo>
                  <a:close/>
                  <a:moveTo>
                    <a:pt x="3192" y="345"/>
                  </a:moveTo>
                  <a:lnTo>
                    <a:pt x="3192" y="1060"/>
                  </a:lnTo>
                  <a:cubicBezTo>
                    <a:pt x="3192" y="1179"/>
                    <a:pt x="3156" y="1298"/>
                    <a:pt x="3108" y="1405"/>
                  </a:cubicBezTo>
                  <a:lnTo>
                    <a:pt x="3025" y="1584"/>
                  </a:lnTo>
                  <a:cubicBezTo>
                    <a:pt x="3013" y="1607"/>
                    <a:pt x="3013" y="1619"/>
                    <a:pt x="3013" y="1655"/>
                  </a:cubicBezTo>
                  <a:lnTo>
                    <a:pt x="3013" y="2024"/>
                  </a:lnTo>
                  <a:cubicBezTo>
                    <a:pt x="2989" y="2286"/>
                    <a:pt x="2894" y="2524"/>
                    <a:pt x="2715" y="2703"/>
                  </a:cubicBezTo>
                  <a:cubicBezTo>
                    <a:pt x="2537" y="2881"/>
                    <a:pt x="2275" y="2965"/>
                    <a:pt x="2025" y="2965"/>
                  </a:cubicBezTo>
                  <a:cubicBezTo>
                    <a:pt x="1525" y="2953"/>
                    <a:pt x="1120" y="2500"/>
                    <a:pt x="1120" y="1988"/>
                  </a:cubicBezTo>
                  <a:lnTo>
                    <a:pt x="1120" y="1655"/>
                  </a:lnTo>
                  <a:cubicBezTo>
                    <a:pt x="1120" y="1619"/>
                    <a:pt x="1120" y="1596"/>
                    <a:pt x="1108" y="1584"/>
                  </a:cubicBezTo>
                  <a:lnTo>
                    <a:pt x="1001" y="1369"/>
                  </a:lnTo>
                  <a:cubicBezTo>
                    <a:pt x="953" y="1298"/>
                    <a:pt x="941" y="1203"/>
                    <a:pt x="941" y="1119"/>
                  </a:cubicBezTo>
                  <a:lnTo>
                    <a:pt x="941" y="1107"/>
                  </a:lnTo>
                  <a:cubicBezTo>
                    <a:pt x="941" y="691"/>
                    <a:pt x="1287" y="345"/>
                    <a:pt x="1703" y="345"/>
                  </a:cubicBezTo>
                  <a:close/>
                  <a:moveTo>
                    <a:pt x="2442" y="3227"/>
                  </a:moveTo>
                  <a:cubicBezTo>
                    <a:pt x="2454" y="3298"/>
                    <a:pt x="2477" y="3334"/>
                    <a:pt x="2489" y="3381"/>
                  </a:cubicBezTo>
                  <a:lnTo>
                    <a:pt x="2323" y="3548"/>
                  </a:lnTo>
                  <a:cubicBezTo>
                    <a:pt x="2251" y="3620"/>
                    <a:pt x="2156" y="3655"/>
                    <a:pt x="2059" y="3655"/>
                  </a:cubicBezTo>
                  <a:cubicBezTo>
                    <a:pt x="1962" y="3655"/>
                    <a:pt x="1864" y="3620"/>
                    <a:pt x="1787" y="3548"/>
                  </a:cubicBezTo>
                  <a:lnTo>
                    <a:pt x="1644" y="3393"/>
                  </a:lnTo>
                  <a:cubicBezTo>
                    <a:pt x="1656" y="3358"/>
                    <a:pt x="1668" y="3286"/>
                    <a:pt x="1668" y="3227"/>
                  </a:cubicBezTo>
                  <a:cubicBezTo>
                    <a:pt x="1775" y="3262"/>
                    <a:pt x="1894" y="3286"/>
                    <a:pt x="2013" y="3286"/>
                  </a:cubicBezTo>
                  <a:lnTo>
                    <a:pt x="2061" y="3286"/>
                  </a:lnTo>
                  <a:cubicBezTo>
                    <a:pt x="2192" y="3286"/>
                    <a:pt x="2323" y="3274"/>
                    <a:pt x="2442" y="3227"/>
                  </a:cubicBezTo>
                  <a:close/>
                  <a:moveTo>
                    <a:pt x="1680" y="0"/>
                  </a:moveTo>
                  <a:cubicBezTo>
                    <a:pt x="1072" y="0"/>
                    <a:pt x="584" y="500"/>
                    <a:pt x="584" y="1107"/>
                  </a:cubicBezTo>
                  <a:lnTo>
                    <a:pt x="584" y="1119"/>
                  </a:lnTo>
                  <a:cubicBezTo>
                    <a:pt x="584" y="1250"/>
                    <a:pt x="608" y="1405"/>
                    <a:pt x="668" y="1524"/>
                  </a:cubicBezTo>
                  <a:lnTo>
                    <a:pt x="763" y="1703"/>
                  </a:lnTo>
                  <a:lnTo>
                    <a:pt x="763" y="1988"/>
                  </a:lnTo>
                  <a:cubicBezTo>
                    <a:pt x="763" y="2429"/>
                    <a:pt x="977" y="2834"/>
                    <a:pt x="1311" y="3072"/>
                  </a:cubicBezTo>
                  <a:lnTo>
                    <a:pt x="1311" y="3215"/>
                  </a:lnTo>
                  <a:cubicBezTo>
                    <a:pt x="1311" y="3310"/>
                    <a:pt x="1251" y="3381"/>
                    <a:pt x="1156" y="3417"/>
                  </a:cubicBezTo>
                  <a:lnTo>
                    <a:pt x="537" y="3596"/>
                  </a:lnTo>
                  <a:cubicBezTo>
                    <a:pt x="227" y="3679"/>
                    <a:pt x="1" y="3965"/>
                    <a:pt x="1" y="4286"/>
                  </a:cubicBezTo>
                  <a:lnTo>
                    <a:pt x="1" y="5917"/>
                  </a:lnTo>
                  <a:cubicBezTo>
                    <a:pt x="1" y="6001"/>
                    <a:pt x="72" y="6096"/>
                    <a:pt x="179" y="6096"/>
                  </a:cubicBezTo>
                  <a:cubicBezTo>
                    <a:pt x="287" y="6096"/>
                    <a:pt x="358" y="6013"/>
                    <a:pt x="358" y="5917"/>
                  </a:cubicBezTo>
                  <a:lnTo>
                    <a:pt x="358" y="4310"/>
                  </a:lnTo>
                  <a:cubicBezTo>
                    <a:pt x="358" y="4143"/>
                    <a:pt x="477" y="3977"/>
                    <a:pt x="644" y="3929"/>
                  </a:cubicBezTo>
                  <a:lnTo>
                    <a:pt x="1263" y="3751"/>
                  </a:lnTo>
                  <a:cubicBezTo>
                    <a:pt x="1322" y="3739"/>
                    <a:pt x="1370" y="3715"/>
                    <a:pt x="1418" y="3679"/>
                  </a:cubicBezTo>
                  <a:lnTo>
                    <a:pt x="1513" y="3786"/>
                  </a:lnTo>
                  <a:cubicBezTo>
                    <a:pt x="1668" y="3929"/>
                    <a:pt x="1846" y="3989"/>
                    <a:pt x="2037" y="3989"/>
                  </a:cubicBezTo>
                  <a:cubicBezTo>
                    <a:pt x="2227" y="3989"/>
                    <a:pt x="2406" y="3917"/>
                    <a:pt x="2561" y="3786"/>
                  </a:cubicBezTo>
                  <a:lnTo>
                    <a:pt x="2727" y="3620"/>
                  </a:lnTo>
                  <a:cubicBezTo>
                    <a:pt x="2799" y="3655"/>
                    <a:pt x="2870" y="3679"/>
                    <a:pt x="2966" y="3679"/>
                  </a:cubicBezTo>
                  <a:lnTo>
                    <a:pt x="3001" y="3679"/>
                  </a:lnTo>
                  <a:cubicBezTo>
                    <a:pt x="3144" y="3679"/>
                    <a:pt x="3275" y="3620"/>
                    <a:pt x="3382" y="3524"/>
                  </a:cubicBezTo>
                  <a:lnTo>
                    <a:pt x="5823" y="1226"/>
                  </a:lnTo>
                  <a:lnTo>
                    <a:pt x="6061" y="1465"/>
                  </a:lnTo>
                  <a:lnTo>
                    <a:pt x="3239" y="4274"/>
                  </a:lnTo>
                  <a:cubicBezTo>
                    <a:pt x="3061" y="4453"/>
                    <a:pt x="2977" y="4679"/>
                    <a:pt x="2977" y="4917"/>
                  </a:cubicBezTo>
                  <a:lnTo>
                    <a:pt x="2977" y="5906"/>
                  </a:lnTo>
                  <a:cubicBezTo>
                    <a:pt x="2977" y="6001"/>
                    <a:pt x="3049" y="6096"/>
                    <a:pt x="3156" y="6096"/>
                  </a:cubicBezTo>
                  <a:cubicBezTo>
                    <a:pt x="3239" y="6096"/>
                    <a:pt x="3335" y="6013"/>
                    <a:pt x="3335" y="5906"/>
                  </a:cubicBezTo>
                  <a:lnTo>
                    <a:pt x="3335" y="4917"/>
                  </a:lnTo>
                  <a:cubicBezTo>
                    <a:pt x="3335" y="4763"/>
                    <a:pt x="3394" y="4620"/>
                    <a:pt x="3501" y="4513"/>
                  </a:cubicBezTo>
                  <a:lnTo>
                    <a:pt x="6656" y="1357"/>
                  </a:lnTo>
                  <a:cubicBezTo>
                    <a:pt x="6787" y="1226"/>
                    <a:pt x="6847" y="1024"/>
                    <a:pt x="6799" y="834"/>
                  </a:cubicBezTo>
                  <a:lnTo>
                    <a:pt x="6704" y="405"/>
                  </a:lnTo>
                  <a:lnTo>
                    <a:pt x="6823" y="298"/>
                  </a:lnTo>
                  <a:cubicBezTo>
                    <a:pt x="6895" y="238"/>
                    <a:pt x="6895" y="119"/>
                    <a:pt x="6823" y="60"/>
                  </a:cubicBezTo>
                  <a:cubicBezTo>
                    <a:pt x="6793" y="24"/>
                    <a:pt x="6749" y="6"/>
                    <a:pt x="6704" y="6"/>
                  </a:cubicBezTo>
                  <a:cubicBezTo>
                    <a:pt x="6659" y="6"/>
                    <a:pt x="6615" y="24"/>
                    <a:pt x="6585" y="60"/>
                  </a:cubicBezTo>
                  <a:lnTo>
                    <a:pt x="3156" y="3274"/>
                  </a:lnTo>
                  <a:cubicBezTo>
                    <a:pt x="3132" y="3310"/>
                    <a:pt x="3073" y="3334"/>
                    <a:pt x="3025" y="3334"/>
                  </a:cubicBezTo>
                  <a:lnTo>
                    <a:pt x="2977" y="3334"/>
                  </a:lnTo>
                  <a:cubicBezTo>
                    <a:pt x="2870" y="3334"/>
                    <a:pt x="2787" y="3250"/>
                    <a:pt x="2787" y="3143"/>
                  </a:cubicBezTo>
                  <a:lnTo>
                    <a:pt x="2787" y="3084"/>
                  </a:lnTo>
                  <a:cubicBezTo>
                    <a:pt x="2846" y="3036"/>
                    <a:pt x="2906" y="3000"/>
                    <a:pt x="2942" y="2953"/>
                  </a:cubicBezTo>
                  <a:cubicBezTo>
                    <a:pt x="3204" y="2715"/>
                    <a:pt x="3335" y="2381"/>
                    <a:pt x="3335" y="2024"/>
                  </a:cubicBezTo>
                  <a:lnTo>
                    <a:pt x="3335" y="1703"/>
                  </a:lnTo>
                  <a:lnTo>
                    <a:pt x="3406" y="1572"/>
                  </a:lnTo>
                  <a:cubicBezTo>
                    <a:pt x="3477" y="1417"/>
                    <a:pt x="3525" y="1238"/>
                    <a:pt x="3525" y="1072"/>
                  </a:cubicBezTo>
                  <a:lnTo>
                    <a:pt x="3525" y="179"/>
                  </a:lnTo>
                  <a:cubicBezTo>
                    <a:pt x="3525" y="95"/>
                    <a:pt x="3454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0"/>
            <p:cNvSpPr/>
            <p:nvPr/>
          </p:nvSpPr>
          <p:spPr>
            <a:xfrm>
              <a:off x="1008115" y="2908813"/>
              <a:ext cx="223620" cy="188355"/>
            </a:xfrm>
            <a:custGeom>
              <a:avLst/>
              <a:gdLst/>
              <a:ahLst/>
              <a:cxnLst/>
              <a:rect l="l" t="t" r="r" b="b"/>
              <a:pathLst>
                <a:path w="7026" h="5918" extrusionOk="0">
                  <a:moveTo>
                    <a:pt x="560" y="0"/>
                  </a:moveTo>
                  <a:cubicBezTo>
                    <a:pt x="263" y="0"/>
                    <a:pt x="1" y="238"/>
                    <a:pt x="1" y="548"/>
                  </a:cubicBezTo>
                  <a:lnTo>
                    <a:pt x="1" y="5251"/>
                  </a:lnTo>
                  <a:cubicBezTo>
                    <a:pt x="1" y="5334"/>
                    <a:pt x="84" y="5429"/>
                    <a:pt x="179" y="5429"/>
                  </a:cubicBezTo>
                  <a:cubicBezTo>
                    <a:pt x="287" y="5429"/>
                    <a:pt x="358" y="5358"/>
                    <a:pt x="358" y="5251"/>
                  </a:cubicBezTo>
                  <a:lnTo>
                    <a:pt x="358" y="548"/>
                  </a:lnTo>
                  <a:cubicBezTo>
                    <a:pt x="358" y="441"/>
                    <a:pt x="453" y="357"/>
                    <a:pt x="560" y="357"/>
                  </a:cubicBezTo>
                  <a:lnTo>
                    <a:pt x="6478" y="357"/>
                  </a:lnTo>
                  <a:cubicBezTo>
                    <a:pt x="6585" y="357"/>
                    <a:pt x="6668" y="441"/>
                    <a:pt x="6668" y="548"/>
                  </a:cubicBezTo>
                  <a:lnTo>
                    <a:pt x="6668" y="5370"/>
                  </a:lnTo>
                  <a:cubicBezTo>
                    <a:pt x="6668" y="5477"/>
                    <a:pt x="6585" y="5560"/>
                    <a:pt x="6478" y="5560"/>
                  </a:cubicBezTo>
                  <a:lnTo>
                    <a:pt x="2525" y="5560"/>
                  </a:lnTo>
                  <a:cubicBezTo>
                    <a:pt x="2430" y="5560"/>
                    <a:pt x="2346" y="5632"/>
                    <a:pt x="2346" y="5739"/>
                  </a:cubicBezTo>
                  <a:cubicBezTo>
                    <a:pt x="2346" y="5846"/>
                    <a:pt x="2418" y="5917"/>
                    <a:pt x="2525" y="5917"/>
                  </a:cubicBezTo>
                  <a:lnTo>
                    <a:pt x="6478" y="5917"/>
                  </a:lnTo>
                  <a:cubicBezTo>
                    <a:pt x="6775" y="5917"/>
                    <a:pt x="7025" y="5679"/>
                    <a:pt x="7025" y="5370"/>
                  </a:cubicBezTo>
                  <a:lnTo>
                    <a:pt x="7025" y="548"/>
                  </a:lnTo>
                  <a:cubicBezTo>
                    <a:pt x="7025" y="226"/>
                    <a:pt x="6787" y="0"/>
                    <a:pt x="6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0"/>
            <p:cNvSpPr/>
            <p:nvPr/>
          </p:nvSpPr>
          <p:spPr>
            <a:xfrm>
              <a:off x="1037301" y="2944046"/>
              <a:ext cx="165248" cy="105763"/>
            </a:xfrm>
            <a:custGeom>
              <a:avLst/>
              <a:gdLst/>
              <a:ahLst/>
              <a:cxnLst/>
              <a:rect l="l" t="t" r="r" b="b"/>
              <a:pathLst>
                <a:path w="5192" h="3323" extrusionOk="0">
                  <a:moveTo>
                    <a:pt x="4084" y="0"/>
                  </a:moveTo>
                  <a:cubicBezTo>
                    <a:pt x="4001" y="0"/>
                    <a:pt x="3906" y="84"/>
                    <a:pt x="3906" y="179"/>
                  </a:cubicBezTo>
                  <a:cubicBezTo>
                    <a:pt x="3906" y="286"/>
                    <a:pt x="3989" y="358"/>
                    <a:pt x="4084" y="358"/>
                  </a:cubicBezTo>
                  <a:lnTo>
                    <a:pt x="4596" y="358"/>
                  </a:lnTo>
                  <a:lnTo>
                    <a:pt x="2691" y="2263"/>
                  </a:lnTo>
                  <a:lnTo>
                    <a:pt x="1882" y="1465"/>
                  </a:lnTo>
                  <a:cubicBezTo>
                    <a:pt x="1846" y="1429"/>
                    <a:pt x="1801" y="1411"/>
                    <a:pt x="1758" y="1411"/>
                  </a:cubicBezTo>
                  <a:cubicBezTo>
                    <a:pt x="1715" y="1411"/>
                    <a:pt x="1673" y="1429"/>
                    <a:pt x="1644" y="1465"/>
                  </a:cubicBezTo>
                  <a:lnTo>
                    <a:pt x="72" y="3036"/>
                  </a:lnTo>
                  <a:cubicBezTo>
                    <a:pt x="1" y="3120"/>
                    <a:pt x="1" y="3215"/>
                    <a:pt x="72" y="3275"/>
                  </a:cubicBezTo>
                  <a:cubicBezTo>
                    <a:pt x="96" y="3310"/>
                    <a:pt x="143" y="3322"/>
                    <a:pt x="191" y="3322"/>
                  </a:cubicBezTo>
                  <a:cubicBezTo>
                    <a:pt x="239" y="3322"/>
                    <a:pt x="274" y="3310"/>
                    <a:pt x="310" y="3275"/>
                  </a:cubicBezTo>
                  <a:lnTo>
                    <a:pt x="1763" y="1822"/>
                  </a:lnTo>
                  <a:lnTo>
                    <a:pt x="2572" y="2620"/>
                  </a:lnTo>
                  <a:cubicBezTo>
                    <a:pt x="2608" y="2661"/>
                    <a:pt x="2653" y="2682"/>
                    <a:pt x="2696" y="2682"/>
                  </a:cubicBezTo>
                  <a:cubicBezTo>
                    <a:pt x="2739" y="2682"/>
                    <a:pt x="2781" y="2661"/>
                    <a:pt x="2810" y="2620"/>
                  </a:cubicBezTo>
                  <a:lnTo>
                    <a:pt x="4835" y="596"/>
                  </a:lnTo>
                  <a:lnTo>
                    <a:pt x="4835" y="1108"/>
                  </a:lnTo>
                  <a:cubicBezTo>
                    <a:pt x="4835" y="1191"/>
                    <a:pt x="4906" y="1286"/>
                    <a:pt x="5013" y="1286"/>
                  </a:cubicBezTo>
                  <a:cubicBezTo>
                    <a:pt x="5120" y="1286"/>
                    <a:pt x="5192" y="1215"/>
                    <a:pt x="5192" y="1108"/>
                  </a:cubicBezTo>
                  <a:lnTo>
                    <a:pt x="5192" y="179"/>
                  </a:lnTo>
                  <a:cubicBezTo>
                    <a:pt x="5192" y="84"/>
                    <a:pt x="5120" y="0"/>
                    <a:pt x="5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80"/>
          <p:cNvGrpSpPr/>
          <p:nvPr/>
        </p:nvGrpSpPr>
        <p:grpSpPr>
          <a:xfrm>
            <a:off x="1749728" y="2720527"/>
            <a:ext cx="386927" cy="363438"/>
            <a:chOff x="1749728" y="2894777"/>
            <a:chExt cx="386927" cy="363438"/>
          </a:xfrm>
          <a:solidFill>
            <a:schemeClr val="tx1"/>
          </a:solidFill>
        </p:grpSpPr>
        <p:sp>
          <p:nvSpPr>
            <p:cNvPr id="11866" name="Google Shape;11866;p80"/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0"/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0"/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80"/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80"/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80"/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80"/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3" name="Google Shape;11873;p80"/>
          <p:cNvGrpSpPr/>
          <p:nvPr/>
        </p:nvGrpSpPr>
        <p:grpSpPr>
          <a:xfrm>
            <a:off x="7098912" y="1795142"/>
            <a:ext cx="359651" cy="361560"/>
            <a:chOff x="7098912" y="1969392"/>
            <a:chExt cx="359651" cy="361560"/>
          </a:xfrm>
          <a:solidFill>
            <a:schemeClr val="tx1"/>
          </a:solidFill>
        </p:grpSpPr>
        <p:sp>
          <p:nvSpPr>
            <p:cNvPr id="11874" name="Google Shape;11874;p80"/>
            <p:cNvSpPr/>
            <p:nvPr/>
          </p:nvSpPr>
          <p:spPr>
            <a:xfrm>
              <a:off x="7098912" y="2127607"/>
              <a:ext cx="134567" cy="202582"/>
            </a:xfrm>
            <a:custGeom>
              <a:avLst/>
              <a:gdLst/>
              <a:ahLst/>
              <a:cxnLst/>
              <a:rect l="l" t="t" r="r" b="b"/>
              <a:pathLst>
                <a:path w="4228" h="6365" extrusionOk="0">
                  <a:moveTo>
                    <a:pt x="2108" y="331"/>
                  </a:moveTo>
                  <a:cubicBezTo>
                    <a:pt x="2153" y="331"/>
                    <a:pt x="2198" y="334"/>
                    <a:pt x="2239" y="340"/>
                  </a:cubicBezTo>
                  <a:cubicBezTo>
                    <a:pt x="2978" y="399"/>
                    <a:pt x="3537" y="1042"/>
                    <a:pt x="3537" y="1780"/>
                  </a:cubicBezTo>
                  <a:cubicBezTo>
                    <a:pt x="3537" y="2483"/>
                    <a:pt x="3704" y="3138"/>
                    <a:pt x="3847" y="3483"/>
                  </a:cubicBezTo>
                  <a:lnTo>
                    <a:pt x="3847" y="3495"/>
                  </a:lnTo>
                  <a:cubicBezTo>
                    <a:pt x="3656" y="3602"/>
                    <a:pt x="3335" y="3793"/>
                    <a:pt x="2787" y="3912"/>
                  </a:cubicBezTo>
                  <a:lnTo>
                    <a:pt x="2787" y="3864"/>
                  </a:lnTo>
                  <a:lnTo>
                    <a:pt x="2787" y="3531"/>
                  </a:lnTo>
                  <a:cubicBezTo>
                    <a:pt x="3001" y="3412"/>
                    <a:pt x="3180" y="3233"/>
                    <a:pt x="3299" y="3007"/>
                  </a:cubicBezTo>
                  <a:cubicBezTo>
                    <a:pt x="3537" y="2590"/>
                    <a:pt x="3454" y="2066"/>
                    <a:pt x="3108" y="1745"/>
                  </a:cubicBezTo>
                  <a:cubicBezTo>
                    <a:pt x="2870" y="1518"/>
                    <a:pt x="2430" y="1245"/>
                    <a:pt x="1727" y="1245"/>
                  </a:cubicBezTo>
                  <a:cubicBezTo>
                    <a:pt x="1680" y="1245"/>
                    <a:pt x="1632" y="1268"/>
                    <a:pt x="1608" y="1292"/>
                  </a:cubicBezTo>
                  <a:lnTo>
                    <a:pt x="1251" y="1649"/>
                  </a:lnTo>
                  <a:cubicBezTo>
                    <a:pt x="1192" y="1709"/>
                    <a:pt x="1192" y="1816"/>
                    <a:pt x="1251" y="1888"/>
                  </a:cubicBezTo>
                  <a:cubicBezTo>
                    <a:pt x="1281" y="1917"/>
                    <a:pt x="1323" y="1932"/>
                    <a:pt x="1366" y="1932"/>
                  </a:cubicBezTo>
                  <a:cubicBezTo>
                    <a:pt x="1409" y="1932"/>
                    <a:pt x="1454" y="1917"/>
                    <a:pt x="1489" y="1888"/>
                  </a:cubicBezTo>
                  <a:lnTo>
                    <a:pt x="1799" y="1578"/>
                  </a:lnTo>
                  <a:cubicBezTo>
                    <a:pt x="2239" y="1590"/>
                    <a:pt x="2608" y="1721"/>
                    <a:pt x="2882" y="1983"/>
                  </a:cubicBezTo>
                  <a:cubicBezTo>
                    <a:pt x="3120" y="2185"/>
                    <a:pt x="3180" y="2542"/>
                    <a:pt x="3025" y="2828"/>
                  </a:cubicBezTo>
                  <a:cubicBezTo>
                    <a:pt x="2823" y="3173"/>
                    <a:pt x="2466" y="3376"/>
                    <a:pt x="2085" y="3376"/>
                  </a:cubicBezTo>
                  <a:cubicBezTo>
                    <a:pt x="1489" y="3376"/>
                    <a:pt x="1013" y="2900"/>
                    <a:pt x="1013" y="2304"/>
                  </a:cubicBezTo>
                  <a:cubicBezTo>
                    <a:pt x="1013" y="2209"/>
                    <a:pt x="942" y="2138"/>
                    <a:pt x="846" y="2138"/>
                  </a:cubicBezTo>
                  <a:cubicBezTo>
                    <a:pt x="763" y="2138"/>
                    <a:pt x="680" y="2209"/>
                    <a:pt x="680" y="2304"/>
                  </a:cubicBezTo>
                  <a:cubicBezTo>
                    <a:pt x="680" y="2828"/>
                    <a:pt x="965" y="3292"/>
                    <a:pt x="1394" y="3519"/>
                  </a:cubicBezTo>
                  <a:lnTo>
                    <a:pt x="1394" y="3852"/>
                  </a:lnTo>
                  <a:lnTo>
                    <a:pt x="1394" y="3900"/>
                  </a:lnTo>
                  <a:cubicBezTo>
                    <a:pt x="834" y="3781"/>
                    <a:pt x="501" y="3602"/>
                    <a:pt x="370" y="3495"/>
                  </a:cubicBezTo>
                  <a:cubicBezTo>
                    <a:pt x="370" y="3495"/>
                    <a:pt x="358" y="3495"/>
                    <a:pt x="370" y="3483"/>
                  </a:cubicBezTo>
                  <a:cubicBezTo>
                    <a:pt x="525" y="3138"/>
                    <a:pt x="680" y="2483"/>
                    <a:pt x="680" y="1780"/>
                  </a:cubicBezTo>
                  <a:cubicBezTo>
                    <a:pt x="680" y="1042"/>
                    <a:pt x="1251" y="399"/>
                    <a:pt x="1977" y="340"/>
                  </a:cubicBezTo>
                  <a:cubicBezTo>
                    <a:pt x="2019" y="334"/>
                    <a:pt x="2064" y="331"/>
                    <a:pt x="2108" y="331"/>
                  </a:cubicBezTo>
                  <a:close/>
                  <a:moveTo>
                    <a:pt x="2442" y="3662"/>
                  </a:moveTo>
                  <a:lnTo>
                    <a:pt x="2442" y="3852"/>
                  </a:lnTo>
                  <a:cubicBezTo>
                    <a:pt x="2442" y="4043"/>
                    <a:pt x="2549" y="4221"/>
                    <a:pt x="2727" y="4316"/>
                  </a:cubicBezTo>
                  <a:lnTo>
                    <a:pt x="2823" y="4376"/>
                  </a:lnTo>
                  <a:cubicBezTo>
                    <a:pt x="2680" y="4626"/>
                    <a:pt x="2382" y="4793"/>
                    <a:pt x="2073" y="4793"/>
                  </a:cubicBezTo>
                  <a:cubicBezTo>
                    <a:pt x="1751" y="4793"/>
                    <a:pt x="1477" y="4626"/>
                    <a:pt x="1311" y="4376"/>
                  </a:cubicBezTo>
                  <a:lnTo>
                    <a:pt x="1418" y="4316"/>
                  </a:lnTo>
                  <a:cubicBezTo>
                    <a:pt x="1596" y="4221"/>
                    <a:pt x="1692" y="4043"/>
                    <a:pt x="1692" y="3852"/>
                  </a:cubicBezTo>
                  <a:lnTo>
                    <a:pt x="1692" y="3662"/>
                  </a:lnTo>
                  <a:cubicBezTo>
                    <a:pt x="1811" y="3685"/>
                    <a:pt x="1930" y="3709"/>
                    <a:pt x="2073" y="3709"/>
                  </a:cubicBezTo>
                  <a:cubicBezTo>
                    <a:pt x="2192" y="3709"/>
                    <a:pt x="2323" y="3685"/>
                    <a:pt x="2442" y="3662"/>
                  </a:cubicBezTo>
                  <a:close/>
                  <a:moveTo>
                    <a:pt x="2096" y="0"/>
                  </a:moveTo>
                  <a:cubicBezTo>
                    <a:pt x="2040" y="0"/>
                    <a:pt x="1983" y="6"/>
                    <a:pt x="1930" y="18"/>
                  </a:cubicBezTo>
                  <a:cubicBezTo>
                    <a:pt x="1037" y="102"/>
                    <a:pt x="334" y="875"/>
                    <a:pt x="334" y="1780"/>
                  </a:cubicBezTo>
                  <a:cubicBezTo>
                    <a:pt x="334" y="2435"/>
                    <a:pt x="180" y="3042"/>
                    <a:pt x="60" y="3364"/>
                  </a:cubicBezTo>
                  <a:cubicBezTo>
                    <a:pt x="1" y="3507"/>
                    <a:pt x="37" y="3673"/>
                    <a:pt x="180" y="3781"/>
                  </a:cubicBezTo>
                  <a:cubicBezTo>
                    <a:pt x="311" y="3888"/>
                    <a:pt x="596" y="4043"/>
                    <a:pt x="1037" y="4162"/>
                  </a:cubicBezTo>
                  <a:lnTo>
                    <a:pt x="382" y="4495"/>
                  </a:lnTo>
                  <a:cubicBezTo>
                    <a:pt x="144" y="4614"/>
                    <a:pt x="1" y="4852"/>
                    <a:pt x="1" y="5114"/>
                  </a:cubicBezTo>
                  <a:lnTo>
                    <a:pt x="1" y="6209"/>
                  </a:lnTo>
                  <a:cubicBezTo>
                    <a:pt x="1" y="6293"/>
                    <a:pt x="72" y="6364"/>
                    <a:pt x="156" y="6364"/>
                  </a:cubicBezTo>
                  <a:cubicBezTo>
                    <a:pt x="251" y="6364"/>
                    <a:pt x="322" y="6293"/>
                    <a:pt x="322" y="6209"/>
                  </a:cubicBezTo>
                  <a:lnTo>
                    <a:pt x="322" y="5114"/>
                  </a:lnTo>
                  <a:cubicBezTo>
                    <a:pt x="322" y="4983"/>
                    <a:pt x="394" y="4852"/>
                    <a:pt x="537" y="4793"/>
                  </a:cubicBezTo>
                  <a:lnTo>
                    <a:pt x="1049" y="4519"/>
                  </a:lnTo>
                  <a:cubicBezTo>
                    <a:pt x="1275" y="4900"/>
                    <a:pt x="1680" y="5138"/>
                    <a:pt x="2108" y="5138"/>
                  </a:cubicBezTo>
                  <a:cubicBezTo>
                    <a:pt x="2561" y="5138"/>
                    <a:pt x="2942" y="4900"/>
                    <a:pt x="3168" y="4519"/>
                  </a:cubicBezTo>
                  <a:lnTo>
                    <a:pt x="3692" y="4793"/>
                  </a:lnTo>
                  <a:cubicBezTo>
                    <a:pt x="3811" y="4852"/>
                    <a:pt x="3894" y="4983"/>
                    <a:pt x="3894" y="5114"/>
                  </a:cubicBezTo>
                  <a:lnTo>
                    <a:pt x="3894" y="6209"/>
                  </a:lnTo>
                  <a:cubicBezTo>
                    <a:pt x="3894" y="6293"/>
                    <a:pt x="3966" y="6364"/>
                    <a:pt x="4061" y="6364"/>
                  </a:cubicBezTo>
                  <a:cubicBezTo>
                    <a:pt x="4144" y="6364"/>
                    <a:pt x="4228" y="6293"/>
                    <a:pt x="4228" y="6209"/>
                  </a:cubicBezTo>
                  <a:lnTo>
                    <a:pt x="4228" y="5114"/>
                  </a:lnTo>
                  <a:cubicBezTo>
                    <a:pt x="4192" y="4852"/>
                    <a:pt x="4049" y="4614"/>
                    <a:pt x="3811" y="4495"/>
                  </a:cubicBezTo>
                  <a:lnTo>
                    <a:pt x="3156" y="4162"/>
                  </a:lnTo>
                  <a:cubicBezTo>
                    <a:pt x="3597" y="4043"/>
                    <a:pt x="3870" y="3888"/>
                    <a:pt x="4013" y="3781"/>
                  </a:cubicBezTo>
                  <a:cubicBezTo>
                    <a:pt x="4156" y="3685"/>
                    <a:pt x="4192" y="3507"/>
                    <a:pt x="4132" y="3364"/>
                  </a:cubicBezTo>
                  <a:cubicBezTo>
                    <a:pt x="4001" y="3042"/>
                    <a:pt x="3847" y="2435"/>
                    <a:pt x="3847" y="1780"/>
                  </a:cubicBezTo>
                  <a:cubicBezTo>
                    <a:pt x="3847" y="875"/>
                    <a:pt x="3156" y="90"/>
                    <a:pt x="2263" y="18"/>
                  </a:cubicBezTo>
                  <a:cubicBezTo>
                    <a:pt x="2210" y="6"/>
                    <a:pt x="2153" y="0"/>
                    <a:pt x="2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0"/>
            <p:cNvSpPr/>
            <p:nvPr/>
          </p:nvSpPr>
          <p:spPr>
            <a:xfrm>
              <a:off x="7120141" y="2297184"/>
              <a:ext cx="10662" cy="33005"/>
            </a:xfrm>
            <a:custGeom>
              <a:avLst/>
              <a:gdLst/>
              <a:ahLst/>
              <a:cxnLst/>
              <a:rect l="l" t="t" r="r" b="b"/>
              <a:pathLst>
                <a:path w="335" h="1037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881"/>
                  </a:lnTo>
                  <a:cubicBezTo>
                    <a:pt x="1" y="965"/>
                    <a:pt x="72" y="1036"/>
                    <a:pt x="167" y="1036"/>
                  </a:cubicBezTo>
                  <a:cubicBezTo>
                    <a:pt x="251" y="1036"/>
                    <a:pt x="334" y="965"/>
                    <a:pt x="334" y="881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0"/>
            <p:cNvSpPr/>
            <p:nvPr/>
          </p:nvSpPr>
          <p:spPr>
            <a:xfrm>
              <a:off x="7199360" y="2297184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81"/>
                  </a:lnTo>
                  <a:cubicBezTo>
                    <a:pt x="0" y="965"/>
                    <a:pt x="72" y="1036"/>
                    <a:pt x="167" y="1036"/>
                  </a:cubicBezTo>
                  <a:cubicBezTo>
                    <a:pt x="250" y="1036"/>
                    <a:pt x="322" y="965"/>
                    <a:pt x="322" y="881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80"/>
            <p:cNvSpPr/>
            <p:nvPr/>
          </p:nvSpPr>
          <p:spPr>
            <a:xfrm>
              <a:off x="7357001" y="2165704"/>
              <a:ext cx="56876" cy="17823"/>
            </a:xfrm>
            <a:custGeom>
              <a:avLst/>
              <a:gdLst/>
              <a:ahLst/>
              <a:cxnLst/>
              <a:rect l="l" t="t" r="r" b="b"/>
              <a:pathLst>
                <a:path w="1787" h="560" extrusionOk="0">
                  <a:moveTo>
                    <a:pt x="630" y="0"/>
                  </a:moveTo>
                  <a:cubicBezTo>
                    <a:pt x="478" y="0"/>
                    <a:pt x="311" y="14"/>
                    <a:pt x="131" y="48"/>
                  </a:cubicBezTo>
                  <a:cubicBezTo>
                    <a:pt x="60" y="71"/>
                    <a:pt x="0" y="143"/>
                    <a:pt x="0" y="214"/>
                  </a:cubicBezTo>
                  <a:lnTo>
                    <a:pt x="0" y="393"/>
                  </a:lnTo>
                  <a:cubicBezTo>
                    <a:pt x="0" y="488"/>
                    <a:pt x="72" y="560"/>
                    <a:pt x="167" y="560"/>
                  </a:cubicBezTo>
                  <a:cubicBezTo>
                    <a:pt x="250" y="560"/>
                    <a:pt x="322" y="488"/>
                    <a:pt x="322" y="393"/>
                  </a:cubicBezTo>
                  <a:lnTo>
                    <a:pt x="322" y="345"/>
                  </a:lnTo>
                  <a:cubicBezTo>
                    <a:pt x="436" y="334"/>
                    <a:pt x="543" y="328"/>
                    <a:pt x="642" y="328"/>
                  </a:cubicBezTo>
                  <a:cubicBezTo>
                    <a:pt x="851" y="328"/>
                    <a:pt x="1022" y="352"/>
                    <a:pt x="1143" y="393"/>
                  </a:cubicBezTo>
                  <a:cubicBezTo>
                    <a:pt x="1369" y="452"/>
                    <a:pt x="1488" y="524"/>
                    <a:pt x="1488" y="524"/>
                  </a:cubicBezTo>
                  <a:cubicBezTo>
                    <a:pt x="1512" y="548"/>
                    <a:pt x="1548" y="560"/>
                    <a:pt x="1572" y="560"/>
                  </a:cubicBezTo>
                  <a:cubicBezTo>
                    <a:pt x="1631" y="560"/>
                    <a:pt x="1679" y="524"/>
                    <a:pt x="1715" y="488"/>
                  </a:cubicBezTo>
                  <a:cubicBezTo>
                    <a:pt x="1786" y="405"/>
                    <a:pt x="1762" y="310"/>
                    <a:pt x="1679" y="262"/>
                  </a:cubicBezTo>
                  <a:cubicBezTo>
                    <a:pt x="1660" y="252"/>
                    <a:pt x="1280" y="0"/>
                    <a:pt x="6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80"/>
            <p:cNvSpPr/>
            <p:nvPr/>
          </p:nvSpPr>
          <p:spPr>
            <a:xfrm>
              <a:off x="7312666" y="2133113"/>
              <a:ext cx="145897" cy="197840"/>
            </a:xfrm>
            <a:custGeom>
              <a:avLst/>
              <a:gdLst/>
              <a:ahLst/>
              <a:cxnLst/>
              <a:rect l="l" t="t" r="r" b="b"/>
              <a:pathLst>
                <a:path w="4584" h="6216" extrusionOk="0">
                  <a:moveTo>
                    <a:pt x="3536" y="345"/>
                  </a:moveTo>
                  <a:lnTo>
                    <a:pt x="3536" y="1167"/>
                  </a:lnTo>
                  <a:cubicBezTo>
                    <a:pt x="3536" y="1298"/>
                    <a:pt x="3512" y="1453"/>
                    <a:pt x="3453" y="1572"/>
                  </a:cubicBezTo>
                  <a:lnTo>
                    <a:pt x="3393" y="1703"/>
                  </a:lnTo>
                  <a:cubicBezTo>
                    <a:pt x="3370" y="1726"/>
                    <a:pt x="3370" y="1750"/>
                    <a:pt x="3370" y="1774"/>
                  </a:cubicBezTo>
                  <a:lnTo>
                    <a:pt x="3370" y="2131"/>
                  </a:lnTo>
                  <a:cubicBezTo>
                    <a:pt x="3358" y="2417"/>
                    <a:pt x="3239" y="2703"/>
                    <a:pt x="3036" y="2905"/>
                  </a:cubicBezTo>
                  <a:cubicBezTo>
                    <a:pt x="2834" y="3108"/>
                    <a:pt x="2568" y="3204"/>
                    <a:pt x="2288" y="3204"/>
                  </a:cubicBezTo>
                  <a:cubicBezTo>
                    <a:pt x="2271" y="3204"/>
                    <a:pt x="2255" y="3203"/>
                    <a:pt x="2238" y="3203"/>
                  </a:cubicBezTo>
                  <a:cubicBezTo>
                    <a:pt x="1667" y="3191"/>
                    <a:pt x="1203" y="2679"/>
                    <a:pt x="1203" y="2072"/>
                  </a:cubicBezTo>
                  <a:lnTo>
                    <a:pt x="1203" y="1774"/>
                  </a:lnTo>
                  <a:cubicBezTo>
                    <a:pt x="1203" y="1750"/>
                    <a:pt x="1203" y="1726"/>
                    <a:pt x="1191" y="1703"/>
                  </a:cubicBezTo>
                  <a:lnTo>
                    <a:pt x="1131" y="1572"/>
                  </a:lnTo>
                  <a:cubicBezTo>
                    <a:pt x="1072" y="1453"/>
                    <a:pt x="1036" y="1298"/>
                    <a:pt x="1036" y="1167"/>
                  </a:cubicBezTo>
                  <a:cubicBezTo>
                    <a:pt x="1036" y="702"/>
                    <a:pt x="1405" y="345"/>
                    <a:pt x="1857" y="345"/>
                  </a:cubicBezTo>
                  <a:close/>
                  <a:moveTo>
                    <a:pt x="1726" y="3417"/>
                  </a:moveTo>
                  <a:cubicBezTo>
                    <a:pt x="1869" y="3489"/>
                    <a:pt x="2048" y="3512"/>
                    <a:pt x="2227" y="3536"/>
                  </a:cubicBezTo>
                  <a:lnTo>
                    <a:pt x="2274" y="3536"/>
                  </a:lnTo>
                  <a:cubicBezTo>
                    <a:pt x="2465" y="3536"/>
                    <a:pt x="2643" y="3489"/>
                    <a:pt x="2822" y="3429"/>
                  </a:cubicBezTo>
                  <a:lnTo>
                    <a:pt x="2822" y="3655"/>
                  </a:lnTo>
                  <a:cubicBezTo>
                    <a:pt x="2822" y="3691"/>
                    <a:pt x="2834" y="3750"/>
                    <a:pt x="2834" y="3798"/>
                  </a:cubicBezTo>
                  <a:lnTo>
                    <a:pt x="2274" y="4227"/>
                  </a:lnTo>
                  <a:lnTo>
                    <a:pt x="1703" y="3798"/>
                  </a:lnTo>
                  <a:cubicBezTo>
                    <a:pt x="1726" y="3750"/>
                    <a:pt x="1726" y="3715"/>
                    <a:pt x="1726" y="3655"/>
                  </a:cubicBezTo>
                  <a:lnTo>
                    <a:pt x="1726" y="3417"/>
                  </a:lnTo>
                  <a:close/>
                  <a:moveTo>
                    <a:pt x="1857" y="0"/>
                  </a:moveTo>
                  <a:cubicBezTo>
                    <a:pt x="1215" y="0"/>
                    <a:pt x="691" y="524"/>
                    <a:pt x="691" y="1167"/>
                  </a:cubicBezTo>
                  <a:cubicBezTo>
                    <a:pt x="691" y="1357"/>
                    <a:pt x="738" y="1548"/>
                    <a:pt x="834" y="1715"/>
                  </a:cubicBezTo>
                  <a:lnTo>
                    <a:pt x="869" y="1810"/>
                  </a:lnTo>
                  <a:lnTo>
                    <a:pt x="869" y="2072"/>
                  </a:lnTo>
                  <a:cubicBezTo>
                    <a:pt x="869" y="2536"/>
                    <a:pt x="1084" y="2941"/>
                    <a:pt x="1405" y="3215"/>
                  </a:cubicBezTo>
                  <a:lnTo>
                    <a:pt x="1405" y="3667"/>
                  </a:lnTo>
                  <a:cubicBezTo>
                    <a:pt x="1405" y="3739"/>
                    <a:pt x="1369" y="3810"/>
                    <a:pt x="1286" y="3846"/>
                  </a:cubicBezTo>
                  <a:lnTo>
                    <a:pt x="441" y="4155"/>
                  </a:lnTo>
                  <a:cubicBezTo>
                    <a:pt x="179" y="4262"/>
                    <a:pt x="0" y="4512"/>
                    <a:pt x="0" y="4810"/>
                  </a:cubicBezTo>
                  <a:lnTo>
                    <a:pt x="0" y="6048"/>
                  </a:lnTo>
                  <a:cubicBezTo>
                    <a:pt x="0" y="6132"/>
                    <a:pt x="72" y="6215"/>
                    <a:pt x="155" y="6215"/>
                  </a:cubicBezTo>
                  <a:cubicBezTo>
                    <a:pt x="250" y="6215"/>
                    <a:pt x="322" y="6132"/>
                    <a:pt x="322" y="6048"/>
                  </a:cubicBezTo>
                  <a:lnTo>
                    <a:pt x="322" y="4810"/>
                  </a:lnTo>
                  <a:cubicBezTo>
                    <a:pt x="322" y="4655"/>
                    <a:pt x="417" y="4524"/>
                    <a:pt x="560" y="4465"/>
                  </a:cubicBezTo>
                  <a:lnTo>
                    <a:pt x="1405" y="4155"/>
                  </a:lnTo>
                  <a:cubicBezTo>
                    <a:pt x="1453" y="4143"/>
                    <a:pt x="1500" y="4108"/>
                    <a:pt x="1524" y="4084"/>
                  </a:cubicBezTo>
                  <a:lnTo>
                    <a:pt x="2119" y="4524"/>
                  </a:lnTo>
                  <a:lnTo>
                    <a:pt x="2119" y="6036"/>
                  </a:lnTo>
                  <a:cubicBezTo>
                    <a:pt x="2119" y="6120"/>
                    <a:pt x="2203" y="6191"/>
                    <a:pt x="2286" y="6191"/>
                  </a:cubicBezTo>
                  <a:cubicBezTo>
                    <a:pt x="2369" y="6191"/>
                    <a:pt x="2453" y="6120"/>
                    <a:pt x="2453" y="6036"/>
                  </a:cubicBezTo>
                  <a:lnTo>
                    <a:pt x="2453" y="4512"/>
                  </a:lnTo>
                  <a:lnTo>
                    <a:pt x="3048" y="4072"/>
                  </a:lnTo>
                  <a:cubicBezTo>
                    <a:pt x="3084" y="4096"/>
                    <a:pt x="3120" y="4108"/>
                    <a:pt x="3167" y="4143"/>
                  </a:cubicBezTo>
                  <a:lnTo>
                    <a:pt x="4012" y="4453"/>
                  </a:lnTo>
                  <a:cubicBezTo>
                    <a:pt x="4155" y="4512"/>
                    <a:pt x="4251" y="4643"/>
                    <a:pt x="4251" y="4798"/>
                  </a:cubicBezTo>
                  <a:lnTo>
                    <a:pt x="4251" y="6036"/>
                  </a:lnTo>
                  <a:cubicBezTo>
                    <a:pt x="4251" y="6120"/>
                    <a:pt x="4322" y="6191"/>
                    <a:pt x="4417" y="6191"/>
                  </a:cubicBezTo>
                  <a:cubicBezTo>
                    <a:pt x="4501" y="6191"/>
                    <a:pt x="4572" y="6120"/>
                    <a:pt x="4572" y="6036"/>
                  </a:cubicBezTo>
                  <a:lnTo>
                    <a:pt x="4572" y="4798"/>
                  </a:lnTo>
                  <a:cubicBezTo>
                    <a:pt x="4584" y="4512"/>
                    <a:pt x="4382" y="4251"/>
                    <a:pt x="4120" y="4143"/>
                  </a:cubicBezTo>
                  <a:lnTo>
                    <a:pt x="3274" y="3834"/>
                  </a:lnTo>
                  <a:cubicBezTo>
                    <a:pt x="3191" y="3798"/>
                    <a:pt x="3155" y="3727"/>
                    <a:pt x="3155" y="3655"/>
                  </a:cubicBezTo>
                  <a:lnTo>
                    <a:pt x="3155" y="3215"/>
                  </a:lnTo>
                  <a:cubicBezTo>
                    <a:pt x="3179" y="3191"/>
                    <a:pt x="3227" y="3155"/>
                    <a:pt x="3250" y="3131"/>
                  </a:cubicBezTo>
                  <a:cubicBezTo>
                    <a:pt x="3536" y="2858"/>
                    <a:pt x="3691" y="2500"/>
                    <a:pt x="3691" y="2119"/>
                  </a:cubicBezTo>
                  <a:lnTo>
                    <a:pt x="3691" y="1810"/>
                  </a:lnTo>
                  <a:lnTo>
                    <a:pt x="3727" y="1715"/>
                  </a:lnTo>
                  <a:cubicBezTo>
                    <a:pt x="3822" y="1548"/>
                    <a:pt x="3870" y="1357"/>
                    <a:pt x="3870" y="1167"/>
                  </a:cubicBezTo>
                  <a:lnTo>
                    <a:pt x="3870" y="167"/>
                  </a:lnTo>
                  <a:cubicBezTo>
                    <a:pt x="3870" y="71"/>
                    <a:pt x="378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9" name="Google Shape;11879;p80"/>
            <p:cNvSpPr/>
            <p:nvPr/>
          </p:nvSpPr>
          <p:spPr>
            <a:xfrm>
              <a:off x="7340324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84" y="1215"/>
                    <a:pt x="167" y="1215"/>
                  </a:cubicBezTo>
                  <a:cubicBezTo>
                    <a:pt x="262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0" name="Google Shape;11880;p80"/>
            <p:cNvSpPr/>
            <p:nvPr/>
          </p:nvSpPr>
          <p:spPr>
            <a:xfrm>
              <a:off x="7419511" y="2291486"/>
              <a:ext cx="10630" cy="38702"/>
            </a:xfrm>
            <a:custGeom>
              <a:avLst/>
              <a:gdLst/>
              <a:ahLst/>
              <a:cxnLst/>
              <a:rect l="l" t="t" r="r" b="b"/>
              <a:pathLst>
                <a:path w="334" h="1216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34" y="1144"/>
                    <a:pt x="334" y="1060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80"/>
            <p:cNvSpPr/>
            <p:nvPr/>
          </p:nvSpPr>
          <p:spPr>
            <a:xfrm>
              <a:off x="7153878" y="1969392"/>
              <a:ext cx="225498" cy="188355"/>
            </a:xfrm>
            <a:custGeom>
              <a:avLst/>
              <a:gdLst/>
              <a:ahLst/>
              <a:cxnLst/>
              <a:rect l="l" t="t" r="r" b="b"/>
              <a:pathLst>
                <a:path w="7085" h="5918" extrusionOk="0">
                  <a:moveTo>
                    <a:pt x="2441" y="4227"/>
                  </a:moveTo>
                  <a:lnTo>
                    <a:pt x="2346" y="4608"/>
                  </a:lnTo>
                  <a:lnTo>
                    <a:pt x="2132" y="4608"/>
                  </a:lnTo>
                  <a:cubicBezTo>
                    <a:pt x="1917" y="4608"/>
                    <a:pt x="1751" y="4442"/>
                    <a:pt x="1751" y="4239"/>
                  </a:cubicBezTo>
                  <a:lnTo>
                    <a:pt x="1751" y="4227"/>
                  </a:lnTo>
                  <a:close/>
                  <a:moveTo>
                    <a:pt x="5668" y="310"/>
                  </a:moveTo>
                  <a:cubicBezTo>
                    <a:pt x="5882" y="310"/>
                    <a:pt x="6037" y="477"/>
                    <a:pt x="6037" y="679"/>
                  </a:cubicBezTo>
                  <a:lnTo>
                    <a:pt x="6037" y="3525"/>
                  </a:lnTo>
                  <a:cubicBezTo>
                    <a:pt x="6037" y="3739"/>
                    <a:pt x="5882" y="3894"/>
                    <a:pt x="5668" y="3894"/>
                  </a:cubicBezTo>
                  <a:lnTo>
                    <a:pt x="4251" y="3894"/>
                  </a:lnTo>
                  <a:cubicBezTo>
                    <a:pt x="4227" y="3894"/>
                    <a:pt x="4179" y="3918"/>
                    <a:pt x="4156" y="3930"/>
                  </a:cubicBezTo>
                  <a:lnTo>
                    <a:pt x="2572" y="5084"/>
                  </a:lnTo>
                  <a:lnTo>
                    <a:pt x="2810" y="4108"/>
                  </a:lnTo>
                  <a:cubicBezTo>
                    <a:pt x="2822" y="4061"/>
                    <a:pt x="2810" y="4001"/>
                    <a:pt x="2786" y="3953"/>
                  </a:cubicBezTo>
                  <a:cubicBezTo>
                    <a:pt x="2751" y="3918"/>
                    <a:pt x="2703" y="3894"/>
                    <a:pt x="2644" y="3894"/>
                  </a:cubicBezTo>
                  <a:lnTo>
                    <a:pt x="703" y="3894"/>
                  </a:lnTo>
                  <a:cubicBezTo>
                    <a:pt x="489" y="3894"/>
                    <a:pt x="322" y="3739"/>
                    <a:pt x="322" y="3525"/>
                  </a:cubicBezTo>
                  <a:lnTo>
                    <a:pt x="322" y="679"/>
                  </a:lnTo>
                  <a:cubicBezTo>
                    <a:pt x="322" y="477"/>
                    <a:pt x="489" y="310"/>
                    <a:pt x="703" y="310"/>
                  </a:cubicBezTo>
                  <a:close/>
                  <a:moveTo>
                    <a:pt x="6382" y="1036"/>
                  </a:moveTo>
                  <a:cubicBezTo>
                    <a:pt x="6585" y="1036"/>
                    <a:pt x="6751" y="1203"/>
                    <a:pt x="6751" y="1417"/>
                  </a:cubicBezTo>
                  <a:lnTo>
                    <a:pt x="6751" y="4251"/>
                  </a:lnTo>
                  <a:lnTo>
                    <a:pt x="6739" y="4251"/>
                  </a:lnTo>
                  <a:cubicBezTo>
                    <a:pt x="6739" y="4465"/>
                    <a:pt x="6573" y="4632"/>
                    <a:pt x="6370" y="4632"/>
                  </a:cubicBezTo>
                  <a:lnTo>
                    <a:pt x="4953" y="4632"/>
                  </a:lnTo>
                  <a:cubicBezTo>
                    <a:pt x="4906" y="4632"/>
                    <a:pt x="4870" y="4644"/>
                    <a:pt x="4822" y="4692"/>
                  </a:cubicBezTo>
                  <a:cubicBezTo>
                    <a:pt x="4787" y="4727"/>
                    <a:pt x="4775" y="4775"/>
                    <a:pt x="4787" y="4823"/>
                  </a:cubicBezTo>
                  <a:lnTo>
                    <a:pt x="4906" y="5501"/>
                  </a:lnTo>
                  <a:lnTo>
                    <a:pt x="3691" y="4692"/>
                  </a:lnTo>
                  <a:lnTo>
                    <a:pt x="4299" y="4239"/>
                  </a:lnTo>
                  <a:lnTo>
                    <a:pt x="5668" y="4239"/>
                  </a:lnTo>
                  <a:cubicBezTo>
                    <a:pt x="6049" y="4239"/>
                    <a:pt x="6370" y="3930"/>
                    <a:pt x="6370" y="3537"/>
                  </a:cubicBezTo>
                  <a:lnTo>
                    <a:pt x="6370" y="1036"/>
                  </a:lnTo>
                  <a:close/>
                  <a:moveTo>
                    <a:pt x="703" y="1"/>
                  </a:moveTo>
                  <a:cubicBezTo>
                    <a:pt x="310" y="1"/>
                    <a:pt x="0" y="310"/>
                    <a:pt x="0" y="703"/>
                  </a:cubicBezTo>
                  <a:lnTo>
                    <a:pt x="0" y="3537"/>
                  </a:lnTo>
                  <a:cubicBezTo>
                    <a:pt x="0" y="3930"/>
                    <a:pt x="310" y="4239"/>
                    <a:pt x="703" y="4239"/>
                  </a:cubicBezTo>
                  <a:lnTo>
                    <a:pt x="1405" y="4239"/>
                  </a:lnTo>
                  <a:lnTo>
                    <a:pt x="1405" y="4251"/>
                  </a:lnTo>
                  <a:cubicBezTo>
                    <a:pt x="1405" y="4644"/>
                    <a:pt x="1727" y="4954"/>
                    <a:pt x="2108" y="4954"/>
                  </a:cubicBezTo>
                  <a:lnTo>
                    <a:pt x="2263" y="4954"/>
                  </a:lnTo>
                  <a:lnTo>
                    <a:pt x="2203" y="5227"/>
                  </a:lnTo>
                  <a:cubicBezTo>
                    <a:pt x="2167" y="5323"/>
                    <a:pt x="2215" y="5430"/>
                    <a:pt x="2298" y="5489"/>
                  </a:cubicBezTo>
                  <a:cubicBezTo>
                    <a:pt x="2346" y="5525"/>
                    <a:pt x="2394" y="5537"/>
                    <a:pt x="2453" y="5537"/>
                  </a:cubicBezTo>
                  <a:cubicBezTo>
                    <a:pt x="2513" y="5537"/>
                    <a:pt x="2560" y="5525"/>
                    <a:pt x="2596" y="5489"/>
                  </a:cubicBezTo>
                  <a:lnTo>
                    <a:pt x="3334" y="4954"/>
                  </a:lnTo>
                  <a:lnTo>
                    <a:pt x="3489" y="4954"/>
                  </a:lnTo>
                  <a:lnTo>
                    <a:pt x="4882" y="5882"/>
                  </a:lnTo>
                  <a:cubicBezTo>
                    <a:pt x="4918" y="5906"/>
                    <a:pt x="4965" y="5918"/>
                    <a:pt x="5013" y="5918"/>
                  </a:cubicBezTo>
                  <a:cubicBezTo>
                    <a:pt x="5061" y="5918"/>
                    <a:pt x="5096" y="5906"/>
                    <a:pt x="5144" y="5882"/>
                  </a:cubicBezTo>
                  <a:cubicBezTo>
                    <a:pt x="5239" y="5823"/>
                    <a:pt x="5287" y="5727"/>
                    <a:pt x="5263" y="5620"/>
                  </a:cubicBezTo>
                  <a:lnTo>
                    <a:pt x="5168" y="4954"/>
                  </a:lnTo>
                  <a:lnTo>
                    <a:pt x="6382" y="4954"/>
                  </a:lnTo>
                  <a:cubicBezTo>
                    <a:pt x="6763" y="4954"/>
                    <a:pt x="7085" y="4644"/>
                    <a:pt x="7085" y="4251"/>
                  </a:cubicBezTo>
                  <a:lnTo>
                    <a:pt x="7085" y="1417"/>
                  </a:lnTo>
                  <a:cubicBezTo>
                    <a:pt x="7085" y="1024"/>
                    <a:pt x="6775" y="715"/>
                    <a:pt x="6382" y="715"/>
                  </a:cubicBezTo>
                  <a:cubicBezTo>
                    <a:pt x="6370" y="310"/>
                    <a:pt x="6061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80"/>
            <p:cNvSpPr/>
            <p:nvPr/>
          </p:nvSpPr>
          <p:spPr>
            <a:xfrm>
              <a:off x="7193663" y="2003511"/>
              <a:ext cx="27308" cy="10248"/>
            </a:xfrm>
            <a:custGeom>
              <a:avLst/>
              <a:gdLst/>
              <a:ahLst/>
              <a:cxnLst/>
              <a:rect l="l" t="t" r="r" b="b"/>
              <a:pathLst>
                <a:path w="85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703" y="322"/>
                  </a:lnTo>
                  <a:cubicBezTo>
                    <a:pt x="786" y="322"/>
                    <a:pt x="858" y="250"/>
                    <a:pt x="858" y="167"/>
                  </a:cubicBezTo>
                  <a:cubicBezTo>
                    <a:pt x="858" y="72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0"/>
            <p:cNvSpPr/>
            <p:nvPr/>
          </p:nvSpPr>
          <p:spPr>
            <a:xfrm>
              <a:off x="7233065" y="2003511"/>
              <a:ext cx="83802" cy="10248"/>
            </a:xfrm>
            <a:custGeom>
              <a:avLst/>
              <a:gdLst/>
              <a:ahLst/>
              <a:cxnLst/>
              <a:rect l="l" t="t" r="r" b="b"/>
              <a:pathLst>
                <a:path w="263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2465" y="322"/>
                  </a:lnTo>
                  <a:cubicBezTo>
                    <a:pt x="2561" y="322"/>
                    <a:pt x="2632" y="250"/>
                    <a:pt x="2632" y="167"/>
                  </a:cubicBezTo>
                  <a:cubicBezTo>
                    <a:pt x="2632" y="72"/>
                    <a:pt x="2573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0"/>
            <p:cNvSpPr/>
            <p:nvPr/>
          </p:nvSpPr>
          <p:spPr>
            <a:xfrm>
              <a:off x="7193281" y="2031933"/>
              <a:ext cx="123936" cy="10248"/>
            </a:xfrm>
            <a:custGeom>
              <a:avLst/>
              <a:gdLst/>
              <a:ahLst/>
              <a:cxnLst/>
              <a:rect l="l" t="t" r="r" b="b"/>
              <a:pathLst>
                <a:path w="3894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3715" y="322"/>
                  </a:lnTo>
                  <a:cubicBezTo>
                    <a:pt x="3811" y="322"/>
                    <a:pt x="3882" y="250"/>
                    <a:pt x="3882" y="167"/>
                  </a:cubicBezTo>
                  <a:cubicBezTo>
                    <a:pt x="3894" y="71"/>
                    <a:pt x="3823" y="0"/>
                    <a:pt x="37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0"/>
            <p:cNvSpPr/>
            <p:nvPr/>
          </p:nvSpPr>
          <p:spPr>
            <a:xfrm>
              <a:off x="7193663" y="2059973"/>
              <a:ext cx="83770" cy="10248"/>
            </a:xfrm>
            <a:custGeom>
              <a:avLst/>
              <a:gdLst/>
              <a:ahLst/>
              <a:cxnLst/>
              <a:rect l="l" t="t" r="r" b="b"/>
              <a:pathLst>
                <a:path w="2632" h="322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465" y="322"/>
                  </a:lnTo>
                  <a:cubicBezTo>
                    <a:pt x="2560" y="322"/>
                    <a:pt x="2632" y="250"/>
                    <a:pt x="2632" y="155"/>
                  </a:cubicBezTo>
                  <a:cubicBezTo>
                    <a:pt x="2632" y="72"/>
                    <a:pt x="2560" y="0"/>
                    <a:pt x="2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0"/>
            <p:cNvSpPr/>
            <p:nvPr/>
          </p:nvSpPr>
          <p:spPr>
            <a:xfrm>
              <a:off x="7289145" y="2059973"/>
              <a:ext cx="27722" cy="10248"/>
            </a:xfrm>
            <a:custGeom>
              <a:avLst/>
              <a:gdLst/>
              <a:ahLst/>
              <a:cxnLst/>
              <a:rect l="l" t="t" r="r" b="b"/>
              <a:pathLst>
                <a:path w="871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703" y="322"/>
                  </a:lnTo>
                  <a:cubicBezTo>
                    <a:pt x="799" y="322"/>
                    <a:pt x="870" y="250"/>
                    <a:pt x="870" y="155"/>
                  </a:cubicBezTo>
                  <a:cubicBezTo>
                    <a:pt x="870" y="72"/>
                    <a:pt x="811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7" name="Google Shape;11887;p80"/>
          <p:cNvSpPr/>
          <p:nvPr/>
        </p:nvSpPr>
        <p:spPr>
          <a:xfrm>
            <a:off x="3094217" y="2720909"/>
            <a:ext cx="394152" cy="361529"/>
          </a:xfrm>
          <a:custGeom>
            <a:avLst/>
            <a:gdLst/>
            <a:ahLst/>
            <a:cxnLst/>
            <a:rect l="l" t="t" r="r" b="b"/>
            <a:pathLst>
              <a:path w="12384" h="11359" extrusionOk="0">
                <a:moveTo>
                  <a:pt x="2775" y="1024"/>
                </a:moveTo>
                <a:cubicBezTo>
                  <a:pt x="3346" y="1024"/>
                  <a:pt x="3811" y="1501"/>
                  <a:pt x="3811" y="2060"/>
                </a:cubicBezTo>
                <a:cubicBezTo>
                  <a:pt x="3811" y="2298"/>
                  <a:pt x="3727" y="2536"/>
                  <a:pt x="3573" y="2727"/>
                </a:cubicBezTo>
                <a:cubicBezTo>
                  <a:pt x="3525" y="2786"/>
                  <a:pt x="3513" y="2870"/>
                  <a:pt x="3549" y="2941"/>
                </a:cubicBezTo>
                <a:cubicBezTo>
                  <a:pt x="3573" y="3013"/>
                  <a:pt x="3644" y="3060"/>
                  <a:pt x="3727" y="3060"/>
                </a:cubicBezTo>
                <a:lnTo>
                  <a:pt x="4096" y="3060"/>
                </a:lnTo>
                <a:cubicBezTo>
                  <a:pt x="4120" y="3060"/>
                  <a:pt x="4156" y="3084"/>
                  <a:pt x="4156" y="3120"/>
                </a:cubicBezTo>
                <a:lnTo>
                  <a:pt x="4156" y="3370"/>
                </a:lnTo>
                <a:cubicBezTo>
                  <a:pt x="4156" y="3406"/>
                  <a:pt x="4120" y="3429"/>
                  <a:pt x="4096" y="3429"/>
                </a:cubicBezTo>
                <a:lnTo>
                  <a:pt x="1846" y="3429"/>
                </a:lnTo>
                <a:lnTo>
                  <a:pt x="1453" y="3418"/>
                </a:lnTo>
                <a:cubicBezTo>
                  <a:pt x="1418" y="3418"/>
                  <a:pt x="1394" y="3382"/>
                  <a:pt x="1394" y="3358"/>
                </a:cubicBezTo>
                <a:lnTo>
                  <a:pt x="1394" y="3096"/>
                </a:lnTo>
                <a:cubicBezTo>
                  <a:pt x="1394" y="3072"/>
                  <a:pt x="1418" y="3037"/>
                  <a:pt x="1453" y="3037"/>
                </a:cubicBezTo>
                <a:lnTo>
                  <a:pt x="3132" y="3037"/>
                </a:lnTo>
                <a:cubicBezTo>
                  <a:pt x="3239" y="3037"/>
                  <a:pt x="3323" y="2953"/>
                  <a:pt x="3323" y="2846"/>
                </a:cubicBezTo>
                <a:cubicBezTo>
                  <a:pt x="3323" y="2739"/>
                  <a:pt x="3227" y="2656"/>
                  <a:pt x="3132" y="2656"/>
                </a:cubicBezTo>
                <a:lnTo>
                  <a:pt x="1906" y="2656"/>
                </a:lnTo>
                <a:cubicBezTo>
                  <a:pt x="1787" y="2477"/>
                  <a:pt x="1727" y="2275"/>
                  <a:pt x="1727" y="2060"/>
                </a:cubicBezTo>
                <a:cubicBezTo>
                  <a:pt x="1727" y="1477"/>
                  <a:pt x="2203" y="1024"/>
                  <a:pt x="2775" y="1024"/>
                </a:cubicBezTo>
                <a:close/>
                <a:moveTo>
                  <a:pt x="9597" y="1024"/>
                </a:moveTo>
                <a:cubicBezTo>
                  <a:pt x="10169" y="1024"/>
                  <a:pt x="10645" y="1501"/>
                  <a:pt x="10645" y="2060"/>
                </a:cubicBezTo>
                <a:cubicBezTo>
                  <a:pt x="10645" y="2298"/>
                  <a:pt x="10550" y="2536"/>
                  <a:pt x="10407" y="2727"/>
                </a:cubicBezTo>
                <a:cubicBezTo>
                  <a:pt x="10359" y="2786"/>
                  <a:pt x="10347" y="2870"/>
                  <a:pt x="10371" y="2941"/>
                </a:cubicBezTo>
                <a:cubicBezTo>
                  <a:pt x="10407" y="3013"/>
                  <a:pt x="10478" y="3060"/>
                  <a:pt x="10550" y="3060"/>
                </a:cubicBezTo>
                <a:lnTo>
                  <a:pt x="10931" y="3060"/>
                </a:lnTo>
                <a:cubicBezTo>
                  <a:pt x="10954" y="3060"/>
                  <a:pt x="10990" y="3084"/>
                  <a:pt x="10990" y="3120"/>
                </a:cubicBezTo>
                <a:lnTo>
                  <a:pt x="10990" y="3370"/>
                </a:lnTo>
                <a:cubicBezTo>
                  <a:pt x="10990" y="3406"/>
                  <a:pt x="10954" y="3429"/>
                  <a:pt x="10931" y="3429"/>
                </a:cubicBezTo>
                <a:lnTo>
                  <a:pt x="8276" y="3429"/>
                </a:lnTo>
                <a:lnTo>
                  <a:pt x="8276" y="3418"/>
                </a:lnTo>
                <a:cubicBezTo>
                  <a:pt x="8252" y="3418"/>
                  <a:pt x="8216" y="3382"/>
                  <a:pt x="8216" y="3358"/>
                </a:cubicBezTo>
                <a:lnTo>
                  <a:pt x="8216" y="3096"/>
                </a:lnTo>
                <a:cubicBezTo>
                  <a:pt x="8216" y="3072"/>
                  <a:pt x="8252" y="3037"/>
                  <a:pt x="8276" y="3037"/>
                </a:cubicBezTo>
                <a:lnTo>
                  <a:pt x="9954" y="3037"/>
                </a:lnTo>
                <a:cubicBezTo>
                  <a:pt x="10061" y="3037"/>
                  <a:pt x="10157" y="2953"/>
                  <a:pt x="10157" y="2846"/>
                </a:cubicBezTo>
                <a:cubicBezTo>
                  <a:pt x="10157" y="2739"/>
                  <a:pt x="10061" y="2656"/>
                  <a:pt x="9954" y="2656"/>
                </a:cubicBezTo>
                <a:lnTo>
                  <a:pt x="8740" y="2656"/>
                </a:lnTo>
                <a:cubicBezTo>
                  <a:pt x="8621" y="2477"/>
                  <a:pt x="8561" y="2275"/>
                  <a:pt x="8561" y="2060"/>
                </a:cubicBezTo>
                <a:cubicBezTo>
                  <a:pt x="8561" y="1477"/>
                  <a:pt x="9038" y="1024"/>
                  <a:pt x="9597" y="1024"/>
                </a:cubicBezTo>
                <a:close/>
                <a:moveTo>
                  <a:pt x="6192" y="2691"/>
                </a:moveTo>
                <a:cubicBezTo>
                  <a:pt x="6763" y="2691"/>
                  <a:pt x="7240" y="3167"/>
                  <a:pt x="7240" y="3727"/>
                </a:cubicBezTo>
                <a:cubicBezTo>
                  <a:pt x="7240" y="3965"/>
                  <a:pt x="7144" y="4203"/>
                  <a:pt x="7002" y="4394"/>
                </a:cubicBezTo>
                <a:cubicBezTo>
                  <a:pt x="6954" y="4453"/>
                  <a:pt x="6942" y="4537"/>
                  <a:pt x="6966" y="4608"/>
                </a:cubicBezTo>
                <a:cubicBezTo>
                  <a:pt x="7002" y="4680"/>
                  <a:pt x="7073" y="4727"/>
                  <a:pt x="7144" y="4727"/>
                </a:cubicBezTo>
                <a:lnTo>
                  <a:pt x="7514" y="4727"/>
                </a:lnTo>
                <a:cubicBezTo>
                  <a:pt x="7549" y="4727"/>
                  <a:pt x="7573" y="4751"/>
                  <a:pt x="7573" y="4787"/>
                </a:cubicBezTo>
                <a:lnTo>
                  <a:pt x="7573" y="5037"/>
                </a:lnTo>
                <a:cubicBezTo>
                  <a:pt x="7573" y="5072"/>
                  <a:pt x="7549" y="5096"/>
                  <a:pt x="7514" y="5096"/>
                </a:cubicBezTo>
                <a:lnTo>
                  <a:pt x="4870" y="5096"/>
                </a:lnTo>
                <a:lnTo>
                  <a:pt x="4870" y="5084"/>
                </a:lnTo>
                <a:cubicBezTo>
                  <a:pt x="4847" y="5084"/>
                  <a:pt x="4811" y="5049"/>
                  <a:pt x="4811" y="5025"/>
                </a:cubicBezTo>
                <a:lnTo>
                  <a:pt x="4811" y="4775"/>
                </a:lnTo>
                <a:cubicBezTo>
                  <a:pt x="4811" y="4739"/>
                  <a:pt x="4847" y="4715"/>
                  <a:pt x="4870" y="4715"/>
                </a:cubicBezTo>
                <a:lnTo>
                  <a:pt x="6549" y="4715"/>
                </a:lnTo>
                <a:cubicBezTo>
                  <a:pt x="6656" y="4715"/>
                  <a:pt x="6740" y="4620"/>
                  <a:pt x="6740" y="4513"/>
                </a:cubicBezTo>
                <a:cubicBezTo>
                  <a:pt x="6740" y="4418"/>
                  <a:pt x="6656" y="4322"/>
                  <a:pt x="6549" y="4322"/>
                </a:cubicBezTo>
                <a:lnTo>
                  <a:pt x="5335" y="4322"/>
                </a:lnTo>
                <a:cubicBezTo>
                  <a:pt x="5216" y="4144"/>
                  <a:pt x="5156" y="3941"/>
                  <a:pt x="5156" y="3727"/>
                </a:cubicBezTo>
                <a:cubicBezTo>
                  <a:pt x="5156" y="3144"/>
                  <a:pt x="5632" y="2691"/>
                  <a:pt x="6192" y="2691"/>
                </a:cubicBezTo>
                <a:close/>
                <a:moveTo>
                  <a:pt x="3477" y="3799"/>
                </a:moveTo>
                <a:cubicBezTo>
                  <a:pt x="3442" y="4203"/>
                  <a:pt x="3442" y="5072"/>
                  <a:pt x="3870" y="6335"/>
                </a:cubicBezTo>
                <a:lnTo>
                  <a:pt x="1703" y="6335"/>
                </a:lnTo>
                <a:cubicBezTo>
                  <a:pt x="2132" y="5072"/>
                  <a:pt x="2132" y="4203"/>
                  <a:pt x="2108" y="3799"/>
                </a:cubicBezTo>
                <a:close/>
                <a:moveTo>
                  <a:pt x="10288" y="3799"/>
                </a:moveTo>
                <a:cubicBezTo>
                  <a:pt x="10264" y="4203"/>
                  <a:pt x="10264" y="5072"/>
                  <a:pt x="10693" y="6335"/>
                </a:cubicBezTo>
                <a:lnTo>
                  <a:pt x="8514" y="6335"/>
                </a:lnTo>
                <a:cubicBezTo>
                  <a:pt x="8954" y="5072"/>
                  <a:pt x="8966" y="4203"/>
                  <a:pt x="8918" y="3799"/>
                </a:cubicBezTo>
                <a:close/>
                <a:moveTo>
                  <a:pt x="4037" y="6739"/>
                </a:moveTo>
                <a:lnTo>
                  <a:pt x="4096" y="7097"/>
                </a:lnTo>
                <a:lnTo>
                  <a:pt x="1489" y="7097"/>
                </a:lnTo>
                <a:lnTo>
                  <a:pt x="1549" y="6739"/>
                </a:lnTo>
                <a:close/>
                <a:moveTo>
                  <a:pt x="10859" y="6739"/>
                </a:moveTo>
                <a:lnTo>
                  <a:pt x="10919" y="7097"/>
                </a:lnTo>
                <a:lnTo>
                  <a:pt x="8311" y="7097"/>
                </a:lnTo>
                <a:lnTo>
                  <a:pt x="8371" y="6739"/>
                </a:lnTo>
                <a:close/>
                <a:moveTo>
                  <a:pt x="6883" y="5465"/>
                </a:moveTo>
                <a:cubicBezTo>
                  <a:pt x="6847" y="5870"/>
                  <a:pt x="6847" y="6739"/>
                  <a:pt x="7287" y="8001"/>
                </a:cubicBezTo>
                <a:lnTo>
                  <a:pt x="5108" y="8001"/>
                </a:lnTo>
                <a:cubicBezTo>
                  <a:pt x="5537" y="6751"/>
                  <a:pt x="5537" y="5870"/>
                  <a:pt x="5513" y="5465"/>
                </a:cubicBezTo>
                <a:close/>
                <a:moveTo>
                  <a:pt x="4513" y="7478"/>
                </a:moveTo>
                <a:lnTo>
                  <a:pt x="4668" y="8049"/>
                </a:lnTo>
                <a:lnTo>
                  <a:pt x="4668" y="8061"/>
                </a:lnTo>
                <a:cubicBezTo>
                  <a:pt x="4632" y="8085"/>
                  <a:pt x="4608" y="8132"/>
                  <a:pt x="4608" y="8180"/>
                </a:cubicBezTo>
                <a:lnTo>
                  <a:pt x="4525" y="8561"/>
                </a:lnTo>
                <a:lnTo>
                  <a:pt x="775" y="8561"/>
                </a:lnTo>
                <a:lnTo>
                  <a:pt x="1072" y="7478"/>
                </a:lnTo>
                <a:close/>
                <a:moveTo>
                  <a:pt x="11335" y="7478"/>
                </a:moveTo>
                <a:lnTo>
                  <a:pt x="11633" y="8561"/>
                </a:lnTo>
                <a:lnTo>
                  <a:pt x="7883" y="8561"/>
                </a:lnTo>
                <a:lnTo>
                  <a:pt x="7799" y="8180"/>
                </a:lnTo>
                <a:cubicBezTo>
                  <a:pt x="7787" y="8120"/>
                  <a:pt x="7764" y="8085"/>
                  <a:pt x="7740" y="8049"/>
                </a:cubicBezTo>
                <a:lnTo>
                  <a:pt x="7895" y="7478"/>
                </a:lnTo>
                <a:close/>
                <a:moveTo>
                  <a:pt x="7442" y="8394"/>
                </a:moveTo>
                <a:lnTo>
                  <a:pt x="7502" y="8752"/>
                </a:lnTo>
                <a:lnTo>
                  <a:pt x="4906" y="8752"/>
                </a:lnTo>
                <a:lnTo>
                  <a:pt x="4966" y="8394"/>
                </a:lnTo>
                <a:close/>
                <a:moveTo>
                  <a:pt x="4132" y="8954"/>
                </a:moveTo>
                <a:lnTo>
                  <a:pt x="4037" y="9311"/>
                </a:lnTo>
                <a:lnTo>
                  <a:pt x="406" y="9311"/>
                </a:lnTo>
                <a:lnTo>
                  <a:pt x="406" y="8954"/>
                </a:lnTo>
                <a:close/>
                <a:moveTo>
                  <a:pt x="12002" y="8954"/>
                </a:moveTo>
                <a:lnTo>
                  <a:pt x="12002" y="9311"/>
                </a:lnTo>
                <a:lnTo>
                  <a:pt x="8371" y="9311"/>
                </a:lnTo>
                <a:lnTo>
                  <a:pt x="8276" y="8954"/>
                </a:lnTo>
                <a:close/>
                <a:moveTo>
                  <a:pt x="7906" y="9144"/>
                </a:moveTo>
                <a:lnTo>
                  <a:pt x="8204" y="10228"/>
                </a:lnTo>
                <a:lnTo>
                  <a:pt x="4192" y="10228"/>
                </a:lnTo>
                <a:lnTo>
                  <a:pt x="4489" y="9144"/>
                </a:lnTo>
                <a:close/>
                <a:moveTo>
                  <a:pt x="8573" y="10621"/>
                </a:moveTo>
                <a:lnTo>
                  <a:pt x="8573" y="10978"/>
                </a:lnTo>
                <a:lnTo>
                  <a:pt x="3799" y="10978"/>
                </a:lnTo>
                <a:lnTo>
                  <a:pt x="3799" y="10621"/>
                </a:lnTo>
                <a:close/>
                <a:moveTo>
                  <a:pt x="9621" y="0"/>
                </a:moveTo>
                <a:cubicBezTo>
                  <a:pt x="9514" y="0"/>
                  <a:pt x="9430" y="96"/>
                  <a:pt x="9430" y="203"/>
                </a:cubicBezTo>
                <a:lnTo>
                  <a:pt x="9430" y="596"/>
                </a:lnTo>
                <a:cubicBezTo>
                  <a:pt x="8728" y="691"/>
                  <a:pt x="8180" y="1298"/>
                  <a:pt x="8180" y="2024"/>
                </a:cubicBezTo>
                <a:cubicBezTo>
                  <a:pt x="8180" y="2239"/>
                  <a:pt x="8216" y="2441"/>
                  <a:pt x="8311" y="2620"/>
                </a:cubicBezTo>
                <a:lnTo>
                  <a:pt x="8299" y="2620"/>
                </a:lnTo>
                <a:cubicBezTo>
                  <a:pt x="8037" y="2620"/>
                  <a:pt x="7835" y="2834"/>
                  <a:pt x="7835" y="3084"/>
                </a:cubicBezTo>
                <a:lnTo>
                  <a:pt x="7835" y="3334"/>
                </a:lnTo>
                <a:cubicBezTo>
                  <a:pt x="7835" y="3596"/>
                  <a:pt x="8037" y="3799"/>
                  <a:pt x="8299" y="3799"/>
                </a:cubicBezTo>
                <a:lnTo>
                  <a:pt x="8549" y="3799"/>
                </a:lnTo>
                <a:cubicBezTo>
                  <a:pt x="8573" y="4144"/>
                  <a:pt x="8597" y="5037"/>
                  <a:pt x="8121" y="6358"/>
                </a:cubicBezTo>
                <a:cubicBezTo>
                  <a:pt x="8073" y="6394"/>
                  <a:pt x="8037" y="6442"/>
                  <a:pt x="8026" y="6501"/>
                </a:cubicBezTo>
                <a:lnTo>
                  <a:pt x="7918" y="7073"/>
                </a:lnTo>
                <a:lnTo>
                  <a:pt x="7764" y="7073"/>
                </a:lnTo>
                <a:cubicBezTo>
                  <a:pt x="7668" y="7073"/>
                  <a:pt x="7597" y="7132"/>
                  <a:pt x="7561" y="7228"/>
                </a:cubicBezTo>
                <a:lnTo>
                  <a:pt x="7525" y="7394"/>
                </a:lnTo>
                <a:cubicBezTo>
                  <a:pt x="7252" y="6418"/>
                  <a:pt x="7264" y="5751"/>
                  <a:pt x="7299" y="5465"/>
                </a:cubicBezTo>
                <a:lnTo>
                  <a:pt x="7549" y="5465"/>
                </a:lnTo>
                <a:cubicBezTo>
                  <a:pt x="7799" y="5465"/>
                  <a:pt x="8014" y="5263"/>
                  <a:pt x="8014" y="5013"/>
                </a:cubicBezTo>
                <a:lnTo>
                  <a:pt x="8014" y="4751"/>
                </a:lnTo>
                <a:cubicBezTo>
                  <a:pt x="8014" y="4501"/>
                  <a:pt x="7799" y="4287"/>
                  <a:pt x="7549" y="4287"/>
                </a:cubicBezTo>
                <a:lnTo>
                  <a:pt x="7537" y="4287"/>
                </a:lnTo>
                <a:cubicBezTo>
                  <a:pt x="7621" y="4108"/>
                  <a:pt x="7668" y="3906"/>
                  <a:pt x="7668" y="3691"/>
                </a:cubicBezTo>
                <a:cubicBezTo>
                  <a:pt x="7668" y="2965"/>
                  <a:pt x="7121" y="2358"/>
                  <a:pt x="6418" y="2263"/>
                </a:cubicBezTo>
                <a:lnTo>
                  <a:pt x="6418" y="1882"/>
                </a:lnTo>
                <a:cubicBezTo>
                  <a:pt x="6418" y="1774"/>
                  <a:pt x="6335" y="1691"/>
                  <a:pt x="6228" y="1691"/>
                </a:cubicBezTo>
                <a:cubicBezTo>
                  <a:pt x="6121" y="1691"/>
                  <a:pt x="6037" y="1774"/>
                  <a:pt x="6037" y="1882"/>
                </a:cubicBezTo>
                <a:lnTo>
                  <a:pt x="6037" y="2286"/>
                </a:lnTo>
                <a:cubicBezTo>
                  <a:pt x="5335" y="2370"/>
                  <a:pt x="4787" y="2989"/>
                  <a:pt x="4787" y="3715"/>
                </a:cubicBezTo>
                <a:cubicBezTo>
                  <a:pt x="4787" y="3918"/>
                  <a:pt x="4823" y="4132"/>
                  <a:pt x="4918" y="4310"/>
                </a:cubicBezTo>
                <a:lnTo>
                  <a:pt x="4906" y="4310"/>
                </a:lnTo>
                <a:cubicBezTo>
                  <a:pt x="4644" y="4310"/>
                  <a:pt x="4442" y="4513"/>
                  <a:pt x="4442" y="4775"/>
                </a:cubicBezTo>
                <a:lnTo>
                  <a:pt x="4442" y="5025"/>
                </a:lnTo>
                <a:cubicBezTo>
                  <a:pt x="4442" y="5275"/>
                  <a:pt x="4644" y="5489"/>
                  <a:pt x="4906" y="5489"/>
                </a:cubicBezTo>
                <a:lnTo>
                  <a:pt x="5156" y="5489"/>
                </a:lnTo>
                <a:cubicBezTo>
                  <a:pt x="5180" y="5763"/>
                  <a:pt x="5180" y="6442"/>
                  <a:pt x="4930" y="7406"/>
                </a:cubicBezTo>
                <a:lnTo>
                  <a:pt x="4882" y="7239"/>
                </a:lnTo>
                <a:cubicBezTo>
                  <a:pt x="4858" y="7156"/>
                  <a:pt x="4787" y="7097"/>
                  <a:pt x="4692" y="7097"/>
                </a:cubicBezTo>
                <a:lnTo>
                  <a:pt x="4525" y="7097"/>
                </a:lnTo>
                <a:lnTo>
                  <a:pt x="4430" y="6513"/>
                </a:lnTo>
                <a:cubicBezTo>
                  <a:pt x="4406" y="6454"/>
                  <a:pt x="4382" y="6406"/>
                  <a:pt x="4335" y="6382"/>
                </a:cubicBezTo>
                <a:cubicBezTo>
                  <a:pt x="3858" y="5049"/>
                  <a:pt x="3870" y="4156"/>
                  <a:pt x="3906" y="3822"/>
                </a:cubicBezTo>
                <a:lnTo>
                  <a:pt x="4156" y="3822"/>
                </a:lnTo>
                <a:cubicBezTo>
                  <a:pt x="4406" y="3822"/>
                  <a:pt x="4620" y="3608"/>
                  <a:pt x="4620" y="3358"/>
                </a:cubicBezTo>
                <a:lnTo>
                  <a:pt x="4620" y="3108"/>
                </a:lnTo>
                <a:cubicBezTo>
                  <a:pt x="4620" y="2846"/>
                  <a:pt x="4406" y="2644"/>
                  <a:pt x="4156" y="2644"/>
                </a:cubicBezTo>
                <a:lnTo>
                  <a:pt x="4144" y="2644"/>
                </a:lnTo>
                <a:cubicBezTo>
                  <a:pt x="4227" y="2465"/>
                  <a:pt x="4275" y="2251"/>
                  <a:pt x="4275" y="2048"/>
                </a:cubicBezTo>
                <a:cubicBezTo>
                  <a:pt x="4275" y="1322"/>
                  <a:pt x="3727" y="703"/>
                  <a:pt x="3025" y="620"/>
                </a:cubicBezTo>
                <a:lnTo>
                  <a:pt x="3025" y="215"/>
                </a:lnTo>
                <a:cubicBezTo>
                  <a:pt x="3025" y="108"/>
                  <a:pt x="2942" y="24"/>
                  <a:pt x="2834" y="24"/>
                </a:cubicBezTo>
                <a:cubicBezTo>
                  <a:pt x="2727" y="24"/>
                  <a:pt x="2644" y="108"/>
                  <a:pt x="2644" y="215"/>
                </a:cubicBezTo>
                <a:lnTo>
                  <a:pt x="2644" y="620"/>
                </a:lnTo>
                <a:cubicBezTo>
                  <a:pt x="1941" y="703"/>
                  <a:pt x="1394" y="1322"/>
                  <a:pt x="1394" y="2048"/>
                </a:cubicBezTo>
                <a:cubicBezTo>
                  <a:pt x="1394" y="2251"/>
                  <a:pt x="1429" y="2465"/>
                  <a:pt x="1525" y="2644"/>
                </a:cubicBezTo>
                <a:lnTo>
                  <a:pt x="1513" y="2644"/>
                </a:lnTo>
                <a:cubicBezTo>
                  <a:pt x="1251" y="2644"/>
                  <a:pt x="1048" y="2846"/>
                  <a:pt x="1048" y="3108"/>
                </a:cubicBezTo>
                <a:lnTo>
                  <a:pt x="1048" y="3358"/>
                </a:lnTo>
                <a:cubicBezTo>
                  <a:pt x="1048" y="3608"/>
                  <a:pt x="1251" y="3822"/>
                  <a:pt x="1513" y="3822"/>
                </a:cubicBezTo>
                <a:lnTo>
                  <a:pt x="1763" y="3822"/>
                </a:lnTo>
                <a:cubicBezTo>
                  <a:pt x="1787" y="4156"/>
                  <a:pt x="1810" y="5049"/>
                  <a:pt x="1334" y="6382"/>
                </a:cubicBezTo>
                <a:cubicBezTo>
                  <a:pt x="1287" y="6406"/>
                  <a:pt x="1251" y="6454"/>
                  <a:pt x="1239" y="6513"/>
                </a:cubicBezTo>
                <a:lnTo>
                  <a:pt x="1132" y="7097"/>
                </a:lnTo>
                <a:lnTo>
                  <a:pt x="977" y="7097"/>
                </a:lnTo>
                <a:cubicBezTo>
                  <a:pt x="882" y="7097"/>
                  <a:pt x="810" y="7156"/>
                  <a:pt x="775" y="7239"/>
                </a:cubicBezTo>
                <a:lnTo>
                  <a:pt x="417" y="8561"/>
                </a:lnTo>
                <a:lnTo>
                  <a:pt x="203" y="8561"/>
                </a:lnTo>
                <a:cubicBezTo>
                  <a:pt x="96" y="8561"/>
                  <a:pt x="1" y="8656"/>
                  <a:pt x="1" y="8763"/>
                </a:cubicBezTo>
                <a:lnTo>
                  <a:pt x="1" y="9502"/>
                </a:lnTo>
                <a:cubicBezTo>
                  <a:pt x="1" y="9609"/>
                  <a:pt x="96" y="9692"/>
                  <a:pt x="203" y="9692"/>
                </a:cubicBezTo>
                <a:lnTo>
                  <a:pt x="3918" y="9692"/>
                </a:lnTo>
                <a:lnTo>
                  <a:pt x="3775" y="10228"/>
                </a:lnTo>
                <a:lnTo>
                  <a:pt x="3620" y="10228"/>
                </a:lnTo>
                <a:cubicBezTo>
                  <a:pt x="3513" y="10228"/>
                  <a:pt x="3430" y="10323"/>
                  <a:pt x="3430" y="10430"/>
                </a:cubicBezTo>
                <a:lnTo>
                  <a:pt x="3430" y="11168"/>
                </a:lnTo>
                <a:cubicBezTo>
                  <a:pt x="3430" y="11276"/>
                  <a:pt x="3513" y="11359"/>
                  <a:pt x="3620" y="11359"/>
                </a:cubicBezTo>
                <a:lnTo>
                  <a:pt x="8788" y="11359"/>
                </a:lnTo>
                <a:cubicBezTo>
                  <a:pt x="8895" y="11359"/>
                  <a:pt x="8978" y="11276"/>
                  <a:pt x="8978" y="11168"/>
                </a:cubicBezTo>
                <a:lnTo>
                  <a:pt x="8978" y="10430"/>
                </a:lnTo>
                <a:cubicBezTo>
                  <a:pt x="8978" y="10323"/>
                  <a:pt x="8895" y="10228"/>
                  <a:pt x="8788" y="10228"/>
                </a:cubicBezTo>
                <a:lnTo>
                  <a:pt x="8621" y="10228"/>
                </a:lnTo>
                <a:lnTo>
                  <a:pt x="8478" y="9692"/>
                </a:lnTo>
                <a:lnTo>
                  <a:pt x="12193" y="9692"/>
                </a:lnTo>
                <a:cubicBezTo>
                  <a:pt x="12300" y="9692"/>
                  <a:pt x="12383" y="9609"/>
                  <a:pt x="12383" y="9502"/>
                </a:cubicBezTo>
                <a:lnTo>
                  <a:pt x="12383" y="8763"/>
                </a:lnTo>
                <a:cubicBezTo>
                  <a:pt x="12383" y="8656"/>
                  <a:pt x="12300" y="8561"/>
                  <a:pt x="12193" y="8561"/>
                </a:cubicBezTo>
                <a:lnTo>
                  <a:pt x="12026" y="8561"/>
                </a:lnTo>
                <a:lnTo>
                  <a:pt x="11669" y="7239"/>
                </a:lnTo>
                <a:cubicBezTo>
                  <a:pt x="11645" y="7156"/>
                  <a:pt x="11574" y="7097"/>
                  <a:pt x="11478" y="7097"/>
                </a:cubicBezTo>
                <a:lnTo>
                  <a:pt x="11312" y="7097"/>
                </a:lnTo>
                <a:lnTo>
                  <a:pt x="11216" y="6501"/>
                </a:lnTo>
                <a:cubicBezTo>
                  <a:pt x="11193" y="6442"/>
                  <a:pt x="11169" y="6394"/>
                  <a:pt x="11121" y="6358"/>
                </a:cubicBezTo>
                <a:cubicBezTo>
                  <a:pt x="10645" y="5037"/>
                  <a:pt x="10657" y="4144"/>
                  <a:pt x="10693" y="3799"/>
                </a:cubicBezTo>
                <a:lnTo>
                  <a:pt x="10943" y="3799"/>
                </a:lnTo>
                <a:cubicBezTo>
                  <a:pt x="11193" y="3799"/>
                  <a:pt x="11407" y="3596"/>
                  <a:pt x="11407" y="3334"/>
                </a:cubicBezTo>
                <a:lnTo>
                  <a:pt x="11407" y="3084"/>
                </a:lnTo>
                <a:cubicBezTo>
                  <a:pt x="11407" y="2834"/>
                  <a:pt x="11193" y="2620"/>
                  <a:pt x="10943" y="2620"/>
                </a:cubicBezTo>
                <a:lnTo>
                  <a:pt x="10931" y="2620"/>
                </a:lnTo>
                <a:cubicBezTo>
                  <a:pt x="11014" y="2441"/>
                  <a:pt x="11062" y="2239"/>
                  <a:pt x="11062" y="2024"/>
                </a:cubicBezTo>
                <a:cubicBezTo>
                  <a:pt x="11062" y="1298"/>
                  <a:pt x="10514" y="691"/>
                  <a:pt x="9811" y="596"/>
                </a:cubicBezTo>
                <a:lnTo>
                  <a:pt x="9811" y="203"/>
                </a:lnTo>
                <a:cubicBezTo>
                  <a:pt x="9811" y="96"/>
                  <a:pt x="9728" y="0"/>
                  <a:pt x="962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88" name="Google Shape;11888;p80"/>
          <p:cNvGrpSpPr/>
          <p:nvPr/>
        </p:nvGrpSpPr>
        <p:grpSpPr>
          <a:xfrm>
            <a:off x="5352728" y="1815989"/>
            <a:ext cx="327091" cy="322508"/>
            <a:chOff x="5352728" y="1990239"/>
            <a:chExt cx="327091" cy="322508"/>
          </a:xfrm>
          <a:solidFill>
            <a:schemeClr val="tx1"/>
          </a:solidFill>
        </p:grpSpPr>
        <p:sp>
          <p:nvSpPr>
            <p:cNvPr id="11889" name="Google Shape;11889;p80"/>
            <p:cNvSpPr/>
            <p:nvPr/>
          </p:nvSpPr>
          <p:spPr>
            <a:xfrm>
              <a:off x="5575935" y="2093297"/>
              <a:ext cx="103885" cy="217923"/>
            </a:xfrm>
            <a:custGeom>
              <a:avLst/>
              <a:gdLst/>
              <a:ahLst/>
              <a:cxnLst/>
              <a:rect l="l" t="t" r="r" b="b"/>
              <a:pathLst>
                <a:path w="3264" h="6847" extrusionOk="0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80"/>
            <p:cNvSpPr/>
            <p:nvPr/>
          </p:nvSpPr>
          <p:spPr>
            <a:xfrm>
              <a:off x="5426250" y="1990239"/>
              <a:ext cx="191029" cy="322508"/>
            </a:xfrm>
            <a:custGeom>
              <a:avLst/>
              <a:gdLst/>
              <a:ahLst/>
              <a:cxnLst/>
              <a:rect l="l" t="t" r="r" b="b"/>
              <a:pathLst>
                <a:path w="6002" h="10133" extrusionOk="0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1" name="Google Shape;11891;p80"/>
            <p:cNvSpPr/>
            <p:nvPr/>
          </p:nvSpPr>
          <p:spPr>
            <a:xfrm>
              <a:off x="5352728" y="2121719"/>
              <a:ext cx="103503" cy="189501"/>
            </a:xfrm>
            <a:custGeom>
              <a:avLst/>
              <a:gdLst/>
              <a:ahLst/>
              <a:cxnLst/>
              <a:rect l="l" t="t" r="r" b="b"/>
              <a:pathLst>
                <a:path w="3252" h="5954" extrusionOk="0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2" name="Google Shape;11892;p80"/>
          <p:cNvGrpSpPr/>
          <p:nvPr/>
        </p:nvGrpSpPr>
        <p:grpSpPr>
          <a:xfrm>
            <a:off x="7538896" y="1795906"/>
            <a:ext cx="361147" cy="361529"/>
            <a:chOff x="7538896" y="1970156"/>
            <a:chExt cx="361147" cy="361529"/>
          </a:xfrm>
          <a:solidFill>
            <a:schemeClr val="tx1"/>
          </a:solidFill>
        </p:grpSpPr>
        <p:sp>
          <p:nvSpPr>
            <p:cNvPr id="11893" name="Google Shape;11893;p80"/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0"/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0"/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0"/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0"/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0"/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9" name="Google Shape;11899;p80"/>
          <p:cNvGrpSpPr/>
          <p:nvPr/>
        </p:nvGrpSpPr>
        <p:grpSpPr>
          <a:xfrm>
            <a:off x="4896099" y="1796670"/>
            <a:ext cx="358155" cy="358123"/>
            <a:chOff x="4896099" y="1970920"/>
            <a:chExt cx="358155" cy="358123"/>
          </a:xfrm>
          <a:solidFill>
            <a:schemeClr val="tx1"/>
          </a:solidFill>
        </p:grpSpPr>
        <p:sp>
          <p:nvSpPr>
            <p:cNvPr id="11900" name="Google Shape;11900;p80"/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0"/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0"/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3" name="Google Shape;11903;p80"/>
          <p:cNvGrpSpPr/>
          <p:nvPr/>
        </p:nvGrpSpPr>
        <p:grpSpPr>
          <a:xfrm>
            <a:off x="4048787" y="2802769"/>
            <a:ext cx="283488" cy="198604"/>
            <a:chOff x="4048787" y="2977019"/>
            <a:chExt cx="283488" cy="198604"/>
          </a:xfrm>
          <a:solidFill>
            <a:schemeClr val="tx1"/>
          </a:solidFill>
        </p:grpSpPr>
        <p:sp>
          <p:nvSpPr>
            <p:cNvPr id="11904" name="Google Shape;11904;p80"/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5" name="Google Shape;11905;p80"/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80"/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80"/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80"/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0"/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0" name="Google Shape;11910;p80"/>
          <p:cNvGrpSpPr/>
          <p:nvPr/>
        </p:nvGrpSpPr>
        <p:grpSpPr>
          <a:xfrm>
            <a:off x="4054103" y="2255941"/>
            <a:ext cx="218687" cy="349052"/>
            <a:chOff x="4054103" y="2430191"/>
            <a:chExt cx="218687" cy="349052"/>
          </a:xfrm>
          <a:solidFill>
            <a:schemeClr val="tx1"/>
          </a:solidFill>
        </p:grpSpPr>
        <p:sp>
          <p:nvSpPr>
            <p:cNvPr id="11911" name="Google Shape;11911;p80"/>
            <p:cNvSpPr/>
            <p:nvPr/>
          </p:nvSpPr>
          <p:spPr>
            <a:xfrm>
              <a:off x="4054103" y="2430191"/>
              <a:ext cx="218687" cy="349052"/>
            </a:xfrm>
            <a:custGeom>
              <a:avLst/>
              <a:gdLst/>
              <a:ahLst/>
              <a:cxnLst/>
              <a:rect l="l" t="t" r="r" b="b"/>
              <a:pathLst>
                <a:path w="6871" h="10967" extrusionOk="0">
                  <a:moveTo>
                    <a:pt x="6513" y="846"/>
                  </a:moveTo>
                  <a:cubicBezTo>
                    <a:pt x="6513" y="846"/>
                    <a:pt x="6537" y="846"/>
                    <a:pt x="6537" y="870"/>
                  </a:cubicBezTo>
                  <a:lnTo>
                    <a:pt x="6537" y="1203"/>
                  </a:lnTo>
                  <a:lnTo>
                    <a:pt x="6513" y="1203"/>
                  </a:lnTo>
                  <a:lnTo>
                    <a:pt x="6001" y="1227"/>
                  </a:lnTo>
                  <a:cubicBezTo>
                    <a:pt x="5906" y="1227"/>
                    <a:pt x="5834" y="1298"/>
                    <a:pt x="5834" y="1382"/>
                  </a:cubicBezTo>
                  <a:cubicBezTo>
                    <a:pt x="5834" y="1477"/>
                    <a:pt x="5906" y="1548"/>
                    <a:pt x="6001" y="1548"/>
                  </a:cubicBezTo>
                  <a:lnTo>
                    <a:pt x="6180" y="1548"/>
                  </a:lnTo>
                  <a:lnTo>
                    <a:pt x="6180" y="7239"/>
                  </a:lnTo>
                  <a:cubicBezTo>
                    <a:pt x="6180" y="7239"/>
                    <a:pt x="6180" y="7251"/>
                    <a:pt x="6156" y="7251"/>
                  </a:cubicBezTo>
                  <a:lnTo>
                    <a:pt x="655" y="7251"/>
                  </a:lnTo>
                  <a:cubicBezTo>
                    <a:pt x="655" y="7251"/>
                    <a:pt x="643" y="7251"/>
                    <a:pt x="643" y="7239"/>
                  </a:cubicBezTo>
                  <a:lnTo>
                    <a:pt x="643" y="1548"/>
                  </a:lnTo>
                  <a:lnTo>
                    <a:pt x="5310" y="1548"/>
                  </a:lnTo>
                  <a:cubicBezTo>
                    <a:pt x="5406" y="1548"/>
                    <a:pt x="5477" y="1477"/>
                    <a:pt x="5477" y="1382"/>
                  </a:cubicBezTo>
                  <a:cubicBezTo>
                    <a:pt x="5477" y="1298"/>
                    <a:pt x="5406" y="1227"/>
                    <a:pt x="5310" y="1227"/>
                  </a:cubicBezTo>
                  <a:lnTo>
                    <a:pt x="322" y="1227"/>
                  </a:lnTo>
                  <a:cubicBezTo>
                    <a:pt x="322" y="1227"/>
                    <a:pt x="310" y="1227"/>
                    <a:pt x="310" y="1203"/>
                  </a:cubicBezTo>
                  <a:lnTo>
                    <a:pt x="310" y="870"/>
                  </a:lnTo>
                  <a:cubicBezTo>
                    <a:pt x="310" y="870"/>
                    <a:pt x="310" y="846"/>
                    <a:pt x="322" y="846"/>
                  </a:cubicBezTo>
                  <a:close/>
                  <a:moveTo>
                    <a:pt x="5179" y="7561"/>
                  </a:moveTo>
                  <a:lnTo>
                    <a:pt x="5656" y="9990"/>
                  </a:lnTo>
                  <a:lnTo>
                    <a:pt x="3572" y="9990"/>
                  </a:lnTo>
                  <a:lnTo>
                    <a:pt x="3572" y="8085"/>
                  </a:lnTo>
                  <a:cubicBezTo>
                    <a:pt x="3572" y="7990"/>
                    <a:pt x="3501" y="7918"/>
                    <a:pt x="3405" y="7918"/>
                  </a:cubicBezTo>
                  <a:cubicBezTo>
                    <a:pt x="3310" y="7918"/>
                    <a:pt x="3239" y="7990"/>
                    <a:pt x="3239" y="8085"/>
                  </a:cubicBezTo>
                  <a:lnTo>
                    <a:pt x="3239" y="9990"/>
                  </a:lnTo>
                  <a:lnTo>
                    <a:pt x="1155" y="9990"/>
                  </a:lnTo>
                  <a:lnTo>
                    <a:pt x="1643" y="7561"/>
                  </a:lnTo>
                  <a:close/>
                  <a:moveTo>
                    <a:pt x="3417" y="0"/>
                  </a:moveTo>
                  <a:cubicBezTo>
                    <a:pt x="3334" y="0"/>
                    <a:pt x="3263" y="72"/>
                    <a:pt x="3263" y="167"/>
                  </a:cubicBezTo>
                  <a:lnTo>
                    <a:pt x="3263" y="524"/>
                  </a:lnTo>
                  <a:lnTo>
                    <a:pt x="322" y="524"/>
                  </a:lnTo>
                  <a:cubicBezTo>
                    <a:pt x="143" y="524"/>
                    <a:pt x="0" y="667"/>
                    <a:pt x="0" y="846"/>
                  </a:cubicBezTo>
                  <a:lnTo>
                    <a:pt x="0" y="1191"/>
                  </a:lnTo>
                  <a:cubicBezTo>
                    <a:pt x="0" y="1370"/>
                    <a:pt x="143" y="1524"/>
                    <a:pt x="322" y="1524"/>
                  </a:cubicBezTo>
                  <a:lnTo>
                    <a:pt x="334" y="1524"/>
                  </a:lnTo>
                  <a:lnTo>
                    <a:pt x="334" y="7204"/>
                  </a:lnTo>
                  <a:cubicBezTo>
                    <a:pt x="334" y="7382"/>
                    <a:pt x="488" y="7525"/>
                    <a:pt x="667" y="7525"/>
                  </a:cubicBezTo>
                  <a:lnTo>
                    <a:pt x="1334" y="7525"/>
                  </a:lnTo>
                  <a:lnTo>
                    <a:pt x="679" y="10776"/>
                  </a:lnTo>
                  <a:cubicBezTo>
                    <a:pt x="667" y="10859"/>
                    <a:pt x="727" y="10954"/>
                    <a:pt x="798" y="10966"/>
                  </a:cubicBezTo>
                  <a:lnTo>
                    <a:pt x="834" y="10966"/>
                  </a:lnTo>
                  <a:cubicBezTo>
                    <a:pt x="905" y="10966"/>
                    <a:pt x="977" y="10907"/>
                    <a:pt x="1000" y="10835"/>
                  </a:cubicBezTo>
                  <a:lnTo>
                    <a:pt x="1119" y="10264"/>
                  </a:lnTo>
                  <a:lnTo>
                    <a:pt x="3274" y="10264"/>
                  </a:lnTo>
                  <a:lnTo>
                    <a:pt x="3274" y="10788"/>
                  </a:lnTo>
                  <a:cubicBezTo>
                    <a:pt x="3274" y="10883"/>
                    <a:pt x="3346" y="10954"/>
                    <a:pt x="3441" y="10954"/>
                  </a:cubicBezTo>
                  <a:cubicBezTo>
                    <a:pt x="3524" y="10954"/>
                    <a:pt x="3596" y="10883"/>
                    <a:pt x="3596" y="10788"/>
                  </a:cubicBezTo>
                  <a:lnTo>
                    <a:pt x="3596" y="10264"/>
                  </a:lnTo>
                  <a:lnTo>
                    <a:pt x="5763" y="10264"/>
                  </a:lnTo>
                  <a:lnTo>
                    <a:pt x="5882" y="10835"/>
                  </a:lnTo>
                  <a:cubicBezTo>
                    <a:pt x="5894" y="10907"/>
                    <a:pt x="5965" y="10966"/>
                    <a:pt x="6037" y="10966"/>
                  </a:cubicBezTo>
                  <a:lnTo>
                    <a:pt x="6072" y="10966"/>
                  </a:lnTo>
                  <a:cubicBezTo>
                    <a:pt x="6156" y="10954"/>
                    <a:pt x="6215" y="10859"/>
                    <a:pt x="6191" y="10776"/>
                  </a:cubicBezTo>
                  <a:lnTo>
                    <a:pt x="5537" y="7525"/>
                  </a:lnTo>
                  <a:lnTo>
                    <a:pt x="6203" y="7525"/>
                  </a:lnTo>
                  <a:cubicBezTo>
                    <a:pt x="6382" y="7525"/>
                    <a:pt x="6537" y="7382"/>
                    <a:pt x="6537" y="7204"/>
                  </a:cubicBezTo>
                  <a:lnTo>
                    <a:pt x="6537" y="1513"/>
                  </a:lnTo>
                  <a:lnTo>
                    <a:pt x="6549" y="1513"/>
                  </a:lnTo>
                  <a:cubicBezTo>
                    <a:pt x="6727" y="1513"/>
                    <a:pt x="6870" y="1370"/>
                    <a:pt x="6870" y="1191"/>
                  </a:cubicBezTo>
                  <a:lnTo>
                    <a:pt x="6870" y="870"/>
                  </a:lnTo>
                  <a:cubicBezTo>
                    <a:pt x="6846" y="667"/>
                    <a:pt x="6692" y="524"/>
                    <a:pt x="6513" y="524"/>
                  </a:cubicBezTo>
                  <a:lnTo>
                    <a:pt x="3584" y="524"/>
                  </a:lnTo>
                  <a:lnTo>
                    <a:pt x="3584" y="167"/>
                  </a:lnTo>
                  <a:cubicBezTo>
                    <a:pt x="3584" y="72"/>
                    <a:pt x="3513" y="0"/>
                    <a:pt x="3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0"/>
            <p:cNvSpPr/>
            <p:nvPr/>
          </p:nvSpPr>
          <p:spPr>
            <a:xfrm>
              <a:off x="4091595" y="2517716"/>
              <a:ext cx="142524" cy="103503"/>
            </a:xfrm>
            <a:custGeom>
              <a:avLst/>
              <a:gdLst/>
              <a:ahLst/>
              <a:cxnLst/>
              <a:rect l="l" t="t" r="r" b="b"/>
              <a:pathLst>
                <a:path w="4478" h="3252" extrusionOk="0">
                  <a:moveTo>
                    <a:pt x="3430" y="1"/>
                  </a:moveTo>
                  <a:cubicBezTo>
                    <a:pt x="3347" y="1"/>
                    <a:pt x="3275" y="84"/>
                    <a:pt x="3275" y="168"/>
                  </a:cubicBezTo>
                  <a:cubicBezTo>
                    <a:pt x="3275" y="263"/>
                    <a:pt x="3347" y="334"/>
                    <a:pt x="3430" y="334"/>
                  </a:cubicBezTo>
                  <a:lnTo>
                    <a:pt x="3906" y="334"/>
                  </a:lnTo>
                  <a:lnTo>
                    <a:pt x="2335" y="1906"/>
                  </a:lnTo>
                  <a:lnTo>
                    <a:pt x="2323" y="1906"/>
                  </a:lnTo>
                  <a:lnTo>
                    <a:pt x="1965" y="1549"/>
                  </a:lnTo>
                  <a:cubicBezTo>
                    <a:pt x="1894" y="1483"/>
                    <a:pt x="1808" y="1450"/>
                    <a:pt x="1723" y="1450"/>
                  </a:cubicBezTo>
                  <a:cubicBezTo>
                    <a:pt x="1638" y="1450"/>
                    <a:pt x="1555" y="1483"/>
                    <a:pt x="1489" y="1549"/>
                  </a:cubicBezTo>
                  <a:lnTo>
                    <a:pt x="60" y="2977"/>
                  </a:lnTo>
                  <a:cubicBezTo>
                    <a:pt x="1" y="3037"/>
                    <a:pt x="1" y="3144"/>
                    <a:pt x="60" y="3204"/>
                  </a:cubicBezTo>
                  <a:cubicBezTo>
                    <a:pt x="84" y="3239"/>
                    <a:pt x="132" y="3251"/>
                    <a:pt x="180" y="3251"/>
                  </a:cubicBezTo>
                  <a:cubicBezTo>
                    <a:pt x="215" y="3251"/>
                    <a:pt x="263" y="3239"/>
                    <a:pt x="299" y="3204"/>
                  </a:cubicBezTo>
                  <a:lnTo>
                    <a:pt x="1727" y="1775"/>
                  </a:lnTo>
                  <a:lnTo>
                    <a:pt x="1739" y="1775"/>
                  </a:lnTo>
                  <a:lnTo>
                    <a:pt x="2096" y="2132"/>
                  </a:lnTo>
                  <a:cubicBezTo>
                    <a:pt x="2156" y="2192"/>
                    <a:pt x="2239" y="2239"/>
                    <a:pt x="2335" y="2239"/>
                  </a:cubicBezTo>
                  <a:cubicBezTo>
                    <a:pt x="2418" y="2239"/>
                    <a:pt x="2513" y="2203"/>
                    <a:pt x="2573" y="2132"/>
                  </a:cubicBezTo>
                  <a:lnTo>
                    <a:pt x="4144" y="560"/>
                  </a:lnTo>
                  <a:lnTo>
                    <a:pt x="4144" y="1037"/>
                  </a:lnTo>
                  <a:cubicBezTo>
                    <a:pt x="4144" y="1120"/>
                    <a:pt x="4228" y="1191"/>
                    <a:pt x="4311" y="1191"/>
                  </a:cubicBezTo>
                  <a:cubicBezTo>
                    <a:pt x="4406" y="1191"/>
                    <a:pt x="4478" y="1120"/>
                    <a:pt x="4478" y="1037"/>
                  </a:cubicBezTo>
                  <a:lnTo>
                    <a:pt x="4478" y="168"/>
                  </a:lnTo>
                  <a:cubicBezTo>
                    <a:pt x="4466" y="84"/>
                    <a:pt x="4382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3" name="Google Shape;11913;p80"/>
          <p:cNvGrpSpPr/>
          <p:nvPr/>
        </p:nvGrpSpPr>
        <p:grpSpPr>
          <a:xfrm>
            <a:off x="2185128" y="2253299"/>
            <a:ext cx="382758" cy="356595"/>
            <a:chOff x="2185128" y="2427549"/>
            <a:chExt cx="382758" cy="356595"/>
          </a:xfrm>
          <a:solidFill>
            <a:schemeClr val="tx1"/>
          </a:solidFill>
        </p:grpSpPr>
        <p:sp>
          <p:nvSpPr>
            <p:cNvPr id="11914" name="Google Shape;11914;p80"/>
            <p:cNvSpPr/>
            <p:nvPr/>
          </p:nvSpPr>
          <p:spPr>
            <a:xfrm>
              <a:off x="2313584" y="2612467"/>
              <a:ext cx="119417" cy="103853"/>
            </a:xfrm>
            <a:custGeom>
              <a:avLst/>
              <a:gdLst/>
              <a:ahLst/>
              <a:cxnLst/>
              <a:rect l="l" t="t" r="r" b="b"/>
              <a:pathLst>
                <a:path w="3752" h="3263" extrusionOk="0">
                  <a:moveTo>
                    <a:pt x="1882" y="0"/>
                  </a:moveTo>
                  <a:cubicBezTo>
                    <a:pt x="1775" y="0"/>
                    <a:pt x="1692" y="96"/>
                    <a:pt x="1692" y="203"/>
                  </a:cubicBezTo>
                  <a:lnTo>
                    <a:pt x="1692" y="2013"/>
                  </a:lnTo>
                  <a:lnTo>
                    <a:pt x="120" y="2917"/>
                  </a:lnTo>
                  <a:cubicBezTo>
                    <a:pt x="37" y="2977"/>
                    <a:pt x="1" y="3084"/>
                    <a:pt x="48" y="3179"/>
                  </a:cubicBezTo>
                  <a:cubicBezTo>
                    <a:pt x="84" y="3239"/>
                    <a:pt x="156" y="3263"/>
                    <a:pt x="215" y="3263"/>
                  </a:cubicBezTo>
                  <a:cubicBezTo>
                    <a:pt x="239" y="3263"/>
                    <a:pt x="275" y="3251"/>
                    <a:pt x="298" y="3239"/>
                  </a:cubicBezTo>
                  <a:lnTo>
                    <a:pt x="1870" y="2322"/>
                  </a:lnTo>
                  <a:lnTo>
                    <a:pt x="3430" y="3239"/>
                  </a:lnTo>
                  <a:cubicBezTo>
                    <a:pt x="3454" y="3251"/>
                    <a:pt x="3489" y="3263"/>
                    <a:pt x="3513" y="3263"/>
                  </a:cubicBezTo>
                  <a:cubicBezTo>
                    <a:pt x="3573" y="3263"/>
                    <a:pt x="3656" y="3239"/>
                    <a:pt x="3680" y="3179"/>
                  </a:cubicBezTo>
                  <a:cubicBezTo>
                    <a:pt x="3751" y="3072"/>
                    <a:pt x="3727" y="2965"/>
                    <a:pt x="3632" y="2906"/>
                  </a:cubicBezTo>
                  <a:lnTo>
                    <a:pt x="2073" y="2001"/>
                  </a:lnTo>
                  <a:lnTo>
                    <a:pt x="2073" y="203"/>
                  </a:lnTo>
                  <a:cubicBezTo>
                    <a:pt x="2073" y="96"/>
                    <a:pt x="1989" y="0"/>
                    <a:pt x="1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80"/>
            <p:cNvSpPr/>
            <p:nvPr/>
          </p:nvSpPr>
          <p:spPr>
            <a:xfrm>
              <a:off x="2311706" y="2427549"/>
              <a:ext cx="129633" cy="171327"/>
            </a:xfrm>
            <a:custGeom>
              <a:avLst/>
              <a:gdLst/>
              <a:ahLst/>
              <a:cxnLst/>
              <a:rect l="l" t="t" r="r" b="b"/>
              <a:pathLst>
                <a:path w="4073" h="5383" extrusionOk="0">
                  <a:moveTo>
                    <a:pt x="2084" y="369"/>
                  </a:moveTo>
                  <a:cubicBezTo>
                    <a:pt x="2584" y="369"/>
                    <a:pt x="2977" y="774"/>
                    <a:pt x="2977" y="1262"/>
                  </a:cubicBezTo>
                  <a:lnTo>
                    <a:pt x="2977" y="1381"/>
                  </a:lnTo>
                  <a:lnTo>
                    <a:pt x="2965" y="1381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3"/>
                    <a:pt x="2548" y="834"/>
                    <a:pt x="2477" y="810"/>
                  </a:cubicBezTo>
                  <a:cubicBezTo>
                    <a:pt x="2468" y="808"/>
                    <a:pt x="2458" y="807"/>
                    <a:pt x="2449" y="807"/>
                  </a:cubicBezTo>
                  <a:cubicBezTo>
                    <a:pt x="2385" y="807"/>
                    <a:pt x="2317" y="841"/>
                    <a:pt x="2286" y="893"/>
                  </a:cubicBezTo>
                  <a:cubicBezTo>
                    <a:pt x="1941" y="1369"/>
                    <a:pt x="1179" y="1369"/>
                    <a:pt x="1167" y="1369"/>
                  </a:cubicBezTo>
                  <a:cubicBezTo>
                    <a:pt x="1155" y="1369"/>
                    <a:pt x="1119" y="1369"/>
                    <a:pt x="1108" y="1381"/>
                  </a:cubicBezTo>
                  <a:lnTo>
                    <a:pt x="1108" y="1262"/>
                  </a:lnTo>
                  <a:cubicBezTo>
                    <a:pt x="1108" y="774"/>
                    <a:pt x="1512" y="369"/>
                    <a:pt x="2001" y="369"/>
                  </a:cubicBezTo>
                  <a:close/>
                  <a:moveTo>
                    <a:pt x="3132" y="1905"/>
                  </a:moveTo>
                  <a:cubicBezTo>
                    <a:pt x="3155" y="1929"/>
                    <a:pt x="3179" y="1953"/>
                    <a:pt x="3179" y="2000"/>
                  </a:cubicBezTo>
                  <a:cubicBezTo>
                    <a:pt x="3179" y="2048"/>
                    <a:pt x="3144" y="2096"/>
                    <a:pt x="3120" y="2119"/>
                  </a:cubicBezTo>
                  <a:lnTo>
                    <a:pt x="3120" y="1905"/>
                  </a:lnTo>
                  <a:close/>
                  <a:moveTo>
                    <a:pt x="977" y="1881"/>
                  </a:moveTo>
                  <a:lnTo>
                    <a:pt x="977" y="2143"/>
                  </a:lnTo>
                  <a:cubicBezTo>
                    <a:pt x="929" y="2108"/>
                    <a:pt x="893" y="2060"/>
                    <a:pt x="893" y="2000"/>
                  </a:cubicBezTo>
                  <a:cubicBezTo>
                    <a:pt x="893" y="1965"/>
                    <a:pt x="917" y="1929"/>
                    <a:pt x="941" y="1905"/>
                  </a:cubicBezTo>
                  <a:cubicBezTo>
                    <a:pt x="953" y="1905"/>
                    <a:pt x="953" y="1905"/>
                    <a:pt x="977" y="1881"/>
                  </a:cubicBezTo>
                  <a:close/>
                  <a:moveTo>
                    <a:pt x="2358" y="1346"/>
                  </a:moveTo>
                  <a:cubicBezTo>
                    <a:pt x="2429" y="1477"/>
                    <a:pt x="2548" y="1619"/>
                    <a:pt x="2715" y="1691"/>
                  </a:cubicBezTo>
                  <a:lnTo>
                    <a:pt x="2715" y="2227"/>
                  </a:lnTo>
                  <a:cubicBezTo>
                    <a:pt x="2739" y="2572"/>
                    <a:pt x="2465" y="2834"/>
                    <a:pt x="2132" y="2834"/>
                  </a:cubicBezTo>
                  <a:lnTo>
                    <a:pt x="1953" y="2834"/>
                  </a:lnTo>
                  <a:cubicBezTo>
                    <a:pt x="1631" y="2834"/>
                    <a:pt x="1346" y="2572"/>
                    <a:pt x="1346" y="2227"/>
                  </a:cubicBezTo>
                  <a:lnTo>
                    <a:pt x="1346" y="1738"/>
                  </a:lnTo>
                  <a:cubicBezTo>
                    <a:pt x="1596" y="1703"/>
                    <a:pt x="2024" y="1619"/>
                    <a:pt x="2358" y="1346"/>
                  </a:cubicBezTo>
                  <a:close/>
                  <a:moveTo>
                    <a:pt x="2262" y="3215"/>
                  </a:moveTo>
                  <a:lnTo>
                    <a:pt x="2262" y="3310"/>
                  </a:lnTo>
                  <a:lnTo>
                    <a:pt x="2251" y="3310"/>
                  </a:lnTo>
                  <a:lnTo>
                    <a:pt x="2048" y="3536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2001" y="0"/>
                  </a:moveTo>
                  <a:cubicBezTo>
                    <a:pt x="1298" y="0"/>
                    <a:pt x="727" y="560"/>
                    <a:pt x="727" y="1262"/>
                  </a:cubicBezTo>
                  <a:lnTo>
                    <a:pt x="727" y="1584"/>
                  </a:lnTo>
                  <a:cubicBezTo>
                    <a:pt x="608" y="1691"/>
                    <a:pt x="536" y="1846"/>
                    <a:pt x="536" y="2000"/>
                  </a:cubicBezTo>
                  <a:cubicBezTo>
                    <a:pt x="536" y="2286"/>
                    <a:pt x="762" y="2524"/>
                    <a:pt x="1024" y="2536"/>
                  </a:cubicBezTo>
                  <a:cubicBezTo>
                    <a:pt x="1108" y="2762"/>
                    <a:pt x="1262" y="2953"/>
                    <a:pt x="1465" y="3072"/>
                  </a:cubicBezTo>
                  <a:lnTo>
                    <a:pt x="1465" y="3179"/>
                  </a:lnTo>
                  <a:lnTo>
                    <a:pt x="691" y="3477"/>
                  </a:lnTo>
                  <a:cubicBezTo>
                    <a:pt x="608" y="3512"/>
                    <a:pt x="0" y="3751"/>
                    <a:pt x="0" y="4525"/>
                  </a:cubicBezTo>
                  <a:lnTo>
                    <a:pt x="0" y="5191"/>
                  </a:lnTo>
                  <a:cubicBezTo>
                    <a:pt x="0" y="5298"/>
                    <a:pt x="96" y="5382"/>
                    <a:pt x="191" y="5382"/>
                  </a:cubicBezTo>
                  <a:lnTo>
                    <a:pt x="667" y="5382"/>
                  </a:lnTo>
                  <a:cubicBezTo>
                    <a:pt x="774" y="5382"/>
                    <a:pt x="869" y="5298"/>
                    <a:pt x="869" y="5191"/>
                  </a:cubicBezTo>
                  <a:cubicBezTo>
                    <a:pt x="869" y="5084"/>
                    <a:pt x="774" y="5001"/>
                    <a:pt x="667" y="5001"/>
                  </a:cubicBezTo>
                  <a:lnTo>
                    <a:pt x="369" y="5001"/>
                  </a:lnTo>
                  <a:lnTo>
                    <a:pt x="369" y="4501"/>
                  </a:lnTo>
                  <a:cubicBezTo>
                    <a:pt x="369" y="3989"/>
                    <a:pt x="786" y="3834"/>
                    <a:pt x="810" y="3822"/>
                  </a:cubicBezTo>
                  <a:lnTo>
                    <a:pt x="822" y="3822"/>
                  </a:lnTo>
                  <a:lnTo>
                    <a:pt x="1536" y="3536"/>
                  </a:lnTo>
                  <a:lnTo>
                    <a:pt x="1905" y="3905"/>
                  </a:lnTo>
                  <a:cubicBezTo>
                    <a:pt x="1941" y="3941"/>
                    <a:pt x="2001" y="3965"/>
                    <a:pt x="2036" y="3965"/>
                  </a:cubicBezTo>
                  <a:cubicBezTo>
                    <a:pt x="2084" y="3965"/>
                    <a:pt x="2143" y="3953"/>
                    <a:pt x="2179" y="3905"/>
                  </a:cubicBezTo>
                  <a:lnTo>
                    <a:pt x="2536" y="3536"/>
                  </a:lnTo>
                  <a:lnTo>
                    <a:pt x="3251" y="3822"/>
                  </a:lnTo>
                  <a:lnTo>
                    <a:pt x="3263" y="3822"/>
                  </a:lnTo>
                  <a:cubicBezTo>
                    <a:pt x="3275" y="3822"/>
                    <a:pt x="3691" y="3989"/>
                    <a:pt x="3691" y="4501"/>
                  </a:cubicBezTo>
                  <a:lnTo>
                    <a:pt x="3691" y="5001"/>
                  </a:lnTo>
                  <a:lnTo>
                    <a:pt x="1310" y="5001"/>
                  </a:lnTo>
                  <a:cubicBezTo>
                    <a:pt x="1203" y="5001"/>
                    <a:pt x="1119" y="5084"/>
                    <a:pt x="1119" y="5191"/>
                  </a:cubicBezTo>
                  <a:cubicBezTo>
                    <a:pt x="1119" y="5298"/>
                    <a:pt x="1203" y="5382"/>
                    <a:pt x="1310" y="5382"/>
                  </a:cubicBezTo>
                  <a:lnTo>
                    <a:pt x="3882" y="5382"/>
                  </a:lnTo>
                  <a:cubicBezTo>
                    <a:pt x="3888" y="5383"/>
                    <a:pt x="3894" y="5383"/>
                    <a:pt x="3900" y="5383"/>
                  </a:cubicBezTo>
                  <a:cubicBezTo>
                    <a:pt x="3989" y="5383"/>
                    <a:pt x="4072" y="5303"/>
                    <a:pt x="4072" y="5203"/>
                  </a:cubicBezTo>
                  <a:lnTo>
                    <a:pt x="4072" y="4536"/>
                  </a:lnTo>
                  <a:cubicBezTo>
                    <a:pt x="4072" y="3763"/>
                    <a:pt x="3477" y="3524"/>
                    <a:pt x="3382" y="3489"/>
                  </a:cubicBezTo>
                  <a:lnTo>
                    <a:pt x="2620" y="3191"/>
                  </a:lnTo>
                  <a:lnTo>
                    <a:pt x="2620" y="3096"/>
                  </a:lnTo>
                  <a:cubicBezTo>
                    <a:pt x="2834" y="2977"/>
                    <a:pt x="2977" y="2774"/>
                    <a:pt x="3048" y="2536"/>
                  </a:cubicBezTo>
                  <a:cubicBezTo>
                    <a:pt x="3322" y="2524"/>
                    <a:pt x="3548" y="2286"/>
                    <a:pt x="3548" y="2000"/>
                  </a:cubicBezTo>
                  <a:cubicBezTo>
                    <a:pt x="3548" y="1846"/>
                    <a:pt x="3465" y="1691"/>
                    <a:pt x="3346" y="1584"/>
                  </a:cubicBezTo>
                  <a:lnTo>
                    <a:pt x="3346" y="1262"/>
                  </a:lnTo>
                  <a:cubicBezTo>
                    <a:pt x="3346" y="560"/>
                    <a:pt x="2786" y="0"/>
                    <a:pt x="2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0"/>
            <p:cNvSpPr/>
            <p:nvPr/>
          </p:nvSpPr>
          <p:spPr>
            <a:xfrm>
              <a:off x="2438252" y="2611703"/>
              <a:ext cx="129633" cy="172441"/>
            </a:xfrm>
            <a:custGeom>
              <a:avLst/>
              <a:gdLst/>
              <a:ahLst/>
              <a:cxnLst/>
              <a:rect l="l" t="t" r="r" b="b"/>
              <a:pathLst>
                <a:path w="4073" h="5418" extrusionOk="0">
                  <a:moveTo>
                    <a:pt x="2085" y="370"/>
                  </a:moveTo>
                  <a:cubicBezTo>
                    <a:pt x="2573" y="370"/>
                    <a:pt x="2978" y="774"/>
                    <a:pt x="2978" y="1263"/>
                  </a:cubicBezTo>
                  <a:lnTo>
                    <a:pt x="2978" y="1382"/>
                  </a:lnTo>
                  <a:lnTo>
                    <a:pt x="2966" y="1382"/>
                  </a:lnTo>
                  <a:cubicBezTo>
                    <a:pt x="2692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66" y="822"/>
                  </a:cubicBezTo>
                  <a:cubicBezTo>
                    <a:pt x="2450" y="817"/>
                    <a:pt x="2435" y="815"/>
                    <a:pt x="2420" y="815"/>
                  </a:cubicBezTo>
                  <a:cubicBezTo>
                    <a:pt x="2365" y="815"/>
                    <a:pt x="2313" y="847"/>
                    <a:pt x="2275" y="894"/>
                  </a:cubicBezTo>
                  <a:cubicBezTo>
                    <a:pt x="1942" y="1370"/>
                    <a:pt x="1180" y="1382"/>
                    <a:pt x="1168" y="1382"/>
                  </a:cubicBezTo>
                  <a:lnTo>
                    <a:pt x="1096" y="1382"/>
                  </a:lnTo>
                  <a:lnTo>
                    <a:pt x="1096" y="1263"/>
                  </a:lnTo>
                  <a:cubicBezTo>
                    <a:pt x="1096" y="774"/>
                    <a:pt x="1501" y="370"/>
                    <a:pt x="1989" y="370"/>
                  </a:cubicBezTo>
                  <a:close/>
                  <a:moveTo>
                    <a:pt x="3132" y="1906"/>
                  </a:moveTo>
                  <a:cubicBezTo>
                    <a:pt x="3156" y="1929"/>
                    <a:pt x="3168" y="1965"/>
                    <a:pt x="3168" y="2013"/>
                  </a:cubicBezTo>
                  <a:cubicBezTo>
                    <a:pt x="3168" y="2048"/>
                    <a:pt x="3144" y="2096"/>
                    <a:pt x="3109" y="2132"/>
                  </a:cubicBezTo>
                  <a:lnTo>
                    <a:pt x="3109" y="1906"/>
                  </a:lnTo>
                  <a:close/>
                  <a:moveTo>
                    <a:pt x="965" y="1894"/>
                  </a:moveTo>
                  <a:lnTo>
                    <a:pt x="965" y="2144"/>
                  </a:lnTo>
                  <a:cubicBezTo>
                    <a:pt x="930" y="2108"/>
                    <a:pt x="894" y="2072"/>
                    <a:pt x="894" y="2013"/>
                  </a:cubicBezTo>
                  <a:cubicBezTo>
                    <a:pt x="894" y="1965"/>
                    <a:pt x="906" y="1929"/>
                    <a:pt x="942" y="1906"/>
                  </a:cubicBezTo>
                  <a:cubicBezTo>
                    <a:pt x="953" y="1906"/>
                    <a:pt x="953" y="1906"/>
                    <a:pt x="965" y="1894"/>
                  </a:cubicBezTo>
                  <a:close/>
                  <a:moveTo>
                    <a:pt x="2347" y="1358"/>
                  </a:moveTo>
                  <a:cubicBezTo>
                    <a:pt x="2430" y="1489"/>
                    <a:pt x="2549" y="1620"/>
                    <a:pt x="2704" y="1691"/>
                  </a:cubicBezTo>
                  <a:lnTo>
                    <a:pt x="2704" y="2227"/>
                  </a:lnTo>
                  <a:cubicBezTo>
                    <a:pt x="2739" y="2572"/>
                    <a:pt x="2454" y="2846"/>
                    <a:pt x="2132" y="2846"/>
                  </a:cubicBezTo>
                  <a:lnTo>
                    <a:pt x="1954" y="2846"/>
                  </a:lnTo>
                  <a:cubicBezTo>
                    <a:pt x="1620" y="2846"/>
                    <a:pt x="1334" y="2572"/>
                    <a:pt x="1334" y="2227"/>
                  </a:cubicBezTo>
                  <a:lnTo>
                    <a:pt x="1334" y="1739"/>
                  </a:lnTo>
                  <a:cubicBezTo>
                    <a:pt x="1596" y="1715"/>
                    <a:pt x="2025" y="1620"/>
                    <a:pt x="2347" y="1358"/>
                  </a:cubicBezTo>
                  <a:close/>
                  <a:moveTo>
                    <a:pt x="2263" y="3215"/>
                  </a:moveTo>
                  <a:lnTo>
                    <a:pt x="2251" y="3322"/>
                  </a:lnTo>
                  <a:lnTo>
                    <a:pt x="2037" y="3537"/>
                  </a:lnTo>
                  <a:lnTo>
                    <a:pt x="1846" y="3346"/>
                  </a:lnTo>
                  <a:lnTo>
                    <a:pt x="1846" y="3215"/>
                  </a:lnTo>
                  <a:close/>
                  <a:moveTo>
                    <a:pt x="1989" y="1"/>
                  </a:moveTo>
                  <a:cubicBezTo>
                    <a:pt x="1299" y="1"/>
                    <a:pt x="727" y="560"/>
                    <a:pt x="727" y="1263"/>
                  </a:cubicBezTo>
                  <a:lnTo>
                    <a:pt x="727" y="1596"/>
                  </a:lnTo>
                  <a:cubicBezTo>
                    <a:pt x="608" y="1691"/>
                    <a:pt x="537" y="1846"/>
                    <a:pt x="537" y="2013"/>
                  </a:cubicBezTo>
                  <a:cubicBezTo>
                    <a:pt x="537" y="2287"/>
                    <a:pt x="763" y="2525"/>
                    <a:pt x="1025" y="2549"/>
                  </a:cubicBezTo>
                  <a:cubicBezTo>
                    <a:pt x="1096" y="2763"/>
                    <a:pt x="1263" y="2965"/>
                    <a:pt x="1454" y="3084"/>
                  </a:cubicBezTo>
                  <a:lnTo>
                    <a:pt x="1454" y="3180"/>
                  </a:lnTo>
                  <a:lnTo>
                    <a:pt x="680" y="3477"/>
                  </a:lnTo>
                  <a:cubicBezTo>
                    <a:pt x="608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84" y="5382"/>
                    <a:pt x="191" y="5382"/>
                  </a:cubicBezTo>
                  <a:lnTo>
                    <a:pt x="668" y="5382"/>
                  </a:lnTo>
                  <a:cubicBezTo>
                    <a:pt x="775" y="5382"/>
                    <a:pt x="858" y="5299"/>
                    <a:pt x="858" y="5192"/>
                  </a:cubicBezTo>
                  <a:cubicBezTo>
                    <a:pt x="858" y="5085"/>
                    <a:pt x="775" y="5001"/>
                    <a:pt x="668" y="5001"/>
                  </a:cubicBezTo>
                  <a:lnTo>
                    <a:pt x="370" y="5001"/>
                  </a:lnTo>
                  <a:lnTo>
                    <a:pt x="370" y="4537"/>
                  </a:lnTo>
                  <a:cubicBezTo>
                    <a:pt x="370" y="4013"/>
                    <a:pt x="787" y="3870"/>
                    <a:pt x="799" y="3858"/>
                  </a:cubicBezTo>
                  <a:lnTo>
                    <a:pt x="823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30" y="3977"/>
                    <a:pt x="1989" y="4001"/>
                    <a:pt x="2037" y="4001"/>
                  </a:cubicBezTo>
                  <a:cubicBezTo>
                    <a:pt x="2085" y="4001"/>
                    <a:pt x="2144" y="3989"/>
                    <a:pt x="2168" y="3942"/>
                  </a:cubicBezTo>
                  <a:lnTo>
                    <a:pt x="2525" y="3572"/>
                  </a:lnTo>
                  <a:lnTo>
                    <a:pt x="3239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1" y="5025"/>
                  </a:lnTo>
                  <a:cubicBezTo>
                    <a:pt x="1204" y="5025"/>
                    <a:pt x="1120" y="5120"/>
                    <a:pt x="1120" y="5215"/>
                  </a:cubicBezTo>
                  <a:cubicBezTo>
                    <a:pt x="1120" y="5323"/>
                    <a:pt x="1204" y="5418"/>
                    <a:pt x="1311" y="5418"/>
                  </a:cubicBezTo>
                  <a:lnTo>
                    <a:pt x="3882" y="5418"/>
                  </a:lnTo>
                  <a:cubicBezTo>
                    <a:pt x="3990" y="5418"/>
                    <a:pt x="4073" y="5323"/>
                    <a:pt x="4073" y="5215"/>
                  </a:cubicBezTo>
                  <a:lnTo>
                    <a:pt x="4073" y="4537"/>
                  </a:lnTo>
                  <a:cubicBezTo>
                    <a:pt x="4061" y="3763"/>
                    <a:pt x="3454" y="3525"/>
                    <a:pt x="3382" y="3501"/>
                  </a:cubicBezTo>
                  <a:lnTo>
                    <a:pt x="2620" y="3203"/>
                  </a:lnTo>
                  <a:lnTo>
                    <a:pt x="2620" y="3096"/>
                  </a:lnTo>
                  <a:cubicBezTo>
                    <a:pt x="2823" y="2977"/>
                    <a:pt x="2978" y="2787"/>
                    <a:pt x="3049" y="2560"/>
                  </a:cubicBezTo>
                  <a:cubicBezTo>
                    <a:pt x="3323" y="2549"/>
                    <a:pt x="3537" y="2310"/>
                    <a:pt x="3537" y="2025"/>
                  </a:cubicBezTo>
                  <a:cubicBezTo>
                    <a:pt x="3537" y="1858"/>
                    <a:pt x="3466" y="1703"/>
                    <a:pt x="3347" y="1608"/>
                  </a:cubicBezTo>
                  <a:lnTo>
                    <a:pt x="3347" y="1263"/>
                  </a:lnTo>
                  <a:cubicBezTo>
                    <a:pt x="3347" y="560"/>
                    <a:pt x="2787" y="1"/>
                    <a:pt x="2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0"/>
            <p:cNvSpPr/>
            <p:nvPr/>
          </p:nvSpPr>
          <p:spPr>
            <a:xfrm>
              <a:off x="2185128" y="2611703"/>
              <a:ext cx="130015" cy="172441"/>
            </a:xfrm>
            <a:custGeom>
              <a:avLst/>
              <a:gdLst/>
              <a:ahLst/>
              <a:cxnLst/>
              <a:rect l="l" t="t" r="r" b="b"/>
              <a:pathLst>
                <a:path w="4085" h="5418" extrusionOk="0">
                  <a:moveTo>
                    <a:pt x="2084" y="370"/>
                  </a:moveTo>
                  <a:cubicBezTo>
                    <a:pt x="2584" y="370"/>
                    <a:pt x="2977" y="774"/>
                    <a:pt x="2977" y="1263"/>
                  </a:cubicBezTo>
                  <a:lnTo>
                    <a:pt x="2977" y="1382"/>
                  </a:lnTo>
                  <a:lnTo>
                    <a:pt x="2965" y="1382"/>
                  </a:lnTo>
                  <a:cubicBezTo>
                    <a:pt x="2703" y="1322"/>
                    <a:pt x="2620" y="965"/>
                    <a:pt x="2620" y="965"/>
                  </a:cubicBezTo>
                  <a:cubicBezTo>
                    <a:pt x="2608" y="894"/>
                    <a:pt x="2549" y="834"/>
                    <a:pt x="2477" y="822"/>
                  </a:cubicBezTo>
                  <a:cubicBezTo>
                    <a:pt x="2462" y="817"/>
                    <a:pt x="2446" y="815"/>
                    <a:pt x="2430" y="815"/>
                  </a:cubicBezTo>
                  <a:cubicBezTo>
                    <a:pt x="2372" y="815"/>
                    <a:pt x="2315" y="847"/>
                    <a:pt x="2287" y="894"/>
                  </a:cubicBezTo>
                  <a:cubicBezTo>
                    <a:pt x="1941" y="1370"/>
                    <a:pt x="1179" y="1382"/>
                    <a:pt x="1167" y="1382"/>
                  </a:cubicBezTo>
                  <a:lnTo>
                    <a:pt x="1108" y="1382"/>
                  </a:lnTo>
                  <a:lnTo>
                    <a:pt x="1108" y="1263"/>
                  </a:lnTo>
                  <a:cubicBezTo>
                    <a:pt x="1108" y="774"/>
                    <a:pt x="1513" y="370"/>
                    <a:pt x="2001" y="370"/>
                  </a:cubicBezTo>
                  <a:close/>
                  <a:moveTo>
                    <a:pt x="3132" y="1906"/>
                  </a:moveTo>
                  <a:cubicBezTo>
                    <a:pt x="3168" y="1929"/>
                    <a:pt x="3180" y="1965"/>
                    <a:pt x="3180" y="2013"/>
                  </a:cubicBezTo>
                  <a:cubicBezTo>
                    <a:pt x="3180" y="2048"/>
                    <a:pt x="3144" y="2096"/>
                    <a:pt x="3120" y="2132"/>
                  </a:cubicBezTo>
                  <a:lnTo>
                    <a:pt x="3120" y="1906"/>
                  </a:lnTo>
                  <a:close/>
                  <a:moveTo>
                    <a:pt x="977" y="1894"/>
                  </a:moveTo>
                  <a:lnTo>
                    <a:pt x="977" y="2144"/>
                  </a:lnTo>
                  <a:cubicBezTo>
                    <a:pt x="929" y="2108"/>
                    <a:pt x="905" y="2072"/>
                    <a:pt x="905" y="2013"/>
                  </a:cubicBezTo>
                  <a:cubicBezTo>
                    <a:pt x="905" y="1965"/>
                    <a:pt x="917" y="1929"/>
                    <a:pt x="941" y="1906"/>
                  </a:cubicBezTo>
                  <a:cubicBezTo>
                    <a:pt x="965" y="1906"/>
                    <a:pt x="965" y="1906"/>
                    <a:pt x="977" y="1894"/>
                  </a:cubicBezTo>
                  <a:close/>
                  <a:moveTo>
                    <a:pt x="2358" y="1358"/>
                  </a:moveTo>
                  <a:cubicBezTo>
                    <a:pt x="2429" y="1489"/>
                    <a:pt x="2549" y="1620"/>
                    <a:pt x="2715" y="1691"/>
                  </a:cubicBezTo>
                  <a:lnTo>
                    <a:pt x="2715" y="2227"/>
                  </a:lnTo>
                  <a:cubicBezTo>
                    <a:pt x="2727" y="2572"/>
                    <a:pt x="2465" y="2846"/>
                    <a:pt x="2132" y="2846"/>
                  </a:cubicBezTo>
                  <a:lnTo>
                    <a:pt x="1953" y="2846"/>
                  </a:lnTo>
                  <a:cubicBezTo>
                    <a:pt x="1632" y="2846"/>
                    <a:pt x="1346" y="2572"/>
                    <a:pt x="1346" y="2227"/>
                  </a:cubicBezTo>
                  <a:lnTo>
                    <a:pt x="1346" y="1739"/>
                  </a:lnTo>
                  <a:cubicBezTo>
                    <a:pt x="1596" y="1715"/>
                    <a:pt x="2037" y="1620"/>
                    <a:pt x="2358" y="1358"/>
                  </a:cubicBezTo>
                  <a:close/>
                  <a:moveTo>
                    <a:pt x="2275" y="3215"/>
                  </a:moveTo>
                  <a:lnTo>
                    <a:pt x="2251" y="3322"/>
                  </a:lnTo>
                  <a:lnTo>
                    <a:pt x="2048" y="3537"/>
                  </a:lnTo>
                  <a:lnTo>
                    <a:pt x="1858" y="3346"/>
                  </a:lnTo>
                  <a:lnTo>
                    <a:pt x="1858" y="3215"/>
                  </a:lnTo>
                  <a:close/>
                  <a:moveTo>
                    <a:pt x="2001" y="1"/>
                  </a:moveTo>
                  <a:cubicBezTo>
                    <a:pt x="1298" y="1"/>
                    <a:pt x="739" y="560"/>
                    <a:pt x="739" y="1263"/>
                  </a:cubicBezTo>
                  <a:lnTo>
                    <a:pt x="739" y="1596"/>
                  </a:lnTo>
                  <a:cubicBezTo>
                    <a:pt x="620" y="1691"/>
                    <a:pt x="536" y="1846"/>
                    <a:pt x="536" y="2013"/>
                  </a:cubicBezTo>
                  <a:cubicBezTo>
                    <a:pt x="536" y="2287"/>
                    <a:pt x="763" y="2525"/>
                    <a:pt x="1036" y="2549"/>
                  </a:cubicBezTo>
                  <a:cubicBezTo>
                    <a:pt x="1108" y="2763"/>
                    <a:pt x="1275" y="2965"/>
                    <a:pt x="1465" y="3084"/>
                  </a:cubicBezTo>
                  <a:lnTo>
                    <a:pt x="1465" y="3180"/>
                  </a:lnTo>
                  <a:lnTo>
                    <a:pt x="691" y="3477"/>
                  </a:lnTo>
                  <a:cubicBezTo>
                    <a:pt x="620" y="3513"/>
                    <a:pt x="1" y="3751"/>
                    <a:pt x="1" y="4525"/>
                  </a:cubicBezTo>
                  <a:lnTo>
                    <a:pt x="1" y="5192"/>
                  </a:lnTo>
                  <a:cubicBezTo>
                    <a:pt x="1" y="5299"/>
                    <a:pt x="96" y="5382"/>
                    <a:pt x="203" y="5382"/>
                  </a:cubicBezTo>
                  <a:lnTo>
                    <a:pt x="679" y="5382"/>
                  </a:lnTo>
                  <a:cubicBezTo>
                    <a:pt x="775" y="5382"/>
                    <a:pt x="870" y="5299"/>
                    <a:pt x="870" y="5192"/>
                  </a:cubicBezTo>
                  <a:cubicBezTo>
                    <a:pt x="870" y="5085"/>
                    <a:pt x="775" y="5001"/>
                    <a:pt x="679" y="5001"/>
                  </a:cubicBezTo>
                  <a:lnTo>
                    <a:pt x="382" y="5001"/>
                  </a:lnTo>
                  <a:lnTo>
                    <a:pt x="382" y="4537"/>
                  </a:lnTo>
                  <a:cubicBezTo>
                    <a:pt x="382" y="4013"/>
                    <a:pt x="798" y="3870"/>
                    <a:pt x="810" y="3858"/>
                  </a:cubicBezTo>
                  <a:lnTo>
                    <a:pt x="822" y="3858"/>
                  </a:lnTo>
                  <a:lnTo>
                    <a:pt x="1537" y="3572"/>
                  </a:lnTo>
                  <a:lnTo>
                    <a:pt x="1906" y="3942"/>
                  </a:lnTo>
                  <a:cubicBezTo>
                    <a:pt x="1941" y="3977"/>
                    <a:pt x="2001" y="4001"/>
                    <a:pt x="2048" y="4001"/>
                  </a:cubicBezTo>
                  <a:cubicBezTo>
                    <a:pt x="2084" y="4001"/>
                    <a:pt x="2144" y="3989"/>
                    <a:pt x="2179" y="3942"/>
                  </a:cubicBezTo>
                  <a:lnTo>
                    <a:pt x="2537" y="3572"/>
                  </a:lnTo>
                  <a:lnTo>
                    <a:pt x="3251" y="3858"/>
                  </a:lnTo>
                  <a:lnTo>
                    <a:pt x="3263" y="3858"/>
                  </a:lnTo>
                  <a:cubicBezTo>
                    <a:pt x="3275" y="3858"/>
                    <a:pt x="3692" y="4013"/>
                    <a:pt x="3692" y="4537"/>
                  </a:cubicBezTo>
                  <a:lnTo>
                    <a:pt x="3692" y="5025"/>
                  </a:lnTo>
                  <a:lnTo>
                    <a:pt x="1310" y="5025"/>
                  </a:lnTo>
                  <a:cubicBezTo>
                    <a:pt x="1215" y="5025"/>
                    <a:pt x="1120" y="5120"/>
                    <a:pt x="1120" y="5215"/>
                  </a:cubicBezTo>
                  <a:cubicBezTo>
                    <a:pt x="1120" y="5323"/>
                    <a:pt x="1215" y="5418"/>
                    <a:pt x="1310" y="5418"/>
                  </a:cubicBezTo>
                  <a:lnTo>
                    <a:pt x="3894" y="5418"/>
                  </a:lnTo>
                  <a:cubicBezTo>
                    <a:pt x="3989" y="5418"/>
                    <a:pt x="4084" y="5323"/>
                    <a:pt x="4084" y="5215"/>
                  </a:cubicBezTo>
                  <a:lnTo>
                    <a:pt x="4084" y="4537"/>
                  </a:lnTo>
                  <a:cubicBezTo>
                    <a:pt x="4061" y="3763"/>
                    <a:pt x="3465" y="3525"/>
                    <a:pt x="3382" y="3501"/>
                  </a:cubicBezTo>
                  <a:lnTo>
                    <a:pt x="2632" y="3203"/>
                  </a:lnTo>
                  <a:lnTo>
                    <a:pt x="2632" y="3096"/>
                  </a:lnTo>
                  <a:cubicBezTo>
                    <a:pt x="2834" y="2977"/>
                    <a:pt x="2977" y="2787"/>
                    <a:pt x="3061" y="2560"/>
                  </a:cubicBezTo>
                  <a:cubicBezTo>
                    <a:pt x="3322" y="2549"/>
                    <a:pt x="3549" y="2310"/>
                    <a:pt x="3549" y="2025"/>
                  </a:cubicBezTo>
                  <a:cubicBezTo>
                    <a:pt x="3549" y="1858"/>
                    <a:pt x="3477" y="1703"/>
                    <a:pt x="3358" y="1608"/>
                  </a:cubicBezTo>
                  <a:lnTo>
                    <a:pt x="3358" y="1263"/>
                  </a:lnTo>
                  <a:cubicBezTo>
                    <a:pt x="3358" y="560"/>
                    <a:pt x="2787" y="1"/>
                    <a:pt x="2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8" name="Google Shape;11918;p80"/>
          <p:cNvGrpSpPr/>
          <p:nvPr/>
        </p:nvGrpSpPr>
        <p:grpSpPr>
          <a:xfrm>
            <a:off x="3539102" y="2253299"/>
            <a:ext cx="355099" cy="355481"/>
            <a:chOff x="3539102" y="2427549"/>
            <a:chExt cx="355099" cy="355481"/>
          </a:xfrm>
          <a:solidFill>
            <a:schemeClr val="tx1"/>
          </a:solidFill>
        </p:grpSpPr>
        <p:sp>
          <p:nvSpPr>
            <p:cNvPr id="11919" name="Google Shape;11919;p80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0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1" name="Google Shape;11921;p80"/>
          <p:cNvGrpSpPr/>
          <p:nvPr/>
        </p:nvGrpSpPr>
        <p:grpSpPr>
          <a:xfrm>
            <a:off x="2656907" y="2265043"/>
            <a:ext cx="332757" cy="332343"/>
            <a:chOff x="2656907" y="2439293"/>
            <a:chExt cx="332757" cy="332343"/>
          </a:xfrm>
          <a:solidFill>
            <a:schemeClr val="tx1"/>
          </a:solidFill>
        </p:grpSpPr>
        <p:sp>
          <p:nvSpPr>
            <p:cNvPr id="11922" name="Google Shape;11922;p80"/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3" name="Google Shape;11923;p80"/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4" name="Google Shape;11924;p80"/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80"/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80"/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80"/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0"/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9" name="Google Shape;11929;p80"/>
          <p:cNvGrpSpPr/>
          <p:nvPr/>
        </p:nvGrpSpPr>
        <p:grpSpPr>
          <a:xfrm>
            <a:off x="1731523" y="2248366"/>
            <a:ext cx="399435" cy="365698"/>
            <a:chOff x="1731523" y="2422616"/>
            <a:chExt cx="399435" cy="365698"/>
          </a:xfrm>
          <a:solidFill>
            <a:schemeClr val="tx1"/>
          </a:solidFill>
        </p:grpSpPr>
        <p:sp>
          <p:nvSpPr>
            <p:cNvPr id="11930" name="Google Shape;11930;p80"/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0"/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0"/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33" name="Google Shape;11933;p80"/>
          <p:cNvGrpSpPr/>
          <p:nvPr/>
        </p:nvGrpSpPr>
        <p:grpSpPr>
          <a:xfrm>
            <a:off x="3097241" y="2259314"/>
            <a:ext cx="344883" cy="343387"/>
            <a:chOff x="3097241" y="2433564"/>
            <a:chExt cx="344883" cy="343387"/>
          </a:xfrm>
          <a:solidFill>
            <a:schemeClr val="tx1"/>
          </a:solidFill>
        </p:grpSpPr>
        <p:sp>
          <p:nvSpPr>
            <p:cNvPr id="11934" name="Google Shape;11934;p80"/>
            <p:cNvSpPr/>
            <p:nvPr/>
          </p:nvSpPr>
          <p:spPr>
            <a:xfrm>
              <a:off x="3151825" y="2465806"/>
              <a:ext cx="235746" cy="311146"/>
            </a:xfrm>
            <a:custGeom>
              <a:avLst/>
              <a:gdLst/>
              <a:ahLst/>
              <a:cxnLst/>
              <a:rect l="l" t="t" r="r" b="b"/>
              <a:pathLst>
                <a:path w="7407" h="9776" extrusionOk="0">
                  <a:moveTo>
                    <a:pt x="3703" y="322"/>
                  </a:moveTo>
                  <a:cubicBezTo>
                    <a:pt x="5573" y="322"/>
                    <a:pt x="7097" y="1846"/>
                    <a:pt x="7097" y="3715"/>
                  </a:cubicBezTo>
                  <a:cubicBezTo>
                    <a:pt x="7097" y="5239"/>
                    <a:pt x="6144" y="6728"/>
                    <a:pt x="5358" y="7704"/>
                  </a:cubicBezTo>
                  <a:cubicBezTo>
                    <a:pt x="4656" y="8573"/>
                    <a:pt x="3953" y="9192"/>
                    <a:pt x="3703" y="9418"/>
                  </a:cubicBezTo>
                  <a:cubicBezTo>
                    <a:pt x="3441" y="9192"/>
                    <a:pt x="2751" y="8573"/>
                    <a:pt x="2048" y="7704"/>
                  </a:cubicBezTo>
                  <a:cubicBezTo>
                    <a:pt x="1263" y="6728"/>
                    <a:pt x="310" y="5239"/>
                    <a:pt x="310" y="3715"/>
                  </a:cubicBezTo>
                  <a:cubicBezTo>
                    <a:pt x="310" y="1846"/>
                    <a:pt x="1822" y="322"/>
                    <a:pt x="3703" y="322"/>
                  </a:cubicBezTo>
                  <a:close/>
                  <a:moveTo>
                    <a:pt x="3703" y="1"/>
                  </a:moveTo>
                  <a:cubicBezTo>
                    <a:pt x="1667" y="1"/>
                    <a:pt x="0" y="1668"/>
                    <a:pt x="0" y="3704"/>
                  </a:cubicBezTo>
                  <a:cubicBezTo>
                    <a:pt x="0" y="4418"/>
                    <a:pt x="191" y="5192"/>
                    <a:pt x="560" y="5978"/>
                  </a:cubicBezTo>
                  <a:cubicBezTo>
                    <a:pt x="858" y="6609"/>
                    <a:pt x="1274" y="7263"/>
                    <a:pt x="1798" y="7894"/>
                  </a:cubicBezTo>
                  <a:cubicBezTo>
                    <a:pt x="2691" y="9002"/>
                    <a:pt x="3549" y="9716"/>
                    <a:pt x="3596" y="9740"/>
                  </a:cubicBezTo>
                  <a:cubicBezTo>
                    <a:pt x="3626" y="9764"/>
                    <a:pt x="3665" y="9776"/>
                    <a:pt x="3700" y="9776"/>
                  </a:cubicBezTo>
                  <a:cubicBezTo>
                    <a:pt x="3736" y="9776"/>
                    <a:pt x="3769" y="9764"/>
                    <a:pt x="3787" y="9740"/>
                  </a:cubicBezTo>
                  <a:cubicBezTo>
                    <a:pt x="3822" y="9716"/>
                    <a:pt x="4703" y="9002"/>
                    <a:pt x="5596" y="7894"/>
                  </a:cubicBezTo>
                  <a:cubicBezTo>
                    <a:pt x="6108" y="7252"/>
                    <a:pt x="6525" y="6609"/>
                    <a:pt x="6823" y="5978"/>
                  </a:cubicBezTo>
                  <a:cubicBezTo>
                    <a:pt x="7204" y="5192"/>
                    <a:pt x="7394" y="4418"/>
                    <a:pt x="7394" y="3704"/>
                  </a:cubicBezTo>
                  <a:cubicBezTo>
                    <a:pt x="7406" y="1668"/>
                    <a:pt x="5739" y="1"/>
                    <a:pt x="3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80"/>
            <p:cNvSpPr/>
            <p:nvPr/>
          </p:nvSpPr>
          <p:spPr>
            <a:xfrm>
              <a:off x="3179483" y="2492732"/>
              <a:ext cx="181926" cy="181894"/>
            </a:xfrm>
            <a:custGeom>
              <a:avLst/>
              <a:gdLst/>
              <a:ahLst/>
              <a:cxnLst/>
              <a:rect l="l" t="t" r="r" b="b"/>
              <a:pathLst>
                <a:path w="5716" h="5715" extrusionOk="0">
                  <a:moveTo>
                    <a:pt x="2858" y="0"/>
                  </a:moveTo>
                  <a:cubicBezTo>
                    <a:pt x="1286" y="0"/>
                    <a:pt x="1" y="1286"/>
                    <a:pt x="1" y="2858"/>
                  </a:cubicBezTo>
                  <a:cubicBezTo>
                    <a:pt x="1" y="4441"/>
                    <a:pt x="1286" y="5715"/>
                    <a:pt x="2858" y="5715"/>
                  </a:cubicBezTo>
                  <a:cubicBezTo>
                    <a:pt x="4442" y="5715"/>
                    <a:pt x="5716" y="4429"/>
                    <a:pt x="5716" y="2858"/>
                  </a:cubicBezTo>
                  <a:cubicBezTo>
                    <a:pt x="5692" y="2131"/>
                    <a:pt x="5418" y="1429"/>
                    <a:pt x="4918" y="893"/>
                  </a:cubicBezTo>
                  <a:cubicBezTo>
                    <a:pt x="4888" y="863"/>
                    <a:pt x="4846" y="848"/>
                    <a:pt x="4805" y="848"/>
                  </a:cubicBezTo>
                  <a:cubicBezTo>
                    <a:pt x="4763" y="848"/>
                    <a:pt x="4721" y="863"/>
                    <a:pt x="4692" y="893"/>
                  </a:cubicBezTo>
                  <a:cubicBezTo>
                    <a:pt x="4632" y="953"/>
                    <a:pt x="4632" y="1060"/>
                    <a:pt x="4692" y="1119"/>
                  </a:cubicBezTo>
                  <a:cubicBezTo>
                    <a:pt x="5144" y="1595"/>
                    <a:pt x="5394" y="2215"/>
                    <a:pt x="5394" y="2869"/>
                  </a:cubicBezTo>
                  <a:cubicBezTo>
                    <a:pt x="5394" y="4274"/>
                    <a:pt x="4251" y="5417"/>
                    <a:pt x="2846" y="5417"/>
                  </a:cubicBezTo>
                  <a:cubicBezTo>
                    <a:pt x="1453" y="5417"/>
                    <a:pt x="298" y="4274"/>
                    <a:pt x="298" y="2869"/>
                  </a:cubicBezTo>
                  <a:cubicBezTo>
                    <a:pt x="298" y="1476"/>
                    <a:pt x="1453" y="333"/>
                    <a:pt x="2846" y="333"/>
                  </a:cubicBezTo>
                  <a:cubicBezTo>
                    <a:pt x="3299" y="333"/>
                    <a:pt x="3739" y="452"/>
                    <a:pt x="4132" y="667"/>
                  </a:cubicBezTo>
                  <a:cubicBezTo>
                    <a:pt x="4157" y="683"/>
                    <a:pt x="4185" y="691"/>
                    <a:pt x="4214" y="691"/>
                  </a:cubicBezTo>
                  <a:cubicBezTo>
                    <a:pt x="4269" y="691"/>
                    <a:pt x="4323" y="662"/>
                    <a:pt x="4346" y="607"/>
                  </a:cubicBezTo>
                  <a:cubicBezTo>
                    <a:pt x="4394" y="536"/>
                    <a:pt x="4370" y="429"/>
                    <a:pt x="4287" y="393"/>
                  </a:cubicBezTo>
                  <a:cubicBezTo>
                    <a:pt x="3858" y="131"/>
                    <a:pt x="3370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0"/>
            <p:cNvSpPr/>
            <p:nvPr/>
          </p:nvSpPr>
          <p:spPr>
            <a:xfrm>
              <a:off x="3242024" y="2524941"/>
              <a:ext cx="54202" cy="117857"/>
            </a:xfrm>
            <a:custGeom>
              <a:avLst/>
              <a:gdLst/>
              <a:ahLst/>
              <a:cxnLst/>
              <a:rect l="l" t="t" r="r" b="b"/>
              <a:pathLst>
                <a:path w="1703" h="3703" extrusionOk="0">
                  <a:moveTo>
                    <a:pt x="857" y="0"/>
                  </a:moveTo>
                  <a:cubicBezTo>
                    <a:pt x="762" y="0"/>
                    <a:pt x="691" y="71"/>
                    <a:pt x="691" y="167"/>
                  </a:cubicBezTo>
                  <a:lnTo>
                    <a:pt x="691" y="524"/>
                  </a:lnTo>
                  <a:cubicBezTo>
                    <a:pt x="322" y="560"/>
                    <a:pt x="24" y="881"/>
                    <a:pt x="24" y="1262"/>
                  </a:cubicBezTo>
                  <a:cubicBezTo>
                    <a:pt x="24" y="1679"/>
                    <a:pt x="357" y="2012"/>
                    <a:pt x="762" y="2012"/>
                  </a:cubicBezTo>
                  <a:lnTo>
                    <a:pt x="929" y="2012"/>
                  </a:lnTo>
                  <a:cubicBezTo>
                    <a:pt x="1167" y="2012"/>
                    <a:pt x="1357" y="2203"/>
                    <a:pt x="1357" y="2441"/>
                  </a:cubicBezTo>
                  <a:cubicBezTo>
                    <a:pt x="1357" y="2679"/>
                    <a:pt x="1167" y="2869"/>
                    <a:pt x="929" y="2869"/>
                  </a:cubicBezTo>
                  <a:lnTo>
                    <a:pt x="679" y="2869"/>
                  </a:lnTo>
                  <a:cubicBezTo>
                    <a:pt x="476" y="2869"/>
                    <a:pt x="334" y="2703"/>
                    <a:pt x="334" y="2524"/>
                  </a:cubicBezTo>
                  <a:cubicBezTo>
                    <a:pt x="334" y="2441"/>
                    <a:pt x="262" y="2369"/>
                    <a:pt x="167" y="2369"/>
                  </a:cubicBezTo>
                  <a:cubicBezTo>
                    <a:pt x="83" y="2369"/>
                    <a:pt x="0" y="2441"/>
                    <a:pt x="0" y="2524"/>
                  </a:cubicBezTo>
                  <a:cubicBezTo>
                    <a:pt x="0" y="2905"/>
                    <a:pt x="298" y="3203"/>
                    <a:pt x="679" y="3203"/>
                  </a:cubicBezTo>
                  <a:lnTo>
                    <a:pt x="691" y="3203"/>
                  </a:lnTo>
                  <a:lnTo>
                    <a:pt x="691" y="3536"/>
                  </a:lnTo>
                  <a:cubicBezTo>
                    <a:pt x="691" y="3631"/>
                    <a:pt x="762" y="3703"/>
                    <a:pt x="857" y="3703"/>
                  </a:cubicBezTo>
                  <a:cubicBezTo>
                    <a:pt x="941" y="3703"/>
                    <a:pt x="1012" y="3631"/>
                    <a:pt x="1012" y="3536"/>
                  </a:cubicBezTo>
                  <a:lnTo>
                    <a:pt x="1012" y="3179"/>
                  </a:lnTo>
                  <a:cubicBezTo>
                    <a:pt x="1393" y="3143"/>
                    <a:pt x="1691" y="2822"/>
                    <a:pt x="1691" y="2441"/>
                  </a:cubicBezTo>
                  <a:cubicBezTo>
                    <a:pt x="1691" y="2024"/>
                    <a:pt x="1346" y="1691"/>
                    <a:pt x="941" y="1691"/>
                  </a:cubicBezTo>
                  <a:lnTo>
                    <a:pt x="774" y="1691"/>
                  </a:lnTo>
                  <a:cubicBezTo>
                    <a:pt x="536" y="1691"/>
                    <a:pt x="345" y="1500"/>
                    <a:pt x="345" y="1262"/>
                  </a:cubicBezTo>
                  <a:cubicBezTo>
                    <a:pt x="345" y="1024"/>
                    <a:pt x="536" y="833"/>
                    <a:pt x="774" y="833"/>
                  </a:cubicBezTo>
                  <a:lnTo>
                    <a:pt x="1036" y="833"/>
                  </a:lnTo>
                  <a:cubicBezTo>
                    <a:pt x="1226" y="833"/>
                    <a:pt x="1369" y="1000"/>
                    <a:pt x="1369" y="1179"/>
                  </a:cubicBezTo>
                  <a:lnTo>
                    <a:pt x="1369" y="1345"/>
                  </a:lnTo>
                  <a:cubicBezTo>
                    <a:pt x="1393" y="1429"/>
                    <a:pt x="1453" y="1500"/>
                    <a:pt x="1536" y="1500"/>
                  </a:cubicBezTo>
                  <a:cubicBezTo>
                    <a:pt x="1631" y="1500"/>
                    <a:pt x="1703" y="1429"/>
                    <a:pt x="1703" y="1345"/>
                  </a:cubicBezTo>
                  <a:lnTo>
                    <a:pt x="1703" y="1179"/>
                  </a:lnTo>
                  <a:cubicBezTo>
                    <a:pt x="1703" y="810"/>
                    <a:pt x="1405" y="512"/>
                    <a:pt x="1036" y="512"/>
                  </a:cubicBezTo>
                  <a:lnTo>
                    <a:pt x="1012" y="512"/>
                  </a:lnTo>
                  <a:lnTo>
                    <a:pt x="1012" y="167"/>
                  </a:lnTo>
                  <a:cubicBezTo>
                    <a:pt x="1012" y="71"/>
                    <a:pt x="941" y="0"/>
                    <a:pt x="8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0"/>
            <p:cNvSpPr/>
            <p:nvPr/>
          </p:nvSpPr>
          <p:spPr>
            <a:xfrm>
              <a:off x="3390945" y="2433724"/>
              <a:ext cx="51179" cy="85934"/>
            </a:xfrm>
            <a:custGeom>
              <a:avLst/>
              <a:gdLst/>
              <a:ahLst/>
              <a:cxnLst/>
              <a:rect l="l" t="t" r="r" b="b"/>
              <a:pathLst>
                <a:path w="1608" h="2700" extrusionOk="0">
                  <a:moveTo>
                    <a:pt x="182" y="1"/>
                  </a:moveTo>
                  <a:cubicBezTo>
                    <a:pt x="134" y="1"/>
                    <a:pt x="86" y="22"/>
                    <a:pt x="48" y="68"/>
                  </a:cubicBezTo>
                  <a:cubicBezTo>
                    <a:pt x="0" y="140"/>
                    <a:pt x="12" y="235"/>
                    <a:pt x="84" y="294"/>
                  </a:cubicBezTo>
                  <a:cubicBezTo>
                    <a:pt x="834" y="794"/>
                    <a:pt x="1274" y="1628"/>
                    <a:pt x="1274" y="2545"/>
                  </a:cubicBezTo>
                  <a:cubicBezTo>
                    <a:pt x="1274" y="2628"/>
                    <a:pt x="1358" y="2699"/>
                    <a:pt x="1441" y="2699"/>
                  </a:cubicBezTo>
                  <a:cubicBezTo>
                    <a:pt x="1536" y="2699"/>
                    <a:pt x="1608" y="2628"/>
                    <a:pt x="1608" y="2545"/>
                  </a:cubicBezTo>
                  <a:cubicBezTo>
                    <a:pt x="1596" y="1533"/>
                    <a:pt x="1096" y="592"/>
                    <a:pt x="262" y="20"/>
                  </a:cubicBezTo>
                  <a:cubicBezTo>
                    <a:pt x="237" y="8"/>
                    <a:pt x="20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80"/>
            <p:cNvSpPr/>
            <p:nvPr/>
          </p:nvSpPr>
          <p:spPr>
            <a:xfrm>
              <a:off x="3360613" y="2478187"/>
              <a:ext cx="27340" cy="41471"/>
            </a:xfrm>
            <a:custGeom>
              <a:avLst/>
              <a:gdLst/>
              <a:ahLst/>
              <a:cxnLst/>
              <a:rect l="l" t="t" r="r" b="b"/>
              <a:pathLst>
                <a:path w="859" h="1303" extrusionOk="0">
                  <a:moveTo>
                    <a:pt x="177" y="1"/>
                  </a:moveTo>
                  <a:cubicBezTo>
                    <a:pt x="131" y="1"/>
                    <a:pt x="85" y="25"/>
                    <a:pt x="48" y="76"/>
                  </a:cubicBezTo>
                  <a:cubicBezTo>
                    <a:pt x="1" y="147"/>
                    <a:pt x="13" y="231"/>
                    <a:pt x="84" y="290"/>
                  </a:cubicBezTo>
                  <a:cubicBezTo>
                    <a:pt x="370" y="493"/>
                    <a:pt x="537" y="802"/>
                    <a:pt x="537" y="1148"/>
                  </a:cubicBezTo>
                  <a:cubicBezTo>
                    <a:pt x="537" y="1231"/>
                    <a:pt x="608" y="1302"/>
                    <a:pt x="703" y="1302"/>
                  </a:cubicBezTo>
                  <a:cubicBezTo>
                    <a:pt x="787" y="1302"/>
                    <a:pt x="858" y="1231"/>
                    <a:pt x="858" y="1148"/>
                  </a:cubicBezTo>
                  <a:cubicBezTo>
                    <a:pt x="858" y="683"/>
                    <a:pt x="644" y="278"/>
                    <a:pt x="263" y="28"/>
                  </a:cubicBezTo>
                  <a:cubicBezTo>
                    <a:pt x="235" y="10"/>
                    <a:pt x="206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80"/>
            <p:cNvSpPr/>
            <p:nvPr/>
          </p:nvSpPr>
          <p:spPr>
            <a:xfrm>
              <a:off x="3375795" y="2455939"/>
              <a:ext cx="39434" cy="63719"/>
            </a:xfrm>
            <a:custGeom>
              <a:avLst/>
              <a:gdLst/>
              <a:ahLst/>
              <a:cxnLst/>
              <a:rect l="l" t="t" r="r" b="b"/>
              <a:pathLst>
                <a:path w="1239" h="2002" extrusionOk="0">
                  <a:moveTo>
                    <a:pt x="183" y="0"/>
                  </a:moveTo>
                  <a:cubicBezTo>
                    <a:pt x="134" y="0"/>
                    <a:pt x="86" y="26"/>
                    <a:pt x="48" y="73"/>
                  </a:cubicBezTo>
                  <a:cubicBezTo>
                    <a:pt x="0" y="144"/>
                    <a:pt x="12" y="239"/>
                    <a:pt x="83" y="299"/>
                  </a:cubicBezTo>
                  <a:cubicBezTo>
                    <a:pt x="595" y="632"/>
                    <a:pt x="905" y="1216"/>
                    <a:pt x="905" y="1847"/>
                  </a:cubicBezTo>
                  <a:cubicBezTo>
                    <a:pt x="905" y="1930"/>
                    <a:pt x="976" y="2001"/>
                    <a:pt x="1072" y="2001"/>
                  </a:cubicBezTo>
                  <a:cubicBezTo>
                    <a:pt x="1155" y="2001"/>
                    <a:pt x="1238" y="1930"/>
                    <a:pt x="1238" y="1847"/>
                  </a:cubicBezTo>
                  <a:cubicBezTo>
                    <a:pt x="1238" y="1108"/>
                    <a:pt x="881" y="430"/>
                    <a:pt x="262" y="25"/>
                  </a:cubicBezTo>
                  <a:cubicBezTo>
                    <a:pt x="237" y="8"/>
                    <a:pt x="210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0"/>
            <p:cNvSpPr/>
            <p:nvPr/>
          </p:nvSpPr>
          <p:spPr>
            <a:xfrm>
              <a:off x="3097241" y="2433564"/>
              <a:ext cx="50829" cy="85711"/>
            </a:xfrm>
            <a:custGeom>
              <a:avLst/>
              <a:gdLst/>
              <a:ahLst/>
              <a:cxnLst/>
              <a:rect l="l" t="t" r="r" b="b"/>
              <a:pathLst>
                <a:path w="1597" h="2693" extrusionOk="0">
                  <a:moveTo>
                    <a:pt x="1408" y="1"/>
                  </a:moveTo>
                  <a:cubicBezTo>
                    <a:pt x="1378" y="1"/>
                    <a:pt x="1348" y="9"/>
                    <a:pt x="1323" y="25"/>
                  </a:cubicBezTo>
                  <a:cubicBezTo>
                    <a:pt x="489" y="597"/>
                    <a:pt x="1" y="1538"/>
                    <a:pt x="1" y="2526"/>
                  </a:cubicBezTo>
                  <a:cubicBezTo>
                    <a:pt x="1" y="2621"/>
                    <a:pt x="72" y="2692"/>
                    <a:pt x="168" y="2692"/>
                  </a:cubicBezTo>
                  <a:cubicBezTo>
                    <a:pt x="251" y="2692"/>
                    <a:pt x="322" y="2621"/>
                    <a:pt x="322" y="2526"/>
                  </a:cubicBezTo>
                  <a:cubicBezTo>
                    <a:pt x="322" y="1633"/>
                    <a:pt x="775" y="787"/>
                    <a:pt x="1513" y="275"/>
                  </a:cubicBezTo>
                  <a:cubicBezTo>
                    <a:pt x="1573" y="240"/>
                    <a:pt x="1596" y="133"/>
                    <a:pt x="1549" y="73"/>
                  </a:cubicBezTo>
                  <a:cubicBezTo>
                    <a:pt x="1518" y="27"/>
                    <a:pt x="1462" y="1"/>
                    <a:pt x="14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1" name="Google Shape;11941;p80"/>
            <p:cNvSpPr/>
            <p:nvPr/>
          </p:nvSpPr>
          <p:spPr>
            <a:xfrm>
              <a:off x="3151061" y="2477773"/>
              <a:ext cx="27690" cy="41503"/>
            </a:xfrm>
            <a:custGeom>
              <a:avLst/>
              <a:gdLst/>
              <a:ahLst/>
              <a:cxnLst/>
              <a:rect l="l" t="t" r="r" b="b"/>
              <a:pathLst>
                <a:path w="870" h="1304" extrusionOk="0">
                  <a:moveTo>
                    <a:pt x="681" y="1"/>
                  </a:moveTo>
                  <a:cubicBezTo>
                    <a:pt x="647" y="1"/>
                    <a:pt x="613" y="10"/>
                    <a:pt x="584" y="29"/>
                  </a:cubicBezTo>
                  <a:cubicBezTo>
                    <a:pt x="215" y="280"/>
                    <a:pt x="1" y="696"/>
                    <a:pt x="1" y="1137"/>
                  </a:cubicBezTo>
                  <a:cubicBezTo>
                    <a:pt x="1" y="1232"/>
                    <a:pt x="84" y="1303"/>
                    <a:pt x="167" y="1303"/>
                  </a:cubicBezTo>
                  <a:cubicBezTo>
                    <a:pt x="263" y="1303"/>
                    <a:pt x="334" y="1232"/>
                    <a:pt x="334" y="1137"/>
                  </a:cubicBezTo>
                  <a:cubicBezTo>
                    <a:pt x="334" y="803"/>
                    <a:pt x="501" y="482"/>
                    <a:pt x="775" y="291"/>
                  </a:cubicBezTo>
                  <a:cubicBezTo>
                    <a:pt x="834" y="244"/>
                    <a:pt x="870" y="149"/>
                    <a:pt x="810" y="65"/>
                  </a:cubicBezTo>
                  <a:cubicBezTo>
                    <a:pt x="782" y="22"/>
                    <a:pt x="732" y="1"/>
                    <a:pt x="6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2" name="Google Shape;11942;p80"/>
            <p:cNvSpPr/>
            <p:nvPr/>
          </p:nvSpPr>
          <p:spPr>
            <a:xfrm>
              <a:off x="3124167" y="2455939"/>
              <a:ext cx="39434" cy="63337"/>
            </a:xfrm>
            <a:custGeom>
              <a:avLst/>
              <a:gdLst/>
              <a:ahLst/>
              <a:cxnLst/>
              <a:rect l="l" t="t" r="r" b="b"/>
              <a:pathLst>
                <a:path w="1239" h="1990" extrusionOk="0">
                  <a:moveTo>
                    <a:pt x="1038" y="0"/>
                  </a:moveTo>
                  <a:cubicBezTo>
                    <a:pt x="1008" y="0"/>
                    <a:pt x="978" y="8"/>
                    <a:pt x="953" y="25"/>
                  </a:cubicBezTo>
                  <a:cubicBezTo>
                    <a:pt x="357" y="430"/>
                    <a:pt x="0" y="1108"/>
                    <a:pt x="0" y="1823"/>
                  </a:cubicBezTo>
                  <a:cubicBezTo>
                    <a:pt x="0" y="1918"/>
                    <a:pt x="72" y="1989"/>
                    <a:pt x="167" y="1989"/>
                  </a:cubicBezTo>
                  <a:cubicBezTo>
                    <a:pt x="250" y="1989"/>
                    <a:pt x="334" y="1918"/>
                    <a:pt x="334" y="1823"/>
                  </a:cubicBezTo>
                  <a:cubicBezTo>
                    <a:pt x="334" y="1204"/>
                    <a:pt x="643" y="632"/>
                    <a:pt x="1143" y="275"/>
                  </a:cubicBezTo>
                  <a:cubicBezTo>
                    <a:pt x="1203" y="239"/>
                    <a:pt x="1239" y="132"/>
                    <a:pt x="1179" y="73"/>
                  </a:cubicBezTo>
                  <a:cubicBezTo>
                    <a:pt x="1148" y="26"/>
                    <a:pt x="1093" y="0"/>
                    <a:pt x="10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3" name="Google Shape;11943;p80"/>
          <p:cNvGrpSpPr/>
          <p:nvPr/>
        </p:nvGrpSpPr>
        <p:grpSpPr>
          <a:xfrm>
            <a:off x="1278299" y="2265043"/>
            <a:ext cx="410829" cy="332343"/>
            <a:chOff x="1278299" y="2439293"/>
            <a:chExt cx="410829" cy="332343"/>
          </a:xfrm>
          <a:solidFill>
            <a:schemeClr val="tx1"/>
          </a:solidFill>
        </p:grpSpPr>
        <p:sp>
          <p:nvSpPr>
            <p:cNvPr id="11944" name="Google Shape;11944;p80"/>
            <p:cNvSpPr/>
            <p:nvPr/>
          </p:nvSpPr>
          <p:spPr>
            <a:xfrm>
              <a:off x="1360159" y="2510141"/>
              <a:ext cx="245963" cy="12540"/>
            </a:xfrm>
            <a:custGeom>
              <a:avLst/>
              <a:gdLst/>
              <a:ahLst/>
              <a:cxnLst/>
              <a:rect l="l" t="t" r="r" b="b"/>
              <a:pathLst>
                <a:path w="7728" h="394" extrusionOk="0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0"/>
            <p:cNvSpPr/>
            <p:nvPr/>
          </p:nvSpPr>
          <p:spPr>
            <a:xfrm>
              <a:off x="1360159" y="2575706"/>
              <a:ext cx="245963" cy="12158"/>
            </a:xfrm>
            <a:custGeom>
              <a:avLst/>
              <a:gdLst/>
              <a:ahLst/>
              <a:cxnLst/>
              <a:rect l="l" t="t" r="r" b="b"/>
              <a:pathLst>
                <a:path w="7728" h="382" extrusionOk="0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80"/>
            <p:cNvSpPr/>
            <p:nvPr/>
          </p:nvSpPr>
          <p:spPr>
            <a:xfrm>
              <a:off x="1437086" y="2618132"/>
              <a:ext cx="92873" cy="12540"/>
            </a:xfrm>
            <a:custGeom>
              <a:avLst/>
              <a:gdLst/>
              <a:ahLst/>
              <a:cxnLst/>
              <a:rect l="l" t="t" r="r" b="b"/>
              <a:pathLst>
                <a:path w="2918" h="394" extrusionOk="0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80"/>
            <p:cNvSpPr/>
            <p:nvPr/>
          </p:nvSpPr>
          <p:spPr>
            <a:xfrm>
              <a:off x="1419295" y="2543115"/>
              <a:ext cx="186827" cy="12158"/>
            </a:xfrm>
            <a:custGeom>
              <a:avLst/>
              <a:gdLst/>
              <a:ahLst/>
              <a:cxnLst/>
              <a:rect l="l" t="t" r="r" b="b"/>
              <a:pathLst>
                <a:path w="5870" h="382" extrusionOk="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0"/>
            <p:cNvSpPr/>
            <p:nvPr/>
          </p:nvSpPr>
          <p:spPr>
            <a:xfrm>
              <a:off x="1360541" y="2543115"/>
              <a:ext cx="43604" cy="12158"/>
            </a:xfrm>
            <a:custGeom>
              <a:avLst/>
              <a:gdLst/>
              <a:ahLst/>
              <a:cxnLst/>
              <a:rect l="l" t="t" r="r" b="b"/>
              <a:pathLst>
                <a:path w="1370" h="382" extrusionOk="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0"/>
            <p:cNvSpPr/>
            <p:nvPr/>
          </p:nvSpPr>
          <p:spPr>
            <a:xfrm>
              <a:off x="1306721" y="2469211"/>
              <a:ext cx="353222" cy="228171"/>
            </a:xfrm>
            <a:custGeom>
              <a:avLst/>
              <a:gdLst/>
              <a:ahLst/>
              <a:cxnLst/>
              <a:rect l="l" t="t" r="r" b="b"/>
              <a:pathLst>
                <a:path w="11098" h="7169" extrusionOk="0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0"/>
            <p:cNvSpPr/>
            <p:nvPr/>
          </p:nvSpPr>
          <p:spPr>
            <a:xfrm>
              <a:off x="1278299" y="2439293"/>
              <a:ext cx="410829" cy="332343"/>
            </a:xfrm>
            <a:custGeom>
              <a:avLst/>
              <a:gdLst/>
              <a:ahLst/>
              <a:cxnLst/>
              <a:rect l="l" t="t" r="r" b="b"/>
              <a:pathLst>
                <a:path w="12908" h="10442" extrusionOk="0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0"/>
            <p:cNvSpPr/>
            <p:nvPr/>
          </p:nvSpPr>
          <p:spPr>
            <a:xfrm>
              <a:off x="1562519" y="2630640"/>
              <a:ext cx="74699" cy="74699"/>
            </a:xfrm>
            <a:custGeom>
              <a:avLst/>
              <a:gdLst/>
              <a:ahLst/>
              <a:cxnLst/>
              <a:rect l="l" t="t" r="r" b="b"/>
              <a:pathLst>
                <a:path w="2347" h="2347" extrusionOk="0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2" name="Google Shape;11952;p80"/>
          <p:cNvGrpSpPr/>
          <p:nvPr/>
        </p:nvGrpSpPr>
        <p:grpSpPr>
          <a:xfrm>
            <a:off x="870939" y="2265043"/>
            <a:ext cx="331993" cy="331993"/>
            <a:chOff x="870939" y="2439293"/>
            <a:chExt cx="331993" cy="331993"/>
          </a:xfrm>
          <a:solidFill>
            <a:schemeClr val="tx1"/>
          </a:solidFill>
        </p:grpSpPr>
        <p:sp>
          <p:nvSpPr>
            <p:cNvPr id="11953" name="Google Shape;11953;p80"/>
            <p:cNvSpPr/>
            <p:nvPr/>
          </p:nvSpPr>
          <p:spPr>
            <a:xfrm>
              <a:off x="870939" y="2439293"/>
              <a:ext cx="331993" cy="331993"/>
            </a:xfrm>
            <a:custGeom>
              <a:avLst/>
              <a:gdLst/>
              <a:ahLst/>
              <a:cxnLst/>
              <a:rect l="l" t="t" r="r" b="b"/>
              <a:pathLst>
                <a:path w="10431" h="10431" extrusionOk="0">
                  <a:moveTo>
                    <a:pt x="9490" y="298"/>
                  </a:moveTo>
                  <a:cubicBezTo>
                    <a:pt x="9835" y="298"/>
                    <a:pt x="10121" y="584"/>
                    <a:pt x="10121" y="917"/>
                  </a:cubicBezTo>
                  <a:lnTo>
                    <a:pt x="10121" y="9513"/>
                  </a:lnTo>
                  <a:cubicBezTo>
                    <a:pt x="10121" y="9847"/>
                    <a:pt x="9835" y="10132"/>
                    <a:pt x="9490" y="10132"/>
                  </a:cubicBezTo>
                  <a:lnTo>
                    <a:pt x="7037" y="10132"/>
                  </a:lnTo>
                  <a:lnTo>
                    <a:pt x="7037" y="9156"/>
                  </a:lnTo>
                  <a:cubicBezTo>
                    <a:pt x="7037" y="9055"/>
                    <a:pt x="6960" y="9004"/>
                    <a:pt x="6883" y="9004"/>
                  </a:cubicBezTo>
                  <a:cubicBezTo>
                    <a:pt x="6805" y="9004"/>
                    <a:pt x="6728" y="9055"/>
                    <a:pt x="6728" y="9156"/>
                  </a:cubicBezTo>
                  <a:lnTo>
                    <a:pt x="6728" y="10132"/>
                  </a:lnTo>
                  <a:lnTo>
                    <a:pt x="3644" y="10132"/>
                  </a:lnTo>
                  <a:lnTo>
                    <a:pt x="3644" y="298"/>
                  </a:lnTo>
                  <a:lnTo>
                    <a:pt x="6728" y="298"/>
                  </a:lnTo>
                  <a:lnTo>
                    <a:pt x="6728" y="8347"/>
                  </a:lnTo>
                  <a:cubicBezTo>
                    <a:pt x="6728" y="8442"/>
                    <a:pt x="6805" y="8489"/>
                    <a:pt x="6883" y="8489"/>
                  </a:cubicBezTo>
                  <a:cubicBezTo>
                    <a:pt x="6960" y="8489"/>
                    <a:pt x="7037" y="8442"/>
                    <a:pt x="7037" y="8347"/>
                  </a:cubicBezTo>
                  <a:lnTo>
                    <a:pt x="7037" y="298"/>
                  </a:lnTo>
                  <a:close/>
                  <a:moveTo>
                    <a:pt x="918" y="0"/>
                  </a:moveTo>
                  <a:cubicBezTo>
                    <a:pt x="417" y="0"/>
                    <a:pt x="1" y="417"/>
                    <a:pt x="1" y="917"/>
                  </a:cubicBezTo>
                  <a:lnTo>
                    <a:pt x="1" y="2096"/>
                  </a:lnTo>
                  <a:cubicBezTo>
                    <a:pt x="1" y="2191"/>
                    <a:pt x="78" y="2239"/>
                    <a:pt x="156" y="2239"/>
                  </a:cubicBezTo>
                  <a:cubicBezTo>
                    <a:pt x="233" y="2239"/>
                    <a:pt x="310" y="2191"/>
                    <a:pt x="310" y="2096"/>
                  </a:cubicBezTo>
                  <a:lnTo>
                    <a:pt x="310" y="917"/>
                  </a:lnTo>
                  <a:cubicBezTo>
                    <a:pt x="310" y="584"/>
                    <a:pt x="596" y="298"/>
                    <a:pt x="941" y="298"/>
                  </a:cubicBezTo>
                  <a:lnTo>
                    <a:pt x="3394" y="298"/>
                  </a:lnTo>
                  <a:lnTo>
                    <a:pt x="3394" y="10132"/>
                  </a:lnTo>
                  <a:lnTo>
                    <a:pt x="941" y="10132"/>
                  </a:lnTo>
                  <a:cubicBezTo>
                    <a:pt x="596" y="10132"/>
                    <a:pt x="310" y="9847"/>
                    <a:pt x="310" y="9513"/>
                  </a:cubicBezTo>
                  <a:lnTo>
                    <a:pt x="310" y="2965"/>
                  </a:lnTo>
                  <a:cubicBezTo>
                    <a:pt x="310" y="2864"/>
                    <a:pt x="233" y="2813"/>
                    <a:pt x="156" y="2813"/>
                  </a:cubicBezTo>
                  <a:cubicBezTo>
                    <a:pt x="78" y="2813"/>
                    <a:pt x="1" y="2864"/>
                    <a:pt x="1" y="2965"/>
                  </a:cubicBezTo>
                  <a:lnTo>
                    <a:pt x="1" y="9513"/>
                  </a:lnTo>
                  <a:cubicBezTo>
                    <a:pt x="1" y="10013"/>
                    <a:pt x="417" y="10430"/>
                    <a:pt x="918" y="10430"/>
                  </a:cubicBezTo>
                  <a:lnTo>
                    <a:pt x="9514" y="10430"/>
                  </a:lnTo>
                  <a:cubicBezTo>
                    <a:pt x="10014" y="10430"/>
                    <a:pt x="10431" y="10013"/>
                    <a:pt x="10431" y="9513"/>
                  </a:cubicBezTo>
                  <a:lnTo>
                    <a:pt x="10431" y="917"/>
                  </a:lnTo>
                  <a:cubicBezTo>
                    <a:pt x="10431" y="417"/>
                    <a:pt x="10014" y="0"/>
                    <a:pt x="9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0"/>
            <p:cNvSpPr/>
            <p:nvPr/>
          </p:nvSpPr>
          <p:spPr>
            <a:xfrm>
              <a:off x="908463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73" y="309"/>
                  </a:moveTo>
                  <a:cubicBezTo>
                    <a:pt x="844" y="309"/>
                    <a:pt x="989" y="471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ubicBezTo>
                    <a:pt x="661" y="310"/>
                    <a:pt x="667" y="309"/>
                    <a:pt x="673" y="309"/>
                  </a:cubicBezTo>
                  <a:close/>
                  <a:moveTo>
                    <a:pt x="655" y="0"/>
                  </a:moveTo>
                  <a:cubicBezTo>
                    <a:pt x="274" y="0"/>
                    <a:pt x="0" y="286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2" y="1310"/>
                    <a:pt x="1310" y="1012"/>
                    <a:pt x="1310" y="655"/>
                  </a:cubicBezTo>
                  <a:cubicBezTo>
                    <a:pt x="1310" y="298"/>
                    <a:pt x="1012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0"/>
            <p:cNvSpPr/>
            <p:nvPr/>
          </p:nvSpPr>
          <p:spPr>
            <a:xfrm>
              <a:off x="1015690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310"/>
                  </a:moveTo>
                  <a:cubicBezTo>
                    <a:pt x="858" y="310"/>
                    <a:pt x="1001" y="465"/>
                    <a:pt x="1001" y="655"/>
                  </a:cubicBezTo>
                  <a:cubicBezTo>
                    <a:pt x="1001" y="846"/>
                    <a:pt x="858" y="1001"/>
                    <a:pt x="656" y="1001"/>
                  </a:cubicBezTo>
                  <a:cubicBezTo>
                    <a:pt x="465" y="1001"/>
                    <a:pt x="322" y="846"/>
                    <a:pt x="322" y="655"/>
                  </a:cubicBezTo>
                  <a:cubicBezTo>
                    <a:pt x="322" y="465"/>
                    <a:pt x="465" y="310"/>
                    <a:pt x="656" y="310"/>
                  </a:cubicBezTo>
                  <a:close/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80"/>
            <p:cNvSpPr/>
            <p:nvPr/>
          </p:nvSpPr>
          <p:spPr>
            <a:xfrm>
              <a:off x="1122567" y="2696969"/>
              <a:ext cx="41726" cy="41726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5" y="310"/>
                  </a:moveTo>
                  <a:cubicBezTo>
                    <a:pt x="846" y="310"/>
                    <a:pt x="989" y="465"/>
                    <a:pt x="989" y="655"/>
                  </a:cubicBezTo>
                  <a:cubicBezTo>
                    <a:pt x="989" y="846"/>
                    <a:pt x="846" y="1001"/>
                    <a:pt x="655" y="1001"/>
                  </a:cubicBezTo>
                  <a:cubicBezTo>
                    <a:pt x="453" y="1001"/>
                    <a:pt x="310" y="846"/>
                    <a:pt x="310" y="655"/>
                  </a:cubicBezTo>
                  <a:cubicBezTo>
                    <a:pt x="310" y="465"/>
                    <a:pt x="453" y="310"/>
                    <a:pt x="655" y="310"/>
                  </a:cubicBezTo>
                  <a:close/>
                  <a:moveTo>
                    <a:pt x="655" y="0"/>
                  </a:moveTo>
                  <a:cubicBezTo>
                    <a:pt x="298" y="0"/>
                    <a:pt x="0" y="298"/>
                    <a:pt x="0" y="655"/>
                  </a:cubicBezTo>
                  <a:cubicBezTo>
                    <a:pt x="0" y="1012"/>
                    <a:pt x="298" y="1310"/>
                    <a:pt x="655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80"/>
            <p:cNvSpPr/>
            <p:nvPr/>
          </p:nvSpPr>
          <p:spPr>
            <a:xfrm>
              <a:off x="913015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8" name="Google Shape;11958;p80"/>
            <p:cNvSpPr/>
            <p:nvPr/>
          </p:nvSpPr>
          <p:spPr>
            <a:xfrm>
              <a:off x="913015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9" name="Google Shape;11959;p80"/>
            <p:cNvSpPr/>
            <p:nvPr/>
          </p:nvSpPr>
          <p:spPr>
            <a:xfrm>
              <a:off x="913015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0"/>
            <p:cNvSpPr/>
            <p:nvPr/>
          </p:nvSpPr>
          <p:spPr>
            <a:xfrm>
              <a:off x="894428" y="2474908"/>
              <a:ext cx="69384" cy="167508"/>
            </a:xfrm>
            <a:custGeom>
              <a:avLst/>
              <a:gdLst/>
              <a:ahLst/>
              <a:cxnLst/>
              <a:rect l="l" t="t" r="r" b="b"/>
              <a:pathLst>
                <a:path w="2180" h="5263" extrusionOk="0">
                  <a:moveTo>
                    <a:pt x="1870" y="298"/>
                  </a:moveTo>
                  <a:lnTo>
                    <a:pt x="1870" y="3703"/>
                  </a:lnTo>
                  <a:lnTo>
                    <a:pt x="287" y="3703"/>
                  </a:lnTo>
                  <a:lnTo>
                    <a:pt x="287" y="298"/>
                  </a:lnTo>
                  <a:close/>
                  <a:moveTo>
                    <a:pt x="1882" y="4001"/>
                  </a:moveTo>
                  <a:lnTo>
                    <a:pt x="1882" y="4953"/>
                  </a:lnTo>
                  <a:lnTo>
                    <a:pt x="299" y="4953"/>
                  </a:lnTo>
                  <a:lnTo>
                    <a:pt x="299" y="4001"/>
                  </a:lnTo>
                  <a:close/>
                  <a:moveTo>
                    <a:pt x="156" y="0"/>
                  </a:moveTo>
                  <a:cubicBezTo>
                    <a:pt x="60" y="0"/>
                    <a:pt x="1" y="72"/>
                    <a:pt x="1" y="143"/>
                  </a:cubicBezTo>
                  <a:lnTo>
                    <a:pt x="1" y="5120"/>
                  </a:lnTo>
                  <a:cubicBezTo>
                    <a:pt x="1" y="5203"/>
                    <a:pt x="84" y="5263"/>
                    <a:pt x="156" y="5263"/>
                  </a:cubicBezTo>
                  <a:lnTo>
                    <a:pt x="2025" y="5263"/>
                  </a:lnTo>
                  <a:cubicBezTo>
                    <a:pt x="2108" y="5263"/>
                    <a:pt x="2180" y="5192"/>
                    <a:pt x="2180" y="5120"/>
                  </a:cubicBezTo>
                  <a:lnTo>
                    <a:pt x="2180" y="143"/>
                  </a:lnTo>
                  <a:cubicBezTo>
                    <a:pt x="2180" y="60"/>
                    <a:pt x="2108" y="0"/>
                    <a:pt x="2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0"/>
            <p:cNvSpPr/>
            <p:nvPr/>
          </p:nvSpPr>
          <p:spPr>
            <a:xfrm>
              <a:off x="1002068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1" y="322"/>
                  </a:moveTo>
                  <a:lnTo>
                    <a:pt x="1881" y="3727"/>
                  </a:lnTo>
                  <a:lnTo>
                    <a:pt x="298" y="3727"/>
                  </a:lnTo>
                  <a:lnTo>
                    <a:pt x="298" y="322"/>
                  </a:lnTo>
                  <a:close/>
                  <a:moveTo>
                    <a:pt x="1881" y="4025"/>
                  </a:moveTo>
                  <a:lnTo>
                    <a:pt x="1881" y="4977"/>
                  </a:lnTo>
                  <a:lnTo>
                    <a:pt x="298" y="4977"/>
                  </a:lnTo>
                  <a:lnTo>
                    <a:pt x="298" y="4025"/>
                  </a:lnTo>
                  <a:close/>
                  <a:moveTo>
                    <a:pt x="155" y="1"/>
                  </a:moveTo>
                  <a:cubicBezTo>
                    <a:pt x="60" y="1"/>
                    <a:pt x="0" y="84"/>
                    <a:pt x="0" y="155"/>
                  </a:cubicBezTo>
                  <a:lnTo>
                    <a:pt x="0" y="5144"/>
                  </a:lnTo>
                  <a:cubicBezTo>
                    <a:pt x="0" y="5227"/>
                    <a:pt x="72" y="5287"/>
                    <a:pt x="155" y="5287"/>
                  </a:cubicBezTo>
                  <a:lnTo>
                    <a:pt x="2024" y="5287"/>
                  </a:lnTo>
                  <a:cubicBezTo>
                    <a:pt x="2120" y="5287"/>
                    <a:pt x="2179" y="5216"/>
                    <a:pt x="2179" y="5144"/>
                  </a:cubicBezTo>
                  <a:lnTo>
                    <a:pt x="2179" y="167"/>
                  </a:lnTo>
                  <a:cubicBezTo>
                    <a:pt x="2179" y="84"/>
                    <a:pt x="2120" y="1"/>
                    <a:pt x="20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0"/>
            <p:cNvSpPr/>
            <p:nvPr/>
          </p:nvSpPr>
          <p:spPr>
            <a:xfrm>
              <a:off x="1108531" y="2474145"/>
              <a:ext cx="69384" cy="168272"/>
            </a:xfrm>
            <a:custGeom>
              <a:avLst/>
              <a:gdLst/>
              <a:ahLst/>
              <a:cxnLst/>
              <a:rect l="l" t="t" r="r" b="b"/>
              <a:pathLst>
                <a:path w="2180" h="5287" extrusionOk="0">
                  <a:moveTo>
                    <a:pt x="1882" y="322"/>
                  </a:moveTo>
                  <a:lnTo>
                    <a:pt x="1882" y="3727"/>
                  </a:lnTo>
                  <a:lnTo>
                    <a:pt x="299" y="3727"/>
                  </a:lnTo>
                  <a:lnTo>
                    <a:pt x="299" y="322"/>
                  </a:lnTo>
                  <a:close/>
                  <a:moveTo>
                    <a:pt x="1882" y="4025"/>
                  </a:moveTo>
                  <a:lnTo>
                    <a:pt x="1882" y="4977"/>
                  </a:lnTo>
                  <a:lnTo>
                    <a:pt x="299" y="4977"/>
                  </a:lnTo>
                  <a:lnTo>
                    <a:pt x="299" y="4025"/>
                  </a:lnTo>
                  <a:close/>
                  <a:moveTo>
                    <a:pt x="156" y="1"/>
                  </a:moveTo>
                  <a:cubicBezTo>
                    <a:pt x="60" y="1"/>
                    <a:pt x="1" y="84"/>
                    <a:pt x="1" y="155"/>
                  </a:cubicBezTo>
                  <a:lnTo>
                    <a:pt x="1" y="5144"/>
                  </a:lnTo>
                  <a:cubicBezTo>
                    <a:pt x="1" y="5227"/>
                    <a:pt x="84" y="5287"/>
                    <a:pt x="156" y="5287"/>
                  </a:cubicBezTo>
                  <a:lnTo>
                    <a:pt x="2025" y="5287"/>
                  </a:lnTo>
                  <a:cubicBezTo>
                    <a:pt x="2120" y="5287"/>
                    <a:pt x="2180" y="5216"/>
                    <a:pt x="2180" y="5144"/>
                  </a:cubicBezTo>
                  <a:lnTo>
                    <a:pt x="2180" y="167"/>
                  </a:lnTo>
                  <a:cubicBezTo>
                    <a:pt x="2180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0"/>
            <p:cNvSpPr/>
            <p:nvPr/>
          </p:nvSpPr>
          <p:spPr>
            <a:xfrm>
              <a:off x="1127118" y="2504094"/>
              <a:ext cx="31859" cy="9867"/>
            </a:xfrm>
            <a:custGeom>
              <a:avLst/>
              <a:gdLst/>
              <a:ahLst/>
              <a:cxnLst/>
              <a:rect l="l" t="t" r="r" b="b"/>
              <a:pathLst>
                <a:path w="1001" h="310" extrusionOk="0">
                  <a:moveTo>
                    <a:pt x="191" y="0"/>
                  </a:moveTo>
                  <a:cubicBezTo>
                    <a:pt x="0" y="12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0"/>
            <p:cNvSpPr/>
            <p:nvPr/>
          </p:nvSpPr>
          <p:spPr>
            <a:xfrm>
              <a:off x="1127118" y="2532898"/>
              <a:ext cx="31859" cy="10248"/>
            </a:xfrm>
            <a:custGeom>
              <a:avLst/>
              <a:gdLst/>
              <a:ahLst/>
              <a:cxnLst/>
              <a:rect l="l" t="t" r="r" b="b"/>
              <a:pathLst>
                <a:path w="1001" h="322" extrusionOk="0">
                  <a:moveTo>
                    <a:pt x="191" y="0"/>
                  </a:moveTo>
                  <a:cubicBezTo>
                    <a:pt x="0" y="24"/>
                    <a:pt x="0" y="322"/>
                    <a:pt x="191" y="322"/>
                  </a:cubicBezTo>
                  <a:lnTo>
                    <a:pt x="810" y="322"/>
                  </a:lnTo>
                  <a:cubicBezTo>
                    <a:pt x="1000" y="322"/>
                    <a:pt x="1000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0"/>
            <p:cNvSpPr/>
            <p:nvPr/>
          </p:nvSpPr>
          <p:spPr>
            <a:xfrm>
              <a:off x="1127118" y="2562052"/>
              <a:ext cx="31859" cy="9898"/>
            </a:xfrm>
            <a:custGeom>
              <a:avLst/>
              <a:gdLst/>
              <a:ahLst/>
              <a:cxnLst/>
              <a:rect l="l" t="t" r="r" b="b"/>
              <a:pathLst>
                <a:path w="1001" h="311" extrusionOk="0">
                  <a:moveTo>
                    <a:pt x="191" y="1"/>
                  </a:moveTo>
                  <a:cubicBezTo>
                    <a:pt x="0" y="13"/>
                    <a:pt x="0" y="310"/>
                    <a:pt x="191" y="310"/>
                  </a:cubicBezTo>
                  <a:lnTo>
                    <a:pt x="810" y="310"/>
                  </a:lnTo>
                  <a:cubicBezTo>
                    <a:pt x="1000" y="310"/>
                    <a:pt x="1000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80"/>
            <p:cNvSpPr/>
            <p:nvPr/>
          </p:nvSpPr>
          <p:spPr>
            <a:xfrm>
              <a:off x="1020624" y="2504094"/>
              <a:ext cx="32241" cy="9867"/>
            </a:xfrm>
            <a:custGeom>
              <a:avLst/>
              <a:gdLst/>
              <a:ahLst/>
              <a:cxnLst/>
              <a:rect l="l" t="t" r="r" b="b"/>
              <a:pathLst>
                <a:path w="1013" h="310" extrusionOk="0">
                  <a:moveTo>
                    <a:pt x="203" y="0"/>
                  </a:moveTo>
                  <a:cubicBezTo>
                    <a:pt x="1" y="12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80"/>
            <p:cNvSpPr/>
            <p:nvPr/>
          </p:nvSpPr>
          <p:spPr>
            <a:xfrm>
              <a:off x="1020624" y="2532898"/>
              <a:ext cx="32241" cy="10248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203" y="0"/>
                  </a:moveTo>
                  <a:cubicBezTo>
                    <a:pt x="1" y="24"/>
                    <a:pt x="1" y="322"/>
                    <a:pt x="203" y="322"/>
                  </a:cubicBezTo>
                  <a:lnTo>
                    <a:pt x="822" y="322"/>
                  </a:lnTo>
                  <a:cubicBezTo>
                    <a:pt x="1013" y="322"/>
                    <a:pt x="101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80"/>
            <p:cNvSpPr/>
            <p:nvPr/>
          </p:nvSpPr>
          <p:spPr>
            <a:xfrm>
              <a:off x="1020624" y="2562052"/>
              <a:ext cx="32241" cy="9898"/>
            </a:xfrm>
            <a:custGeom>
              <a:avLst/>
              <a:gdLst/>
              <a:ahLst/>
              <a:cxnLst/>
              <a:rect l="l" t="t" r="r" b="b"/>
              <a:pathLst>
                <a:path w="1013" h="311" extrusionOk="0">
                  <a:moveTo>
                    <a:pt x="203" y="1"/>
                  </a:moveTo>
                  <a:cubicBezTo>
                    <a:pt x="1" y="13"/>
                    <a:pt x="1" y="310"/>
                    <a:pt x="203" y="310"/>
                  </a:cubicBezTo>
                  <a:lnTo>
                    <a:pt x="822" y="310"/>
                  </a:lnTo>
                  <a:cubicBezTo>
                    <a:pt x="1013" y="310"/>
                    <a:pt x="1013" y="1"/>
                    <a:pt x="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69" name="Google Shape;11969;p80"/>
          <p:cNvGrpSpPr/>
          <p:nvPr/>
        </p:nvGrpSpPr>
        <p:grpSpPr>
          <a:xfrm>
            <a:off x="6644957" y="2282103"/>
            <a:ext cx="371395" cy="278904"/>
            <a:chOff x="6644957" y="2456353"/>
            <a:chExt cx="371395" cy="278904"/>
          </a:xfrm>
          <a:solidFill>
            <a:schemeClr val="tx1"/>
          </a:solidFill>
        </p:grpSpPr>
        <p:sp>
          <p:nvSpPr>
            <p:cNvPr id="11970" name="Google Shape;11970;p80"/>
            <p:cNvSpPr/>
            <p:nvPr/>
          </p:nvSpPr>
          <p:spPr>
            <a:xfrm>
              <a:off x="6644957" y="2456353"/>
              <a:ext cx="371395" cy="203123"/>
            </a:xfrm>
            <a:custGeom>
              <a:avLst/>
              <a:gdLst/>
              <a:ahLst/>
              <a:cxnLst/>
              <a:rect l="l" t="t" r="r" b="b"/>
              <a:pathLst>
                <a:path w="11669" h="6382" extrusionOk="0">
                  <a:moveTo>
                    <a:pt x="4763" y="0"/>
                  </a:moveTo>
                  <a:cubicBezTo>
                    <a:pt x="4167" y="0"/>
                    <a:pt x="3596" y="191"/>
                    <a:pt x="3120" y="548"/>
                  </a:cubicBezTo>
                  <a:cubicBezTo>
                    <a:pt x="2679" y="881"/>
                    <a:pt x="2358" y="1322"/>
                    <a:pt x="2179" y="1834"/>
                  </a:cubicBezTo>
                  <a:cubicBezTo>
                    <a:pt x="977" y="1893"/>
                    <a:pt x="0" y="2881"/>
                    <a:pt x="0" y="4108"/>
                  </a:cubicBezTo>
                  <a:cubicBezTo>
                    <a:pt x="0" y="5358"/>
                    <a:pt x="1036" y="6382"/>
                    <a:pt x="2286" y="6382"/>
                  </a:cubicBezTo>
                  <a:lnTo>
                    <a:pt x="3096" y="6382"/>
                  </a:lnTo>
                  <a:cubicBezTo>
                    <a:pt x="3191" y="6382"/>
                    <a:pt x="3274" y="6310"/>
                    <a:pt x="3274" y="6203"/>
                  </a:cubicBezTo>
                  <a:cubicBezTo>
                    <a:pt x="3274" y="6120"/>
                    <a:pt x="3203" y="6025"/>
                    <a:pt x="3096" y="6025"/>
                  </a:cubicBezTo>
                  <a:lnTo>
                    <a:pt x="2286" y="6025"/>
                  </a:lnTo>
                  <a:cubicBezTo>
                    <a:pt x="1215" y="6025"/>
                    <a:pt x="346" y="5167"/>
                    <a:pt x="346" y="4096"/>
                  </a:cubicBezTo>
                  <a:cubicBezTo>
                    <a:pt x="346" y="3024"/>
                    <a:pt x="1215" y="2155"/>
                    <a:pt x="2286" y="2155"/>
                  </a:cubicBezTo>
                  <a:lnTo>
                    <a:pt x="2298" y="2155"/>
                  </a:lnTo>
                  <a:cubicBezTo>
                    <a:pt x="2370" y="2155"/>
                    <a:pt x="2441" y="2107"/>
                    <a:pt x="2465" y="2036"/>
                  </a:cubicBezTo>
                  <a:cubicBezTo>
                    <a:pt x="2608" y="1548"/>
                    <a:pt x="2905" y="1119"/>
                    <a:pt x="3310" y="822"/>
                  </a:cubicBezTo>
                  <a:cubicBezTo>
                    <a:pt x="3727" y="500"/>
                    <a:pt x="4227" y="321"/>
                    <a:pt x="4751" y="321"/>
                  </a:cubicBezTo>
                  <a:cubicBezTo>
                    <a:pt x="5584" y="321"/>
                    <a:pt x="6346" y="738"/>
                    <a:pt x="6775" y="1453"/>
                  </a:cubicBezTo>
                  <a:cubicBezTo>
                    <a:pt x="6811" y="1516"/>
                    <a:pt x="6861" y="1545"/>
                    <a:pt x="6914" y="1545"/>
                  </a:cubicBezTo>
                  <a:cubicBezTo>
                    <a:pt x="6931" y="1545"/>
                    <a:pt x="6948" y="1542"/>
                    <a:pt x="6965" y="1536"/>
                  </a:cubicBezTo>
                  <a:cubicBezTo>
                    <a:pt x="7168" y="1476"/>
                    <a:pt x="7370" y="1429"/>
                    <a:pt x="7585" y="1429"/>
                  </a:cubicBezTo>
                  <a:cubicBezTo>
                    <a:pt x="8430" y="1429"/>
                    <a:pt x="9168" y="1976"/>
                    <a:pt x="9430" y="2786"/>
                  </a:cubicBezTo>
                  <a:cubicBezTo>
                    <a:pt x="9452" y="2851"/>
                    <a:pt x="9513" y="2907"/>
                    <a:pt x="9587" y="2907"/>
                  </a:cubicBezTo>
                  <a:cubicBezTo>
                    <a:pt x="9594" y="2907"/>
                    <a:pt x="9601" y="2906"/>
                    <a:pt x="9609" y="2905"/>
                  </a:cubicBezTo>
                  <a:cubicBezTo>
                    <a:pt x="9668" y="2905"/>
                    <a:pt x="9728" y="2881"/>
                    <a:pt x="9763" y="2881"/>
                  </a:cubicBezTo>
                  <a:cubicBezTo>
                    <a:pt x="10633" y="2881"/>
                    <a:pt x="11335" y="3584"/>
                    <a:pt x="11335" y="4453"/>
                  </a:cubicBezTo>
                  <a:cubicBezTo>
                    <a:pt x="11335" y="5310"/>
                    <a:pt x="10633" y="6013"/>
                    <a:pt x="9763" y="6013"/>
                  </a:cubicBezTo>
                  <a:lnTo>
                    <a:pt x="8573" y="6013"/>
                  </a:lnTo>
                  <a:cubicBezTo>
                    <a:pt x="8489" y="6013"/>
                    <a:pt x="8394" y="6084"/>
                    <a:pt x="8394" y="6191"/>
                  </a:cubicBezTo>
                  <a:cubicBezTo>
                    <a:pt x="8394" y="6298"/>
                    <a:pt x="8478" y="6370"/>
                    <a:pt x="8573" y="6370"/>
                  </a:cubicBezTo>
                  <a:lnTo>
                    <a:pt x="9763" y="6370"/>
                  </a:lnTo>
                  <a:cubicBezTo>
                    <a:pt x="10823" y="6370"/>
                    <a:pt x="11668" y="5501"/>
                    <a:pt x="11668" y="4465"/>
                  </a:cubicBezTo>
                  <a:cubicBezTo>
                    <a:pt x="11668" y="3417"/>
                    <a:pt x="10859" y="2560"/>
                    <a:pt x="9811" y="2560"/>
                  </a:cubicBezTo>
                  <a:lnTo>
                    <a:pt x="9740" y="2560"/>
                  </a:lnTo>
                  <a:cubicBezTo>
                    <a:pt x="9585" y="2155"/>
                    <a:pt x="9323" y="1798"/>
                    <a:pt x="8966" y="1548"/>
                  </a:cubicBezTo>
                  <a:cubicBezTo>
                    <a:pt x="8561" y="1250"/>
                    <a:pt x="8097" y="1095"/>
                    <a:pt x="7608" y="1095"/>
                  </a:cubicBezTo>
                  <a:cubicBezTo>
                    <a:pt x="7418" y="1095"/>
                    <a:pt x="7204" y="1131"/>
                    <a:pt x="7013" y="1179"/>
                  </a:cubicBezTo>
                  <a:cubicBezTo>
                    <a:pt x="6513" y="429"/>
                    <a:pt x="5680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80"/>
            <p:cNvSpPr/>
            <p:nvPr/>
          </p:nvSpPr>
          <p:spPr>
            <a:xfrm>
              <a:off x="6761668" y="2549194"/>
              <a:ext cx="139850" cy="186064"/>
            </a:xfrm>
            <a:custGeom>
              <a:avLst/>
              <a:gdLst/>
              <a:ahLst/>
              <a:cxnLst/>
              <a:rect l="l" t="t" r="r" b="b"/>
              <a:pathLst>
                <a:path w="4394" h="5846" extrusionOk="0">
                  <a:moveTo>
                    <a:pt x="2584" y="357"/>
                  </a:moveTo>
                  <a:lnTo>
                    <a:pt x="2584" y="1476"/>
                  </a:lnTo>
                  <a:cubicBezTo>
                    <a:pt x="2584" y="1667"/>
                    <a:pt x="2751" y="1834"/>
                    <a:pt x="2941" y="1834"/>
                  </a:cubicBezTo>
                  <a:lnTo>
                    <a:pt x="3501" y="1834"/>
                  </a:lnTo>
                  <a:cubicBezTo>
                    <a:pt x="3584" y="1834"/>
                    <a:pt x="3679" y="1750"/>
                    <a:pt x="3679" y="1655"/>
                  </a:cubicBezTo>
                  <a:cubicBezTo>
                    <a:pt x="3679" y="1548"/>
                    <a:pt x="3596" y="1476"/>
                    <a:pt x="3501" y="1476"/>
                  </a:cubicBezTo>
                  <a:lnTo>
                    <a:pt x="2941" y="1476"/>
                  </a:lnTo>
                  <a:cubicBezTo>
                    <a:pt x="2941" y="1476"/>
                    <a:pt x="2929" y="1476"/>
                    <a:pt x="2929" y="1453"/>
                  </a:cubicBezTo>
                  <a:lnTo>
                    <a:pt x="2929" y="393"/>
                  </a:lnTo>
                  <a:lnTo>
                    <a:pt x="4001" y="1465"/>
                  </a:lnTo>
                  <a:cubicBezTo>
                    <a:pt x="4037" y="1500"/>
                    <a:pt x="4060" y="1560"/>
                    <a:pt x="4060" y="1607"/>
                  </a:cubicBezTo>
                  <a:lnTo>
                    <a:pt x="4060" y="5501"/>
                  </a:lnTo>
                  <a:lnTo>
                    <a:pt x="4049" y="5501"/>
                  </a:lnTo>
                  <a:lnTo>
                    <a:pt x="369" y="5525"/>
                  </a:lnTo>
                  <a:cubicBezTo>
                    <a:pt x="369" y="5525"/>
                    <a:pt x="358" y="5525"/>
                    <a:pt x="358" y="5501"/>
                  </a:cubicBezTo>
                  <a:lnTo>
                    <a:pt x="358" y="369"/>
                  </a:lnTo>
                  <a:cubicBezTo>
                    <a:pt x="358" y="369"/>
                    <a:pt x="358" y="357"/>
                    <a:pt x="369" y="357"/>
                  </a:cubicBezTo>
                  <a:close/>
                  <a:moveTo>
                    <a:pt x="358" y="0"/>
                  </a:moveTo>
                  <a:cubicBezTo>
                    <a:pt x="167" y="0"/>
                    <a:pt x="0" y="167"/>
                    <a:pt x="0" y="357"/>
                  </a:cubicBezTo>
                  <a:lnTo>
                    <a:pt x="0" y="5489"/>
                  </a:lnTo>
                  <a:cubicBezTo>
                    <a:pt x="0" y="5679"/>
                    <a:pt x="155" y="5846"/>
                    <a:pt x="358" y="5846"/>
                  </a:cubicBezTo>
                  <a:lnTo>
                    <a:pt x="4013" y="5846"/>
                  </a:lnTo>
                  <a:cubicBezTo>
                    <a:pt x="4203" y="5846"/>
                    <a:pt x="4370" y="5679"/>
                    <a:pt x="4370" y="5489"/>
                  </a:cubicBezTo>
                  <a:lnTo>
                    <a:pt x="4370" y="1607"/>
                  </a:lnTo>
                  <a:cubicBezTo>
                    <a:pt x="4394" y="1476"/>
                    <a:pt x="4334" y="1334"/>
                    <a:pt x="4227" y="1238"/>
                  </a:cubicBezTo>
                  <a:lnTo>
                    <a:pt x="3156" y="167"/>
                  </a:lnTo>
                  <a:cubicBezTo>
                    <a:pt x="3048" y="60"/>
                    <a:pt x="2917" y="0"/>
                    <a:pt x="2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80"/>
            <p:cNvSpPr/>
            <p:nvPr/>
          </p:nvSpPr>
          <p:spPr>
            <a:xfrm>
              <a:off x="6802216" y="2625357"/>
              <a:ext cx="58754" cy="75431"/>
            </a:xfrm>
            <a:custGeom>
              <a:avLst/>
              <a:gdLst/>
              <a:ahLst/>
              <a:cxnLst/>
              <a:rect l="l" t="t" r="r" b="b"/>
              <a:pathLst>
                <a:path w="1846" h="2370" extrusionOk="0">
                  <a:moveTo>
                    <a:pt x="929" y="0"/>
                  </a:moveTo>
                  <a:cubicBezTo>
                    <a:pt x="881" y="0"/>
                    <a:pt x="822" y="36"/>
                    <a:pt x="786" y="60"/>
                  </a:cubicBezTo>
                  <a:lnTo>
                    <a:pt x="60" y="988"/>
                  </a:lnTo>
                  <a:cubicBezTo>
                    <a:pt x="0" y="1060"/>
                    <a:pt x="12" y="1167"/>
                    <a:pt x="96" y="1227"/>
                  </a:cubicBezTo>
                  <a:cubicBezTo>
                    <a:pt x="123" y="1250"/>
                    <a:pt x="157" y="1260"/>
                    <a:pt x="190" y="1260"/>
                  </a:cubicBezTo>
                  <a:cubicBezTo>
                    <a:pt x="243" y="1260"/>
                    <a:pt x="297" y="1234"/>
                    <a:pt x="334" y="1191"/>
                  </a:cubicBezTo>
                  <a:lnTo>
                    <a:pt x="762" y="655"/>
                  </a:lnTo>
                  <a:lnTo>
                    <a:pt x="762" y="2191"/>
                  </a:lnTo>
                  <a:cubicBezTo>
                    <a:pt x="762" y="2274"/>
                    <a:pt x="834" y="2370"/>
                    <a:pt x="941" y="2370"/>
                  </a:cubicBezTo>
                  <a:cubicBezTo>
                    <a:pt x="1024" y="2370"/>
                    <a:pt x="1120" y="2298"/>
                    <a:pt x="1120" y="2191"/>
                  </a:cubicBezTo>
                  <a:lnTo>
                    <a:pt x="1120" y="655"/>
                  </a:lnTo>
                  <a:lnTo>
                    <a:pt x="1548" y="1191"/>
                  </a:lnTo>
                  <a:cubicBezTo>
                    <a:pt x="1584" y="1238"/>
                    <a:pt x="1643" y="1250"/>
                    <a:pt x="1691" y="1250"/>
                  </a:cubicBezTo>
                  <a:cubicBezTo>
                    <a:pt x="1727" y="1250"/>
                    <a:pt x="1762" y="1238"/>
                    <a:pt x="1786" y="1203"/>
                  </a:cubicBezTo>
                  <a:cubicBezTo>
                    <a:pt x="1834" y="1167"/>
                    <a:pt x="1846" y="1060"/>
                    <a:pt x="1786" y="988"/>
                  </a:cubicBezTo>
                  <a:lnTo>
                    <a:pt x="1060" y="60"/>
                  </a:lnTo>
                  <a:cubicBezTo>
                    <a:pt x="1036" y="12"/>
                    <a:pt x="989" y="0"/>
                    <a:pt x="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0"/>
            <p:cNvSpPr/>
            <p:nvPr/>
          </p:nvSpPr>
          <p:spPr>
            <a:xfrm>
              <a:off x="6802216" y="2480828"/>
              <a:ext cx="47009" cy="33132"/>
            </a:xfrm>
            <a:custGeom>
              <a:avLst/>
              <a:gdLst/>
              <a:ahLst/>
              <a:cxnLst/>
              <a:rect l="l" t="t" r="r" b="b"/>
              <a:pathLst>
                <a:path w="1477" h="1041" extrusionOk="0">
                  <a:moveTo>
                    <a:pt x="193" y="0"/>
                  </a:moveTo>
                  <a:cubicBezTo>
                    <a:pt x="119" y="0"/>
                    <a:pt x="45" y="64"/>
                    <a:pt x="24" y="136"/>
                  </a:cubicBezTo>
                  <a:cubicBezTo>
                    <a:pt x="0" y="231"/>
                    <a:pt x="60" y="314"/>
                    <a:pt x="155" y="338"/>
                  </a:cubicBezTo>
                  <a:cubicBezTo>
                    <a:pt x="560" y="422"/>
                    <a:pt x="917" y="636"/>
                    <a:pt x="1155" y="969"/>
                  </a:cubicBezTo>
                  <a:cubicBezTo>
                    <a:pt x="1179" y="1017"/>
                    <a:pt x="1239" y="1041"/>
                    <a:pt x="1286" y="1041"/>
                  </a:cubicBezTo>
                  <a:cubicBezTo>
                    <a:pt x="1310" y="1041"/>
                    <a:pt x="1358" y="1029"/>
                    <a:pt x="1393" y="1017"/>
                  </a:cubicBezTo>
                  <a:cubicBezTo>
                    <a:pt x="1465" y="946"/>
                    <a:pt x="1477" y="838"/>
                    <a:pt x="1429" y="767"/>
                  </a:cubicBezTo>
                  <a:cubicBezTo>
                    <a:pt x="1131" y="374"/>
                    <a:pt x="703" y="88"/>
                    <a:pt x="227" y="5"/>
                  </a:cubicBezTo>
                  <a:cubicBezTo>
                    <a:pt x="216" y="2"/>
                    <a:pt x="204" y="0"/>
                    <a:pt x="1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0"/>
            <p:cNvSpPr/>
            <p:nvPr/>
          </p:nvSpPr>
          <p:spPr>
            <a:xfrm>
              <a:off x="6895439" y="2517112"/>
              <a:ext cx="36793" cy="32114"/>
            </a:xfrm>
            <a:custGeom>
              <a:avLst/>
              <a:gdLst/>
              <a:ahLst/>
              <a:cxnLst/>
              <a:rect l="l" t="t" r="r" b="b"/>
              <a:pathLst>
                <a:path w="1156" h="1009" extrusionOk="0">
                  <a:moveTo>
                    <a:pt x="206" y="1"/>
                  </a:moveTo>
                  <a:cubicBezTo>
                    <a:pt x="131" y="1"/>
                    <a:pt x="65" y="39"/>
                    <a:pt x="36" y="115"/>
                  </a:cubicBezTo>
                  <a:cubicBezTo>
                    <a:pt x="0" y="198"/>
                    <a:pt x="48" y="306"/>
                    <a:pt x="143" y="341"/>
                  </a:cubicBezTo>
                  <a:cubicBezTo>
                    <a:pt x="429" y="437"/>
                    <a:pt x="667" y="639"/>
                    <a:pt x="810" y="913"/>
                  </a:cubicBezTo>
                  <a:cubicBezTo>
                    <a:pt x="846" y="972"/>
                    <a:pt x="893" y="1008"/>
                    <a:pt x="965" y="1008"/>
                  </a:cubicBezTo>
                  <a:cubicBezTo>
                    <a:pt x="989" y="1008"/>
                    <a:pt x="1024" y="1008"/>
                    <a:pt x="1036" y="996"/>
                  </a:cubicBezTo>
                  <a:cubicBezTo>
                    <a:pt x="1108" y="937"/>
                    <a:pt x="1155" y="829"/>
                    <a:pt x="1108" y="734"/>
                  </a:cubicBezTo>
                  <a:cubicBezTo>
                    <a:pt x="929" y="401"/>
                    <a:pt x="619" y="127"/>
                    <a:pt x="262" y="8"/>
                  </a:cubicBezTo>
                  <a:cubicBezTo>
                    <a:pt x="243" y="3"/>
                    <a:pt x="224" y="1"/>
                    <a:pt x="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75" name="Google Shape;11975;p80"/>
          <p:cNvGrpSpPr/>
          <p:nvPr/>
        </p:nvGrpSpPr>
        <p:grpSpPr>
          <a:xfrm>
            <a:off x="5388757" y="2240409"/>
            <a:ext cx="260349" cy="362292"/>
            <a:chOff x="5388757" y="2414659"/>
            <a:chExt cx="260349" cy="362292"/>
          </a:xfrm>
          <a:solidFill>
            <a:schemeClr val="tx1"/>
          </a:solidFill>
        </p:grpSpPr>
        <p:sp>
          <p:nvSpPr>
            <p:cNvPr id="11976" name="Google Shape;11976;p80"/>
            <p:cNvSpPr/>
            <p:nvPr/>
          </p:nvSpPr>
          <p:spPr>
            <a:xfrm>
              <a:off x="5388757" y="2414659"/>
              <a:ext cx="260349" cy="362292"/>
            </a:xfrm>
            <a:custGeom>
              <a:avLst/>
              <a:gdLst/>
              <a:ahLst/>
              <a:cxnLst/>
              <a:rect l="l" t="t" r="r" b="b"/>
              <a:pathLst>
                <a:path w="8180" h="11383" extrusionOk="0">
                  <a:moveTo>
                    <a:pt x="4096" y="322"/>
                  </a:moveTo>
                  <a:cubicBezTo>
                    <a:pt x="4286" y="322"/>
                    <a:pt x="4465" y="429"/>
                    <a:pt x="4572" y="596"/>
                  </a:cubicBezTo>
                  <a:cubicBezTo>
                    <a:pt x="4608" y="643"/>
                    <a:pt x="4655" y="679"/>
                    <a:pt x="4727" y="679"/>
                  </a:cubicBezTo>
                  <a:lnTo>
                    <a:pt x="5358" y="679"/>
                  </a:lnTo>
                  <a:cubicBezTo>
                    <a:pt x="5465" y="679"/>
                    <a:pt x="5548" y="774"/>
                    <a:pt x="5548" y="881"/>
                  </a:cubicBezTo>
                  <a:lnTo>
                    <a:pt x="5548" y="1429"/>
                  </a:lnTo>
                  <a:lnTo>
                    <a:pt x="2679" y="1429"/>
                  </a:lnTo>
                  <a:lnTo>
                    <a:pt x="2679" y="881"/>
                  </a:lnTo>
                  <a:lnTo>
                    <a:pt x="2643" y="881"/>
                  </a:lnTo>
                  <a:cubicBezTo>
                    <a:pt x="2643" y="774"/>
                    <a:pt x="2727" y="679"/>
                    <a:pt x="2834" y="679"/>
                  </a:cubicBezTo>
                  <a:lnTo>
                    <a:pt x="3465" y="679"/>
                  </a:lnTo>
                  <a:cubicBezTo>
                    <a:pt x="3536" y="679"/>
                    <a:pt x="3584" y="655"/>
                    <a:pt x="3620" y="596"/>
                  </a:cubicBezTo>
                  <a:cubicBezTo>
                    <a:pt x="3727" y="417"/>
                    <a:pt x="3905" y="322"/>
                    <a:pt x="4096" y="322"/>
                  </a:cubicBezTo>
                  <a:close/>
                  <a:moveTo>
                    <a:pt x="7477" y="1036"/>
                  </a:moveTo>
                  <a:cubicBezTo>
                    <a:pt x="7680" y="1036"/>
                    <a:pt x="7846" y="1203"/>
                    <a:pt x="7846" y="1417"/>
                  </a:cubicBezTo>
                  <a:lnTo>
                    <a:pt x="7846" y="10680"/>
                  </a:lnTo>
                  <a:lnTo>
                    <a:pt x="7834" y="10680"/>
                  </a:lnTo>
                  <a:cubicBezTo>
                    <a:pt x="7834" y="10895"/>
                    <a:pt x="7668" y="11061"/>
                    <a:pt x="7465" y="11061"/>
                  </a:cubicBezTo>
                  <a:lnTo>
                    <a:pt x="691" y="11061"/>
                  </a:lnTo>
                  <a:cubicBezTo>
                    <a:pt x="476" y="11061"/>
                    <a:pt x="322" y="10895"/>
                    <a:pt x="322" y="10680"/>
                  </a:cubicBezTo>
                  <a:lnTo>
                    <a:pt x="322" y="1417"/>
                  </a:lnTo>
                  <a:cubicBezTo>
                    <a:pt x="322" y="1203"/>
                    <a:pt x="476" y="1036"/>
                    <a:pt x="691" y="1036"/>
                  </a:cubicBezTo>
                  <a:lnTo>
                    <a:pt x="2310" y="1036"/>
                  </a:lnTo>
                  <a:lnTo>
                    <a:pt x="2310" y="1596"/>
                  </a:lnTo>
                  <a:cubicBezTo>
                    <a:pt x="2310" y="1679"/>
                    <a:pt x="2381" y="1751"/>
                    <a:pt x="2477" y="1751"/>
                  </a:cubicBezTo>
                  <a:lnTo>
                    <a:pt x="5691" y="1751"/>
                  </a:lnTo>
                  <a:cubicBezTo>
                    <a:pt x="5775" y="1751"/>
                    <a:pt x="5846" y="1679"/>
                    <a:pt x="5846" y="1596"/>
                  </a:cubicBezTo>
                  <a:lnTo>
                    <a:pt x="5846" y="1036"/>
                  </a:lnTo>
                  <a:close/>
                  <a:moveTo>
                    <a:pt x="4084" y="0"/>
                  </a:moveTo>
                  <a:cubicBezTo>
                    <a:pt x="3798" y="0"/>
                    <a:pt x="3548" y="131"/>
                    <a:pt x="3381" y="358"/>
                  </a:cubicBezTo>
                  <a:lnTo>
                    <a:pt x="2834" y="358"/>
                  </a:lnTo>
                  <a:cubicBezTo>
                    <a:pt x="2608" y="358"/>
                    <a:pt x="2393" y="500"/>
                    <a:pt x="2346" y="715"/>
                  </a:cubicBezTo>
                  <a:lnTo>
                    <a:pt x="703" y="715"/>
                  </a:lnTo>
                  <a:cubicBezTo>
                    <a:pt x="322" y="715"/>
                    <a:pt x="0" y="1024"/>
                    <a:pt x="0" y="1417"/>
                  </a:cubicBezTo>
                  <a:lnTo>
                    <a:pt x="0" y="10680"/>
                  </a:lnTo>
                  <a:cubicBezTo>
                    <a:pt x="0" y="11073"/>
                    <a:pt x="310" y="11383"/>
                    <a:pt x="703" y="11383"/>
                  </a:cubicBezTo>
                  <a:lnTo>
                    <a:pt x="7477" y="11383"/>
                  </a:lnTo>
                  <a:cubicBezTo>
                    <a:pt x="7858" y="11383"/>
                    <a:pt x="8180" y="11073"/>
                    <a:pt x="8180" y="10680"/>
                  </a:cubicBezTo>
                  <a:lnTo>
                    <a:pt x="8180" y="1417"/>
                  </a:lnTo>
                  <a:cubicBezTo>
                    <a:pt x="8156" y="1024"/>
                    <a:pt x="7846" y="715"/>
                    <a:pt x="7465" y="715"/>
                  </a:cubicBezTo>
                  <a:lnTo>
                    <a:pt x="5822" y="715"/>
                  </a:lnTo>
                  <a:cubicBezTo>
                    <a:pt x="5751" y="500"/>
                    <a:pt x="5560" y="358"/>
                    <a:pt x="5334" y="358"/>
                  </a:cubicBezTo>
                  <a:lnTo>
                    <a:pt x="4786" y="358"/>
                  </a:lnTo>
                  <a:cubicBezTo>
                    <a:pt x="4620" y="131"/>
                    <a:pt x="4346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0"/>
            <p:cNvSpPr/>
            <p:nvPr/>
          </p:nvSpPr>
          <p:spPr>
            <a:xfrm>
              <a:off x="5513425" y="2437384"/>
              <a:ext cx="10248" cy="10280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0"/>
            <p:cNvSpPr/>
            <p:nvPr/>
          </p:nvSpPr>
          <p:spPr>
            <a:xfrm>
              <a:off x="5411100" y="2460140"/>
              <a:ext cx="214517" cy="283106"/>
            </a:xfrm>
            <a:custGeom>
              <a:avLst/>
              <a:gdLst/>
              <a:ahLst/>
              <a:cxnLst/>
              <a:rect l="l" t="t" r="r" b="b"/>
              <a:pathLst>
                <a:path w="6740" h="8895" extrusionOk="0">
                  <a:moveTo>
                    <a:pt x="5692" y="0"/>
                  </a:moveTo>
                  <a:cubicBezTo>
                    <a:pt x="5596" y="0"/>
                    <a:pt x="5525" y="72"/>
                    <a:pt x="5525" y="167"/>
                  </a:cubicBezTo>
                  <a:cubicBezTo>
                    <a:pt x="5525" y="250"/>
                    <a:pt x="5596" y="322"/>
                    <a:pt x="5692" y="322"/>
                  </a:cubicBezTo>
                  <a:lnTo>
                    <a:pt x="6418" y="322"/>
                  </a:lnTo>
                  <a:lnTo>
                    <a:pt x="6418" y="8561"/>
                  </a:lnTo>
                  <a:lnTo>
                    <a:pt x="334" y="8561"/>
                  </a:lnTo>
                  <a:lnTo>
                    <a:pt x="334" y="345"/>
                  </a:lnTo>
                  <a:lnTo>
                    <a:pt x="1060" y="345"/>
                  </a:lnTo>
                  <a:cubicBezTo>
                    <a:pt x="1144" y="345"/>
                    <a:pt x="1227" y="262"/>
                    <a:pt x="1227" y="179"/>
                  </a:cubicBezTo>
                  <a:cubicBezTo>
                    <a:pt x="1227" y="83"/>
                    <a:pt x="1144" y="12"/>
                    <a:pt x="1060" y="12"/>
                  </a:cubicBezTo>
                  <a:lnTo>
                    <a:pt x="167" y="12"/>
                  </a:lnTo>
                  <a:cubicBezTo>
                    <a:pt x="72" y="12"/>
                    <a:pt x="1" y="83"/>
                    <a:pt x="1" y="179"/>
                  </a:cubicBezTo>
                  <a:lnTo>
                    <a:pt x="1" y="8739"/>
                  </a:lnTo>
                  <a:cubicBezTo>
                    <a:pt x="1" y="8823"/>
                    <a:pt x="72" y="8894"/>
                    <a:pt x="167" y="8894"/>
                  </a:cubicBezTo>
                  <a:lnTo>
                    <a:pt x="6585" y="8894"/>
                  </a:lnTo>
                  <a:cubicBezTo>
                    <a:pt x="6668" y="8894"/>
                    <a:pt x="6739" y="8823"/>
                    <a:pt x="6739" y="8739"/>
                  </a:cubicBezTo>
                  <a:lnTo>
                    <a:pt x="6739" y="179"/>
                  </a:lnTo>
                  <a:cubicBezTo>
                    <a:pt x="6739" y="72"/>
                    <a:pt x="6668" y="0"/>
                    <a:pt x="6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0"/>
            <p:cNvSpPr/>
            <p:nvPr/>
          </p:nvSpPr>
          <p:spPr>
            <a:xfrm>
              <a:off x="5439904" y="2488562"/>
              <a:ext cx="78837" cy="106495"/>
            </a:xfrm>
            <a:custGeom>
              <a:avLst/>
              <a:gdLst/>
              <a:ahLst/>
              <a:cxnLst/>
              <a:rect l="l" t="t" r="r" b="b"/>
              <a:pathLst>
                <a:path w="2477" h="3346" extrusionOk="0">
                  <a:moveTo>
                    <a:pt x="1405" y="322"/>
                  </a:moveTo>
                  <a:cubicBezTo>
                    <a:pt x="1608" y="322"/>
                    <a:pt x="1774" y="488"/>
                    <a:pt x="1774" y="703"/>
                  </a:cubicBezTo>
                  <a:lnTo>
                    <a:pt x="1774" y="1060"/>
                  </a:lnTo>
                  <a:cubicBezTo>
                    <a:pt x="1774" y="1357"/>
                    <a:pt x="1536" y="1607"/>
                    <a:pt x="1227" y="1607"/>
                  </a:cubicBezTo>
                  <a:cubicBezTo>
                    <a:pt x="929" y="1607"/>
                    <a:pt x="679" y="1357"/>
                    <a:pt x="679" y="1060"/>
                  </a:cubicBezTo>
                  <a:lnTo>
                    <a:pt x="679" y="703"/>
                  </a:lnTo>
                  <a:cubicBezTo>
                    <a:pt x="679" y="488"/>
                    <a:pt x="834" y="322"/>
                    <a:pt x="1048" y="322"/>
                  </a:cubicBezTo>
                  <a:close/>
                  <a:moveTo>
                    <a:pt x="1417" y="1905"/>
                  </a:moveTo>
                  <a:lnTo>
                    <a:pt x="1417" y="2012"/>
                  </a:lnTo>
                  <a:cubicBezTo>
                    <a:pt x="1417" y="2084"/>
                    <a:pt x="1429" y="2143"/>
                    <a:pt x="1465" y="2191"/>
                  </a:cubicBezTo>
                  <a:lnTo>
                    <a:pt x="1239" y="2405"/>
                  </a:lnTo>
                  <a:lnTo>
                    <a:pt x="1215" y="2405"/>
                  </a:lnTo>
                  <a:lnTo>
                    <a:pt x="989" y="2191"/>
                  </a:lnTo>
                  <a:cubicBezTo>
                    <a:pt x="1012" y="2143"/>
                    <a:pt x="1036" y="2084"/>
                    <a:pt x="1036" y="2012"/>
                  </a:cubicBezTo>
                  <a:lnTo>
                    <a:pt x="1036" y="1905"/>
                  </a:lnTo>
                  <a:cubicBezTo>
                    <a:pt x="1096" y="1917"/>
                    <a:pt x="1155" y="1917"/>
                    <a:pt x="1227" y="1917"/>
                  </a:cubicBezTo>
                  <a:cubicBezTo>
                    <a:pt x="1286" y="1917"/>
                    <a:pt x="1358" y="1917"/>
                    <a:pt x="1417" y="1905"/>
                  </a:cubicBezTo>
                  <a:close/>
                  <a:moveTo>
                    <a:pt x="1703" y="2393"/>
                  </a:moveTo>
                  <a:lnTo>
                    <a:pt x="1989" y="2548"/>
                  </a:lnTo>
                  <a:cubicBezTo>
                    <a:pt x="2048" y="2572"/>
                    <a:pt x="2084" y="2643"/>
                    <a:pt x="2084" y="2703"/>
                  </a:cubicBezTo>
                  <a:lnTo>
                    <a:pt x="2084" y="3024"/>
                  </a:lnTo>
                  <a:lnTo>
                    <a:pt x="2120" y="3024"/>
                  </a:lnTo>
                  <a:lnTo>
                    <a:pt x="322" y="3036"/>
                  </a:lnTo>
                  <a:cubicBezTo>
                    <a:pt x="322" y="3036"/>
                    <a:pt x="298" y="3036"/>
                    <a:pt x="298" y="3024"/>
                  </a:cubicBezTo>
                  <a:lnTo>
                    <a:pt x="298" y="2703"/>
                  </a:lnTo>
                  <a:cubicBezTo>
                    <a:pt x="298" y="2631"/>
                    <a:pt x="346" y="2572"/>
                    <a:pt x="405" y="2548"/>
                  </a:cubicBezTo>
                  <a:lnTo>
                    <a:pt x="691" y="2393"/>
                  </a:lnTo>
                  <a:lnTo>
                    <a:pt x="953" y="2667"/>
                  </a:lnTo>
                  <a:cubicBezTo>
                    <a:pt x="1012" y="2715"/>
                    <a:pt x="1108" y="2762"/>
                    <a:pt x="1191" y="2762"/>
                  </a:cubicBezTo>
                  <a:cubicBezTo>
                    <a:pt x="1286" y="2762"/>
                    <a:pt x="1370" y="2738"/>
                    <a:pt x="1429" y="2667"/>
                  </a:cubicBezTo>
                  <a:lnTo>
                    <a:pt x="1703" y="2393"/>
                  </a:lnTo>
                  <a:close/>
                  <a:moveTo>
                    <a:pt x="1048" y="0"/>
                  </a:moveTo>
                  <a:cubicBezTo>
                    <a:pt x="655" y="0"/>
                    <a:pt x="346" y="310"/>
                    <a:pt x="346" y="703"/>
                  </a:cubicBezTo>
                  <a:lnTo>
                    <a:pt x="346" y="1060"/>
                  </a:lnTo>
                  <a:cubicBezTo>
                    <a:pt x="346" y="1334"/>
                    <a:pt x="477" y="1607"/>
                    <a:pt x="703" y="1750"/>
                  </a:cubicBezTo>
                  <a:lnTo>
                    <a:pt x="703" y="2012"/>
                  </a:lnTo>
                  <a:lnTo>
                    <a:pt x="703" y="2024"/>
                  </a:lnTo>
                  <a:lnTo>
                    <a:pt x="286" y="2227"/>
                  </a:lnTo>
                  <a:cubicBezTo>
                    <a:pt x="108" y="2322"/>
                    <a:pt x="0" y="2500"/>
                    <a:pt x="0" y="2691"/>
                  </a:cubicBezTo>
                  <a:lnTo>
                    <a:pt x="0" y="3000"/>
                  </a:lnTo>
                  <a:cubicBezTo>
                    <a:pt x="0" y="3203"/>
                    <a:pt x="155" y="3346"/>
                    <a:pt x="346" y="3346"/>
                  </a:cubicBezTo>
                  <a:lnTo>
                    <a:pt x="2132" y="3346"/>
                  </a:lnTo>
                  <a:cubicBezTo>
                    <a:pt x="2322" y="3346"/>
                    <a:pt x="2477" y="3203"/>
                    <a:pt x="2477" y="3000"/>
                  </a:cubicBezTo>
                  <a:lnTo>
                    <a:pt x="2477" y="2691"/>
                  </a:lnTo>
                  <a:cubicBezTo>
                    <a:pt x="2465" y="2500"/>
                    <a:pt x="2334" y="2322"/>
                    <a:pt x="2167" y="2227"/>
                  </a:cubicBezTo>
                  <a:lnTo>
                    <a:pt x="1751" y="2024"/>
                  </a:lnTo>
                  <a:lnTo>
                    <a:pt x="1751" y="2012"/>
                  </a:lnTo>
                  <a:lnTo>
                    <a:pt x="1751" y="1750"/>
                  </a:lnTo>
                  <a:cubicBezTo>
                    <a:pt x="1965" y="1595"/>
                    <a:pt x="2108" y="1334"/>
                    <a:pt x="2108" y="1060"/>
                  </a:cubicBezTo>
                  <a:lnTo>
                    <a:pt x="2108" y="703"/>
                  </a:lnTo>
                  <a:cubicBezTo>
                    <a:pt x="2108" y="310"/>
                    <a:pt x="1786" y="0"/>
                    <a:pt x="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0"/>
            <p:cNvSpPr/>
            <p:nvPr/>
          </p:nvSpPr>
          <p:spPr>
            <a:xfrm>
              <a:off x="5530103" y="2494228"/>
              <a:ext cx="67856" cy="33005"/>
            </a:xfrm>
            <a:custGeom>
              <a:avLst/>
              <a:gdLst/>
              <a:ahLst/>
              <a:cxnLst/>
              <a:rect l="l" t="t" r="r" b="b"/>
              <a:pathLst>
                <a:path w="2132" h="1037" extrusionOk="0">
                  <a:moveTo>
                    <a:pt x="1786" y="346"/>
                  </a:moveTo>
                  <a:lnTo>
                    <a:pt x="1786" y="715"/>
                  </a:lnTo>
                  <a:lnTo>
                    <a:pt x="345" y="715"/>
                  </a:lnTo>
                  <a:lnTo>
                    <a:pt x="345" y="346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67" y="1036"/>
                  </a:cubicBezTo>
                  <a:lnTo>
                    <a:pt x="1953" y="1036"/>
                  </a:lnTo>
                  <a:cubicBezTo>
                    <a:pt x="2036" y="1036"/>
                    <a:pt x="2107" y="965"/>
                    <a:pt x="2107" y="882"/>
                  </a:cubicBezTo>
                  <a:lnTo>
                    <a:pt x="2107" y="167"/>
                  </a:lnTo>
                  <a:cubicBezTo>
                    <a:pt x="2131" y="72"/>
                    <a:pt x="2048" y="1"/>
                    <a:pt x="1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80"/>
            <p:cNvSpPr/>
            <p:nvPr/>
          </p:nvSpPr>
          <p:spPr>
            <a:xfrm>
              <a:off x="5530103" y="2539709"/>
              <a:ext cx="67092" cy="10248"/>
            </a:xfrm>
            <a:custGeom>
              <a:avLst/>
              <a:gdLst/>
              <a:ahLst/>
              <a:cxnLst/>
              <a:rect l="l" t="t" r="r" b="b"/>
              <a:pathLst>
                <a:path w="210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67"/>
                  </a:cubicBezTo>
                  <a:cubicBezTo>
                    <a:pt x="2107" y="72"/>
                    <a:pt x="2048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80"/>
            <p:cNvSpPr/>
            <p:nvPr/>
          </p:nvSpPr>
          <p:spPr>
            <a:xfrm>
              <a:off x="5530103" y="2562434"/>
              <a:ext cx="32973" cy="10280"/>
            </a:xfrm>
            <a:custGeom>
              <a:avLst/>
              <a:gdLst/>
              <a:ahLst/>
              <a:cxnLst/>
              <a:rect l="l" t="t" r="r" b="b"/>
              <a:pathLst>
                <a:path w="103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81" y="322"/>
                  </a:lnTo>
                  <a:cubicBezTo>
                    <a:pt x="964" y="322"/>
                    <a:pt x="1036" y="251"/>
                    <a:pt x="1036" y="167"/>
                  </a:cubicBezTo>
                  <a:cubicBezTo>
                    <a:pt x="1036" y="72"/>
                    <a:pt x="976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0"/>
            <p:cNvSpPr/>
            <p:nvPr/>
          </p:nvSpPr>
          <p:spPr>
            <a:xfrm>
              <a:off x="5439522" y="2607534"/>
              <a:ext cx="158437" cy="10280"/>
            </a:xfrm>
            <a:custGeom>
              <a:avLst/>
              <a:gdLst/>
              <a:ahLst/>
              <a:cxnLst/>
              <a:rect l="l" t="t" r="r" b="b"/>
              <a:pathLst>
                <a:path w="4978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799" y="322"/>
                  </a:lnTo>
                  <a:cubicBezTo>
                    <a:pt x="4882" y="322"/>
                    <a:pt x="4953" y="251"/>
                    <a:pt x="4953" y="155"/>
                  </a:cubicBezTo>
                  <a:cubicBezTo>
                    <a:pt x="4977" y="72"/>
                    <a:pt x="4894" y="1"/>
                    <a:pt x="4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0"/>
            <p:cNvSpPr/>
            <p:nvPr/>
          </p:nvSpPr>
          <p:spPr>
            <a:xfrm>
              <a:off x="5439522" y="2630258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0"/>
            <p:cNvSpPr/>
            <p:nvPr/>
          </p:nvSpPr>
          <p:spPr>
            <a:xfrm>
              <a:off x="5439522" y="2698497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0"/>
            <p:cNvSpPr/>
            <p:nvPr/>
          </p:nvSpPr>
          <p:spPr>
            <a:xfrm>
              <a:off x="5439522" y="2675740"/>
              <a:ext cx="22025" cy="10280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56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80"/>
            <p:cNvSpPr/>
            <p:nvPr/>
          </p:nvSpPr>
          <p:spPr>
            <a:xfrm>
              <a:off x="5439522" y="2653015"/>
              <a:ext cx="22025" cy="10248"/>
            </a:xfrm>
            <a:custGeom>
              <a:avLst/>
              <a:gdLst/>
              <a:ahLst/>
              <a:cxnLst/>
              <a:rect l="l" t="t" r="r" b="b"/>
              <a:pathLst>
                <a:path w="69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0"/>
                    <a:pt x="679" y="155"/>
                  </a:cubicBezTo>
                  <a:cubicBezTo>
                    <a:pt x="691" y="72"/>
                    <a:pt x="60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80"/>
            <p:cNvSpPr/>
            <p:nvPr/>
          </p:nvSpPr>
          <p:spPr>
            <a:xfrm>
              <a:off x="5473641" y="2630258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80"/>
            <p:cNvSpPr/>
            <p:nvPr/>
          </p:nvSpPr>
          <p:spPr>
            <a:xfrm>
              <a:off x="5473641" y="2698497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80"/>
            <p:cNvSpPr/>
            <p:nvPr/>
          </p:nvSpPr>
          <p:spPr>
            <a:xfrm>
              <a:off x="5473641" y="2675740"/>
              <a:ext cx="44718" cy="10280"/>
            </a:xfrm>
            <a:custGeom>
              <a:avLst/>
              <a:gdLst/>
              <a:ahLst/>
              <a:cxnLst/>
              <a:rect l="l" t="t" r="r" b="b"/>
              <a:pathLst>
                <a:path w="1405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238" y="322"/>
                  </a:lnTo>
                  <a:cubicBezTo>
                    <a:pt x="1322" y="322"/>
                    <a:pt x="1393" y="251"/>
                    <a:pt x="1393" y="156"/>
                  </a:cubicBezTo>
                  <a:cubicBezTo>
                    <a:pt x="1405" y="72"/>
                    <a:pt x="1322" y="1"/>
                    <a:pt x="1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0"/>
            <p:cNvSpPr/>
            <p:nvPr/>
          </p:nvSpPr>
          <p:spPr>
            <a:xfrm>
              <a:off x="5473641" y="2653015"/>
              <a:ext cx="67474" cy="10248"/>
            </a:xfrm>
            <a:custGeom>
              <a:avLst/>
              <a:gdLst/>
              <a:ahLst/>
              <a:cxnLst/>
              <a:rect l="l" t="t" r="r" b="b"/>
              <a:pathLst>
                <a:path w="2120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953" y="322"/>
                  </a:lnTo>
                  <a:cubicBezTo>
                    <a:pt x="2036" y="322"/>
                    <a:pt x="2107" y="250"/>
                    <a:pt x="2107" y="155"/>
                  </a:cubicBezTo>
                  <a:cubicBezTo>
                    <a:pt x="2119" y="72"/>
                    <a:pt x="2036" y="0"/>
                    <a:pt x="1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80"/>
            <p:cNvSpPr/>
            <p:nvPr/>
          </p:nvSpPr>
          <p:spPr>
            <a:xfrm>
              <a:off x="5558525" y="2653015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80"/>
            <p:cNvSpPr/>
            <p:nvPr/>
          </p:nvSpPr>
          <p:spPr>
            <a:xfrm>
              <a:off x="5558525" y="2630258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80"/>
            <p:cNvSpPr/>
            <p:nvPr/>
          </p:nvSpPr>
          <p:spPr>
            <a:xfrm>
              <a:off x="5558525" y="2675740"/>
              <a:ext cx="39434" cy="10280"/>
            </a:xfrm>
            <a:custGeom>
              <a:avLst/>
              <a:gdLst/>
              <a:ahLst/>
              <a:cxnLst/>
              <a:rect l="l" t="t" r="r" b="b"/>
              <a:pathLst>
                <a:path w="1239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6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1"/>
                    <a:pt x="1214" y="156"/>
                  </a:cubicBezTo>
                  <a:cubicBezTo>
                    <a:pt x="1238" y="72"/>
                    <a:pt x="1155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80"/>
            <p:cNvSpPr/>
            <p:nvPr/>
          </p:nvSpPr>
          <p:spPr>
            <a:xfrm>
              <a:off x="5558525" y="2698497"/>
              <a:ext cx="39434" cy="10248"/>
            </a:xfrm>
            <a:custGeom>
              <a:avLst/>
              <a:gdLst/>
              <a:ahLst/>
              <a:cxnLst/>
              <a:rect l="l" t="t" r="r" b="b"/>
              <a:pathLst>
                <a:path w="1239" h="322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67" y="322"/>
                  </a:cubicBezTo>
                  <a:lnTo>
                    <a:pt x="1060" y="322"/>
                  </a:lnTo>
                  <a:cubicBezTo>
                    <a:pt x="1143" y="322"/>
                    <a:pt x="1214" y="250"/>
                    <a:pt x="1214" y="155"/>
                  </a:cubicBezTo>
                  <a:cubicBezTo>
                    <a:pt x="1238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6" name="Google Shape;11996;p80"/>
          <p:cNvGrpSpPr/>
          <p:nvPr/>
        </p:nvGrpSpPr>
        <p:grpSpPr>
          <a:xfrm>
            <a:off x="3567142" y="2731507"/>
            <a:ext cx="348288" cy="340331"/>
            <a:chOff x="3567142" y="2905757"/>
            <a:chExt cx="348288" cy="340331"/>
          </a:xfrm>
          <a:solidFill>
            <a:schemeClr val="tx1"/>
          </a:solidFill>
        </p:grpSpPr>
        <p:sp>
          <p:nvSpPr>
            <p:cNvPr id="11997" name="Google Shape;11997;p80"/>
            <p:cNvSpPr/>
            <p:nvPr/>
          </p:nvSpPr>
          <p:spPr>
            <a:xfrm>
              <a:off x="3567142" y="2905757"/>
              <a:ext cx="348288" cy="340331"/>
            </a:xfrm>
            <a:custGeom>
              <a:avLst/>
              <a:gdLst/>
              <a:ahLst/>
              <a:cxnLst/>
              <a:rect l="l" t="t" r="r" b="b"/>
              <a:pathLst>
                <a:path w="10943" h="10693" extrusionOk="0">
                  <a:moveTo>
                    <a:pt x="2799" y="608"/>
                  </a:moveTo>
                  <a:lnTo>
                    <a:pt x="6811" y="620"/>
                  </a:lnTo>
                  <a:cubicBezTo>
                    <a:pt x="7013" y="620"/>
                    <a:pt x="7156" y="763"/>
                    <a:pt x="7204" y="941"/>
                  </a:cubicBezTo>
                  <a:cubicBezTo>
                    <a:pt x="7204" y="965"/>
                    <a:pt x="7216" y="1001"/>
                    <a:pt x="7216" y="1013"/>
                  </a:cubicBezTo>
                  <a:lnTo>
                    <a:pt x="7216" y="1715"/>
                  </a:lnTo>
                  <a:lnTo>
                    <a:pt x="3144" y="1703"/>
                  </a:lnTo>
                  <a:lnTo>
                    <a:pt x="3144" y="1596"/>
                  </a:lnTo>
                  <a:cubicBezTo>
                    <a:pt x="3144" y="1215"/>
                    <a:pt x="3001" y="882"/>
                    <a:pt x="2799" y="608"/>
                  </a:cubicBezTo>
                  <a:close/>
                  <a:moveTo>
                    <a:pt x="1560" y="346"/>
                  </a:moveTo>
                  <a:cubicBezTo>
                    <a:pt x="2251" y="346"/>
                    <a:pt x="2811" y="906"/>
                    <a:pt x="2811" y="1596"/>
                  </a:cubicBezTo>
                  <a:cubicBezTo>
                    <a:pt x="2811" y="2275"/>
                    <a:pt x="2263" y="2846"/>
                    <a:pt x="1560" y="2846"/>
                  </a:cubicBezTo>
                  <a:cubicBezTo>
                    <a:pt x="882" y="2846"/>
                    <a:pt x="310" y="2275"/>
                    <a:pt x="310" y="1596"/>
                  </a:cubicBezTo>
                  <a:cubicBezTo>
                    <a:pt x="310" y="906"/>
                    <a:pt x="882" y="346"/>
                    <a:pt x="1560" y="346"/>
                  </a:cubicBezTo>
                  <a:close/>
                  <a:moveTo>
                    <a:pt x="1799" y="9252"/>
                  </a:moveTo>
                  <a:lnTo>
                    <a:pt x="7168" y="9288"/>
                  </a:lnTo>
                  <a:lnTo>
                    <a:pt x="7168" y="9990"/>
                  </a:lnTo>
                  <a:cubicBezTo>
                    <a:pt x="7168" y="10014"/>
                    <a:pt x="7168" y="10050"/>
                    <a:pt x="7156" y="10062"/>
                  </a:cubicBezTo>
                  <a:cubicBezTo>
                    <a:pt x="7109" y="10240"/>
                    <a:pt x="6966" y="10371"/>
                    <a:pt x="6775" y="10371"/>
                  </a:cubicBezTo>
                  <a:lnTo>
                    <a:pt x="2191" y="10359"/>
                  </a:lnTo>
                  <a:cubicBezTo>
                    <a:pt x="1965" y="10359"/>
                    <a:pt x="1799" y="10181"/>
                    <a:pt x="1799" y="9954"/>
                  </a:cubicBezTo>
                  <a:lnTo>
                    <a:pt x="1799" y="9252"/>
                  </a:lnTo>
                  <a:close/>
                  <a:moveTo>
                    <a:pt x="1572" y="1"/>
                  </a:moveTo>
                  <a:cubicBezTo>
                    <a:pt x="715" y="1"/>
                    <a:pt x="1" y="703"/>
                    <a:pt x="1" y="1561"/>
                  </a:cubicBezTo>
                  <a:cubicBezTo>
                    <a:pt x="1" y="2418"/>
                    <a:pt x="667" y="3108"/>
                    <a:pt x="1501" y="3144"/>
                  </a:cubicBezTo>
                  <a:lnTo>
                    <a:pt x="1501" y="4644"/>
                  </a:lnTo>
                  <a:cubicBezTo>
                    <a:pt x="1501" y="4739"/>
                    <a:pt x="1572" y="4811"/>
                    <a:pt x="1668" y="4811"/>
                  </a:cubicBezTo>
                  <a:cubicBezTo>
                    <a:pt x="1751" y="4811"/>
                    <a:pt x="1834" y="4739"/>
                    <a:pt x="1834" y="4644"/>
                  </a:cubicBezTo>
                  <a:lnTo>
                    <a:pt x="1834" y="3132"/>
                  </a:lnTo>
                  <a:cubicBezTo>
                    <a:pt x="2441" y="3025"/>
                    <a:pt x="2918" y="2596"/>
                    <a:pt x="3096" y="2013"/>
                  </a:cubicBezTo>
                  <a:lnTo>
                    <a:pt x="7216" y="2025"/>
                  </a:lnTo>
                  <a:lnTo>
                    <a:pt x="7216" y="3323"/>
                  </a:lnTo>
                  <a:lnTo>
                    <a:pt x="4704" y="3311"/>
                  </a:lnTo>
                  <a:lnTo>
                    <a:pt x="4668" y="3311"/>
                  </a:lnTo>
                  <a:lnTo>
                    <a:pt x="4668" y="2751"/>
                  </a:lnTo>
                  <a:cubicBezTo>
                    <a:pt x="4668" y="2668"/>
                    <a:pt x="4597" y="2596"/>
                    <a:pt x="4513" y="2596"/>
                  </a:cubicBezTo>
                  <a:cubicBezTo>
                    <a:pt x="4418" y="2596"/>
                    <a:pt x="4346" y="2668"/>
                    <a:pt x="4346" y="2751"/>
                  </a:cubicBezTo>
                  <a:lnTo>
                    <a:pt x="4346" y="3668"/>
                  </a:lnTo>
                  <a:lnTo>
                    <a:pt x="4335" y="7276"/>
                  </a:lnTo>
                  <a:lnTo>
                    <a:pt x="4335" y="8204"/>
                  </a:lnTo>
                  <a:cubicBezTo>
                    <a:pt x="4335" y="8288"/>
                    <a:pt x="4406" y="8371"/>
                    <a:pt x="4489" y="8371"/>
                  </a:cubicBezTo>
                  <a:cubicBezTo>
                    <a:pt x="4585" y="8371"/>
                    <a:pt x="4656" y="8288"/>
                    <a:pt x="4656" y="8204"/>
                  </a:cubicBezTo>
                  <a:lnTo>
                    <a:pt x="4656" y="7633"/>
                  </a:lnTo>
                  <a:lnTo>
                    <a:pt x="4692" y="7633"/>
                  </a:lnTo>
                  <a:lnTo>
                    <a:pt x="7204" y="7657"/>
                  </a:lnTo>
                  <a:lnTo>
                    <a:pt x="7204" y="8966"/>
                  </a:lnTo>
                  <a:lnTo>
                    <a:pt x="1834" y="8930"/>
                  </a:lnTo>
                  <a:lnTo>
                    <a:pt x="1846" y="5335"/>
                  </a:lnTo>
                  <a:cubicBezTo>
                    <a:pt x="1846" y="5240"/>
                    <a:pt x="1775" y="5168"/>
                    <a:pt x="1679" y="5168"/>
                  </a:cubicBezTo>
                  <a:cubicBezTo>
                    <a:pt x="1596" y="5168"/>
                    <a:pt x="1513" y="5240"/>
                    <a:pt x="1513" y="5335"/>
                  </a:cubicBezTo>
                  <a:lnTo>
                    <a:pt x="1501" y="9097"/>
                  </a:lnTo>
                  <a:lnTo>
                    <a:pt x="1501" y="9954"/>
                  </a:lnTo>
                  <a:cubicBezTo>
                    <a:pt x="1501" y="10347"/>
                    <a:pt x="1810" y="10669"/>
                    <a:pt x="2215" y="10669"/>
                  </a:cubicBezTo>
                  <a:lnTo>
                    <a:pt x="6799" y="10693"/>
                  </a:lnTo>
                  <a:cubicBezTo>
                    <a:pt x="7168" y="10693"/>
                    <a:pt x="7466" y="10407"/>
                    <a:pt x="7514" y="10050"/>
                  </a:cubicBezTo>
                  <a:lnTo>
                    <a:pt x="7514" y="9978"/>
                  </a:lnTo>
                  <a:lnTo>
                    <a:pt x="7514" y="9109"/>
                  </a:lnTo>
                  <a:lnTo>
                    <a:pt x="7514" y="7633"/>
                  </a:lnTo>
                  <a:lnTo>
                    <a:pt x="8478" y="7633"/>
                  </a:lnTo>
                  <a:cubicBezTo>
                    <a:pt x="8573" y="7633"/>
                    <a:pt x="8645" y="7561"/>
                    <a:pt x="8645" y="7478"/>
                  </a:cubicBezTo>
                  <a:cubicBezTo>
                    <a:pt x="8645" y="7383"/>
                    <a:pt x="8573" y="7311"/>
                    <a:pt x="8478" y="7311"/>
                  </a:cubicBezTo>
                  <a:lnTo>
                    <a:pt x="4668" y="7299"/>
                  </a:lnTo>
                  <a:cubicBezTo>
                    <a:pt x="4656" y="7299"/>
                    <a:pt x="4644" y="7276"/>
                    <a:pt x="4644" y="7264"/>
                  </a:cubicBezTo>
                  <a:lnTo>
                    <a:pt x="4656" y="3644"/>
                  </a:lnTo>
                  <a:cubicBezTo>
                    <a:pt x="4656" y="3632"/>
                    <a:pt x="4668" y="3620"/>
                    <a:pt x="4692" y="3620"/>
                  </a:cubicBezTo>
                  <a:lnTo>
                    <a:pt x="10585" y="3644"/>
                  </a:lnTo>
                  <a:cubicBezTo>
                    <a:pt x="10597" y="3644"/>
                    <a:pt x="10609" y="3668"/>
                    <a:pt x="10609" y="3680"/>
                  </a:cubicBezTo>
                  <a:lnTo>
                    <a:pt x="10597" y="7299"/>
                  </a:lnTo>
                  <a:cubicBezTo>
                    <a:pt x="10597" y="7311"/>
                    <a:pt x="10585" y="7323"/>
                    <a:pt x="10562" y="7323"/>
                  </a:cubicBezTo>
                  <a:lnTo>
                    <a:pt x="9192" y="7323"/>
                  </a:lnTo>
                  <a:cubicBezTo>
                    <a:pt x="9109" y="7323"/>
                    <a:pt x="9038" y="7395"/>
                    <a:pt x="9038" y="7490"/>
                  </a:cubicBezTo>
                  <a:cubicBezTo>
                    <a:pt x="9038" y="7573"/>
                    <a:pt x="9109" y="7657"/>
                    <a:pt x="9192" y="7657"/>
                  </a:cubicBezTo>
                  <a:lnTo>
                    <a:pt x="10562" y="7657"/>
                  </a:lnTo>
                  <a:cubicBezTo>
                    <a:pt x="10764" y="7657"/>
                    <a:pt x="10919" y="7490"/>
                    <a:pt x="10919" y="7299"/>
                  </a:cubicBezTo>
                  <a:lnTo>
                    <a:pt x="10943" y="3680"/>
                  </a:lnTo>
                  <a:cubicBezTo>
                    <a:pt x="10919" y="3513"/>
                    <a:pt x="10776" y="3346"/>
                    <a:pt x="10562" y="3346"/>
                  </a:cubicBezTo>
                  <a:lnTo>
                    <a:pt x="7514" y="3335"/>
                  </a:lnTo>
                  <a:lnTo>
                    <a:pt x="7514" y="1882"/>
                  </a:lnTo>
                  <a:lnTo>
                    <a:pt x="7514" y="1013"/>
                  </a:lnTo>
                  <a:lnTo>
                    <a:pt x="7514" y="941"/>
                  </a:lnTo>
                  <a:cubicBezTo>
                    <a:pt x="7490" y="584"/>
                    <a:pt x="7168" y="298"/>
                    <a:pt x="6799" y="298"/>
                  </a:cubicBezTo>
                  <a:lnTo>
                    <a:pt x="2501" y="287"/>
                  </a:lnTo>
                  <a:lnTo>
                    <a:pt x="2453" y="287"/>
                  </a:lnTo>
                  <a:cubicBezTo>
                    <a:pt x="2203" y="108"/>
                    <a:pt x="1906" y="1"/>
                    <a:pt x="1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0"/>
            <p:cNvSpPr/>
            <p:nvPr/>
          </p:nvSpPr>
          <p:spPr>
            <a:xfrm>
              <a:off x="3819534" y="3034977"/>
              <a:ext cx="73903" cy="48919"/>
            </a:xfrm>
            <a:custGeom>
              <a:avLst/>
              <a:gdLst/>
              <a:ahLst/>
              <a:cxnLst/>
              <a:rect l="l" t="t" r="r" b="b"/>
              <a:pathLst>
                <a:path w="2322" h="1537" extrusionOk="0">
                  <a:moveTo>
                    <a:pt x="1560" y="322"/>
                  </a:moveTo>
                  <a:cubicBezTo>
                    <a:pt x="1798" y="334"/>
                    <a:pt x="2001" y="525"/>
                    <a:pt x="2001" y="763"/>
                  </a:cubicBezTo>
                  <a:cubicBezTo>
                    <a:pt x="2001" y="1001"/>
                    <a:pt x="1798" y="1191"/>
                    <a:pt x="1548" y="1191"/>
                  </a:cubicBezTo>
                  <a:cubicBezTo>
                    <a:pt x="1310" y="1191"/>
                    <a:pt x="1119" y="1001"/>
                    <a:pt x="1119" y="751"/>
                  </a:cubicBezTo>
                  <a:cubicBezTo>
                    <a:pt x="1119" y="513"/>
                    <a:pt x="1310" y="322"/>
                    <a:pt x="1560" y="322"/>
                  </a:cubicBezTo>
                  <a:close/>
                  <a:moveTo>
                    <a:pt x="774" y="334"/>
                  </a:moveTo>
                  <a:cubicBezTo>
                    <a:pt x="834" y="334"/>
                    <a:pt x="881" y="346"/>
                    <a:pt x="929" y="358"/>
                  </a:cubicBezTo>
                  <a:cubicBezTo>
                    <a:pt x="846" y="477"/>
                    <a:pt x="810" y="620"/>
                    <a:pt x="810" y="775"/>
                  </a:cubicBezTo>
                  <a:cubicBezTo>
                    <a:pt x="810" y="930"/>
                    <a:pt x="846" y="1072"/>
                    <a:pt x="929" y="1191"/>
                  </a:cubicBezTo>
                  <a:cubicBezTo>
                    <a:pt x="881" y="1215"/>
                    <a:pt x="822" y="1227"/>
                    <a:pt x="774" y="1227"/>
                  </a:cubicBezTo>
                  <a:cubicBezTo>
                    <a:pt x="524" y="1191"/>
                    <a:pt x="334" y="1001"/>
                    <a:pt x="334" y="763"/>
                  </a:cubicBezTo>
                  <a:cubicBezTo>
                    <a:pt x="334" y="525"/>
                    <a:pt x="524" y="334"/>
                    <a:pt x="774" y="334"/>
                  </a:cubicBezTo>
                  <a:close/>
                  <a:moveTo>
                    <a:pt x="762" y="1"/>
                  </a:moveTo>
                  <a:cubicBezTo>
                    <a:pt x="346" y="1"/>
                    <a:pt x="0" y="346"/>
                    <a:pt x="0" y="763"/>
                  </a:cubicBezTo>
                  <a:cubicBezTo>
                    <a:pt x="0" y="1180"/>
                    <a:pt x="346" y="1525"/>
                    <a:pt x="762" y="1525"/>
                  </a:cubicBezTo>
                  <a:cubicBezTo>
                    <a:pt x="905" y="1525"/>
                    <a:pt x="1048" y="1489"/>
                    <a:pt x="1167" y="1418"/>
                  </a:cubicBezTo>
                  <a:cubicBezTo>
                    <a:pt x="1286" y="1489"/>
                    <a:pt x="1417" y="1537"/>
                    <a:pt x="1560" y="1537"/>
                  </a:cubicBezTo>
                  <a:cubicBezTo>
                    <a:pt x="1977" y="1537"/>
                    <a:pt x="2322" y="1191"/>
                    <a:pt x="2322" y="775"/>
                  </a:cubicBezTo>
                  <a:cubicBezTo>
                    <a:pt x="2322" y="358"/>
                    <a:pt x="1977" y="13"/>
                    <a:pt x="1560" y="13"/>
                  </a:cubicBezTo>
                  <a:cubicBezTo>
                    <a:pt x="1417" y="13"/>
                    <a:pt x="1286" y="60"/>
                    <a:pt x="1167" y="120"/>
                  </a:cubicBezTo>
                  <a:cubicBezTo>
                    <a:pt x="1048" y="48"/>
                    <a:pt x="905" y="1"/>
                    <a:pt x="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9" name="Google Shape;11999;p80"/>
            <p:cNvSpPr/>
            <p:nvPr/>
          </p:nvSpPr>
          <p:spPr>
            <a:xfrm>
              <a:off x="3728571" y="3036123"/>
              <a:ext cx="67506" cy="45895"/>
            </a:xfrm>
            <a:custGeom>
              <a:avLst/>
              <a:gdLst/>
              <a:ahLst/>
              <a:cxnLst/>
              <a:rect l="l" t="t" r="r" b="b"/>
              <a:pathLst>
                <a:path w="2121" h="1442" extrusionOk="0">
                  <a:moveTo>
                    <a:pt x="1739" y="310"/>
                  </a:moveTo>
                  <a:cubicBezTo>
                    <a:pt x="1763" y="310"/>
                    <a:pt x="1775" y="322"/>
                    <a:pt x="1775" y="346"/>
                  </a:cubicBezTo>
                  <a:lnTo>
                    <a:pt x="1775" y="1072"/>
                  </a:lnTo>
                  <a:cubicBezTo>
                    <a:pt x="1775" y="1084"/>
                    <a:pt x="1763" y="1096"/>
                    <a:pt x="1739" y="1096"/>
                  </a:cubicBezTo>
                  <a:lnTo>
                    <a:pt x="346" y="1096"/>
                  </a:lnTo>
                  <a:cubicBezTo>
                    <a:pt x="343" y="1103"/>
                    <a:pt x="338" y="1106"/>
                    <a:pt x="333" y="1106"/>
                  </a:cubicBezTo>
                  <a:cubicBezTo>
                    <a:pt x="322" y="1106"/>
                    <a:pt x="310" y="1089"/>
                    <a:pt x="310" y="1072"/>
                  </a:cubicBezTo>
                  <a:lnTo>
                    <a:pt x="310" y="346"/>
                  </a:lnTo>
                  <a:cubicBezTo>
                    <a:pt x="310" y="322"/>
                    <a:pt x="334" y="310"/>
                    <a:pt x="346" y="310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7"/>
                    <a:pt x="1" y="358"/>
                  </a:cubicBezTo>
                  <a:lnTo>
                    <a:pt x="1" y="1084"/>
                  </a:lnTo>
                  <a:cubicBezTo>
                    <a:pt x="1" y="1275"/>
                    <a:pt x="167" y="1441"/>
                    <a:pt x="358" y="1441"/>
                  </a:cubicBezTo>
                  <a:lnTo>
                    <a:pt x="1763" y="1441"/>
                  </a:lnTo>
                  <a:cubicBezTo>
                    <a:pt x="1953" y="1441"/>
                    <a:pt x="2120" y="1275"/>
                    <a:pt x="2120" y="1084"/>
                  </a:cubicBezTo>
                  <a:lnTo>
                    <a:pt x="2120" y="358"/>
                  </a:lnTo>
                  <a:cubicBezTo>
                    <a:pt x="2120" y="167"/>
                    <a:pt x="1953" y="1"/>
                    <a:pt x="17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0" name="Google Shape;12000;p80"/>
            <p:cNvSpPr/>
            <p:nvPr/>
          </p:nvSpPr>
          <p:spPr>
            <a:xfrm>
              <a:off x="3724783" y="3091439"/>
              <a:ext cx="170946" cy="30745"/>
            </a:xfrm>
            <a:custGeom>
              <a:avLst/>
              <a:gdLst/>
              <a:ahLst/>
              <a:cxnLst/>
              <a:rect l="l" t="t" r="r" b="b"/>
              <a:pathLst>
                <a:path w="5371" h="966" extrusionOk="0">
                  <a:moveTo>
                    <a:pt x="358" y="346"/>
                  </a:moveTo>
                  <a:lnTo>
                    <a:pt x="5013" y="358"/>
                  </a:lnTo>
                  <a:cubicBezTo>
                    <a:pt x="5037" y="358"/>
                    <a:pt x="5049" y="370"/>
                    <a:pt x="5049" y="394"/>
                  </a:cubicBezTo>
                  <a:lnTo>
                    <a:pt x="5049" y="632"/>
                  </a:lnTo>
                  <a:cubicBezTo>
                    <a:pt x="5049" y="644"/>
                    <a:pt x="5037" y="656"/>
                    <a:pt x="5013" y="656"/>
                  </a:cubicBezTo>
                  <a:lnTo>
                    <a:pt x="358" y="644"/>
                  </a:lnTo>
                  <a:cubicBezTo>
                    <a:pt x="346" y="644"/>
                    <a:pt x="334" y="632"/>
                    <a:pt x="334" y="608"/>
                  </a:cubicBezTo>
                  <a:lnTo>
                    <a:pt x="334" y="370"/>
                  </a:lnTo>
                  <a:cubicBezTo>
                    <a:pt x="334" y="358"/>
                    <a:pt x="346" y="346"/>
                    <a:pt x="358" y="346"/>
                  </a:cubicBezTo>
                  <a:close/>
                  <a:moveTo>
                    <a:pt x="358" y="1"/>
                  </a:moveTo>
                  <a:cubicBezTo>
                    <a:pt x="167" y="13"/>
                    <a:pt x="1" y="168"/>
                    <a:pt x="1" y="358"/>
                  </a:cubicBezTo>
                  <a:lnTo>
                    <a:pt x="1" y="596"/>
                  </a:lnTo>
                  <a:cubicBezTo>
                    <a:pt x="1" y="787"/>
                    <a:pt x="167" y="953"/>
                    <a:pt x="358" y="953"/>
                  </a:cubicBezTo>
                  <a:lnTo>
                    <a:pt x="5013" y="965"/>
                  </a:lnTo>
                  <a:cubicBezTo>
                    <a:pt x="5204" y="965"/>
                    <a:pt x="5370" y="810"/>
                    <a:pt x="5370" y="608"/>
                  </a:cubicBezTo>
                  <a:lnTo>
                    <a:pt x="5370" y="370"/>
                  </a:lnTo>
                  <a:cubicBezTo>
                    <a:pt x="5370" y="179"/>
                    <a:pt x="5204" y="13"/>
                    <a:pt x="5013" y="13"/>
                  </a:cubicBezTo>
                  <a:lnTo>
                    <a:pt x="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0"/>
            <p:cNvSpPr/>
            <p:nvPr/>
          </p:nvSpPr>
          <p:spPr>
            <a:xfrm>
              <a:off x="3597092" y="2940799"/>
              <a:ext cx="40580" cy="30936"/>
            </a:xfrm>
            <a:custGeom>
              <a:avLst/>
              <a:gdLst/>
              <a:ahLst/>
              <a:cxnLst/>
              <a:rect l="l" t="t" r="r" b="b"/>
              <a:pathLst>
                <a:path w="1275" h="972" extrusionOk="0">
                  <a:moveTo>
                    <a:pt x="1100" y="1"/>
                  </a:moveTo>
                  <a:cubicBezTo>
                    <a:pt x="1055" y="1"/>
                    <a:pt x="1009" y="21"/>
                    <a:pt x="977" y="67"/>
                  </a:cubicBezTo>
                  <a:lnTo>
                    <a:pt x="500" y="567"/>
                  </a:lnTo>
                  <a:lnTo>
                    <a:pt x="298" y="305"/>
                  </a:lnTo>
                  <a:cubicBezTo>
                    <a:pt x="264" y="257"/>
                    <a:pt x="215" y="237"/>
                    <a:pt x="167" y="237"/>
                  </a:cubicBezTo>
                  <a:cubicBezTo>
                    <a:pt x="132" y="237"/>
                    <a:pt x="97" y="249"/>
                    <a:pt x="72" y="269"/>
                  </a:cubicBezTo>
                  <a:cubicBezTo>
                    <a:pt x="0" y="329"/>
                    <a:pt x="0" y="436"/>
                    <a:pt x="36" y="495"/>
                  </a:cubicBezTo>
                  <a:lnTo>
                    <a:pt x="369" y="912"/>
                  </a:lnTo>
                  <a:cubicBezTo>
                    <a:pt x="393" y="936"/>
                    <a:pt x="441" y="971"/>
                    <a:pt x="488" y="971"/>
                  </a:cubicBezTo>
                  <a:cubicBezTo>
                    <a:pt x="524" y="971"/>
                    <a:pt x="572" y="948"/>
                    <a:pt x="608" y="924"/>
                  </a:cubicBezTo>
                  <a:lnTo>
                    <a:pt x="1215" y="269"/>
                  </a:lnTo>
                  <a:cubicBezTo>
                    <a:pt x="1274" y="209"/>
                    <a:pt x="1274" y="102"/>
                    <a:pt x="1203" y="43"/>
                  </a:cubicBezTo>
                  <a:cubicBezTo>
                    <a:pt x="1176" y="16"/>
                    <a:pt x="1138" y="1"/>
                    <a:pt x="11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02" name="Google Shape;12002;p80"/>
          <p:cNvGrpSpPr/>
          <p:nvPr/>
        </p:nvGrpSpPr>
        <p:grpSpPr>
          <a:xfrm>
            <a:off x="7967103" y="2240791"/>
            <a:ext cx="355863" cy="361911"/>
            <a:chOff x="7967103" y="2415041"/>
            <a:chExt cx="355863" cy="361911"/>
          </a:xfrm>
          <a:solidFill>
            <a:schemeClr val="tx1"/>
          </a:solidFill>
        </p:grpSpPr>
        <p:sp>
          <p:nvSpPr>
            <p:cNvPr id="12003" name="Google Shape;12003;p80"/>
            <p:cNvSpPr/>
            <p:nvPr/>
          </p:nvSpPr>
          <p:spPr>
            <a:xfrm>
              <a:off x="7967103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98" y="560"/>
                    <a:pt x="2298" y="810"/>
                  </a:cubicBezTo>
                  <a:lnTo>
                    <a:pt x="2298" y="846"/>
                  </a:lnTo>
                  <a:cubicBezTo>
                    <a:pt x="2131" y="762"/>
                    <a:pt x="1941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34" y="1536"/>
                    <a:pt x="2834" y="2132"/>
                  </a:cubicBezTo>
                  <a:cubicBezTo>
                    <a:pt x="2834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17" y="2346"/>
                    <a:pt x="1477" y="2239"/>
                    <a:pt x="1500" y="2167"/>
                  </a:cubicBezTo>
                  <a:cubicBezTo>
                    <a:pt x="1786" y="2251"/>
                    <a:pt x="2370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86" y="3584"/>
                    <a:pt x="893" y="3239"/>
                    <a:pt x="846" y="2774"/>
                  </a:cubicBezTo>
                  <a:cubicBezTo>
                    <a:pt x="846" y="2751"/>
                    <a:pt x="834" y="2727"/>
                    <a:pt x="822" y="2703"/>
                  </a:cubicBezTo>
                  <a:cubicBezTo>
                    <a:pt x="715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58"/>
                  </a:moveTo>
                  <a:lnTo>
                    <a:pt x="2131" y="4037"/>
                  </a:lnTo>
                  <a:cubicBezTo>
                    <a:pt x="2131" y="4096"/>
                    <a:pt x="2143" y="4156"/>
                    <a:pt x="2167" y="4203"/>
                  </a:cubicBezTo>
                  <a:lnTo>
                    <a:pt x="1738" y="4596"/>
                  </a:lnTo>
                  <a:lnTo>
                    <a:pt x="1346" y="4203"/>
                  </a:lnTo>
                  <a:cubicBezTo>
                    <a:pt x="1369" y="4156"/>
                    <a:pt x="1381" y="4096"/>
                    <a:pt x="1381" y="4037"/>
                  </a:cubicBezTo>
                  <a:lnTo>
                    <a:pt x="1381" y="3858"/>
                  </a:lnTo>
                  <a:cubicBezTo>
                    <a:pt x="1500" y="3894"/>
                    <a:pt x="1619" y="3917"/>
                    <a:pt x="1750" y="3917"/>
                  </a:cubicBezTo>
                  <a:cubicBezTo>
                    <a:pt x="1893" y="3917"/>
                    <a:pt x="2012" y="3906"/>
                    <a:pt x="2131" y="3858"/>
                  </a:cubicBezTo>
                  <a:close/>
                  <a:moveTo>
                    <a:pt x="1762" y="0"/>
                  </a:moveTo>
                  <a:cubicBezTo>
                    <a:pt x="1286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72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4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93" y="4382"/>
                  </a:lnTo>
                  <a:cubicBezTo>
                    <a:pt x="155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34" y="5977"/>
                    <a:pt x="334" y="5882"/>
                  </a:cubicBezTo>
                  <a:lnTo>
                    <a:pt x="334" y="5013"/>
                  </a:lnTo>
                  <a:cubicBezTo>
                    <a:pt x="334" y="4870"/>
                    <a:pt x="405" y="4739"/>
                    <a:pt x="536" y="4679"/>
                  </a:cubicBezTo>
                  <a:lnTo>
                    <a:pt x="1084" y="4394"/>
                  </a:lnTo>
                  <a:lnTo>
                    <a:pt x="1596" y="4894"/>
                  </a:lnTo>
                  <a:lnTo>
                    <a:pt x="1596" y="5882"/>
                  </a:lnTo>
                  <a:cubicBezTo>
                    <a:pt x="1596" y="5977"/>
                    <a:pt x="1667" y="6049"/>
                    <a:pt x="1762" y="6049"/>
                  </a:cubicBezTo>
                  <a:cubicBezTo>
                    <a:pt x="1846" y="6049"/>
                    <a:pt x="1917" y="5977"/>
                    <a:pt x="1917" y="5882"/>
                  </a:cubicBezTo>
                  <a:lnTo>
                    <a:pt x="1917" y="4894"/>
                  </a:ln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91" y="4870"/>
                    <a:pt x="3191" y="5013"/>
                  </a:cubicBezTo>
                  <a:lnTo>
                    <a:pt x="3191" y="5882"/>
                  </a:lnTo>
                  <a:cubicBezTo>
                    <a:pt x="3191" y="5977"/>
                    <a:pt x="3262" y="6049"/>
                    <a:pt x="3346" y="6049"/>
                  </a:cubicBezTo>
                  <a:cubicBezTo>
                    <a:pt x="3441" y="6049"/>
                    <a:pt x="3513" y="5977"/>
                    <a:pt x="3513" y="5882"/>
                  </a:cubicBezTo>
                  <a:lnTo>
                    <a:pt x="3513" y="5013"/>
                  </a:lnTo>
                  <a:cubicBezTo>
                    <a:pt x="3513" y="4739"/>
                    <a:pt x="3370" y="4501"/>
                    <a:pt x="3132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53" y="1262"/>
                    <a:pt x="2608" y="1000"/>
                  </a:cubicBezTo>
                  <a:cubicBezTo>
                    <a:pt x="2620" y="941"/>
                    <a:pt x="2631" y="869"/>
                    <a:pt x="2631" y="798"/>
                  </a:cubicBezTo>
                  <a:cubicBezTo>
                    <a:pt x="2631" y="369"/>
                    <a:pt x="2239" y="0"/>
                    <a:pt x="17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80"/>
            <p:cNvSpPr/>
            <p:nvPr/>
          </p:nvSpPr>
          <p:spPr>
            <a:xfrm>
              <a:off x="7989446" y="2750789"/>
              <a:ext cx="10280" cy="26162"/>
            </a:xfrm>
            <a:custGeom>
              <a:avLst/>
              <a:gdLst/>
              <a:ahLst/>
              <a:cxnLst/>
              <a:rect l="l" t="t" r="r" b="b"/>
              <a:pathLst>
                <a:path w="323" h="822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67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80"/>
            <p:cNvSpPr/>
            <p:nvPr/>
          </p:nvSpPr>
          <p:spPr>
            <a:xfrm>
              <a:off x="8045908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55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72" y="822"/>
                    <a:pt x="155" y="822"/>
                  </a:cubicBezTo>
                  <a:cubicBezTo>
                    <a:pt x="251" y="822"/>
                    <a:pt x="322" y="750"/>
                    <a:pt x="322" y="655"/>
                  </a:cubicBezTo>
                  <a:lnTo>
                    <a:pt x="322" y="167"/>
                  </a:lnTo>
                  <a:cubicBezTo>
                    <a:pt x="334" y="83"/>
                    <a:pt x="2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0"/>
            <p:cNvSpPr/>
            <p:nvPr/>
          </p:nvSpPr>
          <p:spPr>
            <a:xfrm>
              <a:off x="8073184" y="2595789"/>
              <a:ext cx="136858" cy="112956"/>
            </a:xfrm>
            <a:custGeom>
              <a:avLst/>
              <a:gdLst/>
              <a:ahLst/>
              <a:cxnLst/>
              <a:rect l="l" t="t" r="r" b="b"/>
              <a:pathLst>
                <a:path w="4300" h="3549" extrusionOk="0">
                  <a:moveTo>
                    <a:pt x="2156" y="1"/>
                  </a:moveTo>
                  <a:cubicBezTo>
                    <a:pt x="2073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6" y="3525"/>
                    <a:pt x="156" y="3549"/>
                    <a:pt x="191" y="3549"/>
                  </a:cubicBezTo>
                  <a:cubicBezTo>
                    <a:pt x="227" y="3549"/>
                    <a:pt x="251" y="3537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3" y="3538"/>
                    <a:pt x="4093" y="3544"/>
                    <a:pt x="4123" y="3544"/>
                  </a:cubicBezTo>
                  <a:cubicBezTo>
                    <a:pt x="4178" y="3544"/>
                    <a:pt x="4233" y="3523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80"/>
            <p:cNvSpPr/>
            <p:nvPr/>
          </p:nvSpPr>
          <p:spPr>
            <a:xfrm>
              <a:off x="8085310" y="2415041"/>
              <a:ext cx="112956" cy="169036"/>
            </a:xfrm>
            <a:custGeom>
              <a:avLst/>
              <a:gdLst/>
              <a:ahLst/>
              <a:cxnLst/>
              <a:rect l="l" t="t" r="r" b="b"/>
              <a:pathLst>
                <a:path w="3549" h="5311" extrusionOk="0">
                  <a:moveTo>
                    <a:pt x="1775" y="334"/>
                  </a:moveTo>
                  <a:cubicBezTo>
                    <a:pt x="2061" y="334"/>
                    <a:pt x="2335" y="453"/>
                    <a:pt x="2525" y="643"/>
                  </a:cubicBezTo>
                  <a:cubicBezTo>
                    <a:pt x="2716" y="846"/>
                    <a:pt x="2835" y="1119"/>
                    <a:pt x="2870" y="1417"/>
                  </a:cubicBezTo>
                  <a:cubicBezTo>
                    <a:pt x="2882" y="1524"/>
                    <a:pt x="2894" y="1655"/>
                    <a:pt x="2906" y="1822"/>
                  </a:cubicBezTo>
                  <a:cubicBezTo>
                    <a:pt x="2727" y="1500"/>
                    <a:pt x="2430" y="1286"/>
                    <a:pt x="2061" y="1167"/>
                  </a:cubicBezTo>
                  <a:cubicBezTo>
                    <a:pt x="1727" y="1060"/>
                    <a:pt x="1430" y="1060"/>
                    <a:pt x="1418" y="1060"/>
                  </a:cubicBezTo>
                  <a:cubicBezTo>
                    <a:pt x="1382" y="1060"/>
                    <a:pt x="1334" y="1072"/>
                    <a:pt x="1299" y="1108"/>
                  </a:cubicBezTo>
                  <a:lnTo>
                    <a:pt x="1001" y="1417"/>
                  </a:lnTo>
                  <a:cubicBezTo>
                    <a:pt x="942" y="1477"/>
                    <a:pt x="942" y="1596"/>
                    <a:pt x="1001" y="1655"/>
                  </a:cubicBezTo>
                  <a:cubicBezTo>
                    <a:pt x="1031" y="1685"/>
                    <a:pt x="1075" y="1700"/>
                    <a:pt x="1120" y="1700"/>
                  </a:cubicBezTo>
                  <a:cubicBezTo>
                    <a:pt x="1165" y="1700"/>
                    <a:pt x="1209" y="1685"/>
                    <a:pt x="1239" y="1655"/>
                  </a:cubicBezTo>
                  <a:lnTo>
                    <a:pt x="1501" y="1405"/>
                  </a:lnTo>
                  <a:cubicBezTo>
                    <a:pt x="1584" y="1405"/>
                    <a:pt x="1763" y="1417"/>
                    <a:pt x="1954" y="1489"/>
                  </a:cubicBezTo>
                  <a:cubicBezTo>
                    <a:pt x="2299" y="1608"/>
                    <a:pt x="2537" y="1798"/>
                    <a:pt x="2668" y="2084"/>
                  </a:cubicBezTo>
                  <a:cubicBezTo>
                    <a:pt x="2596" y="2512"/>
                    <a:pt x="2227" y="2846"/>
                    <a:pt x="1775" y="2846"/>
                  </a:cubicBezTo>
                  <a:cubicBezTo>
                    <a:pt x="1287" y="2846"/>
                    <a:pt x="870" y="2441"/>
                    <a:pt x="870" y="1941"/>
                  </a:cubicBezTo>
                  <a:cubicBezTo>
                    <a:pt x="870" y="1846"/>
                    <a:pt x="799" y="1774"/>
                    <a:pt x="703" y="1774"/>
                  </a:cubicBezTo>
                  <a:cubicBezTo>
                    <a:pt x="691" y="1774"/>
                    <a:pt x="680" y="1774"/>
                    <a:pt x="644" y="1786"/>
                  </a:cubicBezTo>
                  <a:cubicBezTo>
                    <a:pt x="668" y="1655"/>
                    <a:pt x="680" y="1524"/>
                    <a:pt x="691" y="1417"/>
                  </a:cubicBezTo>
                  <a:cubicBezTo>
                    <a:pt x="703" y="1119"/>
                    <a:pt x="822" y="834"/>
                    <a:pt x="1037" y="643"/>
                  </a:cubicBezTo>
                  <a:cubicBezTo>
                    <a:pt x="1227" y="429"/>
                    <a:pt x="1501" y="334"/>
                    <a:pt x="1775" y="334"/>
                  </a:cubicBezTo>
                  <a:close/>
                  <a:moveTo>
                    <a:pt x="572" y="2239"/>
                  </a:moveTo>
                  <a:cubicBezTo>
                    <a:pt x="644" y="2536"/>
                    <a:pt x="822" y="2786"/>
                    <a:pt x="1084" y="2965"/>
                  </a:cubicBezTo>
                  <a:lnTo>
                    <a:pt x="1084" y="3143"/>
                  </a:lnTo>
                  <a:cubicBezTo>
                    <a:pt x="763" y="3084"/>
                    <a:pt x="549" y="3013"/>
                    <a:pt x="394" y="2929"/>
                  </a:cubicBezTo>
                  <a:cubicBezTo>
                    <a:pt x="382" y="2929"/>
                    <a:pt x="394" y="2917"/>
                    <a:pt x="394" y="2917"/>
                  </a:cubicBezTo>
                  <a:cubicBezTo>
                    <a:pt x="465" y="2727"/>
                    <a:pt x="525" y="2477"/>
                    <a:pt x="572" y="2239"/>
                  </a:cubicBezTo>
                  <a:close/>
                  <a:moveTo>
                    <a:pt x="2989" y="2239"/>
                  </a:moveTo>
                  <a:cubicBezTo>
                    <a:pt x="3025" y="2489"/>
                    <a:pt x="3108" y="2727"/>
                    <a:pt x="3168" y="2917"/>
                  </a:cubicBezTo>
                  <a:lnTo>
                    <a:pt x="3168" y="2929"/>
                  </a:lnTo>
                  <a:cubicBezTo>
                    <a:pt x="3025" y="2989"/>
                    <a:pt x="2811" y="3084"/>
                    <a:pt x="2477" y="3143"/>
                  </a:cubicBezTo>
                  <a:lnTo>
                    <a:pt x="2477" y="2965"/>
                  </a:lnTo>
                  <a:cubicBezTo>
                    <a:pt x="2716" y="2798"/>
                    <a:pt x="2906" y="2536"/>
                    <a:pt x="2989" y="2239"/>
                  </a:cubicBezTo>
                  <a:close/>
                  <a:moveTo>
                    <a:pt x="2168" y="3108"/>
                  </a:moveTo>
                  <a:lnTo>
                    <a:pt x="2168" y="3286"/>
                  </a:lnTo>
                  <a:cubicBezTo>
                    <a:pt x="2168" y="3346"/>
                    <a:pt x="2180" y="3405"/>
                    <a:pt x="2204" y="3453"/>
                  </a:cubicBezTo>
                  <a:lnTo>
                    <a:pt x="2037" y="3608"/>
                  </a:lnTo>
                  <a:cubicBezTo>
                    <a:pt x="1960" y="3673"/>
                    <a:pt x="1864" y="3706"/>
                    <a:pt x="1772" y="3706"/>
                  </a:cubicBezTo>
                  <a:cubicBezTo>
                    <a:pt x="1680" y="3706"/>
                    <a:pt x="1590" y="3673"/>
                    <a:pt x="1525" y="3608"/>
                  </a:cubicBezTo>
                  <a:lnTo>
                    <a:pt x="1382" y="3453"/>
                  </a:lnTo>
                  <a:cubicBezTo>
                    <a:pt x="1406" y="3405"/>
                    <a:pt x="1418" y="3346"/>
                    <a:pt x="1418" y="3286"/>
                  </a:cubicBezTo>
                  <a:lnTo>
                    <a:pt x="1418" y="3108"/>
                  </a:lnTo>
                  <a:cubicBezTo>
                    <a:pt x="1537" y="3143"/>
                    <a:pt x="1656" y="3167"/>
                    <a:pt x="1799" y="3167"/>
                  </a:cubicBezTo>
                  <a:cubicBezTo>
                    <a:pt x="1930" y="3167"/>
                    <a:pt x="2049" y="3155"/>
                    <a:pt x="2168" y="3108"/>
                  </a:cubicBezTo>
                  <a:close/>
                  <a:moveTo>
                    <a:pt x="1775" y="0"/>
                  </a:moveTo>
                  <a:cubicBezTo>
                    <a:pt x="1037" y="0"/>
                    <a:pt x="418" y="607"/>
                    <a:pt x="358" y="1405"/>
                  </a:cubicBezTo>
                  <a:cubicBezTo>
                    <a:pt x="334" y="1727"/>
                    <a:pt x="227" y="2417"/>
                    <a:pt x="84" y="2810"/>
                  </a:cubicBezTo>
                  <a:cubicBezTo>
                    <a:pt x="25" y="2989"/>
                    <a:pt x="96" y="3167"/>
                    <a:pt x="263" y="3251"/>
                  </a:cubicBezTo>
                  <a:cubicBezTo>
                    <a:pt x="382" y="3310"/>
                    <a:pt x="572" y="3382"/>
                    <a:pt x="822" y="3441"/>
                  </a:cubicBezTo>
                  <a:lnTo>
                    <a:pt x="394" y="3644"/>
                  </a:lnTo>
                  <a:cubicBezTo>
                    <a:pt x="156" y="3763"/>
                    <a:pt x="1" y="4001"/>
                    <a:pt x="1" y="4275"/>
                  </a:cubicBezTo>
                  <a:lnTo>
                    <a:pt x="1" y="5156"/>
                  </a:lnTo>
                  <a:cubicBezTo>
                    <a:pt x="1" y="5239"/>
                    <a:pt x="84" y="5310"/>
                    <a:pt x="168" y="5310"/>
                  </a:cubicBezTo>
                  <a:cubicBezTo>
                    <a:pt x="263" y="5310"/>
                    <a:pt x="334" y="5239"/>
                    <a:pt x="334" y="5156"/>
                  </a:cubicBezTo>
                  <a:lnTo>
                    <a:pt x="334" y="4275"/>
                  </a:lnTo>
                  <a:cubicBezTo>
                    <a:pt x="334" y="4144"/>
                    <a:pt x="406" y="4001"/>
                    <a:pt x="537" y="3941"/>
                  </a:cubicBezTo>
                  <a:lnTo>
                    <a:pt x="1096" y="3667"/>
                  </a:lnTo>
                  <a:lnTo>
                    <a:pt x="1287" y="3846"/>
                  </a:lnTo>
                  <a:cubicBezTo>
                    <a:pt x="1418" y="3977"/>
                    <a:pt x="1596" y="4036"/>
                    <a:pt x="1763" y="4036"/>
                  </a:cubicBezTo>
                  <a:cubicBezTo>
                    <a:pt x="1942" y="4036"/>
                    <a:pt x="2108" y="3977"/>
                    <a:pt x="2239" y="3846"/>
                  </a:cubicBezTo>
                  <a:lnTo>
                    <a:pt x="2430" y="3667"/>
                  </a:lnTo>
                  <a:lnTo>
                    <a:pt x="2977" y="3941"/>
                  </a:lnTo>
                  <a:cubicBezTo>
                    <a:pt x="3097" y="4001"/>
                    <a:pt x="3192" y="4144"/>
                    <a:pt x="3192" y="4275"/>
                  </a:cubicBezTo>
                  <a:lnTo>
                    <a:pt x="3192" y="5156"/>
                  </a:lnTo>
                  <a:cubicBezTo>
                    <a:pt x="3192" y="5239"/>
                    <a:pt x="3263" y="5310"/>
                    <a:pt x="3358" y="5310"/>
                  </a:cubicBezTo>
                  <a:cubicBezTo>
                    <a:pt x="3442" y="5310"/>
                    <a:pt x="3513" y="5239"/>
                    <a:pt x="3513" y="5156"/>
                  </a:cubicBezTo>
                  <a:lnTo>
                    <a:pt x="3513" y="4275"/>
                  </a:lnTo>
                  <a:cubicBezTo>
                    <a:pt x="3549" y="4001"/>
                    <a:pt x="3406" y="3763"/>
                    <a:pt x="3168" y="3644"/>
                  </a:cubicBezTo>
                  <a:lnTo>
                    <a:pt x="2727" y="3441"/>
                  </a:lnTo>
                  <a:cubicBezTo>
                    <a:pt x="2989" y="3382"/>
                    <a:pt x="3180" y="3310"/>
                    <a:pt x="3299" y="3251"/>
                  </a:cubicBezTo>
                  <a:cubicBezTo>
                    <a:pt x="3454" y="3167"/>
                    <a:pt x="3537" y="2977"/>
                    <a:pt x="3478" y="2810"/>
                  </a:cubicBezTo>
                  <a:cubicBezTo>
                    <a:pt x="3323" y="2417"/>
                    <a:pt x="3204" y="1727"/>
                    <a:pt x="3192" y="1405"/>
                  </a:cubicBezTo>
                  <a:cubicBezTo>
                    <a:pt x="3132" y="596"/>
                    <a:pt x="252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80"/>
            <p:cNvSpPr/>
            <p:nvPr/>
          </p:nvSpPr>
          <p:spPr>
            <a:xfrm>
              <a:off x="8108449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80"/>
            <p:cNvSpPr/>
            <p:nvPr/>
          </p:nvSpPr>
          <p:spPr>
            <a:xfrm>
              <a:off x="8165293" y="2557501"/>
              <a:ext cx="10248" cy="26194"/>
            </a:xfrm>
            <a:custGeom>
              <a:avLst/>
              <a:gdLst/>
              <a:ahLst/>
              <a:cxnLst/>
              <a:rect l="l" t="t" r="r" b="b"/>
              <a:pathLst>
                <a:path w="322" h="823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656"/>
                  </a:lnTo>
                  <a:cubicBezTo>
                    <a:pt x="0" y="751"/>
                    <a:pt x="72" y="823"/>
                    <a:pt x="155" y="823"/>
                  </a:cubicBezTo>
                  <a:cubicBezTo>
                    <a:pt x="250" y="823"/>
                    <a:pt x="322" y="751"/>
                    <a:pt x="322" y="65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80"/>
            <p:cNvSpPr/>
            <p:nvPr/>
          </p:nvSpPr>
          <p:spPr>
            <a:xfrm>
              <a:off x="8238432" y="2635956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67" y="1"/>
                  </a:moveTo>
                  <a:cubicBezTo>
                    <a:pt x="83" y="1"/>
                    <a:pt x="0" y="72"/>
                    <a:pt x="0" y="155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357" y="322"/>
                    <a:pt x="893" y="358"/>
                    <a:pt x="1167" y="489"/>
                  </a:cubicBezTo>
                  <a:cubicBezTo>
                    <a:pt x="1191" y="501"/>
                    <a:pt x="1214" y="501"/>
                    <a:pt x="1238" y="501"/>
                  </a:cubicBezTo>
                  <a:cubicBezTo>
                    <a:pt x="1298" y="501"/>
                    <a:pt x="1357" y="477"/>
                    <a:pt x="1393" y="417"/>
                  </a:cubicBezTo>
                  <a:cubicBezTo>
                    <a:pt x="1429" y="334"/>
                    <a:pt x="1405" y="239"/>
                    <a:pt x="1310" y="191"/>
                  </a:cubicBezTo>
                  <a:cubicBezTo>
                    <a:pt x="929" y="1"/>
                    <a:pt x="20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80"/>
            <p:cNvSpPr/>
            <p:nvPr/>
          </p:nvSpPr>
          <p:spPr>
            <a:xfrm>
              <a:off x="8198998" y="2607534"/>
              <a:ext cx="123968" cy="169036"/>
            </a:xfrm>
            <a:custGeom>
              <a:avLst/>
              <a:gdLst/>
              <a:ahLst/>
              <a:cxnLst/>
              <a:rect l="l" t="t" r="r" b="b"/>
              <a:pathLst>
                <a:path w="3895" h="5311" extrusionOk="0">
                  <a:moveTo>
                    <a:pt x="3049" y="322"/>
                  </a:moveTo>
                  <a:lnTo>
                    <a:pt x="3049" y="1025"/>
                  </a:lnTo>
                  <a:cubicBezTo>
                    <a:pt x="3049" y="1144"/>
                    <a:pt x="3013" y="1251"/>
                    <a:pt x="2965" y="1346"/>
                  </a:cubicBezTo>
                  <a:lnTo>
                    <a:pt x="2882" y="1513"/>
                  </a:lnTo>
                  <a:cubicBezTo>
                    <a:pt x="2870" y="1548"/>
                    <a:pt x="2870" y="1560"/>
                    <a:pt x="2870" y="1584"/>
                  </a:cubicBezTo>
                  <a:lnTo>
                    <a:pt x="2870" y="1941"/>
                  </a:lnTo>
                  <a:cubicBezTo>
                    <a:pt x="2870" y="2203"/>
                    <a:pt x="2763" y="2418"/>
                    <a:pt x="2596" y="2596"/>
                  </a:cubicBezTo>
                  <a:cubicBezTo>
                    <a:pt x="2406" y="2763"/>
                    <a:pt x="2168" y="2858"/>
                    <a:pt x="1930" y="2858"/>
                  </a:cubicBezTo>
                  <a:cubicBezTo>
                    <a:pt x="1453" y="2834"/>
                    <a:pt x="1049" y="2406"/>
                    <a:pt x="1049" y="1906"/>
                  </a:cubicBezTo>
                  <a:lnTo>
                    <a:pt x="1049" y="1584"/>
                  </a:lnTo>
                  <a:cubicBezTo>
                    <a:pt x="1049" y="1560"/>
                    <a:pt x="1049" y="1548"/>
                    <a:pt x="1037" y="1513"/>
                  </a:cubicBezTo>
                  <a:lnTo>
                    <a:pt x="929" y="1310"/>
                  </a:lnTo>
                  <a:cubicBezTo>
                    <a:pt x="882" y="1227"/>
                    <a:pt x="870" y="1144"/>
                    <a:pt x="870" y="1072"/>
                  </a:cubicBezTo>
                  <a:lnTo>
                    <a:pt x="870" y="1048"/>
                  </a:lnTo>
                  <a:cubicBezTo>
                    <a:pt x="870" y="655"/>
                    <a:pt x="1203" y="322"/>
                    <a:pt x="1596" y="322"/>
                  </a:cubicBezTo>
                  <a:close/>
                  <a:moveTo>
                    <a:pt x="2334" y="3132"/>
                  </a:moveTo>
                  <a:cubicBezTo>
                    <a:pt x="2334" y="3180"/>
                    <a:pt x="2346" y="3239"/>
                    <a:pt x="2358" y="3287"/>
                  </a:cubicBezTo>
                  <a:lnTo>
                    <a:pt x="2215" y="3418"/>
                  </a:lnTo>
                  <a:cubicBezTo>
                    <a:pt x="2138" y="3495"/>
                    <a:pt x="2043" y="3534"/>
                    <a:pt x="1949" y="3534"/>
                  </a:cubicBezTo>
                  <a:cubicBezTo>
                    <a:pt x="1855" y="3534"/>
                    <a:pt x="1763" y="3495"/>
                    <a:pt x="1691" y="3418"/>
                  </a:cubicBezTo>
                  <a:lnTo>
                    <a:pt x="1561" y="3287"/>
                  </a:lnTo>
                  <a:cubicBezTo>
                    <a:pt x="1572" y="3239"/>
                    <a:pt x="1584" y="3180"/>
                    <a:pt x="1584" y="3132"/>
                  </a:cubicBezTo>
                  <a:cubicBezTo>
                    <a:pt x="1691" y="3168"/>
                    <a:pt x="1811" y="3191"/>
                    <a:pt x="1918" y="3191"/>
                  </a:cubicBezTo>
                  <a:lnTo>
                    <a:pt x="1953" y="3191"/>
                  </a:lnTo>
                  <a:cubicBezTo>
                    <a:pt x="2096" y="3191"/>
                    <a:pt x="2215" y="3180"/>
                    <a:pt x="2334" y="3132"/>
                  </a:cubicBezTo>
                  <a:close/>
                  <a:moveTo>
                    <a:pt x="1584" y="1"/>
                  </a:moveTo>
                  <a:cubicBezTo>
                    <a:pt x="1001" y="1"/>
                    <a:pt x="525" y="477"/>
                    <a:pt x="525" y="1048"/>
                  </a:cubicBezTo>
                  <a:lnTo>
                    <a:pt x="525" y="1072"/>
                  </a:lnTo>
                  <a:cubicBezTo>
                    <a:pt x="525" y="1203"/>
                    <a:pt x="560" y="1334"/>
                    <a:pt x="620" y="1453"/>
                  </a:cubicBezTo>
                  <a:lnTo>
                    <a:pt x="703" y="1620"/>
                  </a:lnTo>
                  <a:lnTo>
                    <a:pt x="703" y="1882"/>
                  </a:lnTo>
                  <a:cubicBezTo>
                    <a:pt x="703" y="2322"/>
                    <a:pt x="918" y="2703"/>
                    <a:pt x="1239" y="2941"/>
                  </a:cubicBezTo>
                  <a:lnTo>
                    <a:pt x="1239" y="3096"/>
                  </a:lnTo>
                  <a:cubicBezTo>
                    <a:pt x="1239" y="3180"/>
                    <a:pt x="1180" y="3251"/>
                    <a:pt x="1108" y="3275"/>
                  </a:cubicBezTo>
                  <a:lnTo>
                    <a:pt x="513" y="3453"/>
                  </a:lnTo>
                  <a:cubicBezTo>
                    <a:pt x="215" y="3537"/>
                    <a:pt x="1" y="3811"/>
                    <a:pt x="1" y="4120"/>
                  </a:cubicBezTo>
                  <a:lnTo>
                    <a:pt x="1" y="5144"/>
                  </a:lnTo>
                  <a:cubicBezTo>
                    <a:pt x="1" y="5239"/>
                    <a:pt x="84" y="5311"/>
                    <a:pt x="167" y="5311"/>
                  </a:cubicBezTo>
                  <a:cubicBezTo>
                    <a:pt x="263" y="5311"/>
                    <a:pt x="334" y="5239"/>
                    <a:pt x="334" y="5144"/>
                  </a:cubicBezTo>
                  <a:lnTo>
                    <a:pt x="334" y="4120"/>
                  </a:lnTo>
                  <a:cubicBezTo>
                    <a:pt x="334" y="3953"/>
                    <a:pt x="441" y="3811"/>
                    <a:pt x="596" y="3763"/>
                  </a:cubicBezTo>
                  <a:lnTo>
                    <a:pt x="1191" y="3584"/>
                  </a:lnTo>
                  <a:cubicBezTo>
                    <a:pt x="1251" y="3572"/>
                    <a:pt x="1299" y="3537"/>
                    <a:pt x="1346" y="3525"/>
                  </a:cubicBezTo>
                  <a:lnTo>
                    <a:pt x="1453" y="3632"/>
                  </a:lnTo>
                  <a:cubicBezTo>
                    <a:pt x="1584" y="3763"/>
                    <a:pt x="1763" y="3834"/>
                    <a:pt x="1942" y="3834"/>
                  </a:cubicBezTo>
                  <a:cubicBezTo>
                    <a:pt x="2120" y="3834"/>
                    <a:pt x="2299" y="3763"/>
                    <a:pt x="2430" y="3632"/>
                  </a:cubicBezTo>
                  <a:lnTo>
                    <a:pt x="2537" y="3525"/>
                  </a:lnTo>
                  <a:cubicBezTo>
                    <a:pt x="2584" y="3549"/>
                    <a:pt x="2620" y="3572"/>
                    <a:pt x="2680" y="3584"/>
                  </a:cubicBezTo>
                  <a:lnTo>
                    <a:pt x="3275" y="3763"/>
                  </a:lnTo>
                  <a:cubicBezTo>
                    <a:pt x="3442" y="3811"/>
                    <a:pt x="3549" y="3953"/>
                    <a:pt x="3549" y="4120"/>
                  </a:cubicBezTo>
                  <a:lnTo>
                    <a:pt x="3549" y="5144"/>
                  </a:lnTo>
                  <a:cubicBezTo>
                    <a:pt x="3549" y="5239"/>
                    <a:pt x="3620" y="5311"/>
                    <a:pt x="3716" y="5311"/>
                  </a:cubicBezTo>
                  <a:cubicBezTo>
                    <a:pt x="3799" y="5311"/>
                    <a:pt x="3870" y="5239"/>
                    <a:pt x="3870" y="5144"/>
                  </a:cubicBezTo>
                  <a:lnTo>
                    <a:pt x="3870" y="4120"/>
                  </a:lnTo>
                  <a:cubicBezTo>
                    <a:pt x="3894" y="3822"/>
                    <a:pt x="3680" y="3549"/>
                    <a:pt x="3382" y="3465"/>
                  </a:cubicBezTo>
                  <a:lnTo>
                    <a:pt x="2787" y="3287"/>
                  </a:lnTo>
                  <a:cubicBezTo>
                    <a:pt x="2715" y="3251"/>
                    <a:pt x="2656" y="3180"/>
                    <a:pt x="2656" y="3108"/>
                  </a:cubicBezTo>
                  <a:lnTo>
                    <a:pt x="2656" y="2977"/>
                  </a:lnTo>
                  <a:cubicBezTo>
                    <a:pt x="2715" y="2930"/>
                    <a:pt x="2763" y="2882"/>
                    <a:pt x="2823" y="2834"/>
                  </a:cubicBezTo>
                  <a:cubicBezTo>
                    <a:pt x="3061" y="2596"/>
                    <a:pt x="3192" y="2287"/>
                    <a:pt x="3192" y="1941"/>
                  </a:cubicBezTo>
                  <a:lnTo>
                    <a:pt x="3192" y="1632"/>
                  </a:lnTo>
                  <a:lnTo>
                    <a:pt x="3251" y="1501"/>
                  </a:lnTo>
                  <a:cubicBezTo>
                    <a:pt x="3323" y="1346"/>
                    <a:pt x="3370" y="1191"/>
                    <a:pt x="3370" y="1025"/>
                  </a:cubicBezTo>
                  <a:lnTo>
                    <a:pt x="3370" y="155"/>
                  </a:lnTo>
                  <a:cubicBezTo>
                    <a:pt x="3370" y="72"/>
                    <a:pt x="3299" y="1"/>
                    <a:pt x="3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80"/>
            <p:cNvSpPr/>
            <p:nvPr/>
          </p:nvSpPr>
          <p:spPr>
            <a:xfrm>
              <a:off x="8222137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0"/>
            <p:cNvSpPr/>
            <p:nvPr/>
          </p:nvSpPr>
          <p:spPr>
            <a:xfrm>
              <a:off x="8289579" y="2743946"/>
              <a:ext cx="10630" cy="33005"/>
            </a:xfrm>
            <a:custGeom>
              <a:avLst/>
              <a:gdLst/>
              <a:ahLst/>
              <a:cxnLst/>
              <a:rect l="l" t="t" r="r" b="b"/>
              <a:pathLst>
                <a:path w="334" h="1037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84" y="1037"/>
                    <a:pt x="167" y="1037"/>
                  </a:cubicBezTo>
                  <a:cubicBezTo>
                    <a:pt x="250" y="1037"/>
                    <a:pt x="334" y="965"/>
                    <a:pt x="334" y="870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4" name="Google Shape;12014;p80"/>
          <p:cNvGrpSpPr/>
          <p:nvPr/>
        </p:nvGrpSpPr>
        <p:grpSpPr>
          <a:xfrm>
            <a:off x="7529411" y="2240409"/>
            <a:ext cx="355863" cy="362292"/>
            <a:chOff x="7529411" y="2414659"/>
            <a:chExt cx="355863" cy="362292"/>
          </a:xfrm>
          <a:solidFill>
            <a:schemeClr val="tx1"/>
          </a:solidFill>
        </p:grpSpPr>
        <p:sp>
          <p:nvSpPr>
            <p:cNvPr id="12015" name="Google Shape;12015;p80"/>
            <p:cNvSpPr/>
            <p:nvPr/>
          </p:nvSpPr>
          <p:spPr>
            <a:xfrm>
              <a:off x="7687816" y="2443081"/>
              <a:ext cx="45481" cy="15946"/>
            </a:xfrm>
            <a:custGeom>
              <a:avLst/>
              <a:gdLst/>
              <a:ahLst/>
              <a:cxnLst/>
              <a:rect l="l" t="t" r="r" b="b"/>
              <a:pathLst>
                <a:path w="1429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cubicBezTo>
                    <a:pt x="357" y="322"/>
                    <a:pt x="893" y="357"/>
                    <a:pt x="1155" y="488"/>
                  </a:cubicBezTo>
                  <a:cubicBezTo>
                    <a:pt x="1191" y="500"/>
                    <a:pt x="1203" y="500"/>
                    <a:pt x="1227" y="500"/>
                  </a:cubicBezTo>
                  <a:cubicBezTo>
                    <a:pt x="1286" y="500"/>
                    <a:pt x="1346" y="477"/>
                    <a:pt x="1381" y="417"/>
                  </a:cubicBezTo>
                  <a:cubicBezTo>
                    <a:pt x="1429" y="346"/>
                    <a:pt x="1381" y="238"/>
                    <a:pt x="1310" y="191"/>
                  </a:cubicBezTo>
                  <a:cubicBezTo>
                    <a:pt x="917" y="0"/>
                    <a:pt x="19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0"/>
            <p:cNvSpPr/>
            <p:nvPr/>
          </p:nvSpPr>
          <p:spPr>
            <a:xfrm>
              <a:off x="7648764" y="2414659"/>
              <a:ext cx="123204" cy="168654"/>
            </a:xfrm>
            <a:custGeom>
              <a:avLst/>
              <a:gdLst/>
              <a:ahLst/>
              <a:cxnLst/>
              <a:rect l="l" t="t" r="r" b="b"/>
              <a:pathLst>
                <a:path w="3871" h="5299" extrusionOk="0">
                  <a:moveTo>
                    <a:pt x="3013" y="322"/>
                  </a:moveTo>
                  <a:lnTo>
                    <a:pt x="3013" y="1024"/>
                  </a:lnTo>
                  <a:cubicBezTo>
                    <a:pt x="3013" y="1143"/>
                    <a:pt x="2977" y="1250"/>
                    <a:pt x="2930" y="1358"/>
                  </a:cubicBezTo>
                  <a:lnTo>
                    <a:pt x="2847" y="1512"/>
                  </a:lnTo>
                  <a:cubicBezTo>
                    <a:pt x="2835" y="1548"/>
                    <a:pt x="2835" y="1560"/>
                    <a:pt x="2835" y="1596"/>
                  </a:cubicBezTo>
                  <a:lnTo>
                    <a:pt x="2835" y="1953"/>
                  </a:lnTo>
                  <a:cubicBezTo>
                    <a:pt x="2835" y="2203"/>
                    <a:pt x="2727" y="2429"/>
                    <a:pt x="2561" y="2608"/>
                  </a:cubicBezTo>
                  <a:cubicBezTo>
                    <a:pt x="2370" y="2763"/>
                    <a:pt x="2144" y="2858"/>
                    <a:pt x="1894" y="2858"/>
                  </a:cubicBezTo>
                  <a:cubicBezTo>
                    <a:pt x="1418" y="2846"/>
                    <a:pt x="1013" y="2405"/>
                    <a:pt x="1013" y="1905"/>
                  </a:cubicBezTo>
                  <a:lnTo>
                    <a:pt x="1013" y="1596"/>
                  </a:lnTo>
                  <a:cubicBezTo>
                    <a:pt x="1013" y="1560"/>
                    <a:pt x="1013" y="1548"/>
                    <a:pt x="1001" y="1512"/>
                  </a:cubicBezTo>
                  <a:lnTo>
                    <a:pt x="894" y="1310"/>
                  </a:lnTo>
                  <a:cubicBezTo>
                    <a:pt x="846" y="1239"/>
                    <a:pt x="834" y="1143"/>
                    <a:pt x="834" y="1072"/>
                  </a:cubicBezTo>
                  <a:lnTo>
                    <a:pt x="834" y="1060"/>
                  </a:lnTo>
                  <a:cubicBezTo>
                    <a:pt x="834" y="655"/>
                    <a:pt x="1168" y="322"/>
                    <a:pt x="1561" y="322"/>
                  </a:cubicBezTo>
                  <a:close/>
                  <a:moveTo>
                    <a:pt x="2299" y="3108"/>
                  </a:moveTo>
                  <a:cubicBezTo>
                    <a:pt x="2299" y="3155"/>
                    <a:pt x="2311" y="3215"/>
                    <a:pt x="2323" y="3263"/>
                  </a:cubicBezTo>
                  <a:lnTo>
                    <a:pt x="1918" y="3679"/>
                  </a:lnTo>
                  <a:lnTo>
                    <a:pt x="1537" y="3286"/>
                  </a:lnTo>
                  <a:cubicBezTo>
                    <a:pt x="1549" y="3263"/>
                    <a:pt x="1549" y="3227"/>
                    <a:pt x="1549" y="3179"/>
                  </a:cubicBezTo>
                  <a:lnTo>
                    <a:pt x="1549" y="3108"/>
                  </a:lnTo>
                  <a:cubicBezTo>
                    <a:pt x="1656" y="3144"/>
                    <a:pt x="1763" y="3167"/>
                    <a:pt x="1882" y="3167"/>
                  </a:cubicBezTo>
                  <a:lnTo>
                    <a:pt x="1918" y="3167"/>
                  </a:lnTo>
                  <a:cubicBezTo>
                    <a:pt x="2061" y="3167"/>
                    <a:pt x="2180" y="3155"/>
                    <a:pt x="2299" y="3108"/>
                  </a:cubicBezTo>
                  <a:close/>
                  <a:moveTo>
                    <a:pt x="1584" y="0"/>
                  </a:moveTo>
                  <a:cubicBezTo>
                    <a:pt x="1001" y="0"/>
                    <a:pt x="525" y="477"/>
                    <a:pt x="525" y="1060"/>
                  </a:cubicBezTo>
                  <a:lnTo>
                    <a:pt x="525" y="1072"/>
                  </a:lnTo>
                  <a:cubicBezTo>
                    <a:pt x="525" y="1203"/>
                    <a:pt x="549" y="1334"/>
                    <a:pt x="608" y="1453"/>
                  </a:cubicBezTo>
                  <a:lnTo>
                    <a:pt x="703" y="1620"/>
                  </a:lnTo>
                  <a:lnTo>
                    <a:pt x="703" y="1893"/>
                  </a:lnTo>
                  <a:cubicBezTo>
                    <a:pt x="703" y="2322"/>
                    <a:pt x="906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2" y="3239"/>
                  </a:cubicBezTo>
                  <a:lnTo>
                    <a:pt x="513" y="3441"/>
                  </a:lnTo>
                  <a:cubicBezTo>
                    <a:pt x="215" y="3525"/>
                    <a:pt x="1" y="3798"/>
                    <a:pt x="1" y="4108"/>
                  </a:cubicBezTo>
                  <a:lnTo>
                    <a:pt x="1" y="5132"/>
                  </a:lnTo>
                  <a:cubicBezTo>
                    <a:pt x="1" y="5227"/>
                    <a:pt x="72" y="5299"/>
                    <a:pt x="168" y="5299"/>
                  </a:cubicBezTo>
                  <a:cubicBezTo>
                    <a:pt x="251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30" y="3798"/>
                    <a:pt x="596" y="3751"/>
                  </a:cubicBezTo>
                  <a:lnTo>
                    <a:pt x="1275" y="3560"/>
                  </a:lnTo>
                  <a:cubicBezTo>
                    <a:pt x="1311" y="3560"/>
                    <a:pt x="1323" y="3536"/>
                    <a:pt x="1358" y="3525"/>
                  </a:cubicBezTo>
                  <a:lnTo>
                    <a:pt x="1775" y="3941"/>
                  </a:lnTo>
                  <a:lnTo>
                    <a:pt x="1775" y="5120"/>
                  </a:lnTo>
                  <a:cubicBezTo>
                    <a:pt x="1775" y="5203"/>
                    <a:pt x="1846" y="5287"/>
                    <a:pt x="1930" y="5287"/>
                  </a:cubicBezTo>
                  <a:cubicBezTo>
                    <a:pt x="2025" y="5287"/>
                    <a:pt x="2096" y="5203"/>
                    <a:pt x="2096" y="5120"/>
                  </a:cubicBezTo>
                  <a:lnTo>
                    <a:pt x="2096" y="3941"/>
                  </a:lnTo>
                  <a:lnTo>
                    <a:pt x="2525" y="3513"/>
                  </a:lnTo>
                  <a:cubicBezTo>
                    <a:pt x="2573" y="3536"/>
                    <a:pt x="2620" y="3560"/>
                    <a:pt x="2680" y="3572"/>
                  </a:cubicBezTo>
                  <a:lnTo>
                    <a:pt x="3275" y="3751"/>
                  </a:lnTo>
                  <a:cubicBezTo>
                    <a:pt x="3442" y="3798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4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22"/>
                    <a:pt x="3668" y="3536"/>
                    <a:pt x="3370" y="3465"/>
                  </a:cubicBezTo>
                  <a:lnTo>
                    <a:pt x="2775" y="3286"/>
                  </a:lnTo>
                  <a:cubicBezTo>
                    <a:pt x="2692" y="3263"/>
                    <a:pt x="2632" y="3179"/>
                    <a:pt x="2632" y="3108"/>
                  </a:cubicBezTo>
                  <a:lnTo>
                    <a:pt x="2632" y="2977"/>
                  </a:lnTo>
                  <a:cubicBezTo>
                    <a:pt x="2692" y="2929"/>
                    <a:pt x="2739" y="2882"/>
                    <a:pt x="2799" y="2846"/>
                  </a:cubicBezTo>
                  <a:cubicBezTo>
                    <a:pt x="3037" y="2608"/>
                    <a:pt x="3168" y="2286"/>
                    <a:pt x="3168" y="1953"/>
                  </a:cubicBezTo>
                  <a:lnTo>
                    <a:pt x="3168" y="1631"/>
                  </a:lnTo>
                  <a:lnTo>
                    <a:pt x="3228" y="1501"/>
                  </a:lnTo>
                  <a:cubicBezTo>
                    <a:pt x="3311" y="1358"/>
                    <a:pt x="3347" y="1191"/>
                    <a:pt x="3347" y="1024"/>
                  </a:cubicBezTo>
                  <a:lnTo>
                    <a:pt x="3347" y="167"/>
                  </a:lnTo>
                  <a:cubicBezTo>
                    <a:pt x="3347" y="72"/>
                    <a:pt x="3275" y="0"/>
                    <a:pt x="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80"/>
            <p:cNvSpPr/>
            <p:nvPr/>
          </p:nvSpPr>
          <p:spPr>
            <a:xfrm>
              <a:off x="7670757" y="2551072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882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80"/>
            <p:cNvSpPr/>
            <p:nvPr/>
          </p:nvSpPr>
          <p:spPr>
            <a:xfrm>
              <a:off x="7738963" y="2551072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82"/>
                  </a:lnTo>
                  <a:cubicBezTo>
                    <a:pt x="1" y="965"/>
                    <a:pt x="72" y="1036"/>
                    <a:pt x="155" y="1036"/>
                  </a:cubicBezTo>
                  <a:cubicBezTo>
                    <a:pt x="251" y="1036"/>
                    <a:pt x="322" y="965"/>
                    <a:pt x="322" y="882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0"/>
            <p:cNvSpPr/>
            <p:nvPr/>
          </p:nvSpPr>
          <p:spPr>
            <a:xfrm>
              <a:off x="7568432" y="2635956"/>
              <a:ext cx="45513" cy="15946"/>
            </a:xfrm>
            <a:custGeom>
              <a:avLst/>
              <a:gdLst/>
              <a:ahLst/>
              <a:cxnLst/>
              <a:rect l="l" t="t" r="r" b="b"/>
              <a:pathLst>
                <a:path w="1430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358" y="322"/>
                    <a:pt x="894" y="358"/>
                    <a:pt x="1156" y="489"/>
                  </a:cubicBezTo>
                  <a:cubicBezTo>
                    <a:pt x="1191" y="501"/>
                    <a:pt x="1203" y="501"/>
                    <a:pt x="1227" y="501"/>
                  </a:cubicBezTo>
                  <a:cubicBezTo>
                    <a:pt x="1287" y="501"/>
                    <a:pt x="1346" y="477"/>
                    <a:pt x="1382" y="417"/>
                  </a:cubicBezTo>
                  <a:cubicBezTo>
                    <a:pt x="1430" y="334"/>
                    <a:pt x="1394" y="239"/>
                    <a:pt x="1310" y="191"/>
                  </a:cubicBezTo>
                  <a:cubicBezTo>
                    <a:pt x="918" y="1"/>
                    <a:pt x="19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0"/>
            <p:cNvSpPr/>
            <p:nvPr/>
          </p:nvSpPr>
          <p:spPr>
            <a:xfrm>
              <a:off x="7529411" y="2607916"/>
              <a:ext cx="123172" cy="168654"/>
            </a:xfrm>
            <a:custGeom>
              <a:avLst/>
              <a:gdLst/>
              <a:ahLst/>
              <a:cxnLst/>
              <a:rect l="l" t="t" r="r" b="b"/>
              <a:pathLst>
                <a:path w="3870" h="5299" extrusionOk="0">
                  <a:moveTo>
                    <a:pt x="3025" y="310"/>
                  </a:moveTo>
                  <a:lnTo>
                    <a:pt x="3025" y="1013"/>
                  </a:lnTo>
                  <a:cubicBezTo>
                    <a:pt x="3025" y="1132"/>
                    <a:pt x="2989" y="1239"/>
                    <a:pt x="2953" y="1334"/>
                  </a:cubicBezTo>
                  <a:lnTo>
                    <a:pt x="2858" y="1501"/>
                  </a:lnTo>
                  <a:cubicBezTo>
                    <a:pt x="2846" y="1536"/>
                    <a:pt x="2846" y="1548"/>
                    <a:pt x="2846" y="1572"/>
                  </a:cubicBezTo>
                  <a:lnTo>
                    <a:pt x="2846" y="1929"/>
                  </a:lnTo>
                  <a:cubicBezTo>
                    <a:pt x="2834" y="2191"/>
                    <a:pt x="2727" y="2406"/>
                    <a:pt x="2560" y="2584"/>
                  </a:cubicBezTo>
                  <a:cubicBezTo>
                    <a:pt x="2392" y="2753"/>
                    <a:pt x="2170" y="2847"/>
                    <a:pt x="1945" y="2847"/>
                  </a:cubicBezTo>
                  <a:cubicBezTo>
                    <a:pt x="1932" y="2847"/>
                    <a:pt x="1919" y="2847"/>
                    <a:pt x="1905" y="2846"/>
                  </a:cubicBezTo>
                  <a:cubicBezTo>
                    <a:pt x="1429" y="2822"/>
                    <a:pt x="1024" y="2394"/>
                    <a:pt x="1024" y="1894"/>
                  </a:cubicBezTo>
                  <a:lnTo>
                    <a:pt x="1024" y="1572"/>
                  </a:lnTo>
                  <a:cubicBezTo>
                    <a:pt x="1024" y="1548"/>
                    <a:pt x="1024" y="1536"/>
                    <a:pt x="1012" y="1501"/>
                  </a:cubicBezTo>
                  <a:lnTo>
                    <a:pt x="905" y="1298"/>
                  </a:lnTo>
                  <a:cubicBezTo>
                    <a:pt x="870" y="1215"/>
                    <a:pt x="846" y="1132"/>
                    <a:pt x="846" y="1060"/>
                  </a:cubicBezTo>
                  <a:lnTo>
                    <a:pt x="846" y="1036"/>
                  </a:lnTo>
                  <a:cubicBezTo>
                    <a:pt x="846" y="643"/>
                    <a:pt x="1179" y="310"/>
                    <a:pt x="1584" y="310"/>
                  </a:cubicBezTo>
                  <a:close/>
                  <a:moveTo>
                    <a:pt x="2298" y="3096"/>
                  </a:moveTo>
                  <a:lnTo>
                    <a:pt x="2298" y="3156"/>
                  </a:lnTo>
                  <a:cubicBezTo>
                    <a:pt x="2298" y="3179"/>
                    <a:pt x="2298" y="3215"/>
                    <a:pt x="2310" y="3263"/>
                  </a:cubicBezTo>
                  <a:lnTo>
                    <a:pt x="1917" y="3656"/>
                  </a:lnTo>
                  <a:lnTo>
                    <a:pt x="1536" y="3275"/>
                  </a:lnTo>
                  <a:cubicBezTo>
                    <a:pt x="1548" y="3239"/>
                    <a:pt x="1548" y="3215"/>
                    <a:pt x="1548" y="3168"/>
                  </a:cubicBezTo>
                  <a:lnTo>
                    <a:pt x="1548" y="3096"/>
                  </a:lnTo>
                  <a:cubicBezTo>
                    <a:pt x="1655" y="3120"/>
                    <a:pt x="1763" y="3156"/>
                    <a:pt x="1882" y="3156"/>
                  </a:cubicBezTo>
                  <a:lnTo>
                    <a:pt x="1917" y="3156"/>
                  </a:lnTo>
                  <a:cubicBezTo>
                    <a:pt x="2036" y="3156"/>
                    <a:pt x="2179" y="3132"/>
                    <a:pt x="2298" y="3096"/>
                  </a:cubicBezTo>
                  <a:close/>
                  <a:moveTo>
                    <a:pt x="1584" y="1"/>
                  </a:moveTo>
                  <a:cubicBezTo>
                    <a:pt x="1001" y="1"/>
                    <a:pt x="524" y="477"/>
                    <a:pt x="524" y="1060"/>
                  </a:cubicBezTo>
                  <a:lnTo>
                    <a:pt x="524" y="1072"/>
                  </a:lnTo>
                  <a:cubicBezTo>
                    <a:pt x="524" y="1203"/>
                    <a:pt x="548" y="1334"/>
                    <a:pt x="608" y="1453"/>
                  </a:cubicBezTo>
                  <a:lnTo>
                    <a:pt x="703" y="1620"/>
                  </a:lnTo>
                  <a:lnTo>
                    <a:pt x="703" y="1894"/>
                  </a:lnTo>
                  <a:cubicBezTo>
                    <a:pt x="703" y="2322"/>
                    <a:pt x="905" y="2703"/>
                    <a:pt x="1239" y="2941"/>
                  </a:cubicBezTo>
                  <a:lnTo>
                    <a:pt x="1239" y="3179"/>
                  </a:lnTo>
                  <a:cubicBezTo>
                    <a:pt x="1239" y="3215"/>
                    <a:pt x="1227" y="3239"/>
                    <a:pt x="1191" y="3239"/>
                  </a:cubicBezTo>
                  <a:lnTo>
                    <a:pt x="512" y="3441"/>
                  </a:lnTo>
                  <a:cubicBezTo>
                    <a:pt x="215" y="3525"/>
                    <a:pt x="0" y="3799"/>
                    <a:pt x="0" y="4108"/>
                  </a:cubicBezTo>
                  <a:lnTo>
                    <a:pt x="0" y="5132"/>
                  </a:lnTo>
                  <a:cubicBezTo>
                    <a:pt x="0" y="5227"/>
                    <a:pt x="72" y="5299"/>
                    <a:pt x="167" y="5299"/>
                  </a:cubicBezTo>
                  <a:cubicBezTo>
                    <a:pt x="250" y="5299"/>
                    <a:pt x="322" y="5227"/>
                    <a:pt x="322" y="5132"/>
                  </a:cubicBezTo>
                  <a:lnTo>
                    <a:pt x="322" y="4108"/>
                  </a:lnTo>
                  <a:cubicBezTo>
                    <a:pt x="322" y="3941"/>
                    <a:pt x="429" y="3799"/>
                    <a:pt x="596" y="3751"/>
                  </a:cubicBezTo>
                  <a:lnTo>
                    <a:pt x="1274" y="3560"/>
                  </a:lnTo>
                  <a:cubicBezTo>
                    <a:pt x="1310" y="3560"/>
                    <a:pt x="1322" y="3537"/>
                    <a:pt x="1358" y="3525"/>
                  </a:cubicBezTo>
                  <a:lnTo>
                    <a:pt x="1774" y="3941"/>
                  </a:lnTo>
                  <a:lnTo>
                    <a:pt x="1774" y="5120"/>
                  </a:lnTo>
                  <a:cubicBezTo>
                    <a:pt x="1774" y="5204"/>
                    <a:pt x="1846" y="5287"/>
                    <a:pt x="1929" y="5287"/>
                  </a:cubicBezTo>
                  <a:cubicBezTo>
                    <a:pt x="2025" y="5287"/>
                    <a:pt x="2096" y="5204"/>
                    <a:pt x="2096" y="5120"/>
                  </a:cubicBezTo>
                  <a:lnTo>
                    <a:pt x="2096" y="3941"/>
                  </a:lnTo>
                  <a:lnTo>
                    <a:pt x="2513" y="3525"/>
                  </a:lnTo>
                  <a:cubicBezTo>
                    <a:pt x="2548" y="3537"/>
                    <a:pt x="2560" y="3537"/>
                    <a:pt x="2584" y="3560"/>
                  </a:cubicBezTo>
                  <a:lnTo>
                    <a:pt x="3275" y="3751"/>
                  </a:lnTo>
                  <a:cubicBezTo>
                    <a:pt x="3441" y="3799"/>
                    <a:pt x="3537" y="3941"/>
                    <a:pt x="3537" y="4108"/>
                  </a:cubicBezTo>
                  <a:lnTo>
                    <a:pt x="3537" y="5132"/>
                  </a:lnTo>
                  <a:cubicBezTo>
                    <a:pt x="3537" y="5227"/>
                    <a:pt x="3620" y="5299"/>
                    <a:pt x="3703" y="5299"/>
                  </a:cubicBezTo>
                  <a:cubicBezTo>
                    <a:pt x="3799" y="5299"/>
                    <a:pt x="3870" y="5227"/>
                    <a:pt x="3870" y="5132"/>
                  </a:cubicBezTo>
                  <a:lnTo>
                    <a:pt x="3870" y="4108"/>
                  </a:lnTo>
                  <a:cubicBezTo>
                    <a:pt x="3870" y="3810"/>
                    <a:pt x="3668" y="3537"/>
                    <a:pt x="3370" y="3453"/>
                  </a:cubicBezTo>
                  <a:lnTo>
                    <a:pt x="2679" y="3263"/>
                  </a:lnTo>
                  <a:cubicBezTo>
                    <a:pt x="2656" y="3239"/>
                    <a:pt x="2632" y="3227"/>
                    <a:pt x="2632" y="3203"/>
                  </a:cubicBezTo>
                  <a:lnTo>
                    <a:pt x="2632" y="2977"/>
                  </a:lnTo>
                  <a:cubicBezTo>
                    <a:pt x="2691" y="2929"/>
                    <a:pt x="2739" y="2882"/>
                    <a:pt x="2798" y="2846"/>
                  </a:cubicBezTo>
                  <a:cubicBezTo>
                    <a:pt x="3037" y="2608"/>
                    <a:pt x="3168" y="2287"/>
                    <a:pt x="3168" y="1953"/>
                  </a:cubicBezTo>
                  <a:lnTo>
                    <a:pt x="3168" y="1632"/>
                  </a:lnTo>
                  <a:lnTo>
                    <a:pt x="3227" y="1501"/>
                  </a:lnTo>
                  <a:cubicBezTo>
                    <a:pt x="3310" y="1358"/>
                    <a:pt x="3346" y="1191"/>
                    <a:pt x="3346" y="1024"/>
                  </a:cubicBezTo>
                  <a:lnTo>
                    <a:pt x="3346" y="167"/>
                  </a:lnTo>
                  <a:cubicBezTo>
                    <a:pt x="3346" y="72"/>
                    <a:pt x="3275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0"/>
            <p:cNvSpPr/>
            <p:nvPr/>
          </p:nvSpPr>
          <p:spPr>
            <a:xfrm>
              <a:off x="7551754" y="2743946"/>
              <a:ext cx="10280" cy="33005"/>
            </a:xfrm>
            <a:custGeom>
              <a:avLst/>
              <a:gdLst/>
              <a:ahLst/>
              <a:cxnLst/>
              <a:rect l="l" t="t" r="r" b="b"/>
              <a:pathLst>
                <a:path w="323" h="1037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870"/>
                  </a:lnTo>
                  <a:cubicBezTo>
                    <a:pt x="1" y="965"/>
                    <a:pt x="72" y="1037"/>
                    <a:pt x="168" y="1037"/>
                  </a:cubicBezTo>
                  <a:cubicBezTo>
                    <a:pt x="251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0"/>
            <p:cNvSpPr/>
            <p:nvPr/>
          </p:nvSpPr>
          <p:spPr>
            <a:xfrm>
              <a:off x="7619610" y="2743946"/>
              <a:ext cx="10248" cy="33005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70"/>
                  </a:lnTo>
                  <a:cubicBezTo>
                    <a:pt x="0" y="965"/>
                    <a:pt x="72" y="1037"/>
                    <a:pt x="155" y="1037"/>
                  </a:cubicBezTo>
                  <a:cubicBezTo>
                    <a:pt x="250" y="1037"/>
                    <a:pt x="322" y="965"/>
                    <a:pt x="322" y="870"/>
                  </a:cubicBezTo>
                  <a:lnTo>
                    <a:pt x="322" y="156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80"/>
            <p:cNvSpPr/>
            <p:nvPr/>
          </p:nvSpPr>
          <p:spPr>
            <a:xfrm>
              <a:off x="7773464" y="2584427"/>
              <a:ext cx="111810" cy="192525"/>
            </a:xfrm>
            <a:custGeom>
              <a:avLst/>
              <a:gdLst/>
              <a:ahLst/>
              <a:cxnLst/>
              <a:rect l="l" t="t" r="r" b="b"/>
              <a:pathLst>
                <a:path w="3513" h="6049" extrusionOk="0">
                  <a:moveTo>
                    <a:pt x="1738" y="346"/>
                  </a:moveTo>
                  <a:cubicBezTo>
                    <a:pt x="2036" y="346"/>
                    <a:pt x="2286" y="560"/>
                    <a:pt x="2286" y="810"/>
                  </a:cubicBezTo>
                  <a:lnTo>
                    <a:pt x="2286" y="846"/>
                  </a:lnTo>
                  <a:cubicBezTo>
                    <a:pt x="2131" y="762"/>
                    <a:pt x="1929" y="739"/>
                    <a:pt x="1738" y="739"/>
                  </a:cubicBezTo>
                  <a:cubicBezTo>
                    <a:pt x="1548" y="739"/>
                    <a:pt x="1369" y="786"/>
                    <a:pt x="1191" y="846"/>
                  </a:cubicBezTo>
                  <a:lnTo>
                    <a:pt x="1191" y="810"/>
                  </a:lnTo>
                  <a:cubicBezTo>
                    <a:pt x="1203" y="560"/>
                    <a:pt x="1441" y="346"/>
                    <a:pt x="1738" y="346"/>
                  </a:cubicBezTo>
                  <a:close/>
                  <a:moveTo>
                    <a:pt x="1738" y="1048"/>
                  </a:moveTo>
                  <a:cubicBezTo>
                    <a:pt x="2334" y="1048"/>
                    <a:pt x="2822" y="1536"/>
                    <a:pt x="2822" y="2132"/>
                  </a:cubicBezTo>
                  <a:cubicBezTo>
                    <a:pt x="2822" y="2251"/>
                    <a:pt x="2810" y="2358"/>
                    <a:pt x="2762" y="2477"/>
                  </a:cubicBezTo>
                  <a:cubicBezTo>
                    <a:pt x="2286" y="2001"/>
                    <a:pt x="1453" y="1810"/>
                    <a:pt x="1429" y="1798"/>
                  </a:cubicBezTo>
                  <a:cubicBezTo>
                    <a:pt x="1415" y="1791"/>
                    <a:pt x="1400" y="1788"/>
                    <a:pt x="1385" y="1788"/>
                  </a:cubicBezTo>
                  <a:cubicBezTo>
                    <a:pt x="1347" y="1788"/>
                    <a:pt x="1308" y="1805"/>
                    <a:pt x="1274" y="1822"/>
                  </a:cubicBezTo>
                  <a:cubicBezTo>
                    <a:pt x="1238" y="1858"/>
                    <a:pt x="1215" y="1893"/>
                    <a:pt x="1215" y="1953"/>
                  </a:cubicBezTo>
                  <a:cubicBezTo>
                    <a:pt x="1215" y="1977"/>
                    <a:pt x="1203" y="2072"/>
                    <a:pt x="1084" y="2191"/>
                  </a:cubicBezTo>
                  <a:cubicBezTo>
                    <a:pt x="1024" y="2251"/>
                    <a:pt x="1024" y="2358"/>
                    <a:pt x="1084" y="2429"/>
                  </a:cubicBezTo>
                  <a:cubicBezTo>
                    <a:pt x="1111" y="2467"/>
                    <a:pt x="1148" y="2483"/>
                    <a:pt x="1188" y="2483"/>
                  </a:cubicBezTo>
                  <a:cubicBezTo>
                    <a:pt x="1234" y="2483"/>
                    <a:pt x="1283" y="2461"/>
                    <a:pt x="1322" y="2429"/>
                  </a:cubicBezTo>
                  <a:cubicBezTo>
                    <a:pt x="1405" y="2346"/>
                    <a:pt x="1465" y="2239"/>
                    <a:pt x="1500" y="2167"/>
                  </a:cubicBezTo>
                  <a:cubicBezTo>
                    <a:pt x="1786" y="2251"/>
                    <a:pt x="2358" y="2465"/>
                    <a:pt x="2631" y="2834"/>
                  </a:cubicBezTo>
                  <a:cubicBezTo>
                    <a:pt x="2560" y="3263"/>
                    <a:pt x="2191" y="3584"/>
                    <a:pt x="1738" y="3584"/>
                  </a:cubicBezTo>
                  <a:cubicBezTo>
                    <a:pt x="1274" y="3584"/>
                    <a:pt x="893" y="3239"/>
                    <a:pt x="845" y="2774"/>
                  </a:cubicBezTo>
                  <a:cubicBezTo>
                    <a:pt x="845" y="2751"/>
                    <a:pt x="834" y="2727"/>
                    <a:pt x="822" y="2703"/>
                  </a:cubicBezTo>
                  <a:cubicBezTo>
                    <a:pt x="714" y="2536"/>
                    <a:pt x="655" y="2334"/>
                    <a:pt x="655" y="2132"/>
                  </a:cubicBezTo>
                  <a:cubicBezTo>
                    <a:pt x="655" y="1536"/>
                    <a:pt x="1143" y="1048"/>
                    <a:pt x="1738" y="1048"/>
                  </a:cubicBezTo>
                  <a:close/>
                  <a:moveTo>
                    <a:pt x="2131" y="3846"/>
                  </a:moveTo>
                  <a:lnTo>
                    <a:pt x="2131" y="4025"/>
                  </a:lnTo>
                  <a:cubicBezTo>
                    <a:pt x="2131" y="4084"/>
                    <a:pt x="2143" y="4144"/>
                    <a:pt x="2167" y="4191"/>
                  </a:cubicBezTo>
                  <a:lnTo>
                    <a:pt x="1988" y="4334"/>
                  </a:lnTo>
                  <a:cubicBezTo>
                    <a:pt x="1917" y="4400"/>
                    <a:pt x="1825" y="4432"/>
                    <a:pt x="1734" y="4432"/>
                  </a:cubicBezTo>
                  <a:cubicBezTo>
                    <a:pt x="1643" y="4432"/>
                    <a:pt x="1554" y="4400"/>
                    <a:pt x="1488" y="4334"/>
                  </a:cubicBezTo>
                  <a:lnTo>
                    <a:pt x="1334" y="4191"/>
                  </a:lnTo>
                  <a:cubicBezTo>
                    <a:pt x="1369" y="4144"/>
                    <a:pt x="1381" y="4084"/>
                    <a:pt x="1381" y="4025"/>
                  </a:cubicBezTo>
                  <a:lnTo>
                    <a:pt x="1381" y="3846"/>
                  </a:lnTo>
                  <a:cubicBezTo>
                    <a:pt x="1500" y="3870"/>
                    <a:pt x="1619" y="3906"/>
                    <a:pt x="1750" y="3906"/>
                  </a:cubicBezTo>
                  <a:cubicBezTo>
                    <a:pt x="1893" y="3906"/>
                    <a:pt x="2012" y="3894"/>
                    <a:pt x="2131" y="3846"/>
                  </a:cubicBezTo>
                  <a:close/>
                  <a:moveTo>
                    <a:pt x="1750" y="0"/>
                  </a:moveTo>
                  <a:cubicBezTo>
                    <a:pt x="1274" y="0"/>
                    <a:pt x="881" y="358"/>
                    <a:pt x="881" y="798"/>
                  </a:cubicBezTo>
                  <a:cubicBezTo>
                    <a:pt x="881" y="869"/>
                    <a:pt x="893" y="929"/>
                    <a:pt x="905" y="1000"/>
                  </a:cubicBezTo>
                  <a:cubicBezTo>
                    <a:pt x="560" y="1250"/>
                    <a:pt x="345" y="1667"/>
                    <a:pt x="345" y="2132"/>
                  </a:cubicBezTo>
                  <a:cubicBezTo>
                    <a:pt x="345" y="2382"/>
                    <a:pt x="405" y="2632"/>
                    <a:pt x="536" y="2834"/>
                  </a:cubicBezTo>
                  <a:cubicBezTo>
                    <a:pt x="583" y="3191"/>
                    <a:pt x="774" y="3489"/>
                    <a:pt x="1060" y="3679"/>
                  </a:cubicBezTo>
                  <a:lnTo>
                    <a:pt x="1060" y="4025"/>
                  </a:lnTo>
                  <a:lnTo>
                    <a:pt x="1060" y="4037"/>
                  </a:lnTo>
                  <a:lnTo>
                    <a:pt x="381" y="4382"/>
                  </a:lnTo>
                  <a:cubicBezTo>
                    <a:pt x="143" y="4501"/>
                    <a:pt x="0" y="4739"/>
                    <a:pt x="0" y="5013"/>
                  </a:cubicBezTo>
                  <a:lnTo>
                    <a:pt x="0" y="5882"/>
                  </a:lnTo>
                  <a:cubicBezTo>
                    <a:pt x="0" y="5977"/>
                    <a:pt x="72" y="6049"/>
                    <a:pt x="167" y="6049"/>
                  </a:cubicBezTo>
                  <a:cubicBezTo>
                    <a:pt x="250" y="6049"/>
                    <a:pt x="322" y="5977"/>
                    <a:pt x="322" y="5882"/>
                  </a:cubicBezTo>
                  <a:lnTo>
                    <a:pt x="322" y="5013"/>
                  </a:lnTo>
                  <a:cubicBezTo>
                    <a:pt x="322" y="4870"/>
                    <a:pt x="393" y="4739"/>
                    <a:pt x="536" y="4679"/>
                  </a:cubicBezTo>
                  <a:lnTo>
                    <a:pt x="1084" y="4394"/>
                  </a:lnTo>
                  <a:lnTo>
                    <a:pt x="1274" y="4572"/>
                  </a:lnTo>
                  <a:cubicBezTo>
                    <a:pt x="1417" y="4715"/>
                    <a:pt x="1584" y="4775"/>
                    <a:pt x="1750" y="4775"/>
                  </a:cubicBezTo>
                  <a:cubicBezTo>
                    <a:pt x="1929" y="4775"/>
                    <a:pt x="2096" y="4715"/>
                    <a:pt x="2227" y="4572"/>
                  </a:cubicBezTo>
                  <a:lnTo>
                    <a:pt x="2429" y="4394"/>
                  </a:lnTo>
                  <a:lnTo>
                    <a:pt x="2977" y="4679"/>
                  </a:lnTo>
                  <a:cubicBezTo>
                    <a:pt x="3096" y="4739"/>
                    <a:pt x="3179" y="4870"/>
                    <a:pt x="3179" y="5013"/>
                  </a:cubicBezTo>
                  <a:lnTo>
                    <a:pt x="3179" y="5882"/>
                  </a:lnTo>
                  <a:cubicBezTo>
                    <a:pt x="3179" y="5977"/>
                    <a:pt x="3262" y="6049"/>
                    <a:pt x="3346" y="6049"/>
                  </a:cubicBezTo>
                  <a:cubicBezTo>
                    <a:pt x="3441" y="6049"/>
                    <a:pt x="3512" y="5977"/>
                    <a:pt x="3512" y="5882"/>
                  </a:cubicBezTo>
                  <a:lnTo>
                    <a:pt x="3512" y="5013"/>
                  </a:lnTo>
                  <a:cubicBezTo>
                    <a:pt x="3512" y="4739"/>
                    <a:pt x="3358" y="4501"/>
                    <a:pt x="3120" y="4382"/>
                  </a:cubicBezTo>
                  <a:lnTo>
                    <a:pt x="2453" y="4037"/>
                  </a:lnTo>
                  <a:lnTo>
                    <a:pt x="2453" y="4025"/>
                  </a:lnTo>
                  <a:lnTo>
                    <a:pt x="2453" y="3679"/>
                  </a:lnTo>
                  <a:cubicBezTo>
                    <a:pt x="2739" y="3489"/>
                    <a:pt x="2929" y="3191"/>
                    <a:pt x="2977" y="2834"/>
                  </a:cubicBezTo>
                  <a:cubicBezTo>
                    <a:pt x="3096" y="2632"/>
                    <a:pt x="3167" y="2370"/>
                    <a:pt x="3167" y="2132"/>
                  </a:cubicBezTo>
                  <a:cubicBezTo>
                    <a:pt x="3167" y="1667"/>
                    <a:pt x="2941" y="1262"/>
                    <a:pt x="2608" y="1000"/>
                  </a:cubicBezTo>
                  <a:cubicBezTo>
                    <a:pt x="2619" y="941"/>
                    <a:pt x="2631" y="869"/>
                    <a:pt x="2631" y="798"/>
                  </a:cubicBezTo>
                  <a:cubicBezTo>
                    <a:pt x="2631" y="369"/>
                    <a:pt x="2227" y="0"/>
                    <a:pt x="17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80"/>
            <p:cNvSpPr/>
            <p:nvPr/>
          </p:nvSpPr>
          <p:spPr>
            <a:xfrm>
              <a:off x="7795043" y="2750789"/>
              <a:ext cx="11012" cy="26162"/>
            </a:xfrm>
            <a:custGeom>
              <a:avLst/>
              <a:gdLst/>
              <a:ahLst/>
              <a:cxnLst/>
              <a:rect l="l" t="t" r="r" b="b"/>
              <a:pathLst>
                <a:path w="346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46" y="83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80"/>
            <p:cNvSpPr/>
            <p:nvPr/>
          </p:nvSpPr>
          <p:spPr>
            <a:xfrm>
              <a:off x="7851887" y="2750789"/>
              <a:ext cx="10662" cy="26162"/>
            </a:xfrm>
            <a:custGeom>
              <a:avLst/>
              <a:gdLst/>
              <a:ahLst/>
              <a:cxnLst/>
              <a:rect l="l" t="t" r="r" b="b"/>
              <a:pathLst>
                <a:path w="335" h="822" extrusionOk="0">
                  <a:moveTo>
                    <a:pt x="167" y="0"/>
                  </a:moveTo>
                  <a:cubicBezTo>
                    <a:pt x="84" y="0"/>
                    <a:pt x="1" y="83"/>
                    <a:pt x="1" y="167"/>
                  </a:cubicBezTo>
                  <a:lnTo>
                    <a:pt x="1" y="655"/>
                  </a:lnTo>
                  <a:cubicBezTo>
                    <a:pt x="1" y="750"/>
                    <a:pt x="84" y="822"/>
                    <a:pt x="167" y="822"/>
                  </a:cubicBezTo>
                  <a:cubicBezTo>
                    <a:pt x="263" y="822"/>
                    <a:pt x="334" y="750"/>
                    <a:pt x="334" y="655"/>
                  </a:cubicBezTo>
                  <a:lnTo>
                    <a:pt x="334" y="167"/>
                  </a:lnTo>
                  <a:cubicBezTo>
                    <a:pt x="334" y="83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80"/>
            <p:cNvSpPr/>
            <p:nvPr/>
          </p:nvSpPr>
          <p:spPr>
            <a:xfrm>
              <a:off x="7641189" y="2595789"/>
              <a:ext cx="136826" cy="113147"/>
            </a:xfrm>
            <a:custGeom>
              <a:avLst/>
              <a:gdLst/>
              <a:ahLst/>
              <a:cxnLst/>
              <a:rect l="l" t="t" r="r" b="b"/>
              <a:pathLst>
                <a:path w="4299" h="3555" extrusionOk="0">
                  <a:moveTo>
                    <a:pt x="2156" y="1"/>
                  </a:moveTo>
                  <a:cubicBezTo>
                    <a:pt x="2072" y="1"/>
                    <a:pt x="2001" y="84"/>
                    <a:pt x="2001" y="167"/>
                  </a:cubicBezTo>
                  <a:lnTo>
                    <a:pt x="2001" y="2048"/>
                  </a:lnTo>
                  <a:lnTo>
                    <a:pt x="108" y="3251"/>
                  </a:lnTo>
                  <a:cubicBezTo>
                    <a:pt x="37" y="3299"/>
                    <a:pt x="1" y="3406"/>
                    <a:pt x="60" y="3477"/>
                  </a:cubicBezTo>
                  <a:cubicBezTo>
                    <a:pt x="91" y="3523"/>
                    <a:pt x="147" y="3555"/>
                    <a:pt x="202" y="3555"/>
                  </a:cubicBezTo>
                  <a:cubicBezTo>
                    <a:pt x="232" y="3555"/>
                    <a:pt x="261" y="3546"/>
                    <a:pt x="287" y="3525"/>
                  </a:cubicBezTo>
                  <a:lnTo>
                    <a:pt x="2156" y="2334"/>
                  </a:lnTo>
                  <a:lnTo>
                    <a:pt x="4037" y="3525"/>
                  </a:lnTo>
                  <a:cubicBezTo>
                    <a:pt x="4061" y="3537"/>
                    <a:pt x="4097" y="3549"/>
                    <a:pt x="4120" y="3549"/>
                  </a:cubicBezTo>
                  <a:cubicBezTo>
                    <a:pt x="4180" y="3549"/>
                    <a:pt x="4228" y="3525"/>
                    <a:pt x="4263" y="3477"/>
                  </a:cubicBezTo>
                  <a:cubicBezTo>
                    <a:pt x="4299" y="3406"/>
                    <a:pt x="4287" y="3299"/>
                    <a:pt x="4216" y="3251"/>
                  </a:cubicBezTo>
                  <a:lnTo>
                    <a:pt x="2323" y="2048"/>
                  </a:lnTo>
                  <a:lnTo>
                    <a:pt x="2323" y="167"/>
                  </a:lnTo>
                  <a:cubicBezTo>
                    <a:pt x="2323" y="84"/>
                    <a:pt x="2251" y="1"/>
                    <a:pt x="2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7" name="Google Shape;12027;p80"/>
          <p:cNvGrpSpPr/>
          <p:nvPr/>
        </p:nvGrpSpPr>
        <p:grpSpPr>
          <a:xfrm>
            <a:off x="5733194" y="2257468"/>
            <a:ext cx="446826" cy="327059"/>
            <a:chOff x="5733194" y="2431718"/>
            <a:chExt cx="446826" cy="327059"/>
          </a:xfrm>
          <a:solidFill>
            <a:schemeClr val="tx1"/>
          </a:solidFill>
        </p:grpSpPr>
        <p:sp>
          <p:nvSpPr>
            <p:cNvPr id="12028" name="Google Shape;12028;p80"/>
            <p:cNvSpPr/>
            <p:nvPr/>
          </p:nvSpPr>
          <p:spPr>
            <a:xfrm>
              <a:off x="6032946" y="2474145"/>
              <a:ext cx="56112" cy="20115"/>
            </a:xfrm>
            <a:custGeom>
              <a:avLst/>
              <a:gdLst/>
              <a:ahLst/>
              <a:cxnLst/>
              <a:rect l="l" t="t" r="r" b="b"/>
              <a:pathLst>
                <a:path w="1763" h="632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cubicBezTo>
                    <a:pt x="441" y="417"/>
                    <a:pt x="1108" y="453"/>
                    <a:pt x="1429" y="620"/>
                  </a:cubicBezTo>
                  <a:cubicBezTo>
                    <a:pt x="1465" y="632"/>
                    <a:pt x="1489" y="632"/>
                    <a:pt x="1525" y="632"/>
                  </a:cubicBezTo>
                  <a:cubicBezTo>
                    <a:pt x="1596" y="632"/>
                    <a:pt x="1668" y="584"/>
                    <a:pt x="1703" y="513"/>
                  </a:cubicBezTo>
                  <a:cubicBezTo>
                    <a:pt x="1763" y="417"/>
                    <a:pt x="1727" y="298"/>
                    <a:pt x="1632" y="239"/>
                  </a:cubicBezTo>
                  <a:cubicBezTo>
                    <a:pt x="1156" y="1"/>
                    <a:pt x="263" y="1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0"/>
            <p:cNvSpPr/>
            <p:nvPr/>
          </p:nvSpPr>
          <p:spPr>
            <a:xfrm>
              <a:off x="5733194" y="2431718"/>
              <a:ext cx="446826" cy="327059"/>
            </a:xfrm>
            <a:custGeom>
              <a:avLst/>
              <a:gdLst/>
              <a:ahLst/>
              <a:cxnLst/>
              <a:rect l="l" t="t" r="r" b="b"/>
              <a:pathLst>
                <a:path w="14039" h="10276" extrusionOk="0">
                  <a:moveTo>
                    <a:pt x="11621" y="655"/>
                  </a:moveTo>
                  <a:lnTo>
                    <a:pt x="11621" y="1500"/>
                  </a:lnTo>
                  <a:cubicBezTo>
                    <a:pt x="11621" y="1631"/>
                    <a:pt x="11598" y="1762"/>
                    <a:pt x="11538" y="1905"/>
                  </a:cubicBezTo>
                  <a:lnTo>
                    <a:pt x="11431" y="2108"/>
                  </a:lnTo>
                  <a:cubicBezTo>
                    <a:pt x="11419" y="2143"/>
                    <a:pt x="11419" y="2167"/>
                    <a:pt x="11419" y="2203"/>
                  </a:cubicBezTo>
                  <a:lnTo>
                    <a:pt x="11419" y="2631"/>
                  </a:lnTo>
                  <a:cubicBezTo>
                    <a:pt x="11419" y="2929"/>
                    <a:pt x="11300" y="3215"/>
                    <a:pt x="11074" y="3429"/>
                  </a:cubicBezTo>
                  <a:cubicBezTo>
                    <a:pt x="10858" y="3634"/>
                    <a:pt x="10599" y="3751"/>
                    <a:pt x="10317" y="3751"/>
                  </a:cubicBezTo>
                  <a:cubicBezTo>
                    <a:pt x="10303" y="3751"/>
                    <a:pt x="10290" y="3751"/>
                    <a:pt x="10276" y="3751"/>
                  </a:cubicBezTo>
                  <a:cubicBezTo>
                    <a:pt x="9657" y="3739"/>
                    <a:pt x="9181" y="3215"/>
                    <a:pt x="9181" y="2584"/>
                  </a:cubicBezTo>
                  <a:lnTo>
                    <a:pt x="9181" y="2203"/>
                  </a:lnTo>
                  <a:cubicBezTo>
                    <a:pt x="9181" y="2167"/>
                    <a:pt x="9181" y="2143"/>
                    <a:pt x="9169" y="2108"/>
                  </a:cubicBezTo>
                  <a:lnTo>
                    <a:pt x="9038" y="1857"/>
                  </a:lnTo>
                  <a:cubicBezTo>
                    <a:pt x="8990" y="1762"/>
                    <a:pt x="8966" y="1667"/>
                    <a:pt x="8966" y="1560"/>
                  </a:cubicBezTo>
                  <a:lnTo>
                    <a:pt x="8966" y="1548"/>
                  </a:lnTo>
                  <a:cubicBezTo>
                    <a:pt x="8966" y="1048"/>
                    <a:pt x="9359" y="655"/>
                    <a:pt x="9859" y="655"/>
                  </a:cubicBezTo>
                  <a:close/>
                  <a:moveTo>
                    <a:pt x="4156" y="429"/>
                  </a:moveTo>
                  <a:cubicBezTo>
                    <a:pt x="4513" y="429"/>
                    <a:pt x="4823" y="560"/>
                    <a:pt x="5061" y="822"/>
                  </a:cubicBezTo>
                  <a:cubicBezTo>
                    <a:pt x="5299" y="1072"/>
                    <a:pt x="5442" y="1417"/>
                    <a:pt x="5478" y="1786"/>
                  </a:cubicBezTo>
                  <a:cubicBezTo>
                    <a:pt x="5513" y="2215"/>
                    <a:pt x="5656" y="3108"/>
                    <a:pt x="5847" y="3643"/>
                  </a:cubicBezTo>
                  <a:lnTo>
                    <a:pt x="5835" y="3643"/>
                  </a:lnTo>
                  <a:cubicBezTo>
                    <a:pt x="5525" y="3762"/>
                    <a:pt x="4882" y="3941"/>
                    <a:pt x="4132" y="3941"/>
                  </a:cubicBezTo>
                  <a:cubicBezTo>
                    <a:pt x="4077" y="3944"/>
                    <a:pt x="4021" y="3945"/>
                    <a:pt x="3967" y="3945"/>
                  </a:cubicBezTo>
                  <a:cubicBezTo>
                    <a:pt x="3330" y="3945"/>
                    <a:pt x="2762" y="3765"/>
                    <a:pt x="2477" y="3655"/>
                  </a:cubicBezTo>
                  <a:cubicBezTo>
                    <a:pt x="2656" y="3108"/>
                    <a:pt x="2799" y="2215"/>
                    <a:pt x="2835" y="1786"/>
                  </a:cubicBezTo>
                  <a:cubicBezTo>
                    <a:pt x="2858" y="1417"/>
                    <a:pt x="3013" y="1072"/>
                    <a:pt x="3251" y="822"/>
                  </a:cubicBezTo>
                  <a:cubicBezTo>
                    <a:pt x="3501" y="560"/>
                    <a:pt x="3811" y="429"/>
                    <a:pt x="4156" y="429"/>
                  </a:cubicBezTo>
                  <a:close/>
                  <a:moveTo>
                    <a:pt x="10752" y="4096"/>
                  </a:moveTo>
                  <a:cubicBezTo>
                    <a:pt x="10752" y="4155"/>
                    <a:pt x="10764" y="4215"/>
                    <a:pt x="10776" y="4274"/>
                  </a:cubicBezTo>
                  <a:lnTo>
                    <a:pt x="10609" y="4429"/>
                  </a:lnTo>
                  <a:cubicBezTo>
                    <a:pt x="10526" y="4524"/>
                    <a:pt x="10419" y="4572"/>
                    <a:pt x="10300" y="4572"/>
                  </a:cubicBezTo>
                  <a:cubicBezTo>
                    <a:pt x="10181" y="4572"/>
                    <a:pt x="10062" y="4524"/>
                    <a:pt x="9990" y="4429"/>
                  </a:cubicBezTo>
                  <a:lnTo>
                    <a:pt x="9823" y="4274"/>
                  </a:lnTo>
                  <a:cubicBezTo>
                    <a:pt x="9835" y="4215"/>
                    <a:pt x="9859" y="4155"/>
                    <a:pt x="9859" y="4096"/>
                  </a:cubicBezTo>
                  <a:cubicBezTo>
                    <a:pt x="9990" y="4132"/>
                    <a:pt x="10121" y="4167"/>
                    <a:pt x="10252" y="4167"/>
                  </a:cubicBezTo>
                  <a:lnTo>
                    <a:pt x="10300" y="4167"/>
                  </a:lnTo>
                  <a:cubicBezTo>
                    <a:pt x="10455" y="4167"/>
                    <a:pt x="10609" y="4132"/>
                    <a:pt x="10752" y="4096"/>
                  </a:cubicBezTo>
                  <a:close/>
                  <a:moveTo>
                    <a:pt x="4692" y="4358"/>
                  </a:moveTo>
                  <a:cubicBezTo>
                    <a:pt x="4763" y="4524"/>
                    <a:pt x="4918" y="4644"/>
                    <a:pt x="5097" y="4691"/>
                  </a:cubicBezTo>
                  <a:lnTo>
                    <a:pt x="5835" y="4894"/>
                  </a:lnTo>
                  <a:cubicBezTo>
                    <a:pt x="6025" y="4953"/>
                    <a:pt x="6168" y="5132"/>
                    <a:pt x="6168" y="5322"/>
                  </a:cubicBezTo>
                  <a:lnTo>
                    <a:pt x="6168" y="7251"/>
                  </a:lnTo>
                  <a:cubicBezTo>
                    <a:pt x="6168" y="7501"/>
                    <a:pt x="5954" y="7692"/>
                    <a:pt x="5716" y="7692"/>
                  </a:cubicBezTo>
                  <a:lnTo>
                    <a:pt x="5704" y="7692"/>
                  </a:lnTo>
                  <a:lnTo>
                    <a:pt x="5704" y="6144"/>
                  </a:lnTo>
                  <a:cubicBezTo>
                    <a:pt x="5668" y="5787"/>
                    <a:pt x="5394" y="5501"/>
                    <a:pt x="5025" y="5501"/>
                  </a:cubicBezTo>
                  <a:lnTo>
                    <a:pt x="3275" y="5501"/>
                  </a:lnTo>
                  <a:cubicBezTo>
                    <a:pt x="2918" y="5501"/>
                    <a:pt x="2632" y="5787"/>
                    <a:pt x="2632" y="6144"/>
                  </a:cubicBezTo>
                  <a:lnTo>
                    <a:pt x="2632" y="7692"/>
                  </a:lnTo>
                  <a:lnTo>
                    <a:pt x="2620" y="7692"/>
                  </a:lnTo>
                  <a:cubicBezTo>
                    <a:pt x="2370" y="7692"/>
                    <a:pt x="2180" y="7489"/>
                    <a:pt x="2180" y="7251"/>
                  </a:cubicBezTo>
                  <a:lnTo>
                    <a:pt x="2180" y="5322"/>
                  </a:lnTo>
                  <a:cubicBezTo>
                    <a:pt x="2180" y="5132"/>
                    <a:pt x="2311" y="4941"/>
                    <a:pt x="2501" y="4894"/>
                  </a:cubicBezTo>
                  <a:lnTo>
                    <a:pt x="3251" y="4691"/>
                  </a:lnTo>
                  <a:cubicBezTo>
                    <a:pt x="3430" y="4644"/>
                    <a:pt x="3561" y="4524"/>
                    <a:pt x="3644" y="4358"/>
                  </a:cubicBezTo>
                  <a:cubicBezTo>
                    <a:pt x="3811" y="4370"/>
                    <a:pt x="3989" y="4394"/>
                    <a:pt x="4168" y="4394"/>
                  </a:cubicBezTo>
                  <a:cubicBezTo>
                    <a:pt x="4347" y="4394"/>
                    <a:pt x="4525" y="4370"/>
                    <a:pt x="4692" y="4358"/>
                  </a:cubicBezTo>
                  <a:close/>
                  <a:moveTo>
                    <a:pt x="10526" y="5906"/>
                  </a:moveTo>
                  <a:cubicBezTo>
                    <a:pt x="10538" y="5906"/>
                    <a:pt x="10538" y="5906"/>
                    <a:pt x="10538" y="5918"/>
                  </a:cubicBezTo>
                  <a:lnTo>
                    <a:pt x="10538" y="7680"/>
                  </a:lnTo>
                  <a:cubicBezTo>
                    <a:pt x="10538" y="7692"/>
                    <a:pt x="10538" y="7692"/>
                    <a:pt x="10526" y="7692"/>
                  </a:cubicBezTo>
                  <a:lnTo>
                    <a:pt x="7895" y="7692"/>
                  </a:lnTo>
                  <a:cubicBezTo>
                    <a:pt x="7871" y="7692"/>
                    <a:pt x="7871" y="7692"/>
                    <a:pt x="7871" y="7680"/>
                  </a:cubicBezTo>
                  <a:lnTo>
                    <a:pt x="7871" y="5918"/>
                  </a:lnTo>
                  <a:lnTo>
                    <a:pt x="10526" y="5906"/>
                  </a:lnTo>
                  <a:close/>
                  <a:moveTo>
                    <a:pt x="11050" y="4596"/>
                  </a:moveTo>
                  <a:lnTo>
                    <a:pt x="11228" y="4691"/>
                  </a:lnTo>
                  <a:lnTo>
                    <a:pt x="11967" y="4894"/>
                  </a:lnTo>
                  <a:cubicBezTo>
                    <a:pt x="12157" y="4953"/>
                    <a:pt x="12300" y="5132"/>
                    <a:pt x="12300" y="5322"/>
                  </a:cubicBezTo>
                  <a:lnTo>
                    <a:pt x="12300" y="7251"/>
                  </a:lnTo>
                  <a:cubicBezTo>
                    <a:pt x="12300" y="7501"/>
                    <a:pt x="12086" y="7692"/>
                    <a:pt x="11848" y="7692"/>
                  </a:cubicBezTo>
                  <a:lnTo>
                    <a:pt x="10955" y="7692"/>
                  </a:lnTo>
                  <a:lnTo>
                    <a:pt x="10955" y="7680"/>
                  </a:lnTo>
                  <a:lnTo>
                    <a:pt x="10955" y="7227"/>
                  </a:lnTo>
                  <a:lnTo>
                    <a:pt x="11621" y="7227"/>
                  </a:lnTo>
                  <a:cubicBezTo>
                    <a:pt x="11740" y="7227"/>
                    <a:pt x="11836" y="7144"/>
                    <a:pt x="11836" y="7025"/>
                  </a:cubicBezTo>
                  <a:lnTo>
                    <a:pt x="11836" y="5715"/>
                  </a:lnTo>
                  <a:cubicBezTo>
                    <a:pt x="11836" y="5596"/>
                    <a:pt x="11740" y="5501"/>
                    <a:pt x="11621" y="5501"/>
                  </a:cubicBezTo>
                  <a:cubicBezTo>
                    <a:pt x="11502" y="5501"/>
                    <a:pt x="11419" y="5596"/>
                    <a:pt x="11419" y="5715"/>
                  </a:cubicBezTo>
                  <a:lnTo>
                    <a:pt x="11419" y="6834"/>
                  </a:lnTo>
                  <a:lnTo>
                    <a:pt x="10955" y="6834"/>
                  </a:lnTo>
                  <a:lnTo>
                    <a:pt x="10955" y="5941"/>
                  </a:lnTo>
                  <a:cubicBezTo>
                    <a:pt x="10955" y="5691"/>
                    <a:pt x="10764" y="5525"/>
                    <a:pt x="10538" y="5525"/>
                  </a:cubicBezTo>
                  <a:lnTo>
                    <a:pt x="8335" y="5525"/>
                  </a:lnTo>
                  <a:lnTo>
                    <a:pt x="8335" y="5322"/>
                  </a:lnTo>
                  <a:lnTo>
                    <a:pt x="8299" y="5322"/>
                  </a:lnTo>
                  <a:cubicBezTo>
                    <a:pt x="8299" y="5132"/>
                    <a:pt x="8442" y="4941"/>
                    <a:pt x="8633" y="4894"/>
                  </a:cubicBezTo>
                  <a:lnTo>
                    <a:pt x="9383" y="4691"/>
                  </a:lnTo>
                  <a:cubicBezTo>
                    <a:pt x="9442" y="4667"/>
                    <a:pt x="9490" y="4644"/>
                    <a:pt x="9562" y="4596"/>
                  </a:cubicBezTo>
                  <a:lnTo>
                    <a:pt x="9693" y="4727"/>
                  </a:lnTo>
                  <a:cubicBezTo>
                    <a:pt x="9859" y="4894"/>
                    <a:pt x="10062" y="4989"/>
                    <a:pt x="10300" y="4989"/>
                  </a:cubicBezTo>
                  <a:cubicBezTo>
                    <a:pt x="10526" y="4989"/>
                    <a:pt x="10752" y="4894"/>
                    <a:pt x="10907" y="4727"/>
                  </a:cubicBezTo>
                  <a:lnTo>
                    <a:pt x="11050" y="4596"/>
                  </a:lnTo>
                  <a:close/>
                  <a:moveTo>
                    <a:pt x="2632" y="8108"/>
                  </a:moveTo>
                  <a:lnTo>
                    <a:pt x="2632" y="8573"/>
                  </a:lnTo>
                  <a:lnTo>
                    <a:pt x="846" y="8573"/>
                  </a:lnTo>
                  <a:lnTo>
                    <a:pt x="846" y="8108"/>
                  </a:lnTo>
                  <a:close/>
                  <a:moveTo>
                    <a:pt x="13157" y="8108"/>
                  </a:moveTo>
                  <a:lnTo>
                    <a:pt x="13157" y="8573"/>
                  </a:lnTo>
                  <a:lnTo>
                    <a:pt x="5668" y="8573"/>
                  </a:lnTo>
                  <a:lnTo>
                    <a:pt x="5668" y="8108"/>
                  </a:lnTo>
                  <a:close/>
                  <a:moveTo>
                    <a:pt x="5049" y="5906"/>
                  </a:moveTo>
                  <a:cubicBezTo>
                    <a:pt x="5180" y="5906"/>
                    <a:pt x="5287" y="6013"/>
                    <a:pt x="5287" y="6144"/>
                  </a:cubicBezTo>
                  <a:lnTo>
                    <a:pt x="5287" y="9001"/>
                  </a:lnTo>
                  <a:lnTo>
                    <a:pt x="3049" y="9001"/>
                  </a:lnTo>
                  <a:lnTo>
                    <a:pt x="3049" y="6144"/>
                  </a:lnTo>
                  <a:cubicBezTo>
                    <a:pt x="3049" y="6013"/>
                    <a:pt x="3156" y="5906"/>
                    <a:pt x="3287" y="5906"/>
                  </a:cubicBezTo>
                  <a:close/>
                  <a:moveTo>
                    <a:pt x="4168" y="0"/>
                  </a:moveTo>
                  <a:cubicBezTo>
                    <a:pt x="3239" y="0"/>
                    <a:pt x="2501" y="738"/>
                    <a:pt x="2430" y="1738"/>
                  </a:cubicBezTo>
                  <a:cubicBezTo>
                    <a:pt x="2394" y="2155"/>
                    <a:pt x="2263" y="2989"/>
                    <a:pt x="2084" y="3477"/>
                  </a:cubicBezTo>
                  <a:cubicBezTo>
                    <a:pt x="2037" y="3584"/>
                    <a:pt x="2049" y="3703"/>
                    <a:pt x="2096" y="3810"/>
                  </a:cubicBezTo>
                  <a:cubicBezTo>
                    <a:pt x="2144" y="3905"/>
                    <a:pt x="2239" y="3989"/>
                    <a:pt x="2334" y="4024"/>
                  </a:cubicBezTo>
                  <a:cubicBezTo>
                    <a:pt x="2513" y="4084"/>
                    <a:pt x="2811" y="4179"/>
                    <a:pt x="3156" y="4251"/>
                  </a:cubicBezTo>
                  <a:cubicBezTo>
                    <a:pt x="3144" y="4251"/>
                    <a:pt x="3144" y="4251"/>
                    <a:pt x="3120" y="4263"/>
                  </a:cubicBezTo>
                  <a:lnTo>
                    <a:pt x="2382" y="4477"/>
                  </a:lnTo>
                  <a:cubicBezTo>
                    <a:pt x="2013" y="4584"/>
                    <a:pt x="1751" y="4917"/>
                    <a:pt x="1751" y="5310"/>
                  </a:cubicBezTo>
                  <a:lnTo>
                    <a:pt x="1751" y="7227"/>
                  </a:lnTo>
                  <a:cubicBezTo>
                    <a:pt x="1751" y="7394"/>
                    <a:pt x="1799" y="7561"/>
                    <a:pt x="1894" y="7680"/>
                  </a:cubicBezTo>
                  <a:lnTo>
                    <a:pt x="203" y="7680"/>
                  </a:lnTo>
                  <a:cubicBezTo>
                    <a:pt x="84" y="7680"/>
                    <a:pt x="1" y="7763"/>
                    <a:pt x="1" y="7882"/>
                  </a:cubicBezTo>
                  <a:cubicBezTo>
                    <a:pt x="1" y="8001"/>
                    <a:pt x="84" y="8096"/>
                    <a:pt x="203" y="8096"/>
                  </a:cubicBezTo>
                  <a:lnTo>
                    <a:pt x="441" y="8096"/>
                  </a:lnTo>
                  <a:lnTo>
                    <a:pt x="441" y="10073"/>
                  </a:lnTo>
                  <a:cubicBezTo>
                    <a:pt x="441" y="10192"/>
                    <a:pt x="537" y="10275"/>
                    <a:pt x="656" y="10275"/>
                  </a:cubicBezTo>
                  <a:cubicBezTo>
                    <a:pt x="775" y="10275"/>
                    <a:pt x="858" y="10192"/>
                    <a:pt x="858" y="10073"/>
                  </a:cubicBezTo>
                  <a:lnTo>
                    <a:pt x="858" y="8954"/>
                  </a:lnTo>
                  <a:lnTo>
                    <a:pt x="2644" y="8954"/>
                  </a:lnTo>
                  <a:lnTo>
                    <a:pt x="2644" y="10073"/>
                  </a:lnTo>
                  <a:cubicBezTo>
                    <a:pt x="2644" y="10192"/>
                    <a:pt x="2739" y="10275"/>
                    <a:pt x="2858" y="10275"/>
                  </a:cubicBezTo>
                  <a:cubicBezTo>
                    <a:pt x="2977" y="10275"/>
                    <a:pt x="3073" y="10192"/>
                    <a:pt x="3073" y="10073"/>
                  </a:cubicBezTo>
                  <a:lnTo>
                    <a:pt x="3073" y="9406"/>
                  </a:lnTo>
                  <a:lnTo>
                    <a:pt x="5287" y="9406"/>
                  </a:lnTo>
                  <a:lnTo>
                    <a:pt x="5287" y="10073"/>
                  </a:lnTo>
                  <a:cubicBezTo>
                    <a:pt x="5287" y="10192"/>
                    <a:pt x="5371" y="10275"/>
                    <a:pt x="5490" y="10275"/>
                  </a:cubicBezTo>
                  <a:cubicBezTo>
                    <a:pt x="5609" y="10275"/>
                    <a:pt x="5704" y="10192"/>
                    <a:pt x="5704" y="10073"/>
                  </a:cubicBezTo>
                  <a:lnTo>
                    <a:pt x="5704" y="8954"/>
                  </a:lnTo>
                  <a:lnTo>
                    <a:pt x="13169" y="8954"/>
                  </a:lnTo>
                  <a:lnTo>
                    <a:pt x="13169" y="10073"/>
                  </a:lnTo>
                  <a:cubicBezTo>
                    <a:pt x="13169" y="10192"/>
                    <a:pt x="13264" y="10275"/>
                    <a:pt x="13383" y="10275"/>
                  </a:cubicBezTo>
                  <a:cubicBezTo>
                    <a:pt x="13503" y="10275"/>
                    <a:pt x="13586" y="10192"/>
                    <a:pt x="13586" y="10073"/>
                  </a:cubicBezTo>
                  <a:lnTo>
                    <a:pt x="13586" y="8096"/>
                  </a:lnTo>
                  <a:lnTo>
                    <a:pt x="13824" y="8096"/>
                  </a:lnTo>
                  <a:cubicBezTo>
                    <a:pt x="13943" y="8096"/>
                    <a:pt x="14038" y="8001"/>
                    <a:pt x="14038" y="7882"/>
                  </a:cubicBezTo>
                  <a:cubicBezTo>
                    <a:pt x="14003" y="7787"/>
                    <a:pt x="13919" y="7692"/>
                    <a:pt x="13800" y="7692"/>
                  </a:cubicBezTo>
                  <a:lnTo>
                    <a:pt x="12562" y="7692"/>
                  </a:lnTo>
                  <a:cubicBezTo>
                    <a:pt x="12633" y="7561"/>
                    <a:pt x="12693" y="7406"/>
                    <a:pt x="12693" y="7251"/>
                  </a:cubicBezTo>
                  <a:lnTo>
                    <a:pt x="12693" y="5322"/>
                  </a:lnTo>
                  <a:cubicBezTo>
                    <a:pt x="12693" y="4941"/>
                    <a:pt x="12443" y="4596"/>
                    <a:pt x="12074" y="4489"/>
                  </a:cubicBezTo>
                  <a:lnTo>
                    <a:pt x="11324" y="4286"/>
                  </a:lnTo>
                  <a:cubicBezTo>
                    <a:pt x="11228" y="4251"/>
                    <a:pt x="11169" y="4167"/>
                    <a:pt x="11169" y="4060"/>
                  </a:cubicBezTo>
                  <a:lnTo>
                    <a:pt x="11169" y="3893"/>
                  </a:lnTo>
                  <a:cubicBezTo>
                    <a:pt x="11240" y="3858"/>
                    <a:pt x="11300" y="3798"/>
                    <a:pt x="11359" y="3739"/>
                  </a:cubicBezTo>
                  <a:cubicBezTo>
                    <a:pt x="11657" y="3453"/>
                    <a:pt x="11824" y="3060"/>
                    <a:pt x="11824" y="2643"/>
                  </a:cubicBezTo>
                  <a:lnTo>
                    <a:pt x="11824" y="2262"/>
                  </a:lnTo>
                  <a:lnTo>
                    <a:pt x="11895" y="2096"/>
                  </a:lnTo>
                  <a:cubicBezTo>
                    <a:pt x="11979" y="1917"/>
                    <a:pt x="12026" y="1703"/>
                    <a:pt x="12026" y="1512"/>
                  </a:cubicBezTo>
                  <a:lnTo>
                    <a:pt x="12026" y="453"/>
                  </a:lnTo>
                  <a:cubicBezTo>
                    <a:pt x="12026" y="333"/>
                    <a:pt x="11943" y="250"/>
                    <a:pt x="11824" y="250"/>
                  </a:cubicBezTo>
                  <a:lnTo>
                    <a:pt x="9859" y="250"/>
                  </a:lnTo>
                  <a:cubicBezTo>
                    <a:pt x="9145" y="250"/>
                    <a:pt x="8561" y="834"/>
                    <a:pt x="8561" y="1548"/>
                  </a:cubicBezTo>
                  <a:lnTo>
                    <a:pt x="8561" y="1560"/>
                  </a:lnTo>
                  <a:cubicBezTo>
                    <a:pt x="8561" y="1727"/>
                    <a:pt x="8597" y="1881"/>
                    <a:pt x="8680" y="2036"/>
                  </a:cubicBezTo>
                  <a:lnTo>
                    <a:pt x="8788" y="2238"/>
                  </a:lnTo>
                  <a:lnTo>
                    <a:pt x="8788" y="2572"/>
                  </a:lnTo>
                  <a:cubicBezTo>
                    <a:pt x="8788" y="3108"/>
                    <a:pt x="9050" y="3584"/>
                    <a:pt x="9442" y="3870"/>
                  </a:cubicBezTo>
                  <a:lnTo>
                    <a:pt x="9442" y="4048"/>
                  </a:lnTo>
                  <a:cubicBezTo>
                    <a:pt x="9442" y="4143"/>
                    <a:pt x="9359" y="4239"/>
                    <a:pt x="9276" y="4263"/>
                  </a:cubicBezTo>
                  <a:lnTo>
                    <a:pt x="8526" y="4477"/>
                  </a:lnTo>
                  <a:cubicBezTo>
                    <a:pt x="8157" y="4584"/>
                    <a:pt x="7907" y="4917"/>
                    <a:pt x="7907" y="5310"/>
                  </a:cubicBezTo>
                  <a:lnTo>
                    <a:pt x="7907" y="5489"/>
                  </a:lnTo>
                  <a:lnTo>
                    <a:pt x="7895" y="5489"/>
                  </a:lnTo>
                  <a:cubicBezTo>
                    <a:pt x="7657" y="5489"/>
                    <a:pt x="7478" y="5679"/>
                    <a:pt x="7478" y="5906"/>
                  </a:cubicBezTo>
                  <a:lnTo>
                    <a:pt x="7478" y="7656"/>
                  </a:lnTo>
                  <a:lnTo>
                    <a:pt x="7478" y="7680"/>
                  </a:lnTo>
                  <a:lnTo>
                    <a:pt x="6442" y="7680"/>
                  </a:lnTo>
                  <a:cubicBezTo>
                    <a:pt x="6525" y="7537"/>
                    <a:pt x="6585" y="7394"/>
                    <a:pt x="6585" y="7227"/>
                  </a:cubicBezTo>
                  <a:lnTo>
                    <a:pt x="6585" y="5310"/>
                  </a:lnTo>
                  <a:cubicBezTo>
                    <a:pt x="6585" y="4917"/>
                    <a:pt x="6323" y="4584"/>
                    <a:pt x="5954" y="4477"/>
                  </a:cubicBezTo>
                  <a:lnTo>
                    <a:pt x="5216" y="4263"/>
                  </a:lnTo>
                  <a:cubicBezTo>
                    <a:pt x="5192" y="4263"/>
                    <a:pt x="5192" y="4263"/>
                    <a:pt x="5180" y="4251"/>
                  </a:cubicBezTo>
                  <a:cubicBezTo>
                    <a:pt x="5537" y="4179"/>
                    <a:pt x="5823" y="4084"/>
                    <a:pt x="6002" y="4024"/>
                  </a:cubicBezTo>
                  <a:cubicBezTo>
                    <a:pt x="6109" y="3989"/>
                    <a:pt x="6192" y="3905"/>
                    <a:pt x="6240" y="3810"/>
                  </a:cubicBezTo>
                  <a:cubicBezTo>
                    <a:pt x="6287" y="3703"/>
                    <a:pt x="6299" y="3596"/>
                    <a:pt x="6252" y="3477"/>
                  </a:cubicBezTo>
                  <a:cubicBezTo>
                    <a:pt x="6073" y="2977"/>
                    <a:pt x="5942" y="2143"/>
                    <a:pt x="5906" y="1738"/>
                  </a:cubicBezTo>
                  <a:cubicBezTo>
                    <a:pt x="5835" y="738"/>
                    <a:pt x="5097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80"/>
            <p:cNvSpPr/>
            <p:nvPr/>
          </p:nvSpPr>
          <p:spPr>
            <a:xfrm>
              <a:off x="6019323" y="2641653"/>
              <a:ext cx="13272" cy="13272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2" y="0"/>
                  </a:moveTo>
                  <a:cubicBezTo>
                    <a:pt x="95" y="0"/>
                    <a:pt x="0" y="84"/>
                    <a:pt x="0" y="203"/>
                  </a:cubicBezTo>
                  <a:cubicBezTo>
                    <a:pt x="0" y="322"/>
                    <a:pt x="95" y="417"/>
                    <a:pt x="202" y="417"/>
                  </a:cubicBezTo>
                  <a:cubicBezTo>
                    <a:pt x="322" y="417"/>
                    <a:pt x="417" y="322"/>
                    <a:pt x="417" y="203"/>
                  </a:cubicBezTo>
                  <a:cubicBezTo>
                    <a:pt x="417" y="84"/>
                    <a:pt x="322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1" name="Google Shape;12031;p80"/>
          <p:cNvGrpSpPr/>
          <p:nvPr/>
        </p:nvGrpSpPr>
        <p:grpSpPr>
          <a:xfrm>
            <a:off x="4876780" y="2243814"/>
            <a:ext cx="407774" cy="356627"/>
            <a:chOff x="4876780" y="2418064"/>
            <a:chExt cx="407774" cy="356627"/>
          </a:xfrm>
          <a:solidFill>
            <a:schemeClr val="tx1"/>
          </a:solidFill>
        </p:grpSpPr>
        <p:sp>
          <p:nvSpPr>
            <p:cNvPr id="12032" name="Google Shape;12032;p80"/>
            <p:cNvSpPr/>
            <p:nvPr/>
          </p:nvSpPr>
          <p:spPr>
            <a:xfrm>
              <a:off x="4876780" y="2455589"/>
              <a:ext cx="407774" cy="319103"/>
            </a:xfrm>
            <a:custGeom>
              <a:avLst/>
              <a:gdLst/>
              <a:ahLst/>
              <a:cxnLst/>
              <a:rect l="l" t="t" r="r" b="b"/>
              <a:pathLst>
                <a:path w="12812" h="10026" extrusionOk="0">
                  <a:moveTo>
                    <a:pt x="3608" y="393"/>
                  </a:moveTo>
                  <a:cubicBezTo>
                    <a:pt x="3942" y="393"/>
                    <a:pt x="4216" y="619"/>
                    <a:pt x="4216" y="905"/>
                  </a:cubicBezTo>
                  <a:lnTo>
                    <a:pt x="4216" y="929"/>
                  </a:lnTo>
                  <a:cubicBezTo>
                    <a:pt x="4025" y="857"/>
                    <a:pt x="3811" y="810"/>
                    <a:pt x="3608" y="810"/>
                  </a:cubicBezTo>
                  <a:cubicBezTo>
                    <a:pt x="3382" y="810"/>
                    <a:pt x="3192" y="857"/>
                    <a:pt x="2989" y="929"/>
                  </a:cubicBezTo>
                  <a:lnTo>
                    <a:pt x="2989" y="905"/>
                  </a:lnTo>
                  <a:cubicBezTo>
                    <a:pt x="2989" y="619"/>
                    <a:pt x="3275" y="393"/>
                    <a:pt x="3608" y="393"/>
                  </a:cubicBezTo>
                  <a:close/>
                  <a:moveTo>
                    <a:pt x="3620" y="1179"/>
                  </a:moveTo>
                  <a:cubicBezTo>
                    <a:pt x="4287" y="1179"/>
                    <a:pt x="4835" y="1739"/>
                    <a:pt x="4835" y="2405"/>
                  </a:cubicBezTo>
                  <a:cubicBezTo>
                    <a:pt x="4835" y="2536"/>
                    <a:pt x="4823" y="2655"/>
                    <a:pt x="4775" y="2774"/>
                  </a:cubicBezTo>
                  <a:cubicBezTo>
                    <a:pt x="4239" y="2239"/>
                    <a:pt x="3299" y="2012"/>
                    <a:pt x="3263" y="2012"/>
                  </a:cubicBezTo>
                  <a:cubicBezTo>
                    <a:pt x="3248" y="2009"/>
                    <a:pt x="3233" y="2008"/>
                    <a:pt x="3219" y="2008"/>
                  </a:cubicBezTo>
                  <a:cubicBezTo>
                    <a:pt x="3174" y="2008"/>
                    <a:pt x="3132" y="2021"/>
                    <a:pt x="3096" y="2048"/>
                  </a:cubicBezTo>
                  <a:cubicBezTo>
                    <a:pt x="3049" y="2072"/>
                    <a:pt x="3025" y="2131"/>
                    <a:pt x="3037" y="2191"/>
                  </a:cubicBezTo>
                  <a:cubicBezTo>
                    <a:pt x="3037" y="2215"/>
                    <a:pt x="3025" y="2322"/>
                    <a:pt x="2882" y="2465"/>
                  </a:cubicBezTo>
                  <a:cubicBezTo>
                    <a:pt x="2811" y="2536"/>
                    <a:pt x="2811" y="2655"/>
                    <a:pt x="2882" y="2727"/>
                  </a:cubicBezTo>
                  <a:cubicBezTo>
                    <a:pt x="2924" y="2768"/>
                    <a:pt x="2974" y="2789"/>
                    <a:pt x="3023" y="2789"/>
                  </a:cubicBezTo>
                  <a:cubicBezTo>
                    <a:pt x="3073" y="2789"/>
                    <a:pt x="3120" y="2768"/>
                    <a:pt x="3156" y="2727"/>
                  </a:cubicBezTo>
                  <a:cubicBezTo>
                    <a:pt x="3263" y="2631"/>
                    <a:pt x="3323" y="2524"/>
                    <a:pt x="3358" y="2429"/>
                  </a:cubicBezTo>
                  <a:cubicBezTo>
                    <a:pt x="3680" y="2524"/>
                    <a:pt x="4335" y="2762"/>
                    <a:pt x="4632" y="3179"/>
                  </a:cubicBezTo>
                  <a:cubicBezTo>
                    <a:pt x="4537" y="3655"/>
                    <a:pt x="4120" y="4013"/>
                    <a:pt x="3632" y="4013"/>
                  </a:cubicBezTo>
                  <a:cubicBezTo>
                    <a:pt x="3624" y="4013"/>
                    <a:pt x="3616" y="4013"/>
                    <a:pt x="3608" y="4013"/>
                  </a:cubicBezTo>
                  <a:cubicBezTo>
                    <a:pt x="3083" y="4013"/>
                    <a:pt x="2655" y="3636"/>
                    <a:pt x="2608" y="3120"/>
                  </a:cubicBezTo>
                  <a:cubicBezTo>
                    <a:pt x="2608" y="3084"/>
                    <a:pt x="2596" y="3060"/>
                    <a:pt x="2572" y="3048"/>
                  </a:cubicBezTo>
                  <a:cubicBezTo>
                    <a:pt x="2453" y="2846"/>
                    <a:pt x="2394" y="2631"/>
                    <a:pt x="2394" y="2405"/>
                  </a:cubicBezTo>
                  <a:cubicBezTo>
                    <a:pt x="2394" y="1739"/>
                    <a:pt x="2953" y="1179"/>
                    <a:pt x="3620" y="1179"/>
                  </a:cubicBezTo>
                  <a:close/>
                  <a:moveTo>
                    <a:pt x="4013" y="4334"/>
                  </a:moveTo>
                  <a:lnTo>
                    <a:pt x="4013" y="4536"/>
                  </a:lnTo>
                  <a:cubicBezTo>
                    <a:pt x="4025" y="4596"/>
                    <a:pt x="4037" y="4667"/>
                    <a:pt x="4061" y="4715"/>
                  </a:cubicBezTo>
                  <a:lnTo>
                    <a:pt x="3882" y="4870"/>
                  </a:lnTo>
                  <a:cubicBezTo>
                    <a:pt x="3805" y="4947"/>
                    <a:pt x="3701" y="4986"/>
                    <a:pt x="3598" y="4986"/>
                  </a:cubicBezTo>
                  <a:cubicBezTo>
                    <a:pt x="3495" y="4986"/>
                    <a:pt x="3394" y="4947"/>
                    <a:pt x="3323" y="4870"/>
                  </a:cubicBezTo>
                  <a:lnTo>
                    <a:pt x="3144" y="4715"/>
                  </a:lnTo>
                  <a:cubicBezTo>
                    <a:pt x="3168" y="4656"/>
                    <a:pt x="3180" y="4596"/>
                    <a:pt x="3180" y="4536"/>
                  </a:cubicBezTo>
                  <a:lnTo>
                    <a:pt x="3180" y="4334"/>
                  </a:lnTo>
                  <a:cubicBezTo>
                    <a:pt x="3323" y="4382"/>
                    <a:pt x="3454" y="4394"/>
                    <a:pt x="3596" y="4394"/>
                  </a:cubicBezTo>
                  <a:cubicBezTo>
                    <a:pt x="3751" y="4394"/>
                    <a:pt x="3882" y="4382"/>
                    <a:pt x="4013" y="4334"/>
                  </a:cubicBezTo>
                  <a:close/>
                  <a:moveTo>
                    <a:pt x="6013" y="5977"/>
                  </a:moveTo>
                  <a:lnTo>
                    <a:pt x="6013" y="5989"/>
                  </a:lnTo>
                  <a:lnTo>
                    <a:pt x="6025" y="7596"/>
                  </a:lnTo>
                  <a:cubicBezTo>
                    <a:pt x="6025" y="7596"/>
                    <a:pt x="6025" y="7608"/>
                    <a:pt x="6013" y="7608"/>
                  </a:cubicBezTo>
                  <a:lnTo>
                    <a:pt x="3620" y="7608"/>
                  </a:lnTo>
                  <a:cubicBezTo>
                    <a:pt x="3620" y="7608"/>
                    <a:pt x="3608" y="7608"/>
                    <a:pt x="3608" y="7596"/>
                  </a:cubicBezTo>
                  <a:lnTo>
                    <a:pt x="3608" y="5989"/>
                  </a:lnTo>
                  <a:cubicBezTo>
                    <a:pt x="3608" y="5989"/>
                    <a:pt x="3608" y="5977"/>
                    <a:pt x="3620" y="5977"/>
                  </a:cubicBezTo>
                  <a:close/>
                  <a:moveTo>
                    <a:pt x="4358" y="4941"/>
                  </a:moveTo>
                  <a:lnTo>
                    <a:pt x="4989" y="5263"/>
                  </a:lnTo>
                  <a:cubicBezTo>
                    <a:pt x="5120" y="5334"/>
                    <a:pt x="5216" y="5465"/>
                    <a:pt x="5216" y="5620"/>
                  </a:cubicBezTo>
                  <a:lnTo>
                    <a:pt x="3608" y="5620"/>
                  </a:lnTo>
                  <a:cubicBezTo>
                    <a:pt x="3394" y="5620"/>
                    <a:pt x="3215" y="5799"/>
                    <a:pt x="3215" y="6001"/>
                  </a:cubicBezTo>
                  <a:lnTo>
                    <a:pt x="3215" y="6822"/>
                  </a:lnTo>
                  <a:lnTo>
                    <a:pt x="2787" y="6822"/>
                  </a:lnTo>
                  <a:lnTo>
                    <a:pt x="2787" y="6060"/>
                  </a:lnTo>
                  <a:cubicBezTo>
                    <a:pt x="2787" y="5965"/>
                    <a:pt x="2692" y="5870"/>
                    <a:pt x="2596" y="5870"/>
                  </a:cubicBezTo>
                  <a:cubicBezTo>
                    <a:pt x="2489" y="5870"/>
                    <a:pt x="2394" y="5965"/>
                    <a:pt x="2394" y="6060"/>
                  </a:cubicBezTo>
                  <a:lnTo>
                    <a:pt x="2394" y="7013"/>
                  </a:lnTo>
                  <a:cubicBezTo>
                    <a:pt x="2394" y="7120"/>
                    <a:pt x="2489" y="7203"/>
                    <a:pt x="2596" y="7203"/>
                  </a:cubicBezTo>
                  <a:lnTo>
                    <a:pt x="3203" y="7203"/>
                  </a:lnTo>
                  <a:lnTo>
                    <a:pt x="3203" y="7620"/>
                  </a:lnTo>
                  <a:lnTo>
                    <a:pt x="3203" y="7644"/>
                  </a:lnTo>
                  <a:lnTo>
                    <a:pt x="2382" y="7644"/>
                  </a:lnTo>
                  <a:cubicBezTo>
                    <a:pt x="2156" y="7644"/>
                    <a:pt x="1965" y="7465"/>
                    <a:pt x="1965" y="7227"/>
                  </a:cubicBezTo>
                  <a:lnTo>
                    <a:pt x="1965" y="5632"/>
                  </a:lnTo>
                  <a:lnTo>
                    <a:pt x="2001" y="5632"/>
                  </a:lnTo>
                  <a:cubicBezTo>
                    <a:pt x="2001" y="5465"/>
                    <a:pt x="2084" y="5334"/>
                    <a:pt x="2215" y="5263"/>
                  </a:cubicBezTo>
                  <a:lnTo>
                    <a:pt x="2846" y="4941"/>
                  </a:lnTo>
                  <a:lnTo>
                    <a:pt x="3073" y="5156"/>
                  </a:lnTo>
                  <a:cubicBezTo>
                    <a:pt x="3215" y="5298"/>
                    <a:pt x="3406" y="5382"/>
                    <a:pt x="3608" y="5382"/>
                  </a:cubicBezTo>
                  <a:cubicBezTo>
                    <a:pt x="3799" y="5382"/>
                    <a:pt x="3989" y="5298"/>
                    <a:pt x="4144" y="5156"/>
                  </a:cubicBezTo>
                  <a:lnTo>
                    <a:pt x="4358" y="4941"/>
                  </a:lnTo>
                  <a:close/>
                  <a:moveTo>
                    <a:pt x="12026" y="7989"/>
                  </a:moveTo>
                  <a:lnTo>
                    <a:pt x="12026" y="8418"/>
                  </a:lnTo>
                  <a:lnTo>
                    <a:pt x="787" y="8418"/>
                  </a:lnTo>
                  <a:lnTo>
                    <a:pt x="787" y="7989"/>
                  </a:lnTo>
                  <a:close/>
                  <a:moveTo>
                    <a:pt x="3608" y="0"/>
                  </a:moveTo>
                  <a:cubicBezTo>
                    <a:pt x="3049" y="0"/>
                    <a:pt x="2620" y="405"/>
                    <a:pt x="2620" y="893"/>
                  </a:cubicBezTo>
                  <a:cubicBezTo>
                    <a:pt x="2620" y="977"/>
                    <a:pt x="2632" y="1060"/>
                    <a:pt x="2656" y="1131"/>
                  </a:cubicBezTo>
                  <a:cubicBezTo>
                    <a:pt x="2263" y="1417"/>
                    <a:pt x="2013" y="1881"/>
                    <a:pt x="2013" y="2405"/>
                  </a:cubicBezTo>
                  <a:cubicBezTo>
                    <a:pt x="2013" y="2679"/>
                    <a:pt x="2084" y="2953"/>
                    <a:pt x="2215" y="3191"/>
                  </a:cubicBezTo>
                  <a:cubicBezTo>
                    <a:pt x="2275" y="3596"/>
                    <a:pt x="2501" y="3917"/>
                    <a:pt x="2799" y="4144"/>
                  </a:cubicBezTo>
                  <a:lnTo>
                    <a:pt x="2799" y="4525"/>
                  </a:lnTo>
                  <a:lnTo>
                    <a:pt x="2799" y="4548"/>
                  </a:lnTo>
                  <a:lnTo>
                    <a:pt x="2037" y="4917"/>
                  </a:lnTo>
                  <a:cubicBezTo>
                    <a:pt x="1775" y="5048"/>
                    <a:pt x="1608" y="5322"/>
                    <a:pt x="1608" y="5620"/>
                  </a:cubicBezTo>
                  <a:lnTo>
                    <a:pt x="1608" y="7215"/>
                  </a:lnTo>
                  <a:cubicBezTo>
                    <a:pt x="1608" y="7358"/>
                    <a:pt x="1656" y="7513"/>
                    <a:pt x="1727" y="7632"/>
                  </a:cubicBezTo>
                  <a:lnTo>
                    <a:pt x="191" y="7632"/>
                  </a:lnTo>
                  <a:cubicBezTo>
                    <a:pt x="96" y="7632"/>
                    <a:pt x="1" y="7715"/>
                    <a:pt x="1" y="7823"/>
                  </a:cubicBezTo>
                  <a:cubicBezTo>
                    <a:pt x="1" y="7930"/>
                    <a:pt x="96" y="8013"/>
                    <a:pt x="191" y="8013"/>
                  </a:cubicBezTo>
                  <a:lnTo>
                    <a:pt x="406" y="8013"/>
                  </a:lnTo>
                  <a:lnTo>
                    <a:pt x="406" y="9835"/>
                  </a:lnTo>
                  <a:cubicBezTo>
                    <a:pt x="406" y="9930"/>
                    <a:pt x="489" y="10025"/>
                    <a:pt x="596" y="10025"/>
                  </a:cubicBezTo>
                  <a:cubicBezTo>
                    <a:pt x="703" y="10025"/>
                    <a:pt x="787" y="9930"/>
                    <a:pt x="787" y="9835"/>
                  </a:cubicBezTo>
                  <a:lnTo>
                    <a:pt x="787" y="8823"/>
                  </a:lnTo>
                  <a:lnTo>
                    <a:pt x="12026" y="8823"/>
                  </a:lnTo>
                  <a:lnTo>
                    <a:pt x="12026" y="9835"/>
                  </a:lnTo>
                  <a:cubicBezTo>
                    <a:pt x="12026" y="9930"/>
                    <a:pt x="12121" y="10025"/>
                    <a:pt x="12217" y="10025"/>
                  </a:cubicBezTo>
                  <a:cubicBezTo>
                    <a:pt x="12324" y="10025"/>
                    <a:pt x="12419" y="9930"/>
                    <a:pt x="12419" y="9835"/>
                  </a:cubicBezTo>
                  <a:lnTo>
                    <a:pt x="12419" y="8013"/>
                  </a:lnTo>
                  <a:lnTo>
                    <a:pt x="12621" y="8013"/>
                  </a:lnTo>
                  <a:cubicBezTo>
                    <a:pt x="12728" y="8013"/>
                    <a:pt x="12812" y="7930"/>
                    <a:pt x="12812" y="7823"/>
                  </a:cubicBezTo>
                  <a:cubicBezTo>
                    <a:pt x="12800" y="7704"/>
                    <a:pt x="12717" y="7632"/>
                    <a:pt x="12609" y="7632"/>
                  </a:cubicBezTo>
                  <a:lnTo>
                    <a:pt x="6406" y="7632"/>
                  </a:lnTo>
                  <a:lnTo>
                    <a:pt x="6406" y="7608"/>
                  </a:lnTo>
                  <a:lnTo>
                    <a:pt x="6406" y="6001"/>
                  </a:lnTo>
                  <a:cubicBezTo>
                    <a:pt x="6406" y="5799"/>
                    <a:pt x="6228" y="5620"/>
                    <a:pt x="6013" y="5620"/>
                  </a:cubicBezTo>
                  <a:lnTo>
                    <a:pt x="5597" y="5620"/>
                  </a:lnTo>
                  <a:cubicBezTo>
                    <a:pt x="5597" y="5322"/>
                    <a:pt x="5430" y="5048"/>
                    <a:pt x="5168" y="4917"/>
                  </a:cubicBezTo>
                  <a:lnTo>
                    <a:pt x="4406" y="4548"/>
                  </a:lnTo>
                  <a:lnTo>
                    <a:pt x="4406" y="4525"/>
                  </a:lnTo>
                  <a:lnTo>
                    <a:pt x="4406" y="4144"/>
                  </a:lnTo>
                  <a:cubicBezTo>
                    <a:pt x="4716" y="3929"/>
                    <a:pt x="4942" y="3596"/>
                    <a:pt x="4989" y="3191"/>
                  </a:cubicBezTo>
                  <a:cubicBezTo>
                    <a:pt x="5120" y="2953"/>
                    <a:pt x="5192" y="2667"/>
                    <a:pt x="5192" y="2405"/>
                  </a:cubicBezTo>
                  <a:cubicBezTo>
                    <a:pt x="5192" y="1881"/>
                    <a:pt x="4942" y="1417"/>
                    <a:pt x="4561" y="1131"/>
                  </a:cubicBezTo>
                  <a:cubicBezTo>
                    <a:pt x="4585" y="1060"/>
                    <a:pt x="4585" y="988"/>
                    <a:pt x="4585" y="893"/>
                  </a:cubicBezTo>
                  <a:cubicBezTo>
                    <a:pt x="4585" y="405"/>
                    <a:pt x="4144" y="0"/>
                    <a:pt x="3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0"/>
            <p:cNvSpPr/>
            <p:nvPr/>
          </p:nvSpPr>
          <p:spPr>
            <a:xfrm>
              <a:off x="5017012" y="2666287"/>
              <a:ext cx="25016" cy="12158"/>
            </a:xfrm>
            <a:custGeom>
              <a:avLst/>
              <a:gdLst/>
              <a:ahLst/>
              <a:cxnLst/>
              <a:rect l="l" t="t" r="r" b="b"/>
              <a:pathLst>
                <a:path w="786" h="382" extrusionOk="0">
                  <a:moveTo>
                    <a:pt x="191" y="0"/>
                  </a:moveTo>
                  <a:cubicBezTo>
                    <a:pt x="83" y="0"/>
                    <a:pt x="0" y="83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595" y="381"/>
                  </a:lnTo>
                  <a:cubicBezTo>
                    <a:pt x="702" y="381"/>
                    <a:pt x="786" y="298"/>
                    <a:pt x="786" y="191"/>
                  </a:cubicBezTo>
                  <a:cubicBezTo>
                    <a:pt x="786" y="83"/>
                    <a:pt x="702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0"/>
            <p:cNvSpPr/>
            <p:nvPr/>
          </p:nvSpPr>
          <p:spPr>
            <a:xfrm>
              <a:off x="5068159" y="2418064"/>
              <a:ext cx="203155" cy="198222"/>
            </a:xfrm>
            <a:custGeom>
              <a:avLst/>
              <a:gdLst/>
              <a:ahLst/>
              <a:cxnLst/>
              <a:rect l="l" t="t" r="r" b="b"/>
              <a:pathLst>
                <a:path w="6383" h="6228" extrusionOk="0">
                  <a:moveTo>
                    <a:pt x="5608" y="346"/>
                  </a:moveTo>
                  <a:cubicBezTo>
                    <a:pt x="5834" y="346"/>
                    <a:pt x="6025" y="524"/>
                    <a:pt x="6025" y="762"/>
                  </a:cubicBezTo>
                  <a:lnTo>
                    <a:pt x="6025" y="3989"/>
                  </a:lnTo>
                  <a:lnTo>
                    <a:pt x="6013" y="3989"/>
                  </a:lnTo>
                  <a:cubicBezTo>
                    <a:pt x="6013" y="4203"/>
                    <a:pt x="5834" y="4406"/>
                    <a:pt x="5596" y="4406"/>
                  </a:cubicBezTo>
                  <a:lnTo>
                    <a:pt x="3203" y="4406"/>
                  </a:lnTo>
                  <a:cubicBezTo>
                    <a:pt x="3156" y="4406"/>
                    <a:pt x="3132" y="4418"/>
                    <a:pt x="3096" y="4430"/>
                  </a:cubicBezTo>
                  <a:lnTo>
                    <a:pt x="1310" y="5727"/>
                  </a:lnTo>
                  <a:lnTo>
                    <a:pt x="1584" y="4620"/>
                  </a:lnTo>
                  <a:cubicBezTo>
                    <a:pt x="1596" y="4561"/>
                    <a:pt x="1584" y="4501"/>
                    <a:pt x="1548" y="4465"/>
                  </a:cubicBezTo>
                  <a:cubicBezTo>
                    <a:pt x="1512" y="4418"/>
                    <a:pt x="1465" y="4382"/>
                    <a:pt x="1405" y="4382"/>
                  </a:cubicBezTo>
                  <a:lnTo>
                    <a:pt x="810" y="4382"/>
                  </a:lnTo>
                  <a:cubicBezTo>
                    <a:pt x="584" y="4382"/>
                    <a:pt x="393" y="4203"/>
                    <a:pt x="393" y="3965"/>
                  </a:cubicBezTo>
                  <a:lnTo>
                    <a:pt x="393" y="762"/>
                  </a:lnTo>
                  <a:cubicBezTo>
                    <a:pt x="393" y="548"/>
                    <a:pt x="572" y="346"/>
                    <a:pt x="810" y="346"/>
                  </a:cubicBezTo>
                  <a:close/>
                  <a:moveTo>
                    <a:pt x="786" y="0"/>
                  </a:moveTo>
                  <a:cubicBezTo>
                    <a:pt x="358" y="0"/>
                    <a:pt x="0" y="358"/>
                    <a:pt x="0" y="786"/>
                  </a:cubicBezTo>
                  <a:lnTo>
                    <a:pt x="0" y="3989"/>
                  </a:lnTo>
                  <a:cubicBezTo>
                    <a:pt x="0" y="4418"/>
                    <a:pt x="358" y="4775"/>
                    <a:pt x="786" y="4775"/>
                  </a:cubicBezTo>
                  <a:lnTo>
                    <a:pt x="1143" y="4775"/>
                  </a:lnTo>
                  <a:lnTo>
                    <a:pt x="881" y="5870"/>
                  </a:lnTo>
                  <a:cubicBezTo>
                    <a:pt x="846" y="5989"/>
                    <a:pt x="893" y="6108"/>
                    <a:pt x="1000" y="6192"/>
                  </a:cubicBezTo>
                  <a:cubicBezTo>
                    <a:pt x="1048" y="6216"/>
                    <a:pt x="1108" y="6227"/>
                    <a:pt x="1167" y="6227"/>
                  </a:cubicBezTo>
                  <a:cubicBezTo>
                    <a:pt x="1227" y="6227"/>
                    <a:pt x="1286" y="6216"/>
                    <a:pt x="1322" y="6168"/>
                  </a:cubicBezTo>
                  <a:lnTo>
                    <a:pt x="3263" y="4775"/>
                  </a:lnTo>
                  <a:lnTo>
                    <a:pt x="5596" y="4775"/>
                  </a:lnTo>
                  <a:cubicBezTo>
                    <a:pt x="6025" y="4775"/>
                    <a:pt x="6382" y="4418"/>
                    <a:pt x="6382" y="3989"/>
                  </a:cubicBezTo>
                  <a:lnTo>
                    <a:pt x="6382" y="786"/>
                  </a:lnTo>
                  <a:cubicBezTo>
                    <a:pt x="6382" y="358"/>
                    <a:pt x="6025" y="0"/>
                    <a:pt x="5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0"/>
            <p:cNvSpPr/>
            <p:nvPr/>
          </p:nvSpPr>
          <p:spPr>
            <a:xfrm>
              <a:off x="5106415" y="2456353"/>
              <a:ext cx="31509" cy="12158"/>
            </a:xfrm>
            <a:custGeom>
              <a:avLst/>
              <a:gdLst/>
              <a:ahLst/>
              <a:cxnLst/>
              <a:rect l="l" t="t" r="r" b="b"/>
              <a:pathLst>
                <a:path w="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799" y="381"/>
                  </a:lnTo>
                  <a:cubicBezTo>
                    <a:pt x="894" y="381"/>
                    <a:pt x="989" y="298"/>
                    <a:pt x="989" y="191"/>
                  </a:cubicBezTo>
                  <a:cubicBezTo>
                    <a:pt x="989" y="83"/>
                    <a:pt x="894" y="0"/>
                    <a:pt x="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80"/>
            <p:cNvSpPr/>
            <p:nvPr/>
          </p:nvSpPr>
          <p:spPr>
            <a:xfrm>
              <a:off x="5151133" y="2456353"/>
              <a:ext cx="82274" cy="12158"/>
            </a:xfrm>
            <a:custGeom>
              <a:avLst/>
              <a:gdLst/>
              <a:ahLst/>
              <a:cxnLst/>
              <a:rect l="l" t="t" r="r" b="b"/>
              <a:pathLst>
                <a:path w="2585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2394" y="381"/>
                  </a:lnTo>
                  <a:cubicBezTo>
                    <a:pt x="2501" y="381"/>
                    <a:pt x="2584" y="298"/>
                    <a:pt x="2584" y="191"/>
                  </a:cubicBezTo>
                  <a:cubicBezTo>
                    <a:pt x="2584" y="83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80"/>
            <p:cNvSpPr/>
            <p:nvPr/>
          </p:nvSpPr>
          <p:spPr>
            <a:xfrm>
              <a:off x="5106415" y="2488180"/>
              <a:ext cx="126992" cy="12158"/>
            </a:xfrm>
            <a:custGeom>
              <a:avLst/>
              <a:gdLst/>
              <a:ahLst/>
              <a:cxnLst/>
              <a:rect l="l" t="t" r="r" b="b"/>
              <a:pathLst>
                <a:path w="3990" h="382" extrusionOk="0">
                  <a:moveTo>
                    <a:pt x="203" y="0"/>
                  </a:moveTo>
                  <a:cubicBezTo>
                    <a:pt x="96" y="0"/>
                    <a:pt x="1" y="83"/>
                    <a:pt x="1" y="191"/>
                  </a:cubicBezTo>
                  <a:cubicBezTo>
                    <a:pt x="1" y="298"/>
                    <a:pt x="96" y="381"/>
                    <a:pt x="203" y="381"/>
                  </a:cubicBezTo>
                  <a:lnTo>
                    <a:pt x="3799" y="381"/>
                  </a:lnTo>
                  <a:cubicBezTo>
                    <a:pt x="3906" y="381"/>
                    <a:pt x="3989" y="298"/>
                    <a:pt x="3989" y="191"/>
                  </a:cubicBezTo>
                  <a:cubicBezTo>
                    <a:pt x="3978" y="83"/>
                    <a:pt x="3906" y="0"/>
                    <a:pt x="3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0"/>
            <p:cNvSpPr/>
            <p:nvPr/>
          </p:nvSpPr>
          <p:spPr>
            <a:xfrm>
              <a:off x="5106415" y="2519626"/>
              <a:ext cx="82656" cy="12540"/>
            </a:xfrm>
            <a:custGeom>
              <a:avLst/>
              <a:gdLst/>
              <a:ahLst/>
              <a:cxnLst/>
              <a:rect l="l" t="t" r="r" b="b"/>
              <a:pathLst>
                <a:path w="2597" h="394" extrusionOk="0">
                  <a:moveTo>
                    <a:pt x="203" y="0"/>
                  </a:moveTo>
                  <a:cubicBezTo>
                    <a:pt x="96" y="0"/>
                    <a:pt x="1" y="96"/>
                    <a:pt x="1" y="203"/>
                  </a:cubicBezTo>
                  <a:cubicBezTo>
                    <a:pt x="1" y="298"/>
                    <a:pt x="96" y="393"/>
                    <a:pt x="203" y="393"/>
                  </a:cubicBezTo>
                  <a:lnTo>
                    <a:pt x="2394" y="393"/>
                  </a:lnTo>
                  <a:cubicBezTo>
                    <a:pt x="2501" y="393"/>
                    <a:pt x="2596" y="298"/>
                    <a:pt x="2596" y="203"/>
                  </a:cubicBezTo>
                  <a:cubicBezTo>
                    <a:pt x="2585" y="96"/>
                    <a:pt x="2501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0"/>
            <p:cNvSpPr/>
            <p:nvPr/>
          </p:nvSpPr>
          <p:spPr>
            <a:xfrm>
              <a:off x="5202312" y="2519626"/>
              <a:ext cx="31095" cy="12540"/>
            </a:xfrm>
            <a:custGeom>
              <a:avLst/>
              <a:gdLst/>
              <a:ahLst/>
              <a:cxnLst/>
              <a:rect l="l" t="t" r="r" b="b"/>
              <a:pathLst>
                <a:path w="977" h="394" extrusionOk="0">
                  <a:moveTo>
                    <a:pt x="191" y="0"/>
                  </a:moveTo>
                  <a:cubicBezTo>
                    <a:pt x="84" y="0"/>
                    <a:pt x="0" y="96"/>
                    <a:pt x="0" y="203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786" y="393"/>
                  </a:lnTo>
                  <a:cubicBezTo>
                    <a:pt x="893" y="393"/>
                    <a:pt x="976" y="298"/>
                    <a:pt x="976" y="203"/>
                  </a:cubicBezTo>
                  <a:cubicBezTo>
                    <a:pt x="965" y="96"/>
                    <a:pt x="893" y="0"/>
                    <a:pt x="7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40" name="Google Shape;12040;p80"/>
          <p:cNvGrpSpPr/>
          <p:nvPr/>
        </p:nvGrpSpPr>
        <p:grpSpPr>
          <a:xfrm>
            <a:off x="7070872" y="2236621"/>
            <a:ext cx="398321" cy="371013"/>
            <a:chOff x="7070872" y="2410871"/>
            <a:chExt cx="398321" cy="371013"/>
          </a:xfrm>
          <a:solidFill>
            <a:schemeClr val="tx1"/>
          </a:solidFill>
        </p:grpSpPr>
        <p:sp>
          <p:nvSpPr>
            <p:cNvPr id="12041" name="Google Shape;12041;p80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80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80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4" name="Google Shape;12044;p80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45" name="Google Shape;12045;p80"/>
          <p:cNvSpPr/>
          <p:nvPr/>
        </p:nvSpPr>
        <p:spPr>
          <a:xfrm>
            <a:off x="6238328" y="2259346"/>
            <a:ext cx="316461" cy="324036"/>
          </a:xfrm>
          <a:custGeom>
            <a:avLst/>
            <a:gdLst/>
            <a:ahLst/>
            <a:cxnLst/>
            <a:rect l="l" t="t" r="r" b="b"/>
            <a:pathLst>
              <a:path w="9943" h="10181" extrusionOk="0">
                <a:moveTo>
                  <a:pt x="7883" y="536"/>
                </a:moveTo>
                <a:lnTo>
                  <a:pt x="9264" y="1918"/>
                </a:lnTo>
                <a:lnTo>
                  <a:pt x="7883" y="1918"/>
                </a:lnTo>
                <a:lnTo>
                  <a:pt x="7883" y="536"/>
                </a:lnTo>
                <a:close/>
                <a:moveTo>
                  <a:pt x="6442" y="1537"/>
                </a:moveTo>
                <a:lnTo>
                  <a:pt x="7823" y="2918"/>
                </a:lnTo>
                <a:lnTo>
                  <a:pt x="6442" y="2918"/>
                </a:lnTo>
                <a:lnTo>
                  <a:pt x="6442" y="1537"/>
                </a:lnTo>
                <a:close/>
                <a:moveTo>
                  <a:pt x="2954" y="5323"/>
                </a:moveTo>
                <a:cubicBezTo>
                  <a:pt x="3489" y="5323"/>
                  <a:pt x="3918" y="5799"/>
                  <a:pt x="3918" y="6394"/>
                </a:cubicBezTo>
                <a:lnTo>
                  <a:pt x="3930" y="6478"/>
                </a:lnTo>
                <a:cubicBezTo>
                  <a:pt x="3906" y="6478"/>
                  <a:pt x="3906" y="6478"/>
                  <a:pt x="3894" y="6490"/>
                </a:cubicBezTo>
                <a:cubicBezTo>
                  <a:pt x="3585" y="6418"/>
                  <a:pt x="3489" y="5966"/>
                  <a:pt x="3489" y="5966"/>
                </a:cubicBezTo>
                <a:cubicBezTo>
                  <a:pt x="3477" y="5906"/>
                  <a:pt x="3430" y="5847"/>
                  <a:pt x="3358" y="5835"/>
                </a:cubicBezTo>
                <a:cubicBezTo>
                  <a:pt x="3348" y="5833"/>
                  <a:pt x="3338" y="5832"/>
                  <a:pt x="3328" y="5832"/>
                </a:cubicBezTo>
                <a:cubicBezTo>
                  <a:pt x="3276" y="5832"/>
                  <a:pt x="3221" y="5857"/>
                  <a:pt x="3192" y="5906"/>
                </a:cubicBezTo>
                <a:cubicBezTo>
                  <a:pt x="2823" y="6478"/>
                  <a:pt x="1989" y="6490"/>
                  <a:pt x="1977" y="6490"/>
                </a:cubicBezTo>
                <a:lnTo>
                  <a:pt x="1930" y="6490"/>
                </a:lnTo>
                <a:cubicBezTo>
                  <a:pt x="1918" y="6490"/>
                  <a:pt x="1894" y="6490"/>
                  <a:pt x="1894" y="6478"/>
                </a:cubicBezTo>
                <a:lnTo>
                  <a:pt x="1894" y="6394"/>
                </a:lnTo>
                <a:cubicBezTo>
                  <a:pt x="1894" y="5799"/>
                  <a:pt x="2334" y="5323"/>
                  <a:pt x="2870" y="5323"/>
                </a:cubicBezTo>
                <a:close/>
                <a:moveTo>
                  <a:pt x="1668" y="6906"/>
                </a:moveTo>
                <a:cubicBezTo>
                  <a:pt x="1680" y="6906"/>
                  <a:pt x="1692" y="6918"/>
                  <a:pt x="1703" y="6918"/>
                </a:cubicBezTo>
                <a:lnTo>
                  <a:pt x="1703" y="7097"/>
                </a:lnTo>
                <a:cubicBezTo>
                  <a:pt x="1727" y="7132"/>
                  <a:pt x="1727" y="7192"/>
                  <a:pt x="1727" y="7228"/>
                </a:cubicBezTo>
                <a:cubicBezTo>
                  <a:pt x="1644" y="7216"/>
                  <a:pt x="1584" y="7144"/>
                  <a:pt x="1584" y="7049"/>
                </a:cubicBezTo>
                <a:cubicBezTo>
                  <a:pt x="1584" y="6990"/>
                  <a:pt x="1620" y="6930"/>
                  <a:pt x="1668" y="6906"/>
                </a:cubicBezTo>
                <a:close/>
                <a:moveTo>
                  <a:pt x="4168" y="6894"/>
                </a:moveTo>
                <a:cubicBezTo>
                  <a:pt x="4204" y="6918"/>
                  <a:pt x="4239" y="6978"/>
                  <a:pt x="4239" y="7037"/>
                </a:cubicBezTo>
                <a:cubicBezTo>
                  <a:pt x="4228" y="7144"/>
                  <a:pt x="4180" y="7216"/>
                  <a:pt x="4109" y="7228"/>
                </a:cubicBezTo>
                <a:cubicBezTo>
                  <a:pt x="4109" y="7192"/>
                  <a:pt x="4120" y="7132"/>
                  <a:pt x="4120" y="7085"/>
                </a:cubicBezTo>
                <a:lnTo>
                  <a:pt x="4120" y="6906"/>
                </a:lnTo>
                <a:cubicBezTo>
                  <a:pt x="4132" y="6906"/>
                  <a:pt x="4144" y="6906"/>
                  <a:pt x="4168" y="6894"/>
                </a:cubicBezTo>
                <a:close/>
                <a:moveTo>
                  <a:pt x="3251" y="6311"/>
                </a:moveTo>
                <a:cubicBezTo>
                  <a:pt x="3347" y="6490"/>
                  <a:pt x="3513" y="6716"/>
                  <a:pt x="3775" y="6787"/>
                </a:cubicBezTo>
                <a:lnTo>
                  <a:pt x="3775" y="7085"/>
                </a:lnTo>
                <a:cubicBezTo>
                  <a:pt x="3775" y="7561"/>
                  <a:pt x="3430" y="7942"/>
                  <a:pt x="3001" y="7942"/>
                </a:cubicBezTo>
                <a:lnTo>
                  <a:pt x="2787" y="7942"/>
                </a:lnTo>
                <a:cubicBezTo>
                  <a:pt x="2358" y="7942"/>
                  <a:pt x="2013" y="7561"/>
                  <a:pt x="2013" y="7085"/>
                </a:cubicBezTo>
                <a:lnTo>
                  <a:pt x="2013" y="6799"/>
                </a:lnTo>
                <a:lnTo>
                  <a:pt x="2037" y="6799"/>
                </a:lnTo>
                <a:cubicBezTo>
                  <a:pt x="2227" y="6787"/>
                  <a:pt x="2835" y="6728"/>
                  <a:pt x="3251" y="6311"/>
                </a:cubicBezTo>
                <a:close/>
                <a:moveTo>
                  <a:pt x="3013" y="8240"/>
                </a:moveTo>
                <a:cubicBezTo>
                  <a:pt x="3061" y="8264"/>
                  <a:pt x="3108" y="8264"/>
                  <a:pt x="3156" y="8264"/>
                </a:cubicBezTo>
                <a:lnTo>
                  <a:pt x="3156" y="8418"/>
                </a:lnTo>
                <a:lnTo>
                  <a:pt x="2918" y="8656"/>
                </a:lnTo>
                <a:lnTo>
                  <a:pt x="2692" y="8442"/>
                </a:lnTo>
                <a:lnTo>
                  <a:pt x="2692" y="8240"/>
                </a:lnTo>
                <a:close/>
                <a:moveTo>
                  <a:pt x="7597" y="334"/>
                </a:moveTo>
                <a:lnTo>
                  <a:pt x="7597" y="2108"/>
                </a:lnTo>
                <a:cubicBezTo>
                  <a:pt x="7597" y="2203"/>
                  <a:pt x="7680" y="2275"/>
                  <a:pt x="7764" y="2275"/>
                </a:cubicBezTo>
                <a:lnTo>
                  <a:pt x="9538" y="2275"/>
                </a:lnTo>
                <a:lnTo>
                  <a:pt x="9538" y="8871"/>
                </a:lnTo>
                <a:lnTo>
                  <a:pt x="8359" y="8871"/>
                </a:lnTo>
                <a:lnTo>
                  <a:pt x="8359" y="3084"/>
                </a:lnTo>
                <a:lnTo>
                  <a:pt x="8359" y="3061"/>
                </a:lnTo>
                <a:lnTo>
                  <a:pt x="8359" y="3049"/>
                </a:lnTo>
                <a:cubicBezTo>
                  <a:pt x="8359" y="3049"/>
                  <a:pt x="8359" y="3037"/>
                  <a:pt x="8347" y="3037"/>
                </a:cubicBezTo>
                <a:cubicBezTo>
                  <a:pt x="8347" y="3037"/>
                  <a:pt x="8347" y="3013"/>
                  <a:pt x="8335" y="3013"/>
                </a:cubicBezTo>
                <a:lnTo>
                  <a:pt x="8311" y="3001"/>
                </a:lnTo>
                <a:lnTo>
                  <a:pt x="6383" y="1072"/>
                </a:lnTo>
                <a:lnTo>
                  <a:pt x="6371" y="1048"/>
                </a:lnTo>
                <a:lnTo>
                  <a:pt x="6347" y="1036"/>
                </a:lnTo>
                <a:cubicBezTo>
                  <a:pt x="6347" y="1036"/>
                  <a:pt x="6335" y="1036"/>
                  <a:pt x="6335" y="1025"/>
                </a:cubicBezTo>
                <a:lnTo>
                  <a:pt x="3882" y="1025"/>
                </a:lnTo>
                <a:lnTo>
                  <a:pt x="3882" y="334"/>
                </a:lnTo>
                <a:close/>
                <a:moveTo>
                  <a:pt x="6085" y="1334"/>
                </a:moveTo>
                <a:lnTo>
                  <a:pt x="6085" y="3108"/>
                </a:lnTo>
                <a:cubicBezTo>
                  <a:pt x="6085" y="3192"/>
                  <a:pt x="6156" y="3275"/>
                  <a:pt x="6240" y="3275"/>
                </a:cubicBezTo>
                <a:lnTo>
                  <a:pt x="8014" y="3275"/>
                </a:lnTo>
                <a:lnTo>
                  <a:pt x="8049" y="9883"/>
                </a:lnTo>
                <a:lnTo>
                  <a:pt x="4311" y="9883"/>
                </a:lnTo>
                <a:cubicBezTo>
                  <a:pt x="5192" y="9407"/>
                  <a:pt x="5811" y="8502"/>
                  <a:pt x="5871" y="7430"/>
                </a:cubicBezTo>
                <a:lnTo>
                  <a:pt x="5871" y="7406"/>
                </a:lnTo>
                <a:lnTo>
                  <a:pt x="5871" y="7347"/>
                </a:lnTo>
                <a:lnTo>
                  <a:pt x="5871" y="7323"/>
                </a:lnTo>
                <a:lnTo>
                  <a:pt x="5871" y="7311"/>
                </a:lnTo>
                <a:lnTo>
                  <a:pt x="5871" y="7263"/>
                </a:lnTo>
                <a:lnTo>
                  <a:pt x="5871" y="7228"/>
                </a:lnTo>
                <a:lnTo>
                  <a:pt x="5871" y="7216"/>
                </a:lnTo>
                <a:lnTo>
                  <a:pt x="5871" y="7168"/>
                </a:lnTo>
                <a:lnTo>
                  <a:pt x="5871" y="7144"/>
                </a:lnTo>
                <a:lnTo>
                  <a:pt x="5871" y="7121"/>
                </a:lnTo>
                <a:lnTo>
                  <a:pt x="5871" y="7085"/>
                </a:lnTo>
                <a:lnTo>
                  <a:pt x="5871" y="7049"/>
                </a:lnTo>
                <a:lnTo>
                  <a:pt x="5871" y="7002"/>
                </a:lnTo>
                <a:lnTo>
                  <a:pt x="5871" y="6978"/>
                </a:lnTo>
                <a:lnTo>
                  <a:pt x="5871" y="6930"/>
                </a:lnTo>
                <a:lnTo>
                  <a:pt x="5871" y="6906"/>
                </a:lnTo>
                <a:lnTo>
                  <a:pt x="5871" y="6859"/>
                </a:lnTo>
                <a:lnTo>
                  <a:pt x="5871" y="6847"/>
                </a:lnTo>
                <a:lnTo>
                  <a:pt x="5871" y="6823"/>
                </a:lnTo>
                <a:lnTo>
                  <a:pt x="5871" y="6787"/>
                </a:lnTo>
                <a:lnTo>
                  <a:pt x="5871" y="6751"/>
                </a:lnTo>
                <a:cubicBezTo>
                  <a:pt x="5871" y="6728"/>
                  <a:pt x="5859" y="6704"/>
                  <a:pt x="5859" y="6680"/>
                </a:cubicBezTo>
                <a:cubicBezTo>
                  <a:pt x="5859" y="6644"/>
                  <a:pt x="5847" y="6632"/>
                  <a:pt x="5847" y="6609"/>
                </a:cubicBezTo>
                <a:lnTo>
                  <a:pt x="5847" y="6573"/>
                </a:lnTo>
                <a:cubicBezTo>
                  <a:pt x="5847" y="6561"/>
                  <a:pt x="5835" y="6549"/>
                  <a:pt x="5835" y="6525"/>
                </a:cubicBezTo>
                <a:lnTo>
                  <a:pt x="5835" y="6513"/>
                </a:lnTo>
                <a:lnTo>
                  <a:pt x="5835" y="6501"/>
                </a:lnTo>
                <a:cubicBezTo>
                  <a:pt x="5835" y="6490"/>
                  <a:pt x="5811" y="6466"/>
                  <a:pt x="5811" y="6454"/>
                </a:cubicBezTo>
                <a:cubicBezTo>
                  <a:pt x="5811" y="6442"/>
                  <a:pt x="5811" y="6442"/>
                  <a:pt x="5799" y="6430"/>
                </a:cubicBezTo>
                <a:cubicBezTo>
                  <a:pt x="5799" y="6406"/>
                  <a:pt x="5787" y="6394"/>
                  <a:pt x="5787" y="6382"/>
                </a:cubicBezTo>
                <a:lnTo>
                  <a:pt x="5775" y="6347"/>
                </a:lnTo>
                <a:cubicBezTo>
                  <a:pt x="5775" y="6335"/>
                  <a:pt x="5752" y="6323"/>
                  <a:pt x="5752" y="6311"/>
                </a:cubicBezTo>
                <a:cubicBezTo>
                  <a:pt x="5752" y="6287"/>
                  <a:pt x="5752" y="6287"/>
                  <a:pt x="5740" y="6275"/>
                </a:cubicBezTo>
                <a:cubicBezTo>
                  <a:pt x="5740" y="6263"/>
                  <a:pt x="5728" y="6251"/>
                  <a:pt x="5728" y="6228"/>
                </a:cubicBezTo>
                <a:lnTo>
                  <a:pt x="5716" y="6204"/>
                </a:lnTo>
                <a:cubicBezTo>
                  <a:pt x="5716" y="6192"/>
                  <a:pt x="5692" y="6168"/>
                  <a:pt x="5692" y="6156"/>
                </a:cubicBezTo>
                <a:lnTo>
                  <a:pt x="5692" y="6144"/>
                </a:lnTo>
                <a:cubicBezTo>
                  <a:pt x="5656" y="6037"/>
                  <a:pt x="5597" y="5930"/>
                  <a:pt x="5549" y="5835"/>
                </a:cubicBezTo>
                <a:cubicBezTo>
                  <a:pt x="5518" y="5780"/>
                  <a:pt x="5461" y="5751"/>
                  <a:pt x="5405" y="5751"/>
                </a:cubicBezTo>
                <a:cubicBezTo>
                  <a:pt x="5376" y="5751"/>
                  <a:pt x="5347" y="5759"/>
                  <a:pt x="5323" y="5775"/>
                </a:cubicBezTo>
                <a:cubicBezTo>
                  <a:pt x="5252" y="5811"/>
                  <a:pt x="5216" y="5918"/>
                  <a:pt x="5263" y="5989"/>
                </a:cubicBezTo>
                <a:cubicBezTo>
                  <a:pt x="5311" y="6085"/>
                  <a:pt x="5371" y="6192"/>
                  <a:pt x="5394" y="6275"/>
                </a:cubicBezTo>
                <a:lnTo>
                  <a:pt x="5394" y="6287"/>
                </a:lnTo>
                <a:cubicBezTo>
                  <a:pt x="5394" y="6311"/>
                  <a:pt x="5418" y="6323"/>
                  <a:pt x="5418" y="6335"/>
                </a:cubicBezTo>
                <a:lnTo>
                  <a:pt x="5430" y="6370"/>
                </a:lnTo>
                <a:cubicBezTo>
                  <a:pt x="5430" y="6382"/>
                  <a:pt x="5442" y="6394"/>
                  <a:pt x="5442" y="6406"/>
                </a:cubicBezTo>
                <a:cubicBezTo>
                  <a:pt x="5442" y="6430"/>
                  <a:pt x="5442" y="6430"/>
                  <a:pt x="5454" y="6442"/>
                </a:cubicBezTo>
                <a:cubicBezTo>
                  <a:pt x="5454" y="6454"/>
                  <a:pt x="5478" y="6466"/>
                  <a:pt x="5478" y="6490"/>
                </a:cubicBezTo>
                <a:lnTo>
                  <a:pt x="5490" y="6513"/>
                </a:lnTo>
                <a:cubicBezTo>
                  <a:pt x="5490" y="6525"/>
                  <a:pt x="5502" y="6549"/>
                  <a:pt x="5502" y="6561"/>
                </a:cubicBezTo>
                <a:lnTo>
                  <a:pt x="5502" y="6585"/>
                </a:lnTo>
                <a:cubicBezTo>
                  <a:pt x="5502" y="6609"/>
                  <a:pt x="5513" y="6621"/>
                  <a:pt x="5513" y="6632"/>
                </a:cubicBezTo>
                <a:lnTo>
                  <a:pt x="5513" y="6668"/>
                </a:lnTo>
                <a:cubicBezTo>
                  <a:pt x="5513" y="6680"/>
                  <a:pt x="5513" y="6692"/>
                  <a:pt x="5537" y="6704"/>
                </a:cubicBezTo>
                <a:lnTo>
                  <a:pt x="5537" y="6740"/>
                </a:lnTo>
                <a:cubicBezTo>
                  <a:pt x="5537" y="6751"/>
                  <a:pt x="5549" y="6787"/>
                  <a:pt x="5549" y="6799"/>
                </a:cubicBezTo>
                <a:cubicBezTo>
                  <a:pt x="5549" y="6811"/>
                  <a:pt x="5561" y="6847"/>
                  <a:pt x="5561" y="6859"/>
                </a:cubicBezTo>
                <a:lnTo>
                  <a:pt x="5561" y="6882"/>
                </a:lnTo>
                <a:lnTo>
                  <a:pt x="5561" y="6930"/>
                </a:lnTo>
                <a:lnTo>
                  <a:pt x="5561" y="6942"/>
                </a:lnTo>
                <a:lnTo>
                  <a:pt x="5561" y="6966"/>
                </a:lnTo>
                <a:lnTo>
                  <a:pt x="5561" y="7002"/>
                </a:lnTo>
                <a:lnTo>
                  <a:pt x="5561" y="7037"/>
                </a:lnTo>
                <a:lnTo>
                  <a:pt x="5561" y="7085"/>
                </a:lnTo>
                <a:lnTo>
                  <a:pt x="5561" y="7109"/>
                </a:lnTo>
                <a:lnTo>
                  <a:pt x="5561" y="7156"/>
                </a:lnTo>
                <a:lnTo>
                  <a:pt x="5561" y="7180"/>
                </a:lnTo>
                <a:lnTo>
                  <a:pt x="5561" y="7216"/>
                </a:lnTo>
                <a:lnTo>
                  <a:pt x="5561" y="7240"/>
                </a:lnTo>
                <a:lnTo>
                  <a:pt x="5561" y="7287"/>
                </a:lnTo>
                <a:lnTo>
                  <a:pt x="5561" y="7299"/>
                </a:lnTo>
                <a:lnTo>
                  <a:pt x="5561" y="7335"/>
                </a:lnTo>
                <a:lnTo>
                  <a:pt x="5561" y="7359"/>
                </a:lnTo>
                <a:lnTo>
                  <a:pt x="5561" y="7383"/>
                </a:lnTo>
                <a:lnTo>
                  <a:pt x="5561" y="7394"/>
                </a:lnTo>
                <a:lnTo>
                  <a:pt x="5561" y="7454"/>
                </a:lnTo>
                <a:lnTo>
                  <a:pt x="5561" y="7466"/>
                </a:lnTo>
                <a:cubicBezTo>
                  <a:pt x="5537" y="8133"/>
                  <a:pt x="5252" y="8728"/>
                  <a:pt x="4823" y="9180"/>
                </a:cubicBezTo>
                <a:cubicBezTo>
                  <a:pt x="4644" y="8835"/>
                  <a:pt x="4323" y="8704"/>
                  <a:pt x="4287" y="8692"/>
                </a:cubicBezTo>
                <a:lnTo>
                  <a:pt x="3513" y="8371"/>
                </a:lnTo>
                <a:lnTo>
                  <a:pt x="3513" y="8228"/>
                </a:lnTo>
                <a:cubicBezTo>
                  <a:pt x="3751" y="8109"/>
                  <a:pt x="3942" y="7894"/>
                  <a:pt x="4049" y="7633"/>
                </a:cubicBezTo>
                <a:lnTo>
                  <a:pt x="4085" y="7633"/>
                </a:lnTo>
                <a:cubicBezTo>
                  <a:pt x="4359" y="7633"/>
                  <a:pt x="4585" y="7406"/>
                  <a:pt x="4585" y="7109"/>
                </a:cubicBezTo>
                <a:cubicBezTo>
                  <a:pt x="4585" y="6906"/>
                  <a:pt x="4466" y="6704"/>
                  <a:pt x="4287" y="6632"/>
                </a:cubicBezTo>
                <a:lnTo>
                  <a:pt x="4287" y="6454"/>
                </a:lnTo>
                <a:cubicBezTo>
                  <a:pt x="4287" y="5680"/>
                  <a:pt x="3704" y="5061"/>
                  <a:pt x="2989" y="5061"/>
                </a:cubicBezTo>
                <a:lnTo>
                  <a:pt x="2894" y="5061"/>
                </a:lnTo>
                <a:cubicBezTo>
                  <a:pt x="2180" y="5061"/>
                  <a:pt x="1608" y="5680"/>
                  <a:pt x="1608" y="6454"/>
                </a:cubicBezTo>
                <a:lnTo>
                  <a:pt x="1608" y="6632"/>
                </a:lnTo>
                <a:cubicBezTo>
                  <a:pt x="1430" y="6704"/>
                  <a:pt x="1311" y="6906"/>
                  <a:pt x="1311" y="7109"/>
                </a:cubicBezTo>
                <a:cubicBezTo>
                  <a:pt x="1311" y="7394"/>
                  <a:pt x="1525" y="7633"/>
                  <a:pt x="1799" y="7633"/>
                </a:cubicBezTo>
                <a:cubicBezTo>
                  <a:pt x="1811" y="7633"/>
                  <a:pt x="1823" y="7633"/>
                  <a:pt x="1846" y="7621"/>
                </a:cubicBezTo>
                <a:cubicBezTo>
                  <a:pt x="1942" y="7883"/>
                  <a:pt x="2156" y="8109"/>
                  <a:pt x="2406" y="8228"/>
                </a:cubicBezTo>
                <a:lnTo>
                  <a:pt x="2406" y="8371"/>
                </a:lnTo>
                <a:lnTo>
                  <a:pt x="1620" y="8692"/>
                </a:lnTo>
                <a:cubicBezTo>
                  <a:pt x="1572" y="8704"/>
                  <a:pt x="1251" y="8835"/>
                  <a:pt x="1084" y="9180"/>
                </a:cubicBezTo>
                <a:cubicBezTo>
                  <a:pt x="596" y="8668"/>
                  <a:pt x="299" y="7978"/>
                  <a:pt x="334" y="7216"/>
                </a:cubicBezTo>
                <a:lnTo>
                  <a:pt x="334" y="7204"/>
                </a:lnTo>
                <a:lnTo>
                  <a:pt x="334" y="7156"/>
                </a:lnTo>
                <a:lnTo>
                  <a:pt x="334" y="7144"/>
                </a:lnTo>
                <a:lnTo>
                  <a:pt x="334" y="7121"/>
                </a:lnTo>
                <a:lnTo>
                  <a:pt x="334" y="7097"/>
                </a:lnTo>
                <a:lnTo>
                  <a:pt x="334" y="7085"/>
                </a:lnTo>
                <a:lnTo>
                  <a:pt x="334" y="7061"/>
                </a:lnTo>
                <a:lnTo>
                  <a:pt x="334" y="7025"/>
                </a:lnTo>
                <a:lnTo>
                  <a:pt x="334" y="7002"/>
                </a:lnTo>
                <a:lnTo>
                  <a:pt x="334" y="6990"/>
                </a:lnTo>
                <a:lnTo>
                  <a:pt x="334" y="6942"/>
                </a:lnTo>
                <a:lnTo>
                  <a:pt x="334" y="6918"/>
                </a:lnTo>
                <a:lnTo>
                  <a:pt x="334" y="6871"/>
                </a:lnTo>
                <a:lnTo>
                  <a:pt x="334" y="6847"/>
                </a:lnTo>
                <a:cubicBezTo>
                  <a:pt x="334" y="6823"/>
                  <a:pt x="334" y="6811"/>
                  <a:pt x="358" y="6799"/>
                </a:cubicBezTo>
                <a:lnTo>
                  <a:pt x="358" y="6763"/>
                </a:lnTo>
                <a:cubicBezTo>
                  <a:pt x="358" y="6751"/>
                  <a:pt x="358" y="6740"/>
                  <a:pt x="370" y="6740"/>
                </a:cubicBezTo>
                <a:lnTo>
                  <a:pt x="370" y="6728"/>
                </a:lnTo>
                <a:lnTo>
                  <a:pt x="370" y="6704"/>
                </a:lnTo>
                <a:cubicBezTo>
                  <a:pt x="370" y="6692"/>
                  <a:pt x="370" y="6680"/>
                  <a:pt x="382" y="6668"/>
                </a:cubicBezTo>
                <a:lnTo>
                  <a:pt x="382" y="6644"/>
                </a:lnTo>
                <a:lnTo>
                  <a:pt x="382" y="6632"/>
                </a:lnTo>
                <a:cubicBezTo>
                  <a:pt x="382" y="6621"/>
                  <a:pt x="394" y="6585"/>
                  <a:pt x="394" y="6573"/>
                </a:cubicBezTo>
                <a:cubicBezTo>
                  <a:pt x="394" y="6561"/>
                  <a:pt x="406" y="6525"/>
                  <a:pt x="406" y="6513"/>
                </a:cubicBezTo>
                <a:lnTo>
                  <a:pt x="406" y="6501"/>
                </a:lnTo>
                <a:cubicBezTo>
                  <a:pt x="406" y="6490"/>
                  <a:pt x="429" y="6466"/>
                  <a:pt x="429" y="6454"/>
                </a:cubicBezTo>
                <a:cubicBezTo>
                  <a:pt x="429" y="6442"/>
                  <a:pt x="429" y="6442"/>
                  <a:pt x="441" y="6430"/>
                </a:cubicBezTo>
                <a:cubicBezTo>
                  <a:pt x="441" y="6406"/>
                  <a:pt x="453" y="6394"/>
                  <a:pt x="453" y="6382"/>
                </a:cubicBezTo>
                <a:cubicBezTo>
                  <a:pt x="453" y="6370"/>
                  <a:pt x="453" y="6370"/>
                  <a:pt x="465" y="6347"/>
                </a:cubicBezTo>
                <a:cubicBezTo>
                  <a:pt x="465" y="6335"/>
                  <a:pt x="489" y="6323"/>
                  <a:pt x="489" y="6311"/>
                </a:cubicBezTo>
                <a:cubicBezTo>
                  <a:pt x="489" y="6311"/>
                  <a:pt x="489" y="6287"/>
                  <a:pt x="501" y="6275"/>
                </a:cubicBezTo>
                <a:cubicBezTo>
                  <a:pt x="501" y="6263"/>
                  <a:pt x="513" y="6251"/>
                  <a:pt x="513" y="6228"/>
                </a:cubicBezTo>
                <a:cubicBezTo>
                  <a:pt x="513" y="6216"/>
                  <a:pt x="513" y="6216"/>
                  <a:pt x="525" y="6204"/>
                </a:cubicBezTo>
                <a:cubicBezTo>
                  <a:pt x="525" y="6192"/>
                  <a:pt x="549" y="6168"/>
                  <a:pt x="549" y="6156"/>
                </a:cubicBezTo>
                <a:lnTo>
                  <a:pt x="560" y="6144"/>
                </a:lnTo>
                <a:cubicBezTo>
                  <a:pt x="560" y="6132"/>
                  <a:pt x="572" y="6109"/>
                  <a:pt x="572" y="6097"/>
                </a:cubicBezTo>
                <a:lnTo>
                  <a:pt x="572" y="6085"/>
                </a:lnTo>
                <a:cubicBezTo>
                  <a:pt x="691" y="5859"/>
                  <a:pt x="858" y="5656"/>
                  <a:pt x="1037" y="5454"/>
                </a:cubicBezTo>
                <a:lnTo>
                  <a:pt x="1049" y="5442"/>
                </a:lnTo>
                <a:lnTo>
                  <a:pt x="1061" y="5430"/>
                </a:lnTo>
                <a:lnTo>
                  <a:pt x="1084" y="5418"/>
                </a:lnTo>
                <a:lnTo>
                  <a:pt x="1096" y="5394"/>
                </a:lnTo>
                <a:lnTo>
                  <a:pt x="1108" y="5382"/>
                </a:lnTo>
                <a:lnTo>
                  <a:pt x="1120" y="5370"/>
                </a:lnTo>
                <a:lnTo>
                  <a:pt x="1144" y="5358"/>
                </a:lnTo>
                <a:cubicBezTo>
                  <a:pt x="1156" y="5358"/>
                  <a:pt x="1156" y="5335"/>
                  <a:pt x="1168" y="5335"/>
                </a:cubicBezTo>
                <a:lnTo>
                  <a:pt x="1180" y="5323"/>
                </a:lnTo>
                <a:cubicBezTo>
                  <a:pt x="1203" y="5323"/>
                  <a:pt x="1203" y="5311"/>
                  <a:pt x="1215" y="5311"/>
                </a:cubicBezTo>
                <a:cubicBezTo>
                  <a:pt x="1227" y="5311"/>
                  <a:pt x="1227" y="5299"/>
                  <a:pt x="1239" y="5299"/>
                </a:cubicBezTo>
                <a:cubicBezTo>
                  <a:pt x="1263" y="5299"/>
                  <a:pt x="1263" y="5275"/>
                  <a:pt x="1275" y="5275"/>
                </a:cubicBezTo>
                <a:cubicBezTo>
                  <a:pt x="1287" y="5275"/>
                  <a:pt x="1287" y="5263"/>
                  <a:pt x="1299" y="5263"/>
                </a:cubicBezTo>
                <a:cubicBezTo>
                  <a:pt x="1322" y="5263"/>
                  <a:pt x="1322" y="5251"/>
                  <a:pt x="1334" y="5251"/>
                </a:cubicBezTo>
                <a:cubicBezTo>
                  <a:pt x="1346" y="5251"/>
                  <a:pt x="1346" y="5239"/>
                  <a:pt x="1358" y="5239"/>
                </a:cubicBezTo>
                <a:cubicBezTo>
                  <a:pt x="1382" y="5239"/>
                  <a:pt x="1382" y="5216"/>
                  <a:pt x="1394" y="5216"/>
                </a:cubicBezTo>
                <a:cubicBezTo>
                  <a:pt x="1406" y="5216"/>
                  <a:pt x="1406" y="5204"/>
                  <a:pt x="1418" y="5204"/>
                </a:cubicBezTo>
                <a:cubicBezTo>
                  <a:pt x="1442" y="5204"/>
                  <a:pt x="1442" y="5192"/>
                  <a:pt x="1453" y="5192"/>
                </a:cubicBezTo>
                <a:cubicBezTo>
                  <a:pt x="1465" y="5192"/>
                  <a:pt x="1465" y="5180"/>
                  <a:pt x="1477" y="5180"/>
                </a:cubicBezTo>
                <a:cubicBezTo>
                  <a:pt x="1501" y="5180"/>
                  <a:pt x="1501" y="5156"/>
                  <a:pt x="1513" y="5156"/>
                </a:cubicBezTo>
                <a:cubicBezTo>
                  <a:pt x="1525" y="5156"/>
                  <a:pt x="1525" y="5144"/>
                  <a:pt x="1537" y="5144"/>
                </a:cubicBezTo>
                <a:cubicBezTo>
                  <a:pt x="1561" y="5144"/>
                  <a:pt x="1561" y="5132"/>
                  <a:pt x="1572" y="5132"/>
                </a:cubicBezTo>
                <a:cubicBezTo>
                  <a:pt x="1584" y="5132"/>
                  <a:pt x="1584" y="5120"/>
                  <a:pt x="1596" y="5120"/>
                </a:cubicBezTo>
                <a:cubicBezTo>
                  <a:pt x="1620" y="5120"/>
                  <a:pt x="1620" y="5097"/>
                  <a:pt x="1632" y="5097"/>
                </a:cubicBezTo>
                <a:cubicBezTo>
                  <a:pt x="1644" y="5097"/>
                  <a:pt x="1644" y="5085"/>
                  <a:pt x="1656" y="5085"/>
                </a:cubicBezTo>
                <a:cubicBezTo>
                  <a:pt x="1680" y="5085"/>
                  <a:pt x="1680" y="5073"/>
                  <a:pt x="1692" y="5073"/>
                </a:cubicBezTo>
                <a:lnTo>
                  <a:pt x="1703" y="5073"/>
                </a:lnTo>
                <a:cubicBezTo>
                  <a:pt x="1715" y="5073"/>
                  <a:pt x="1715" y="5061"/>
                  <a:pt x="1739" y="5061"/>
                </a:cubicBezTo>
                <a:cubicBezTo>
                  <a:pt x="1739" y="5061"/>
                  <a:pt x="1751" y="5061"/>
                  <a:pt x="1751" y="5037"/>
                </a:cubicBezTo>
                <a:lnTo>
                  <a:pt x="1763" y="5025"/>
                </a:lnTo>
                <a:cubicBezTo>
                  <a:pt x="1763" y="5025"/>
                  <a:pt x="1775" y="5025"/>
                  <a:pt x="1775" y="5013"/>
                </a:cubicBezTo>
                <a:cubicBezTo>
                  <a:pt x="1799" y="5013"/>
                  <a:pt x="1799" y="5013"/>
                  <a:pt x="1811" y="5001"/>
                </a:cubicBezTo>
                <a:lnTo>
                  <a:pt x="1823" y="5001"/>
                </a:lnTo>
                <a:cubicBezTo>
                  <a:pt x="1823" y="5001"/>
                  <a:pt x="1834" y="5001"/>
                  <a:pt x="1834" y="4977"/>
                </a:cubicBezTo>
                <a:cubicBezTo>
                  <a:pt x="1858" y="4977"/>
                  <a:pt x="1858" y="4966"/>
                  <a:pt x="1870" y="4966"/>
                </a:cubicBezTo>
                <a:cubicBezTo>
                  <a:pt x="1882" y="4966"/>
                  <a:pt x="1894" y="4954"/>
                  <a:pt x="1918" y="4954"/>
                </a:cubicBezTo>
                <a:cubicBezTo>
                  <a:pt x="1930" y="4954"/>
                  <a:pt x="1942" y="4942"/>
                  <a:pt x="1953" y="4942"/>
                </a:cubicBezTo>
                <a:lnTo>
                  <a:pt x="1977" y="4942"/>
                </a:lnTo>
                <a:lnTo>
                  <a:pt x="1989" y="4918"/>
                </a:lnTo>
                <a:cubicBezTo>
                  <a:pt x="2001" y="4918"/>
                  <a:pt x="2001" y="4918"/>
                  <a:pt x="2013" y="4906"/>
                </a:cubicBezTo>
                <a:cubicBezTo>
                  <a:pt x="2013" y="4906"/>
                  <a:pt x="2037" y="4906"/>
                  <a:pt x="2037" y="4894"/>
                </a:cubicBezTo>
                <a:lnTo>
                  <a:pt x="2049" y="4894"/>
                </a:lnTo>
                <a:cubicBezTo>
                  <a:pt x="2061" y="4894"/>
                  <a:pt x="2061" y="4894"/>
                  <a:pt x="2073" y="4882"/>
                </a:cubicBezTo>
                <a:lnTo>
                  <a:pt x="2108" y="4882"/>
                </a:lnTo>
                <a:cubicBezTo>
                  <a:pt x="2120" y="4882"/>
                  <a:pt x="2120" y="4882"/>
                  <a:pt x="2132" y="4858"/>
                </a:cubicBezTo>
                <a:lnTo>
                  <a:pt x="2168" y="4846"/>
                </a:lnTo>
                <a:cubicBezTo>
                  <a:pt x="2180" y="4858"/>
                  <a:pt x="2215" y="4858"/>
                  <a:pt x="2227" y="4858"/>
                </a:cubicBezTo>
                <a:cubicBezTo>
                  <a:pt x="2275" y="4858"/>
                  <a:pt x="2311" y="4835"/>
                  <a:pt x="2346" y="4799"/>
                </a:cubicBezTo>
                <a:lnTo>
                  <a:pt x="3442" y="4799"/>
                </a:lnTo>
                <a:cubicBezTo>
                  <a:pt x="3466" y="4799"/>
                  <a:pt x="3477" y="4799"/>
                  <a:pt x="3477" y="4823"/>
                </a:cubicBezTo>
                <a:cubicBezTo>
                  <a:pt x="3489" y="4823"/>
                  <a:pt x="3489" y="4823"/>
                  <a:pt x="3501" y="4835"/>
                </a:cubicBezTo>
                <a:cubicBezTo>
                  <a:pt x="3525" y="4835"/>
                  <a:pt x="3537" y="4835"/>
                  <a:pt x="3537" y="4846"/>
                </a:cubicBezTo>
                <a:cubicBezTo>
                  <a:pt x="3549" y="4846"/>
                  <a:pt x="3549" y="4846"/>
                  <a:pt x="3561" y="4858"/>
                </a:cubicBezTo>
                <a:cubicBezTo>
                  <a:pt x="3585" y="4858"/>
                  <a:pt x="3597" y="4858"/>
                  <a:pt x="3597" y="4882"/>
                </a:cubicBezTo>
                <a:cubicBezTo>
                  <a:pt x="3608" y="4882"/>
                  <a:pt x="3608" y="4882"/>
                  <a:pt x="3620" y="4894"/>
                </a:cubicBezTo>
                <a:cubicBezTo>
                  <a:pt x="3644" y="4894"/>
                  <a:pt x="3644" y="4894"/>
                  <a:pt x="3656" y="4906"/>
                </a:cubicBezTo>
                <a:cubicBezTo>
                  <a:pt x="3668" y="4906"/>
                  <a:pt x="3668" y="4906"/>
                  <a:pt x="3680" y="4918"/>
                </a:cubicBezTo>
                <a:cubicBezTo>
                  <a:pt x="3704" y="4918"/>
                  <a:pt x="3704" y="4942"/>
                  <a:pt x="3716" y="4942"/>
                </a:cubicBezTo>
                <a:cubicBezTo>
                  <a:pt x="3728" y="4942"/>
                  <a:pt x="3728" y="4942"/>
                  <a:pt x="3739" y="4954"/>
                </a:cubicBezTo>
                <a:cubicBezTo>
                  <a:pt x="3763" y="4954"/>
                  <a:pt x="3763" y="4966"/>
                  <a:pt x="3775" y="4966"/>
                </a:cubicBezTo>
                <a:lnTo>
                  <a:pt x="3787" y="4966"/>
                </a:lnTo>
                <a:cubicBezTo>
                  <a:pt x="3787" y="4966"/>
                  <a:pt x="3799" y="4966"/>
                  <a:pt x="3799" y="4977"/>
                </a:cubicBezTo>
                <a:cubicBezTo>
                  <a:pt x="3823" y="4977"/>
                  <a:pt x="3823" y="4977"/>
                  <a:pt x="3835" y="5001"/>
                </a:cubicBezTo>
                <a:lnTo>
                  <a:pt x="3847" y="5013"/>
                </a:lnTo>
                <a:cubicBezTo>
                  <a:pt x="3847" y="5013"/>
                  <a:pt x="3858" y="5013"/>
                  <a:pt x="3858" y="5025"/>
                </a:cubicBezTo>
                <a:cubicBezTo>
                  <a:pt x="3882" y="5025"/>
                  <a:pt x="3882" y="5037"/>
                  <a:pt x="3894" y="5037"/>
                </a:cubicBezTo>
                <a:lnTo>
                  <a:pt x="3906" y="5037"/>
                </a:lnTo>
                <a:cubicBezTo>
                  <a:pt x="3906" y="5037"/>
                  <a:pt x="3918" y="5037"/>
                  <a:pt x="3918" y="5061"/>
                </a:cubicBezTo>
                <a:cubicBezTo>
                  <a:pt x="3942" y="5061"/>
                  <a:pt x="3942" y="5073"/>
                  <a:pt x="3954" y="5073"/>
                </a:cubicBezTo>
                <a:lnTo>
                  <a:pt x="3966" y="5085"/>
                </a:lnTo>
                <a:cubicBezTo>
                  <a:pt x="3966" y="5085"/>
                  <a:pt x="3978" y="5085"/>
                  <a:pt x="3978" y="5097"/>
                </a:cubicBezTo>
                <a:cubicBezTo>
                  <a:pt x="4001" y="5097"/>
                  <a:pt x="4001" y="5120"/>
                  <a:pt x="4013" y="5120"/>
                </a:cubicBezTo>
                <a:lnTo>
                  <a:pt x="4025" y="5132"/>
                </a:lnTo>
                <a:cubicBezTo>
                  <a:pt x="4025" y="5132"/>
                  <a:pt x="4037" y="5132"/>
                  <a:pt x="4037" y="5144"/>
                </a:cubicBezTo>
                <a:cubicBezTo>
                  <a:pt x="4061" y="5144"/>
                  <a:pt x="4073" y="5156"/>
                  <a:pt x="4085" y="5156"/>
                </a:cubicBezTo>
                <a:cubicBezTo>
                  <a:pt x="4097" y="5156"/>
                  <a:pt x="4120" y="5180"/>
                  <a:pt x="4132" y="5180"/>
                </a:cubicBezTo>
                <a:cubicBezTo>
                  <a:pt x="4144" y="5180"/>
                  <a:pt x="4144" y="5192"/>
                  <a:pt x="4156" y="5192"/>
                </a:cubicBezTo>
                <a:lnTo>
                  <a:pt x="4180" y="5204"/>
                </a:lnTo>
                <a:lnTo>
                  <a:pt x="4192" y="5216"/>
                </a:lnTo>
                <a:lnTo>
                  <a:pt x="4204" y="5239"/>
                </a:lnTo>
                <a:lnTo>
                  <a:pt x="4216" y="5251"/>
                </a:lnTo>
                <a:lnTo>
                  <a:pt x="4239" y="5263"/>
                </a:lnTo>
                <a:lnTo>
                  <a:pt x="4251" y="5275"/>
                </a:lnTo>
                <a:cubicBezTo>
                  <a:pt x="4263" y="5275"/>
                  <a:pt x="4263" y="5299"/>
                  <a:pt x="4275" y="5299"/>
                </a:cubicBezTo>
                <a:cubicBezTo>
                  <a:pt x="4299" y="5299"/>
                  <a:pt x="4299" y="5311"/>
                  <a:pt x="4311" y="5311"/>
                </a:cubicBezTo>
                <a:cubicBezTo>
                  <a:pt x="4323" y="5311"/>
                  <a:pt x="4323" y="5323"/>
                  <a:pt x="4335" y="5323"/>
                </a:cubicBezTo>
                <a:lnTo>
                  <a:pt x="4359" y="5323"/>
                </a:lnTo>
                <a:lnTo>
                  <a:pt x="4370" y="5335"/>
                </a:lnTo>
                <a:cubicBezTo>
                  <a:pt x="4382" y="5335"/>
                  <a:pt x="4382" y="5358"/>
                  <a:pt x="4394" y="5358"/>
                </a:cubicBezTo>
                <a:cubicBezTo>
                  <a:pt x="4418" y="5358"/>
                  <a:pt x="4418" y="5370"/>
                  <a:pt x="4430" y="5370"/>
                </a:cubicBezTo>
                <a:cubicBezTo>
                  <a:pt x="4442" y="5370"/>
                  <a:pt x="4442" y="5382"/>
                  <a:pt x="4454" y="5382"/>
                </a:cubicBezTo>
                <a:cubicBezTo>
                  <a:pt x="4478" y="5382"/>
                  <a:pt x="4478" y="5394"/>
                  <a:pt x="4490" y="5394"/>
                </a:cubicBezTo>
                <a:cubicBezTo>
                  <a:pt x="4501" y="5394"/>
                  <a:pt x="4501" y="5418"/>
                  <a:pt x="4513" y="5418"/>
                </a:cubicBezTo>
                <a:cubicBezTo>
                  <a:pt x="4537" y="5418"/>
                  <a:pt x="4537" y="5430"/>
                  <a:pt x="4549" y="5430"/>
                </a:cubicBezTo>
                <a:cubicBezTo>
                  <a:pt x="4561" y="5430"/>
                  <a:pt x="4561" y="5442"/>
                  <a:pt x="4573" y="5442"/>
                </a:cubicBezTo>
                <a:cubicBezTo>
                  <a:pt x="4597" y="5442"/>
                  <a:pt x="4597" y="5454"/>
                  <a:pt x="4609" y="5454"/>
                </a:cubicBezTo>
                <a:cubicBezTo>
                  <a:pt x="4620" y="5454"/>
                  <a:pt x="4620" y="5478"/>
                  <a:pt x="4632" y="5478"/>
                </a:cubicBezTo>
                <a:cubicBezTo>
                  <a:pt x="4656" y="5478"/>
                  <a:pt x="4656" y="5489"/>
                  <a:pt x="4668" y="5489"/>
                </a:cubicBezTo>
                <a:lnTo>
                  <a:pt x="4680" y="5501"/>
                </a:lnTo>
                <a:cubicBezTo>
                  <a:pt x="4692" y="5501"/>
                  <a:pt x="4692" y="5513"/>
                  <a:pt x="4716" y="5513"/>
                </a:cubicBezTo>
                <a:lnTo>
                  <a:pt x="4728" y="5537"/>
                </a:lnTo>
                <a:lnTo>
                  <a:pt x="4751" y="5561"/>
                </a:lnTo>
                <a:lnTo>
                  <a:pt x="4787" y="5597"/>
                </a:lnTo>
                <a:lnTo>
                  <a:pt x="4799" y="5608"/>
                </a:lnTo>
                <a:cubicBezTo>
                  <a:pt x="4832" y="5641"/>
                  <a:pt x="4879" y="5660"/>
                  <a:pt x="4925" y="5660"/>
                </a:cubicBezTo>
                <a:cubicBezTo>
                  <a:pt x="4962" y="5660"/>
                  <a:pt x="4998" y="5647"/>
                  <a:pt x="5025" y="5620"/>
                </a:cubicBezTo>
                <a:cubicBezTo>
                  <a:pt x="5085" y="5561"/>
                  <a:pt x="5097" y="5454"/>
                  <a:pt x="5037" y="5394"/>
                </a:cubicBezTo>
                <a:lnTo>
                  <a:pt x="5025" y="5382"/>
                </a:lnTo>
                <a:lnTo>
                  <a:pt x="4990" y="5358"/>
                </a:lnTo>
                <a:lnTo>
                  <a:pt x="4966" y="5323"/>
                </a:lnTo>
                <a:lnTo>
                  <a:pt x="4954" y="5311"/>
                </a:lnTo>
                <a:lnTo>
                  <a:pt x="4918" y="5275"/>
                </a:lnTo>
                <a:lnTo>
                  <a:pt x="4894" y="5251"/>
                </a:lnTo>
                <a:lnTo>
                  <a:pt x="4859" y="5216"/>
                </a:lnTo>
                <a:lnTo>
                  <a:pt x="4835" y="5192"/>
                </a:lnTo>
                <a:lnTo>
                  <a:pt x="4799" y="5156"/>
                </a:lnTo>
                <a:lnTo>
                  <a:pt x="4775" y="5132"/>
                </a:lnTo>
                <a:lnTo>
                  <a:pt x="4740" y="5097"/>
                </a:lnTo>
                <a:lnTo>
                  <a:pt x="4716" y="5073"/>
                </a:lnTo>
                <a:lnTo>
                  <a:pt x="4680" y="5037"/>
                </a:lnTo>
                <a:lnTo>
                  <a:pt x="4656" y="5013"/>
                </a:lnTo>
                <a:cubicBezTo>
                  <a:pt x="4632" y="5013"/>
                  <a:pt x="4632" y="5001"/>
                  <a:pt x="4620" y="5001"/>
                </a:cubicBezTo>
                <a:cubicBezTo>
                  <a:pt x="4609" y="5001"/>
                  <a:pt x="4609" y="4977"/>
                  <a:pt x="4597" y="4977"/>
                </a:cubicBezTo>
                <a:cubicBezTo>
                  <a:pt x="4573" y="4977"/>
                  <a:pt x="4573" y="4966"/>
                  <a:pt x="4561" y="4966"/>
                </a:cubicBezTo>
                <a:lnTo>
                  <a:pt x="4549" y="4966"/>
                </a:lnTo>
                <a:cubicBezTo>
                  <a:pt x="4537" y="4966"/>
                  <a:pt x="4537" y="4954"/>
                  <a:pt x="4513" y="4954"/>
                </a:cubicBezTo>
                <a:cubicBezTo>
                  <a:pt x="4501" y="4954"/>
                  <a:pt x="4501" y="4942"/>
                  <a:pt x="4490" y="4942"/>
                </a:cubicBezTo>
                <a:cubicBezTo>
                  <a:pt x="4478" y="4942"/>
                  <a:pt x="4478" y="4918"/>
                  <a:pt x="4454" y="4918"/>
                </a:cubicBezTo>
                <a:cubicBezTo>
                  <a:pt x="4442" y="4918"/>
                  <a:pt x="4442" y="4906"/>
                  <a:pt x="4430" y="4906"/>
                </a:cubicBezTo>
                <a:lnTo>
                  <a:pt x="4418" y="4894"/>
                </a:lnTo>
                <a:cubicBezTo>
                  <a:pt x="4394" y="4894"/>
                  <a:pt x="4394" y="4882"/>
                  <a:pt x="4382" y="4882"/>
                </a:cubicBezTo>
                <a:cubicBezTo>
                  <a:pt x="4370" y="4882"/>
                  <a:pt x="4370" y="4858"/>
                  <a:pt x="4359" y="4858"/>
                </a:cubicBezTo>
                <a:lnTo>
                  <a:pt x="4335" y="4846"/>
                </a:lnTo>
                <a:cubicBezTo>
                  <a:pt x="4323" y="4846"/>
                  <a:pt x="4323" y="4835"/>
                  <a:pt x="4311" y="4835"/>
                </a:cubicBezTo>
                <a:cubicBezTo>
                  <a:pt x="4299" y="4835"/>
                  <a:pt x="4299" y="4823"/>
                  <a:pt x="4275" y="4823"/>
                </a:cubicBezTo>
                <a:cubicBezTo>
                  <a:pt x="4263" y="4799"/>
                  <a:pt x="4251" y="4799"/>
                  <a:pt x="4239" y="4787"/>
                </a:cubicBezTo>
                <a:cubicBezTo>
                  <a:pt x="4216" y="4775"/>
                  <a:pt x="4204" y="4775"/>
                  <a:pt x="4192" y="4763"/>
                </a:cubicBezTo>
                <a:cubicBezTo>
                  <a:pt x="4192" y="4763"/>
                  <a:pt x="4180" y="4763"/>
                  <a:pt x="4180" y="4739"/>
                </a:cubicBezTo>
                <a:lnTo>
                  <a:pt x="4156" y="4727"/>
                </a:lnTo>
                <a:cubicBezTo>
                  <a:pt x="4144" y="4727"/>
                  <a:pt x="4144" y="4716"/>
                  <a:pt x="4132" y="4716"/>
                </a:cubicBezTo>
                <a:cubicBezTo>
                  <a:pt x="4132" y="4716"/>
                  <a:pt x="4120" y="4716"/>
                  <a:pt x="4120" y="4704"/>
                </a:cubicBezTo>
                <a:lnTo>
                  <a:pt x="4097" y="4680"/>
                </a:lnTo>
                <a:cubicBezTo>
                  <a:pt x="4085" y="4680"/>
                  <a:pt x="4085" y="4668"/>
                  <a:pt x="4073" y="4668"/>
                </a:cubicBezTo>
                <a:cubicBezTo>
                  <a:pt x="4061" y="4668"/>
                  <a:pt x="4061" y="4668"/>
                  <a:pt x="4037" y="4656"/>
                </a:cubicBezTo>
                <a:lnTo>
                  <a:pt x="4025" y="4656"/>
                </a:lnTo>
                <a:cubicBezTo>
                  <a:pt x="4013" y="4656"/>
                  <a:pt x="4013" y="4644"/>
                  <a:pt x="4001" y="4644"/>
                </a:cubicBezTo>
                <a:cubicBezTo>
                  <a:pt x="3978" y="4644"/>
                  <a:pt x="3978" y="4644"/>
                  <a:pt x="3966" y="4620"/>
                </a:cubicBezTo>
                <a:lnTo>
                  <a:pt x="3954" y="4608"/>
                </a:lnTo>
                <a:cubicBezTo>
                  <a:pt x="3942" y="4608"/>
                  <a:pt x="3942" y="4608"/>
                  <a:pt x="3918" y="4596"/>
                </a:cubicBezTo>
                <a:cubicBezTo>
                  <a:pt x="3906" y="4596"/>
                  <a:pt x="3906" y="4596"/>
                  <a:pt x="3894" y="4585"/>
                </a:cubicBezTo>
                <a:lnTo>
                  <a:pt x="3882" y="4585"/>
                </a:lnTo>
                <a:cubicBezTo>
                  <a:pt x="3858" y="4585"/>
                  <a:pt x="3847" y="4561"/>
                  <a:pt x="3847" y="4561"/>
                </a:cubicBezTo>
                <a:cubicBezTo>
                  <a:pt x="3835" y="4561"/>
                  <a:pt x="3823" y="4549"/>
                  <a:pt x="3823" y="4549"/>
                </a:cubicBezTo>
                <a:cubicBezTo>
                  <a:pt x="3799" y="4549"/>
                  <a:pt x="3787" y="4537"/>
                  <a:pt x="3787" y="4537"/>
                </a:cubicBezTo>
                <a:cubicBezTo>
                  <a:pt x="3775" y="4537"/>
                  <a:pt x="3763" y="4537"/>
                  <a:pt x="3763" y="4525"/>
                </a:cubicBezTo>
                <a:cubicBezTo>
                  <a:pt x="3739" y="4525"/>
                  <a:pt x="3728" y="4501"/>
                  <a:pt x="3716" y="4501"/>
                </a:cubicBezTo>
                <a:cubicBezTo>
                  <a:pt x="3704" y="4501"/>
                  <a:pt x="3680" y="4501"/>
                  <a:pt x="3680" y="4489"/>
                </a:cubicBezTo>
                <a:cubicBezTo>
                  <a:pt x="3668" y="4489"/>
                  <a:pt x="3656" y="4489"/>
                  <a:pt x="3644" y="4477"/>
                </a:cubicBezTo>
                <a:cubicBezTo>
                  <a:pt x="3620" y="4477"/>
                  <a:pt x="3608" y="4477"/>
                  <a:pt x="3608" y="4465"/>
                </a:cubicBezTo>
                <a:cubicBezTo>
                  <a:pt x="3597" y="4465"/>
                  <a:pt x="3585" y="4465"/>
                  <a:pt x="3561" y="4442"/>
                </a:cubicBezTo>
                <a:cubicBezTo>
                  <a:pt x="3549" y="4442"/>
                  <a:pt x="3549" y="4442"/>
                  <a:pt x="3537" y="4430"/>
                </a:cubicBezTo>
                <a:cubicBezTo>
                  <a:pt x="3525" y="4430"/>
                  <a:pt x="3501" y="4430"/>
                  <a:pt x="3489" y="4418"/>
                </a:cubicBezTo>
                <a:cubicBezTo>
                  <a:pt x="3477" y="4418"/>
                  <a:pt x="3466" y="4418"/>
                  <a:pt x="3466" y="4406"/>
                </a:cubicBezTo>
                <a:cubicBezTo>
                  <a:pt x="3442" y="4406"/>
                  <a:pt x="3430" y="4406"/>
                  <a:pt x="3418" y="4382"/>
                </a:cubicBezTo>
                <a:lnTo>
                  <a:pt x="2358" y="4382"/>
                </a:lnTo>
                <a:lnTo>
                  <a:pt x="2358" y="1334"/>
                </a:lnTo>
                <a:close/>
                <a:moveTo>
                  <a:pt x="3418" y="8621"/>
                </a:moveTo>
                <a:lnTo>
                  <a:pt x="4144" y="8918"/>
                </a:lnTo>
                <a:lnTo>
                  <a:pt x="4168" y="8918"/>
                </a:lnTo>
                <a:cubicBezTo>
                  <a:pt x="4180" y="8918"/>
                  <a:pt x="4442" y="9014"/>
                  <a:pt x="4561" y="9335"/>
                </a:cubicBezTo>
                <a:cubicBezTo>
                  <a:pt x="4180" y="9609"/>
                  <a:pt x="3751" y="9811"/>
                  <a:pt x="3275" y="9883"/>
                </a:cubicBezTo>
                <a:lnTo>
                  <a:pt x="2811" y="9883"/>
                </a:lnTo>
                <a:cubicBezTo>
                  <a:pt x="2775" y="9883"/>
                  <a:pt x="2751" y="9883"/>
                  <a:pt x="2739" y="9895"/>
                </a:cubicBezTo>
                <a:cubicBezTo>
                  <a:pt x="2180" y="9871"/>
                  <a:pt x="1680" y="9657"/>
                  <a:pt x="1275" y="9335"/>
                </a:cubicBezTo>
                <a:cubicBezTo>
                  <a:pt x="1275" y="9311"/>
                  <a:pt x="1287" y="9311"/>
                  <a:pt x="1287" y="9299"/>
                </a:cubicBezTo>
                <a:cubicBezTo>
                  <a:pt x="1406" y="9002"/>
                  <a:pt x="1668" y="8918"/>
                  <a:pt x="1680" y="8918"/>
                </a:cubicBezTo>
                <a:lnTo>
                  <a:pt x="1692" y="8918"/>
                </a:lnTo>
                <a:lnTo>
                  <a:pt x="2418" y="8633"/>
                </a:lnTo>
                <a:lnTo>
                  <a:pt x="2811" y="9002"/>
                </a:lnTo>
                <a:cubicBezTo>
                  <a:pt x="2835" y="9037"/>
                  <a:pt x="2882" y="9049"/>
                  <a:pt x="2930" y="9049"/>
                </a:cubicBezTo>
                <a:cubicBezTo>
                  <a:pt x="2977" y="9049"/>
                  <a:pt x="3013" y="9037"/>
                  <a:pt x="3049" y="9002"/>
                </a:cubicBezTo>
                <a:lnTo>
                  <a:pt x="3418" y="8621"/>
                </a:lnTo>
                <a:close/>
                <a:moveTo>
                  <a:pt x="3728" y="1"/>
                </a:moveTo>
                <a:cubicBezTo>
                  <a:pt x="3692" y="1"/>
                  <a:pt x="3644" y="13"/>
                  <a:pt x="3608" y="36"/>
                </a:cubicBezTo>
                <a:cubicBezTo>
                  <a:pt x="3585" y="72"/>
                  <a:pt x="3573" y="120"/>
                  <a:pt x="3573" y="155"/>
                </a:cubicBezTo>
                <a:lnTo>
                  <a:pt x="3573" y="1013"/>
                </a:lnTo>
                <a:lnTo>
                  <a:pt x="2275" y="1013"/>
                </a:lnTo>
                <a:cubicBezTo>
                  <a:pt x="2227" y="1013"/>
                  <a:pt x="2180" y="1025"/>
                  <a:pt x="2156" y="1048"/>
                </a:cubicBezTo>
                <a:cubicBezTo>
                  <a:pt x="2120" y="1084"/>
                  <a:pt x="2108" y="1132"/>
                  <a:pt x="2108" y="1167"/>
                </a:cubicBezTo>
                <a:lnTo>
                  <a:pt x="2120" y="4465"/>
                </a:lnTo>
                <a:lnTo>
                  <a:pt x="2084" y="4465"/>
                </a:lnTo>
                <a:cubicBezTo>
                  <a:pt x="2061" y="4465"/>
                  <a:pt x="2061" y="4465"/>
                  <a:pt x="2049" y="4477"/>
                </a:cubicBezTo>
                <a:lnTo>
                  <a:pt x="2001" y="4477"/>
                </a:lnTo>
                <a:cubicBezTo>
                  <a:pt x="1989" y="4477"/>
                  <a:pt x="1989" y="4477"/>
                  <a:pt x="1977" y="4489"/>
                </a:cubicBezTo>
                <a:lnTo>
                  <a:pt x="1965" y="4489"/>
                </a:lnTo>
                <a:cubicBezTo>
                  <a:pt x="1942" y="4489"/>
                  <a:pt x="1942" y="4489"/>
                  <a:pt x="1930" y="4513"/>
                </a:cubicBezTo>
                <a:cubicBezTo>
                  <a:pt x="1918" y="4513"/>
                  <a:pt x="1918" y="4513"/>
                  <a:pt x="1906" y="4525"/>
                </a:cubicBezTo>
                <a:lnTo>
                  <a:pt x="1882" y="4537"/>
                </a:lnTo>
                <a:cubicBezTo>
                  <a:pt x="1882" y="4537"/>
                  <a:pt x="1870" y="4537"/>
                  <a:pt x="1870" y="4549"/>
                </a:cubicBezTo>
                <a:cubicBezTo>
                  <a:pt x="1858" y="4549"/>
                  <a:pt x="1846" y="4573"/>
                  <a:pt x="1823" y="4573"/>
                </a:cubicBezTo>
                <a:cubicBezTo>
                  <a:pt x="1811" y="4573"/>
                  <a:pt x="1799" y="4585"/>
                  <a:pt x="1787" y="4585"/>
                </a:cubicBezTo>
                <a:cubicBezTo>
                  <a:pt x="1763" y="4585"/>
                  <a:pt x="1751" y="4596"/>
                  <a:pt x="1751" y="4596"/>
                </a:cubicBezTo>
                <a:cubicBezTo>
                  <a:pt x="1739" y="4596"/>
                  <a:pt x="1739" y="4608"/>
                  <a:pt x="1727" y="4608"/>
                </a:cubicBezTo>
                <a:lnTo>
                  <a:pt x="1703" y="4608"/>
                </a:lnTo>
                <a:cubicBezTo>
                  <a:pt x="1692" y="4608"/>
                  <a:pt x="1692" y="4632"/>
                  <a:pt x="1680" y="4632"/>
                </a:cubicBezTo>
                <a:cubicBezTo>
                  <a:pt x="1668" y="4632"/>
                  <a:pt x="1668" y="4644"/>
                  <a:pt x="1644" y="4644"/>
                </a:cubicBezTo>
                <a:lnTo>
                  <a:pt x="1632" y="4656"/>
                </a:lnTo>
                <a:cubicBezTo>
                  <a:pt x="1620" y="4656"/>
                  <a:pt x="1620" y="4668"/>
                  <a:pt x="1608" y="4668"/>
                </a:cubicBezTo>
                <a:cubicBezTo>
                  <a:pt x="1584" y="4668"/>
                  <a:pt x="1584" y="4692"/>
                  <a:pt x="1572" y="4692"/>
                </a:cubicBezTo>
                <a:cubicBezTo>
                  <a:pt x="1561" y="4692"/>
                  <a:pt x="1561" y="4704"/>
                  <a:pt x="1549" y="4704"/>
                </a:cubicBezTo>
                <a:cubicBezTo>
                  <a:pt x="1525" y="4704"/>
                  <a:pt x="1525" y="4716"/>
                  <a:pt x="1513" y="4716"/>
                </a:cubicBezTo>
                <a:cubicBezTo>
                  <a:pt x="1501" y="4716"/>
                  <a:pt x="1501" y="4727"/>
                  <a:pt x="1489" y="4727"/>
                </a:cubicBezTo>
                <a:cubicBezTo>
                  <a:pt x="1465" y="4727"/>
                  <a:pt x="1465" y="4751"/>
                  <a:pt x="1453" y="4751"/>
                </a:cubicBezTo>
                <a:cubicBezTo>
                  <a:pt x="1442" y="4751"/>
                  <a:pt x="1442" y="4763"/>
                  <a:pt x="1430" y="4763"/>
                </a:cubicBezTo>
                <a:cubicBezTo>
                  <a:pt x="1406" y="4763"/>
                  <a:pt x="1406" y="4775"/>
                  <a:pt x="1394" y="4775"/>
                </a:cubicBezTo>
                <a:cubicBezTo>
                  <a:pt x="1382" y="4775"/>
                  <a:pt x="1382" y="4787"/>
                  <a:pt x="1370" y="4787"/>
                </a:cubicBezTo>
                <a:cubicBezTo>
                  <a:pt x="1346" y="4787"/>
                  <a:pt x="1346" y="4811"/>
                  <a:pt x="1334" y="4811"/>
                </a:cubicBezTo>
                <a:cubicBezTo>
                  <a:pt x="1322" y="4811"/>
                  <a:pt x="1322" y="4823"/>
                  <a:pt x="1311" y="4823"/>
                </a:cubicBezTo>
                <a:cubicBezTo>
                  <a:pt x="1287" y="4823"/>
                  <a:pt x="1287" y="4835"/>
                  <a:pt x="1275" y="4835"/>
                </a:cubicBezTo>
                <a:cubicBezTo>
                  <a:pt x="1263" y="4835"/>
                  <a:pt x="1263" y="4846"/>
                  <a:pt x="1251" y="4846"/>
                </a:cubicBezTo>
                <a:cubicBezTo>
                  <a:pt x="1227" y="4846"/>
                  <a:pt x="1227" y="4870"/>
                  <a:pt x="1215" y="4870"/>
                </a:cubicBezTo>
                <a:cubicBezTo>
                  <a:pt x="1203" y="4870"/>
                  <a:pt x="1203" y="4882"/>
                  <a:pt x="1191" y="4882"/>
                </a:cubicBezTo>
                <a:cubicBezTo>
                  <a:pt x="1168" y="4882"/>
                  <a:pt x="1168" y="4894"/>
                  <a:pt x="1156" y="4894"/>
                </a:cubicBezTo>
                <a:lnTo>
                  <a:pt x="1132" y="4930"/>
                </a:lnTo>
                <a:lnTo>
                  <a:pt x="1096" y="4954"/>
                </a:lnTo>
                <a:lnTo>
                  <a:pt x="1072" y="4989"/>
                </a:lnTo>
                <a:lnTo>
                  <a:pt x="1049" y="5001"/>
                </a:lnTo>
                <a:lnTo>
                  <a:pt x="1025" y="5025"/>
                </a:lnTo>
                <a:lnTo>
                  <a:pt x="1013" y="5049"/>
                </a:lnTo>
                <a:cubicBezTo>
                  <a:pt x="989" y="5049"/>
                  <a:pt x="989" y="5061"/>
                  <a:pt x="977" y="5061"/>
                </a:cubicBezTo>
                <a:lnTo>
                  <a:pt x="965" y="5073"/>
                </a:lnTo>
                <a:lnTo>
                  <a:pt x="953" y="5085"/>
                </a:lnTo>
                <a:lnTo>
                  <a:pt x="918" y="5120"/>
                </a:lnTo>
                <a:lnTo>
                  <a:pt x="906" y="5132"/>
                </a:lnTo>
                <a:cubicBezTo>
                  <a:pt x="691" y="5347"/>
                  <a:pt x="513" y="5561"/>
                  <a:pt x="382" y="5823"/>
                </a:cubicBezTo>
                <a:lnTo>
                  <a:pt x="382" y="5835"/>
                </a:lnTo>
                <a:cubicBezTo>
                  <a:pt x="370" y="5847"/>
                  <a:pt x="370" y="5859"/>
                  <a:pt x="358" y="5882"/>
                </a:cubicBezTo>
                <a:lnTo>
                  <a:pt x="334" y="5906"/>
                </a:lnTo>
                <a:cubicBezTo>
                  <a:pt x="334" y="5918"/>
                  <a:pt x="322" y="5942"/>
                  <a:pt x="322" y="5954"/>
                </a:cubicBezTo>
                <a:cubicBezTo>
                  <a:pt x="322" y="5966"/>
                  <a:pt x="310" y="5966"/>
                  <a:pt x="310" y="5978"/>
                </a:cubicBezTo>
                <a:cubicBezTo>
                  <a:pt x="310" y="6001"/>
                  <a:pt x="299" y="6013"/>
                  <a:pt x="299" y="6025"/>
                </a:cubicBezTo>
                <a:cubicBezTo>
                  <a:pt x="299" y="6037"/>
                  <a:pt x="275" y="6037"/>
                  <a:pt x="275" y="6061"/>
                </a:cubicBezTo>
                <a:cubicBezTo>
                  <a:pt x="275" y="6073"/>
                  <a:pt x="263" y="6085"/>
                  <a:pt x="263" y="6097"/>
                </a:cubicBezTo>
                <a:cubicBezTo>
                  <a:pt x="263" y="6120"/>
                  <a:pt x="251" y="6120"/>
                  <a:pt x="251" y="6132"/>
                </a:cubicBezTo>
                <a:cubicBezTo>
                  <a:pt x="251" y="6144"/>
                  <a:pt x="239" y="6156"/>
                  <a:pt x="239" y="6180"/>
                </a:cubicBezTo>
                <a:cubicBezTo>
                  <a:pt x="239" y="6192"/>
                  <a:pt x="239" y="6192"/>
                  <a:pt x="215" y="6204"/>
                </a:cubicBezTo>
                <a:cubicBezTo>
                  <a:pt x="215" y="6216"/>
                  <a:pt x="203" y="6240"/>
                  <a:pt x="203" y="6251"/>
                </a:cubicBezTo>
                <a:lnTo>
                  <a:pt x="191" y="6275"/>
                </a:lnTo>
                <a:cubicBezTo>
                  <a:pt x="179" y="6311"/>
                  <a:pt x="179" y="6323"/>
                  <a:pt x="156" y="6359"/>
                </a:cubicBezTo>
                <a:cubicBezTo>
                  <a:pt x="156" y="6382"/>
                  <a:pt x="144" y="6394"/>
                  <a:pt x="144" y="6430"/>
                </a:cubicBezTo>
                <a:lnTo>
                  <a:pt x="144" y="6442"/>
                </a:lnTo>
                <a:lnTo>
                  <a:pt x="144" y="6454"/>
                </a:lnTo>
                <a:cubicBezTo>
                  <a:pt x="144" y="6478"/>
                  <a:pt x="132" y="6490"/>
                  <a:pt x="132" y="6501"/>
                </a:cubicBezTo>
                <a:lnTo>
                  <a:pt x="132" y="6513"/>
                </a:lnTo>
                <a:lnTo>
                  <a:pt x="132" y="6537"/>
                </a:lnTo>
                <a:cubicBezTo>
                  <a:pt x="132" y="6549"/>
                  <a:pt x="132" y="6561"/>
                  <a:pt x="120" y="6573"/>
                </a:cubicBezTo>
                <a:lnTo>
                  <a:pt x="120" y="6609"/>
                </a:lnTo>
                <a:cubicBezTo>
                  <a:pt x="120" y="6621"/>
                  <a:pt x="120" y="6632"/>
                  <a:pt x="96" y="6656"/>
                </a:cubicBezTo>
                <a:lnTo>
                  <a:pt x="96" y="6680"/>
                </a:lnTo>
                <a:cubicBezTo>
                  <a:pt x="96" y="6692"/>
                  <a:pt x="96" y="6716"/>
                  <a:pt x="84" y="6728"/>
                </a:cubicBezTo>
                <a:lnTo>
                  <a:pt x="84" y="6751"/>
                </a:lnTo>
                <a:lnTo>
                  <a:pt x="84" y="6799"/>
                </a:lnTo>
                <a:lnTo>
                  <a:pt x="84" y="6811"/>
                </a:lnTo>
                <a:lnTo>
                  <a:pt x="84" y="6847"/>
                </a:lnTo>
                <a:lnTo>
                  <a:pt x="84" y="6894"/>
                </a:lnTo>
                <a:lnTo>
                  <a:pt x="84" y="6906"/>
                </a:lnTo>
                <a:lnTo>
                  <a:pt x="84" y="6930"/>
                </a:lnTo>
                <a:lnTo>
                  <a:pt x="84" y="6966"/>
                </a:lnTo>
                <a:lnTo>
                  <a:pt x="84" y="6978"/>
                </a:lnTo>
                <a:lnTo>
                  <a:pt x="84" y="6990"/>
                </a:lnTo>
                <a:lnTo>
                  <a:pt x="84" y="7049"/>
                </a:lnTo>
                <a:lnTo>
                  <a:pt x="84" y="7073"/>
                </a:lnTo>
                <a:lnTo>
                  <a:pt x="84" y="7085"/>
                </a:lnTo>
                <a:cubicBezTo>
                  <a:pt x="1" y="8704"/>
                  <a:pt x="1263" y="10109"/>
                  <a:pt x="2882" y="10180"/>
                </a:cubicBezTo>
                <a:lnTo>
                  <a:pt x="3037" y="10180"/>
                </a:lnTo>
                <a:cubicBezTo>
                  <a:pt x="3168" y="10180"/>
                  <a:pt x="3287" y="10169"/>
                  <a:pt x="3418" y="10145"/>
                </a:cubicBezTo>
                <a:lnTo>
                  <a:pt x="8335" y="10145"/>
                </a:lnTo>
                <a:cubicBezTo>
                  <a:pt x="8419" y="10145"/>
                  <a:pt x="8490" y="10073"/>
                  <a:pt x="8490" y="9990"/>
                </a:cubicBezTo>
                <a:lnTo>
                  <a:pt x="8490" y="9133"/>
                </a:lnTo>
                <a:lnTo>
                  <a:pt x="9776" y="9133"/>
                </a:lnTo>
                <a:cubicBezTo>
                  <a:pt x="9859" y="9133"/>
                  <a:pt x="9943" y="9061"/>
                  <a:pt x="9943" y="8978"/>
                </a:cubicBezTo>
                <a:lnTo>
                  <a:pt x="9824" y="2072"/>
                </a:lnTo>
                <a:lnTo>
                  <a:pt x="9824" y="2037"/>
                </a:lnTo>
                <a:lnTo>
                  <a:pt x="9824" y="2025"/>
                </a:lnTo>
                <a:cubicBezTo>
                  <a:pt x="9824" y="2025"/>
                  <a:pt x="9824" y="2013"/>
                  <a:pt x="9800" y="2013"/>
                </a:cubicBezTo>
                <a:cubicBezTo>
                  <a:pt x="9800" y="2013"/>
                  <a:pt x="9800" y="1989"/>
                  <a:pt x="9788" y="1989"/>
                </a:cubicBezTo>
                <a:lnTo>
                  <a:pt x="9776" y="1977"/>
                </a:lnTo>
                <a:lnTo>
                  <a:pt x="7835" y="36"/>
                </a:lnTo>
                <a:lnTo>
                  <a:pt x="7823" y="24"/>
                </a:lnTo>
                <a:lnTo>
                  <a:pt x="7811" y="13"/>
                </a:lnTo>
                <a:cubicBezTo>
                  <a:pt x="7811" y="13"/>
                  <a:pt x="7799" y="13"/>
                  <a:pt x="779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46" name="Google Shape;12046;p80"/>
          <p:cNvGrpSpPr/>
          <p:nvPr/>
        </p:nvGrpSpPr>
        <p:grpSpPr>
          <a:xfrm>
            <a:off x="5318259" y="2807861"/>
            <a:ext cx="371013" cy="220787"/>
            <a:chOff x="5318259" y="2982111"/>
            <a:chExt cx="371013" cy="220787"/>
          </a:xfrm>
          <a:solidFill>
            <a:schemeClr val="tx1"/>
          </a:solidFill>
        </p:grpSpPr>
        <p:sp>
          <p:nvSpPr>
            <p:cNvPr id="12047" name="Google Shape;12047;p80"/>
            <p:cNvSpPr/>
            <p:nvPr/>
          </p:nvSpPr>
          <p:spPr>
            <a:xfrm>
              <a:off x="5364123" y="3021546"/>
              <a:ext cx="58372" cy="18396"/>
            </a:xfrm>
            <a:custGeom>
              <a:avLst/>
              <a:gdLst/>
              <a:ahLst/>
              <a:cxnLst/>
              <a:rect l="l" t="t" r="r" b="b"/>
              <a:pathLst>
                <a:path w="1834" h="578" extrusionOk="0">
                  <a:moveTo>
                    <a:pt x="674" y="0"/>
                  </a:moveTo>
                  <a:cubicBezTo>
                    <a:pt x="513" y="0"/>
                    <a:pt x="335" y="16"/>
                    <a:pt x="143" y="54"/>
                  </a:cubicBezTo>
                  <a:cubicBezTo>
                    <a:pt x="60" y="66"/>
                    <a:pt x="0" y="149"/>
                    <a:pt x="0" y="220"/>
                  </a:cubicBezTo>
                  <a:lnTo>
                    <a:pt x="0" y="399"/>
                  </a:lnTo>
                  <a:cubicBezTo>
                    <a:pt x="0" y="482"/>
                    <a:pt x="72" y="566"/>
                    <a:pt x="167" y="566"/>
                  </a:cubicBezTo>
                  <a:cubicBezTo>
                    <a:pt x="250" y="566"/>
                    <a:pt x="334" y="482"/>
                    <a:pt x="334" y="399"/>
                  </a:cubicBezTo>
                  <a:lnTo>
                    <a:pt x="334" y="351"/>
                  </a:lnTo>
                  <a:cubicBezTo>
                    <a:pt x="453" y="332"/>
                    <a:pt x="564" y="324"/>
                    <a:pt x="666" y="324"/>
                  </a:cubicBezTo>
                  <a:cubicBezTo>
                    <a:pt x="878" y="324"/>
                    <a:pt x="1050" y="359"/>
                    <a:pt x="1179" y="399"/>
                  </a:cubicBezTo>
                  <a:cubicBezTo>
                    <a:pt x="1405" y="459"/>
                    <a:pt x="1536" y="530"/>
                    <a:pt x="1536" y="542"/>
                  </a:cubicBezTo>
                  <a:cubicBezTo>
                    <a:pt x="1560" y="566"/>
                    <a:pt x="1596" y="578"/>
                    <a:pt x="1619" y="578"/>
                  </a:cubicBezTo>
                  <a:cubicBezTo>
                    <a:pt x="1679" y="578"/>
                    <a:pt x="1727" y="542"/>
                    <a:pt x="1774" y="506"/>
                  </a:cubicBezTo>
                  <a:cubicBezTo>
                    <a:pt x="1834" y="423"/>
                    <a:pt x="1810" y="328"/>
                    <a:pt x="1727" y="256"/>
                  </a:cubicBezTo>
                  <a:cubicBezTo>
                    <a:pt x="1707" y="247"/>
                    <a:pt x="1322" y="0"/>
                    <a:pt x="6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8" name="Google Shape;12048;p80"/>
            <p:cNvSpPr/>
            <p:nvPr/>
          </p:nvSpPr>
          <p:spPr>
            <a:xfrm>
              <a:off x="5346681" y="3151338"/>
              <a:ext cx="11012" cy="39052"/>
            </a:xfrm>
            <a:custGeom>
              <a:avLst/>
              <a:gdLst/>
              <a:ahLst/>
              <a:cxnLst/>
              <a:rect l="l" t="t" r="r" b="b"/>
              <a:pathLst>
                <a:path w="346" h="1227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1072"/>
                  </a:lnTo>
                  <a:cubicBezTo>
                    <a:pt x="0" y="1155"/>
                    <a:pt x="72" y="1226"/>
                    <a:pt x="167" y="1226"/>
                  </a:cubicBezTo>
                  <a:cubicBezTo>
                    <a:pt x="250" y="1226"/>
                    <a:pt x="322" y="1155"/>
                    <a:pt x="322" y="1072"/>
                  </a:cubicBezTo>
                  <a:lnTo>
                    <a:pt x="322" y="155"/>
                  </a:lnTo>
                  <a:cubicBezTo>
                    <a:pt x="346" y="71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9" name="Google Shape;12049;p80"/>
            <p:cNvSpPr/>
            <p:nvPr/>
          </p:nvSpPr>
          <p:spPr>
            <a:xfrm>
              <a:off x="5318259" y="2988763"/>
              <a:ext cx="149717" cy="202773"/>
            </a:xfrm>
            <a:custGeom>
              <a:avLst/>
              <a:gdLst/>
              <a:ahLst/>
              <a:cxnLst/>
              <a:rect l="l" t="t" r="r" b="b"/>
              <a:pathLst>
                <a:path w="4704" h="6371" extrusionOk="0">
                  <a:moveTo>
                    <a:pt x="3620" y="322"/>
                  </a:moveTo>
                  <a:lnTo>
                    <a:pt x="3620" y="1179"/>
                  </a:lnTo>
                  <a:cubicBezTo>
                    <a:pt x="3620" y="1322"/>
                    <a:pt x="3584" y="1453"/>
                    <a:pt x="3513" y="1596"/>
                  </a:cubicBezTo>
                  <a:lnTo>
                    <a:pt x="3441" y="1727"/>
                  </a:lnTo>
                  <a:cubicBezTo>
                    <a:pt x="3418" y="1750"/>
                    <a:pt x="3418" y="1774"/>
                    <a:pt x="3418" y="1798"/>
                  </a:cubicBezTo>
                  <a:lnTo>
                    <a:pt x="3418" y="2167"/>
                  </a:lnTo>
                  <a:cubicBezTo>
                    <a:pt x="3453" y="2465"/>
                    <a:pt x="3334" y="2751"/>
                    <a:pt x="3108" y="2965"/>
                  </a:cubicBezTo>
                  <a:cubicBezTo>
                    <a:pt x="2892" y="3158"/>
                    <a:pt x="2633" y="3275"/>
                    <a:pt x="2351" y="3275"/>
                  </a:cubicBezTo>
                  <a:cubicBezTo>
                    <a:pt x="2338" y="3275"/>
                    <a:pt x="2324" y="3275"/>
                    <a:pt x="2310" y="3274"/>
                  </a:cubicBezTo>
                  <a:cubicBezTo>
                    <a:pt x="1715" y="3263"/>
                    <a:pt x="1239" y="2739"/>
                    <a:pt x="1239" y="2108"/>
                  </a:cubicBezTo>
                  <a:lnTo>
                    <a:pt x="1239" y="1798"/>
                  </a:lnTo>
                  <a:cubicBezTo>
                    <a:pt x="1239" y="1774"/>
                    <a:pt x="1239" y="1739"/>
                    <a:pt x="1215" y="1727"/>
                  </a:cubicBezTo>
                  <a:lnTo>
                    <a:pt x="1143" y="1596"/>
                  </a:lnTo>
                  <a:cubicBezTo>
                    <a:pt x="1084" y="1453"/>
                    <a:pt x="1036" y="1322"/>
                    <a:pt x="1036" y="1179"/>
                  </a:cubicBezTo>
                  <a:cubicBezTo>
                    <a:pt x="1036" y="715"/>
                    <a:pt x="1429" y="322"/>
                    <a:pt x="1894" y="322"/>
                  </a:cubicBezTo>
                  <a:close/>
                  <a:moveTo>
                    <a:pt x="2906" y="3513"/>
                  </a:moveTo>
                  <a:lnTo>
                    <a:pt x="2906" y="3751"/>
                  </a:lnTo>
                  <a:cubicBezTo>
                    <a:pt x="2906" y="3798"/>
                    <a:pt x="2918" y="3858"/>
                    <a:pt x="2918" y="3894"/>
                  </a:cubicBezTo>
                  <a:lnTo>
                    <a:pt x="2334" y="4334"/>
                  </a:lnTo>
                  <a:lnTo>
                    <a:pt x="1763" y="3894"/>
                  </a:lnTo>
                  <a:cubicBezTo>
                    <a:pt x="1775" y="3858"/>
                    <a:pt x="1775" y="3798"/>
                    <a:pt x="1775" y="3751"/>
                  </a:cubicBezTo>
                  <a:lnTo>
                    <a:pt x="1775" y="3513"/>
                  </a:lnTo>
                  <a:cubicBezTo>
                    <a:pt x="1929" y="3584"/>
                    <a:pt x="2096" y="3632"/>
                    <a:pt x="2286" y="3632"/>
                  </a:cubicBezTo>
                  <a:lnTo>
                    <a:pt x="2334" y="3632"/>
                  </a:lnTo>
                  <a:cubicBezTo>
                    <a:pt x="2525" y="3632"/>
                    <a:pt x="2727" y="3584"/>
                    <a:pt x="2906" y="3513"/>
                  </a:cubicBezTo>
                  <a:close/>
                  <a:moveTo>
                    <a:pt x="1905" y="0"/>
                  </a:moveTo>
                  <a:cubicBezTo>
                    <a:pt x="1251" y="0"/>
                    <a:pt x="715" y="536"/>
                    <a:pt x="715" y="1191"/>
                  </a:cubicBezTo>
                  <a:cubicBezTo>
                    <a:pt x="715" y="1381"/>
                    <a:pt x="762" y="1572"/>
                    <a:pt x="846" y="1750"/>
                  </a:cubicBezTo>
                  <a:lnTo>
                    <a:pt x="893" y="1858"/>
                  </a:lnTo>
                  <a:lnTo>
                    <a:pt x="893" y="2120"/>
                  </a:lnTo>
                  <a:cubicBezTo>
                    <a:pt x="893" y="2596"/>
                    <a:pt x="1108" y="3013"/>
                    <a:pt x="1441" y="3298"/>
                  </a:cubicBezTo>
                  <a:lnTo>
                    <a:pt x="1441" y="3763"/>
                  </a:lnTo>
                  <a:cubicBezTo>
                    <a:pt x="1441" y="3834"/>
                    <a:pt x="1405" y="3906"/>
                    <a:pt x="1322" y="3941"/>
                  </a:cubicBezTo>
                  <a:lnTo>
                    <a:pt x="465" y="4263"/>
                  </a:lnTo>
                  <a:cubicBezTo>
                    <a:pt x="179" y="4370"/>
                    <a:pt x="0" y="4644"/>
                    <a:pt x="0" y="4941"/>
                  </a:cubicBezTo>
                  <a:lnTo>
                    <a:pt x="0" y="6203"/>
                  </a:lnTo>
                  <a:cubicBezTo>
                    <a:pt x="0" y="6299"/>
                    <a:pt x="72" y="6370"/>
                    <a:pt x="167" y="6370"/>
                  </a:cubicBezTo>
                  <a:cubicBezTo>
                    <a:pt x="251" y="6370"/>
                    <a:pt x="334" y="6299"/>
                    <a:pt x="334" y="6203"/>
                  </a:cubicBezTo>
                  <a:lnTo>
                    <a:pt x="334" y="4941"/>
                  </a:lnTo>
                  <a:cubicBezTo>
                    <a:pt x="334" y="4775"/>
                    <a:pt x="429" y="4644"/>
                    <a:pt x="572" y="4584"/>
                  </a:cubicBezTo>
                  <a:lnTo>
                    <a:pt x="1429" y="4251"/>
                  </a:lnTo>
                  <a:cubicBezTo>
                    <a:pt x="1477" y="4239"/>
                    <a:pt x="1513" y="4215"/>
                    <a:pt x="1560" y="4179"/>
                  </a:cubicBezTo>
                  <a:lnTo>
                    <a:pt x="2179" y="4644"/>
                  </a:lnTo>
                  <a:lnTo>
                    <a:pt x="2179" y="6203"/>
                  </a:lnTo>
                  <a:cubicBezTo>
                    <a:pt x="2179" y="6299"/>
                    <a:pt x="2251" y="6370"/>
                    <a:pt x="2334" y="6370"/>
                  </a:cubicBezTo>
                  <a:cubicBezTo>
                    <a:pt x="2429" y="6370"/>
                    <a:pt x="2501" y="6299"/>
                    <a:pt x="2501" y="6203"/>
                  </a:cubicBezTo>
                  <a:lnTo>
                    <a:pt x="2501" y="4644"/>
                  </a:lnTo>
                  <a:lnTo>
                    <a:pt x="3108" y="4179"/>
                  </a:lnTo>
                  <a:cubicBezTo>
                    <a:pt x="3156" y="4215"/>
                    <a:pt x="3203" y="4239"/>
                    <a:pt x="3239" y="4251"/>
                  </a:cubicBezTo>
                  <a:lnTo>
                    <a:pt x="4108" y="4584"/>
                  </a:lnTo>
                  <a:cubicBezTo>
                    <a:pt x="4251" y="4644"/>
                    <a:pt x="4346" y="4775"/>
                    <a:pt x="4346" y="4941"/>
                  </a:cubicBezTo>
                  <a:cubicBezTo>
                    <a:pt x="4346" y="5025"/>
                    <a:pt x="4418" y="5108"/>
                    <a:pt x="4513" y="5108"/>
                  </a:cubicBezTo>
                  <a:cubicBezTo>
                    <a:pt x="4596" y="5108"/>
                    <a:pt x="4668" y="5025"/>
                    <a:pt x="4668" y="4941"/>
                  </a:cubicBezTo>
                  <a:cubicBezTo>
                    <a:pt x="4703" y="4632"/>
                    <a:pt x="4525" y="4358"/>
                    <a:pt x="4239" y="4251"/>
                  </a:cubicBezTo>
                  <a:lnTo>
                    <a:pt x="3382" y="3929"/>
                  </a:lnTo>
                  <a:cubicBezTo>
                    <a:pt x="3310" y="3894"/>
                    <a:pt x="3263" y="3822"/>
                    <a:pt x="3263" y="3751"/>
                  </a:cubicBezTo>
                  <a:lnTo>
                    <a:pt x="3263" y="3322"/>
                  </a:lnTo>
                  <a:cubicBezTo>
                    <a:pt x="3310" y="3286"/>
                    <a:pt x="3334" y="3263"/>
                    <a:pt x="3370" y="3227"/>
                  </a:cubicBezTo>
                  <a:cubicBezTo>
                    <a:pt x="3644" y="2941"/>
                    <a:pt x="3810" y="2584"/>
                    <a:pt x="3810" y="2179"/>
                  </a:cubicBezTo>
                  <a:lnTo>
                    <a:pt x="3810" y="1858"/>
                  </a:lnTo>
                  <a:lnTo>
                    <a:pt x="3858" y="1750"/>
                  </a:lnTo>
                  <a:cubicBezTo>
                    <a:pt x="3941" y="1572"/>
                    <a:pt x="3989" y="1381"/>
                    <a:pt x="3989" y="1191"/>
                  </a:cubicBezTo>
                  <a:lnTo>
                    <a:pt x="3989" y="155"/>
                  </a:lnTo>
                  <a:cubicBezTo>
                    <a:pt x="3989" y="72"/>
                    <a:pt x="3918" y="0"/>
                    <a:pt x="3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0" name="Google Shape;12050;p80"/>
            <p:cNvSpPr/>
            <p:nvPr/>
          </p:nvSpPr>
          <p:spPr>
            <a:xfrm>
              <a:off x="5548658" y="2982111"/>
              <a:ext cx="140614" cy="208279"/>
            </a:xfrm>
            <a:custGeom>
              <a:avLst/>
              <a:gdLst/>
              <a:ahLst/>
              <a:cxnLst/>
              <a:rect l="l" t="t" r="r" b="b"/>
              <a:pathLst>
                <a:path w="4418" h="6544" extrusionOk="0">
                  <a:moveTo>
                    <a:pt x="2246" y="370"/>
                  </a:moveTo>
                  <a:cubicBezTo>
                    <a:pt x="2295" y="370"/>
                    <a:pt x="2346" y="376"/>
                    <a:pt x="2394" y="388"/>
                  </a:cubicBezTo>
                  <a:cubicBezTo>
                    <a:pt x="3132" y="459"/>
                    <a:pt x="3715" y="1102"/>
                    <a:pt x="3727" y="1876"/>
                  </a:cubicBezTo>
                  <a:cubicBezTo>
                    <a:pt x="3727" y="2602"/>
                    <a:pt x="3906" y="3269"/>
                    <a:pt x="4061" y="3626"/>
                  </a:cubicBezTo>
                  <a:lnTo>
                    <a:pt x="4061" y="3638"/>
                  </a:lnTo>
                  <a:cubicBezTo>
                    <a:pt x="3882" y="3722"/>
                    <a:pt x="3537" y="3912"/>
                    <a:pt x="2953" y="4031"/>
                  </a:cubicBezTo>
                  <a:lnTo>
                    <a:pt x="2953" y="3972"/>
                  </a:lnTo>
                  <a:lnTo>
                    <a:pt x="2953" y="3626"/>
                  </a:lnTo>
                  <a:cubicBezTo>
                    <a:pt x="3179" y="3495"/>
                    <a:pt x="3370" y="3317"/>
                    <a:pt x="3489" y="3091"/>
                  </a:cubicBezTo>
                  <a:cubicBezTo>
                    <a:pt x="3727" y="2674"/>
                    <a:pt x="3644" y="2126"/>
                    <a:pt x="3287" y="1793"/>
                  </a:cubicBezTo>
                  <a:cubicBezTo>
                    <a:pt x="3025" y="1578"/>
                    <a:pt x="2584" y="1293"/>
                    <a:pt x="1870" y="1293"/>
                  </a:cubicBezTo>
                  <a:cubicBezTo>
                    <a:pt x="1822" y="1293"/>
                    <a:pt x="1786" y="1305"/>
                    <a:pt x="1751" y="1340"/>
                  </a:cubicBezTo>
                  <a:lnTo>
                    <a:pt x="1382" y="1709"/>
                  </a:lnTo>
                  <a:cubicBezTo>
                    <a:pt x="1322" y="1769"/>
                    <a:pt x="1322" y="1888"/>
                    <a:pt x="1382" y="1948"/>
                  </a:cubicBezTo>
                  <a:cubicBezTo>
                    <a:pt x="1411" y="1977"/>
                    <a:pt x="1456" y="1992"/>
                    <a:pt x="1501" y="1992"/>
                  </a:cubicBezTo>
                  <a:cubicBezTo>
                    <a:pt x="1545" y="1992"/>
                    <a:pt x="1590" y="1977"/>
                    <a:pt x="1620" y="1948"/>
                  </a:cubicBezTo>
                  <a:lnTo>
                    <a:pt x="1929" y="1638"/>
                  </a:lnTo>
                  <a:cubicBezTo>
                    <a:pt x="2394" y="1650"/>
                    <a:pt x="2763" y="1781"/>
                    <a:pt x="3048" y="2055"/>
                  </a:cubicBezTo>
                  <a:cubicBezTo>
                    <a:pt x="3287" y="2269"/>
                    <a:pt x="3346" y="2650"/>
                    <a:pt x="3179" y="2924"/>
                  </a:cubicBezTo>
                  <a:cubicBezTo>
                    <a:pt x="2989" y="3269"/>
                    <a:pt x="2608" y="3495"/>
                    <a:pt x="2215" y="3495"/>
                  </a:cubicBezTo>
                  <a:cubicBezTo>
                    <a:pt x="1596" y="3495"/>
                    <a:pt x="1108" y="3007"/>
                    <a:pt x="1108" y="2388"/>
                  </a:cubicBezTo>
                  <a:cubicBezTo>
                    <a:pt x="1108" y="2305"/>
                    <a:pt x="1036" y="2233"/>
                    <a:pt x="941" y="2233"/>
                  </a:cubicBezTo>
                  <a:cubicBezTo>
                    <a:pt x="858" y="2233"/>
                    <a:pt x="786" y="2305"/>
                    <a:pt x="786" y="2388"/>
                  </a:cubicBezTo>
                  <a:cubicBezTo>
                    <a:pt x="786" y="2924"/>
                    <a:pt x="1084" y="3400"/>
                    <a:pt x="1513" y="3662"/>
                  </a:cubicBezTo>
                  <a:lnTo>
                    <a:pt x="1513" y="3995"/>
                  </a:lnTo>
                  <a:lnTo>
                    <a:pt x="1513" y="4055"/>
                  </a:lnTo>
                  <a:cubicBezTo>
                    <a:pt x="929" y="3936"/>
                    <a:pt x="608" y="3745"/>
                    <a:pt x="441" y="3638"/>
                  </a:cubicBezTo>
                  <a:cubicBezTo>
                    <a:pt x="441" y="3638"/>
                    <a:pt x="429" y="3638"/>
                    <a:pt x="441" y="3626"/>
                  </a:cubicBezTo>
                  <a:cubicBezTo>
                    <a:pt x="596" y="3269"/>
                    <a:pt x="774" y="2602"/>
                    <a:pt x="774" y="1876"/>
                  </a:cubicBezTo>
                  <a:cubicBezTo>
                    <a:pt x="774" y="1114"/>
                    <a:pt x="1370" y="459"/>
                    <a:pt x="2108" y="388"/>
                  </a:cubicBezTo>
                  <a:cubicBezTo>
                    <a:pt x="2150" y="376"/>
                    <a:pt x="2197" y="370"/>
                    <a:pt x="2246" y="370"/>
                  </a:cubicBezTo>
                  <a:close/>
                  <a:moveTo>
                    <a:pt x="2584" y="3769"/>
                  </a:moveTo>
                  <a:lnTo>
                    <a:pt x="2584" y="3972"/>
                  </a:lnTo>
                  <a:cubicBezTo>
                    <a:pt x="2584" y="4174"/>
                    <a:pt x="2703" y="4365"/>
                    <a:pt x="2882" y="4448"/>
                  </a:cubicBezTo>
                  <a:lnTo>
                    <a:pt x="2989" y="4507"/>
                  </a:lnTo>
                  <a:cubicBezTo>
                    <a:pt x="2858" y="4769"/>
                    <a:pt x="2560" y="4936"/>
                    <a:pt x="2227" y="4936"/>
                  </a:cubicBezTo>
                  <a:cubicBezTo>
                    <a:pt x="1917" y="4936"/>
                    <a:pt x="1620" y="4769"/>
                    <a:pt x="1441" y="4507"/>
                  </a:cubicBezTo>
                  <a:lnTo>
                    <a:pt x="1548" y="4448"/>
                  </a:lnTo>
                  <a:cubicBezTo>
                    <a:pt x="1727" y="4365"/>
                    <a:pt x="1846" y="4162"/>
                    <a:pt x="1846" y="3972"/>
                  </a:cubicBezTo>
                  <a:lnTo>
                    <a:pt x="1846" y="3769"/>
                  </a:lnTo>
                  <a:cubicBezTo>
                    <a:pt x="1965" y="3793"/>
                    <a:pt x="2096" y="3805"/>
                    <a:pt x="2215" y="3805"/>
                  </a:cubicBezTo>
                  <a:cubicBezTo>
                    <a:pt x="2346" y="3805"/>
                    <a:pt x="2465" y="3793"/>
                    <a:pt x="2584" y="3769"/>
                  </a:cubicBezTo>
                  <a:close/>
                  <a:moveTo>
                    <a:pt x="2209" y="1"/>
                  </a:moveTo>
                  <a:cubicBezTo>
                    <a:pt x="2153" y="1"/>
                    <a:pt x="2096" y="7"/>
                    <a:pt x="2036" y="19"/>
                  </a:cubicBezTo>
                  <a:cubicBezTo>
                    <a:pt x="1108" y="102"/>
                    <a:pt x="393" y="912"/>
                    <a:pt x="381" y="1840"/>
                  </a:cubicBezTo>
                  <a:cubicBezTo>
                    <a:pt x="381" y="2519"/>
                    <a:pt x="215" y="3138"/>
                    <a:pt x="84" y="3472"/>
                  </a:cubicBezTo>
                  <a:cubicBezTo>
                    <a:pt x="24" y="3614"/>
                    <a:pt x="72" y="3793"/>
                    <a:pt x="203" y="3876"/>
                  </a:cubicBezTo>
                  <a:cubicBezTo>
                    <a:pt x="358" y="3984"/>
                    <a:pt x="632" y="4150"/>
                    <a:pt x="1084" y="4281"/>
                  </a:cubicBezTo>
                  <a:lnTo>
                    <a:pt x="393" y="4626"/>
                  </a:lnTo>
                  <a:cubicBezTo>
                    <a:pt x="215" y="4722"/>
                    <a:pt x="84" y="4877"/>
                    <a:pt x="24" y="5055"/>
                  </a:cubicBezTo>
                  <a:cubicBezTo>
                    <a:pt x="0" y="5150"/>
                    <a:pt x="60" y="5234"/>
                    <a:pt x="143" y="5269"/>
                  </a:cubicBezTo>
                  <a:lnTo>
                    <a:pt x="191" y="5269"/>
                  </a:lnTo>
                  <a:cubicBezTo>
                    <a:pt x="262" y="5269"/>
                    <a:pt x="334" y="5222"/>
                    <a:pt x="358" y="5150"/>
                  </a:cubicBezTo>
                  <a:cubicBezTo>
                    <a:pt x="381" y="5043"/>
                    <a:pt x="453" y="4972"/>
                    <a:pt x="548" y="4924"/>
                  </a:cubicBezTo>
                  <a:lnTo>
                    <a:pt x="1084" y="4662"/>
                  </a:lnTo>
                  <a:cubicBezTo>
                    <a:pt x="1310" y="5043"/>
                    <a:pt x="1727" y="5281"/>
                    <a:pt x="2167" y="5281"/>
                  </a:cubicBezTo>
                  <a:cubicBezTo>
                    <a:pt x="2620" y="5281"/>
                    <a:pt x="3037" y="5043"/>
                    <a:pt x="3251" y="4662"/>
                  </a:cubicBezTo>
                  <a:lnTo>
                    <a:pt x="3787" y="4924"/>
                  </a:lnTo>
                  <a:cubicBezTo>
                    <a:pt x="3930" y="4984"/>
                    <a:pt x="4001" y="5115"/>
                    <a:pt x="4001" y="5269"/>
                  </a:cubicBezTo>
                  <a:lnTo>
                    <a:pt x="4001" y="6377"/>
                  </a:lnTo>
                  <a:cubicBezTo>
                    <a:pt x="4001" y="6472"/>
                    <a:pt x="4072" y="6543"/>
                    <a:pt x="4168" y="6543"/>
                  </a:cubicBezTo>
                  <a:cubicBezTo>
                    <a:pt x="4251" y="6543"/>
                    <a:pt x="4322" y="6472"/>
                    <a:pt x="4322" y="6377"/>
                  </a:cubicBezTo>
                  <a:lnTo>
                    <a:pt x="4322" y="5269"/>
                  </a:lnTo>
                  <a:cubicBezTo>
                    <a:pt x="4418" y="4996"/>
                    <a:pt x="4263" y="4746"/>
                    <a:pt x="4013" y="4626"/>
                  </a:cubicBezTo>
                  <a:lnTo>
                    <a:pt x="3334" y="4281"/>
                  </a:lnTo>
                  <a:cubicBezTo>
                    <a:pt x="3787" y="4150"/>
                    <a:pt x="4072" y="3984"/>
                    <a:pt x="4203" y="3876"/>
                  </a:cubicBezTo>
                  <a:cubicBezTo>
                    <a:pt x="4346" y="3793"/>
                    <a:pt x="4406" y="3614"/>
                    <a:pt x="4322" y="3472"/>
                  </a:cubicBezTo>
                  <a:cubicBezTo>
                    <a:pt x="4191" y="3138"/>
                    <a:pt x="4025" y="2519"/>
                    <a:pt x="4025" y="1840"/>
                  </a:cubicBezTo>
                  <a:cubicBezTo>
                    <a:pt x="4025" y="912"/>
                    <a:pt x="3299" y="102"/>
                    <a:pt x="2382" y="19"/>
                  </a:cubicBezTo>
                  <a:cubicBezTo>
                    <a:pt x="2322" y="7"/>
                    <a:pt x="2266" y="1"/>
                    <a:pt x="2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80"/>
            <p:cNvSpPr/>
            <p:nvPr/>
          </p:nvSpPr>
          <p:spPr>
            <a:xfrm>
              <a:off x="5655153" y="3157004"/>
              <a:ext cx="10630" cy="33387"/>
            </a:xfrm>
            <a:custGeom>
              <a:avLst/>
              <a:gdLst/>
              <a:ahLst/>
              <a:cxnLst/>
              <a:rect l="l" t="t" r="r" b="b"/>
              <a:pathLst>
                <a:path w="334" h="1049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94"/>
                  </a:lnTo>
                  <a:cubicBezTo>
                    <a:pt x="0" y="977"/>
                    <a:pt x="72" y="1048"/>
                    <a:pt x="167" y="1048"/>
                  </a:cubicBezTo>
                  <a:cubicBezTo>
                    <a:pt x="250" y="1048"/>
                    <a:pt x="322" y="977"/>
                    <a:pt x="322" y="894"/>
                  </a:cubicBezTo>
                  <a:lnTo>
                    <a:pt x="322" y="155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80"/>
            <p:cNvSpPr/>
            <p:nvPr/>
          </p:nvSpPr>
          <p:spPr>
            <a:xfrm>
              <a:off x="5497893" y="3174445"/>
              <a:ext cx="11012" cy="10248"/>
            </a:xfrm>
            <a:custGeom>
              <a:avLst/>
              <a:gdLst/>
              <a:ahLst/>
              <a:cxnLst/>
              <a:rect l="l" t="t" r="r" b="b"/>
              <a:pathLst>
                <a:path w="346" h="322" extrusionOk="0">
                  <a:moveTo>
                    <a:pt x="179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71" y="322"/>
                    <a:pt x="179" y="322"/>
                  </a:cubicBezTo>
                  <a:cubicBezTo>
                    <a:pt x="262" y="322"/>
                    <a:pt x="333" y="250"/>
                    <a:pt x="333" y="167"/>
                  </a:cubicBezTo>
                  <a:cubicBezTo>
                    <a:pt x="345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80"/>
            <p:cNvSpPr/>
            <p:nvPr/>
          </p:nvSpPr>
          <p:spPr>
            <a:xfrm>
              <a:off x="5410718" y="3156972"/>
              <a:ext cx="74699" cy="45927"/>
            </a:xfrm>
            <a:custGeom>
              <a:avLst/>
              <a:gdLst/>
              <a:ahLst/>
              <a:cxnLst/>
              <a:rect l="l" t="t" r="r" b="b"/>
              <a:pathLst>
                <a:path w="2347" h="1443" extrusionOk="0">
                  <a:moveTo>
                    <a:pt x="905" y="0"/>
                  </a:moveTo>
                  <a:cubicBezTo>
                    <a:pt x="870" y="0"/>
                    <a:pt x="833" y="13"/>
                    <a:pt x="798" y="37"/>
                  </a:cubicBezTo>
                  <a:lnTo>
                    <a:pt x="72" y="585"/>
                  </a:lnTo>
                  <a:cubicBezTo>
                    <a:pt x="24" y="621"/>
                    <a:pt x="1" y="680"/>
                    <a:pt x="1" y="728"/>
                  </a:cubicBezTo>
                  <a:cubicBezTo>
                    <a:pt x="1" y="764"/>
                    <a:pt x="24" y="823"/>
                    <a:pt x="72" y="859"/>
                  </a:cubicBezTo>
                  <a:lnTo>
                    <a:pt x="798" y="1407"/>
                  </a:lnTo>
                  <a:cubicBezTo>
                    <a:pt x="834" y="1442"/>
                    <a:pt x="858" y="1442"/>
                    <a:pt x="905" y="1442"/>
                  </a:cubicBezTo>
                  <a:cubicBezTo>
                    <a:pt x="953" y="1442"/>
                    <a:pt x="1013" y="1407"/>
                    <a:pt x="1036" y="1359"/>
                  </a:cubicBezTo>
                  <a:cubicBezTo>
                    <a:pt x="1096" y="1287"/>
                    <a:pt x="1084" y="1180"/>
                    <a:pt x="1013" y="1121"/>
                  </a:cubicBezTo>
                  <a:lnTo>
                    <a:pt x="679" y="883"/>
                  </a:lnTo>
                  <a:lnTo>
                    <a:pt x="2191" y="883"/>
                  </a:lnTo>
                  <a:cubicBezTo>
                    <a:pt x="2275" y="883"/>
                    <a:pt x="2346" y="811"/>
                    <a:pt x="2346" y="728"/>
                  </a:cubicBezTo>
                  <a:cubicBezTo>
                    <a:pt x="2346" y="621"/>
                    <a:pt x="2275" y="549"/>
                    <a:pt x="2191" y="549"/>
                  </a:cubicBezTo>
                  <a:lnTo>
                    <a:pt x="679" y="549"/>
                  </a:lnTo>
                  <a:lnTo>
                    <a:pt x="1013" y="311"/>
                  </a:lnTo>
                  <a:cubicBezTo>
                    <a:pt x="1084" y="252"/>
                    <a:pt x="1096" y="145"/>
                    <a:pt x="1036" y="73"/>
                  </a:cubicBezTo>
                  <a:cubicBezTo>
                    <a:pt x="1002" y="24"/>
                    <a:pt x="955" y="0"/>
                    <a:pt x="9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80"/>
            <p:cNvSpPr/>
            <p:nvPr/>
          </p:nvSpPr>
          <p:spPr>
            <a:xfrm>
              <a:off x="5521382" y="3156590"/>
              <a:ext cx="75049" cy="45163"/>
            </a:xfrm>
            <a:custGeom>
              <a:avLst/>
              <a:gdLst/>
              <a:ahLst/>
              <a:cxnLst/>
              <a:rect l="l" t="t" r="r" b="b"/>
              <a:pathLst>
                <a:path w="2358" h="1419" extrusionOk="0">
                  <a:moveTo>
                    <a:pt x="1446" y="0"/>
                  </a:moveTo>
                  <a:cubicBezTo>
                    <a:pt x="1396" y="0"/>
                    <a:pt x="1345" y="25"/>
                    <a:pt x="1310" y="73"/>
                  </a:cubicBezTo>
                  <a:cubicBezTo>
                    <a:pt x="1250" y="145"/>
                    <a:pt x="1274" y="252"/>
                    <a:pt x="1346" y="311"/>
                  </a:cubicBezTo>
                  <a:lnTo>
                    <a:pt x="1667" y="549"/>
                  </a:lnTo>
                  <a:lnTo>
                    <a:pt x="167" y="549"/>
                  </a:lnTo>
                  <a:cubicBezTo>
                    <a:pt x="84" y="549"/>
                    <a:pt x="0" y="621"/>
                    <a:pt x="0" y="704"/>
                  </a:cubicBezTo>
                  <a:cubicBezTo>
                    <a:pt x="0" y="799"/>
                    <a:pt x="84" y="871"/>
                    <a:pt x="167" y="871"/>
                  </a:cubicBezTo>
                  <a:lnTo>
                    <a:pt x="1667" y="871"/>
                  </a:lnTo>
                  <a:lnTo>
                    <a:pt x="1346" y="1109"/>
                  </a:lnTo>
                  <a:cubicBezTo>
                    <a:pt x="1274" y="1169"/>
                    <a:pt x="1250" y="1276"/>
                    <a:pt x="1310" y="1347"/>
                  </a:cubicBezTo>
                  <a:cubicBezTo>
                    <a:pt x="1346" y="1395"/>
                    <a:pt x="1405" y="1419"/>
                    <a:pt x="1453" y="1419"/>
                  </a:cubicBezTo>
                  <a:cubicBezTo>
                    <a:pt x="1477" y="1419"/>
                    <a:pt x="1524" y="1407"/>
                    <a:pt x="1548" y="1395"/>
                  </a:cubicBezTo>
                  <a:lnTo>
                    <a:pt x="2286" y="847"/>
                  </a:lnTo>
                  <a:cubicBezTo>
                    <a:pt x="2322" y="811"/>
                    <a:pt x="2358" y="752"/>
                    <a:pt x="2358" y="704"/>
                  </a:cubicBezTo>
                  <a:cubicBezTo>
                    <a:pt x="2358" y="668"/>
                    <a:pt x="2322" y="633"/>
                    <a:pt x="2286" y="585"/>
                  </a:cubicBezTo>
                  <a:lnTo>
                    <a:pt x="1548" y="37"/>
                  </a:lnTo>
                  <a:cubicBezTo>
                    <a:pt x="1518" y="13"/>
                    <a:pt x="1482" y="0"/>
                    <a:pt x="14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5" name="Google Shape;12055;p80"/>
          <p:cNvGrpSpPr/>
          <p:nvPr/>
        </p:nvGrpSpPr>
        <p:grpSpPr>
          <a:xfrm>
            <a:off x="7073928" y="2731507"/>
            <a:ext cx="371395" cy="371809"/>
            <a:chOff x="7073928" y="2905757"/>
            <a:chExt cx="371395" cy="371809"/>
          </a:xfrm>
          <a:solidFill>
            <a:schemeClr val="tx1"/>
          </a:solidFill>
        </p:grpSpPr>
        <p:sp>
          <p:nvSpPr>
            <p:cNvPr id="12056" name="Google Shape;12056;p80"/>
            <p:cNvSpPr/>
            <p:nvPr/>
          </p:nvSpPr>
          <p:spPr>
            <a:xfrm>
              <a:off x="7073928" y="2905757"/>
              <a:ext cx="371395" cy="371809"/>
            </a:xfrm>
            <a:custGeom>
              <a:avLst/>
              <a:gdLst/>
              <a:ahLst/>
              <a:cxnLst/>
              <a:rect l="l" t="t" r="r" b="b"/>
              <a:pathLst>
                <a:path w="11669" h="11682" extrusionOk="0">
                  <a:moveTo>
                    <a:pt x="3608" y="1811"/>
                  </a:moveTo>
                  <a:cubicBezTo>
                    <a:pt x="3822" y="1811"/>
                    <a:pt x="3989" y="1977"/>
                    <a:pt x="3989" y="2192"/>
                  </a:cubicBezTo>
                  <a:lnTo>
                    <a:pt x="3989" y="2561"/>
                  </a:lnTo>
                  <a:cubicBezTo>
                    <a:pt x="3989" y="2870"/>
                    <a:pt x="3727" y="3120"/>
                    <a:pt x="3417" y="3120"/>
                  </a:cubicBezTo>
                  <a:cubicBezTo>
                    <a:pt x="3411" y="3120"/>
                    <a:pt x="3404" y="3121"/>
                    <a:pt x="3398" y="3121"/>
                  </a:cubicBezTo>
                  <a:cubicBezTo>
                    <a:pt x="3109" y="3121"/>
                    <a:pt x="2870" y="2863"/>
                    <a:pt x="2870" y="2561"/>
                  </a:cubicBezTo>
                  <a:lnTo>
                    <a:pt x="2870" y="2192"/>
                  </a:lnTo>
                  <a:cubicBezTo>
                    <a:pt x="2870" y="1977"/>
                    <a:pt x="3024" y="1811"/>
                    <a:pt x="3239" y="1811"/>
                  </a:cubicBezTo>
                  <a:close/>
                  <a:moveTo>
                    <a:pt x="3596" y="3454"/>
                  </a:moveTo>
                  <a:lnTo>
                    <a:pt x="3596" y="3466"/>
                  </a:lnTo>
                  <a:cubicBezTo>
                    <a:pt x="3632" y="3561"/>
                    <a:pt x="3643" y="3644"/>
                    <a:pt x="3667" y="3704"/>
                  </a:cubicBezTo>
                  <a:lnTo>
                    <a:pt x="3429" y="3942"/>
                  </a:lnTo>
                  <a:lnTo>
                    <a:pt x="3405" y="3942"/>
                  </a:lnTo>
                  <a:lnTo>
                    <a:pt x="3167" y="3704"/>
                  </a:lnTo>
                  <a:cubicBezTo>
                    <a:pt x="3191" y="3644"/>
                    <a:pt x="3215" y="3585"/>
                    <a:pt x="3215" y="3525"/>
                  </a:cubicBezTo>
                  <a:lnTo>
                    <a:pt x="3215" y="3454"/>
                  </a:lnTo>
                  <a:close/>
                  <a:moveTo>
                    <a:pt x="5632" y="5204"/>
                  </a:moveTo>
                  <a:lnTo>
                    <a:pt x="5632" y="7418"/>
                  </a:lnTo>
                  <a:lnTo>
                    <a:pt x="4525" y="8204"/>
                  </a:lnTo>
                  <a:lnTo>
                    <a:pt x="4525" y="5466"/>
                  </a:lnTo>
                  <a:cubicBezTo>
                    <a:pt x="4608" y="5525"/>
                    <a:pt x="4727" y="5573"/>
                    <a:pt x="4846" y="5585"/>
                  </a:cubicBezTo>
                  <a:lnTo>
                    <a:pt x="4977" y="5585"/>
                  </a:lnTo>
                  <a:cubicBezTo>
                    <a:pt x="5120" y="5561"/>
                    <a:pt x="5263" y="5525"/>
                    <a:pt x="5370" y="5418"/>
                  </a:cubicBezTo>
                  <a:lnTo>
                    <a:pt x="5632" y="5204"/>
                  </a:lnTo>
                  <a:close/>
                  <a:moveTo>
                    <a:pt x="2893" y="3930"/>
                  </a:moveTo>
                  <a:lnTo>
                    <a:pt x="3167" y="4204"/>
                  </a:lnTo>
                  <a:cubicBezTo>
                    <a:pt x="3227" y="4263"/>
                    <a:pt x="3310" y="4299"/>
                    <a:pt x="3417" y="4299"/>
                  </a:cubicBezTo>
                  <a:cubicBezTo>
                    <a:pt x="3524" y="4299"/>
                    <a:pt x="3596" y="4275"/>
                    <a:pt x="3667" y="4204"/>
                  </a:cubicBezTo>
                  <a:lnTo>
                    <a:pt x="3905" y="3966"/>
                  </a:lnTo>
                  <a:cubicBezTo>
                    <a:pt x="3989" y="3989"/>
                    <a:pt x="4060" y="4025"/>
                    <a:pt x="4144" y="4025"/>
                  </a:cubicBezTo>
                  <a:cubicBezTo>
                    <a:pt x="4203" y="4025"/>
                    <a:pt x="4263" y="4049"/>
                    <a:pt x="4298" y="4097"/>
                  </a:cubicBezTo>
                  <a:lnTo>
                    <a:pt x="4798" y="4716"/>
                  </a:lnTo>
                  <a:cubicBezTo>
                    <a:pt x="4833" y="4764"/>
                    <a:pt x="4884" y="4789"/>
                    <a:pt x="4935" y="4789"/>
                  </a:cubicBezTo>
                  <a:cubicBezTo>
                    <a:pt x="4971" y="4789"/>
                    <a:pt x="5007" y="4776"/>
                    <a:pt x="5036" y="4751"/>
                  </a:cubicBezTo>
                  <a:lnTo>
                    <a:pt x="5656" y="4263"/>
                  </a:lnTo>
                  <a:cubicBezTo>
                    <a:pt x="5694" y="4231"/>
                    <a:pt x="5747" y="4209"/>
                    <a:pt x="5798" y="4209"/>
                  </a:cubicBezTo>
                  <a:cubicBezTo>
                    <a:pt x="5842" y="4209"/>
                    <a:pt x="5885" y="4225"/>
                    <a:pt x="5918" y="4263"/>
                  </a:cubicBezTo>
                  <a:cubicBezTo>
                    <a:pt x="5965" y="4299"/>
                    <a:pt x="5989" y="4347"/>
                    <a:pt x="5977" y="4406"/>
                  </a:cubicBezTo>
                  <a:cubicBezTo>
                    <a:pt x="5989" y="4454"/>
                    <a:pt x="5965" y="4513"/>
                    <a:pt x="5918" y="4537"/>
                  </a:cubicBezTo>
                  <a:lnTo>
                    <a:pt x="5144" y="5156"/>
                  </a:lnTo>
                  <a:cubicBezTo>
                    <a:pt x="5084" y="5192"/>
                    <a:pt x="5013" y="5228"/>
                    <a:pt x="4929" y="5240"/>
                  </a:cubicBezTo>
                  <a:lnTo>
                    <a:pt x="4858" y="5240"/>
                  </a:lnTo>
                  <a:cubicBezTo>
                    <a:pt x="4751" y="5228"/>
                    <a:pt x="4667" y="5180"/>
                    <a:pt x="4608" y="5109"/>
                  </a:cubicBezTo>
                  <a:lnTo>
                    <a:pt x="4453" y="4930"/>
                  </a:lnTo>
                  <a:cubicBezTo>
                    <a:pt x="4425" y="4884"/>
                    <a:pt x="4369" y="4866"/>
                    <a:pt x="4312" y="4866"/>
                  </a:cubicBezTo>
                  <a:cubicBezTo>
                    <a:pt x="4295" y="4866"/>
                    <a:pt x="4279" y="4868"/>
                    <a:pt x="4263" y="4870"/>
                  </a:cubicBezTo>
                  <a:cubicBezTo>
                    <a:pt x="4191" y="4894"/>
                    <a:pt x="4144" y="4954"/>
                    <a:pt x="4144" y="5037"/>
                  </a:cubicBezTo>
                  <a:lnTo>
                    <a:pt x="4144" y="8454"/>
                  </a:lnTo>
                  <a:lnTo>
                    <a:pt x="3763" y="8740"/>
                  </a:lnTo>
                  <a:lnTo>
                    <a:pt x="3763" y="7145"/>
                  </a:lnTo>
                  <a:cubicBezTo>
                    <a:pt x="3763" y="7061"/>
                    <a:pt x="3691" y="6978"/>
                    <a:pt x="3596" y="6978"/>
                  </a:cubicBezTo>
                  <a:cubicBezTo>
                    <a:pt x="3512" y="6978"/>
                    <a:pt x="3429" y="7061"/>
                    <a:pt x="3429" y="7145"/>
                  </a:cubicBezTo>
                  <a:lnTo>
                    <a:pt x="3429" y="8978"/>
                  </a:lnTo>
                  <a:lnTo>
                    <a:pt x="2870" y="9383"/>
                  </a:lnTo>
                  <a:lnTo>
                    <a:pt x="2870" y="7180"/>
                  </a:lnTo>
                  <a:cubicBezTo>
                    <a:pt x="2870" y="7014"/>
                    <a:pt x="2822" y="6835"/>
                    <a:pt x="2750" y="6680"/>
                  </a:cubicBezTo>
                  <a:lnTo>
                    <a:pt x="2572" y="6347"/>
                  </a:lnTo>
                  <a:cubicBezTo>
                    <a:pt x="2524" y="6240"/>
                    <a:pt x="2500" y="6121"/>
                    <a:pt x="2500" y="6013"/>
                  </a:cubicBezTo>
                  <a:lnTo>
                    <a:pt x="2500" y="4263"/>
                  </a:lnTo>
                  <a:cubicBezTo>
                    <a:pt x="2500" y="4180"/>
                    <a:pt x="2536" y="4120"/>
                    <a:pt x="2596" y="4085"/>
                  </a:cubicBezTo>
                  <a:lnTo>
                    <a:pt x="2893" y="3930"/>
                  </a:lnTo>
                  <a:close/>
                  <a:moveTo>
                    <a:pt x="5810" y="1"/>
                  </a:moveTo>
                  <a:cubicBezTo>
                    <a:pt x="5727" y="1"/>
                    <a:pt x="5656" y="72"/>
                    <a:pt x="5656" y="167"/>
                  </a:cubicBezTo>
                  <a:lnTo>
                    <a:pt x="5656" y="3870"/>
                  </a:lnTo>
                  <a:cubicBezTo>
                    <a:pt x="5596" y="3882"/>
                    <a:pt x="5537" y="3930"/>
                    <a:pt x="5477" y="3977"/>
                  </a:cubicBezTo>
                  <a:lnTo>
                    <a:pt x="5001" y="4358"/>
                  </a:lnTo>
                  <a:lnTo>
                    <a:pt x="4596" y="3870"/>
                  </a:lnTo>
                  <a:cubicBezTo>
                    <a:pt x="4489" y="3739"/>
                    <a:pt x="4346" y="3668"/>
                    <a:pt x="4179" y="3668"/>
                  </a:cubicBezTo>
                  <a:cubicBezTo>
                    <a:pt x="4072" y="3668"/>
                    <a:pt x="3989" y="3573"/>
                    <a:pt x="3989" y="3466"/>
                  </a:cubicBezTo>
                  <a:lnTo>
                    <a:pt x="3989" y="3275"/>
                  </a:lnTo>
                  <a:cubicBezTo>
                    <a:pt x="4203" y="3108"/>
                    <a:pt x="4358" y="2846"/>
                    <a:pt x="4358" y="2549"/>
                  </a:cubicBezTo>
                  <a:lnTo>
                    <a:pt x="4358" y="2180"/>
                  </a:lnTo>
                  <a:cubicBezTo>
                    <a:pt x="4358" y="1775"/>
                    <a:pt x="4024" y="1465"/>
                    <a:pt x="3643" y="1465"/>
                  </a:cubicBezTo>
                  <a:lnTo>
                    <a:pt x="3274" y="1465"/>
                  </a:lnTo>
                  <a:cubicBezTo>
                    <a:pt x="2870" y="1465"/>
                    <a:pt x="2560" y="1787"/>
                    <a:pt x="2560" y="2180"/>
                  </a:cubicBezTo>
                  <a:lnTo>
                    <a:pt x="2560" y="2549"/>
                  </a:lnTo>
                  <a:cubicBezTo>
                    <a:pt x="2560" y="2846"/>
                    <a:pt x="2703" y="3108"/>
                    <a:pt x="2929" y="3275"/>
                  </a:cubicBezTo>
                  <a:lnTo>
                    <a:pt x="2929" y="3525"/>
                  </a:lnTo>
                  <a:lnTo>
                    <a:pt x="2929" y="3549"/>
                  </a:lnTo>
                  <a:lnTo>
                    <a:pt x="2500" y="3751"/>
                  </a:lnTo>
                  <a:cubicBezTo>
                    <a:pt x="2322" y="3847"/>
                    <a:pt x="2203" y="4037"/>
                    <a:pt x="2203" y="4228"/>
                  </a:cubicBezTo>
                  <a:lnTo>
                    <a:pt x="2203" y="5990"/>
                  </a:lnTo>
                  <a:cubicBezTo>
                    <a:pt x="2203" y="6144"/>
                    <a:pt x="2239" y="6323"/>
                    <a:pt x="2322" y="6478"/>
                  </a:cubicBezTo>
                  <a:lnTo>
                    <a:pt x="2500" y="6823"/>
                  </a:lnTo>
                  <a:cubicBezTo>
                    <a:pt x="2536" y="6918"/>
                    <a:pt x="2572" y="7037"/>
                    <a:pt x="2572" y="7145"/>
                  </a:cubicBezTo>
                  <a:lnTo>
                    <a:pt x="2572" y="9597"/>
                  </a:lnTo>
                  <a:lnTo>
                    <a:pt x="83" y="11371"/>
                  </a:lnTo>
                  <a:cubicBezTo>
                    <a:pt x="12" y="11431"/>
                    <a:pt x="0" y="11538"/>
                    <a:pt x="36" y="11609"/>
                  </a:cubicBezTo>
                  <a:cubicBezTo>
                    <a:pt x="74" y="11655"/>
                    <a:pt x="133" y="11682"/>
                    <a:pt x="188" y="11682"/>
                  </a:cubicBezTo>
                  <a:cubicBezTo>
                    <a:pt x="219" y="11682"/>
                    <a:pt x="249" y="11674"/>
                    <a:pt x="274" y="11657"/>
                  </a:cubicBezTo>
                  <a:lnTo>
                    <a:pt x="5846" y="7716"/>
                  </a:lnTo>
                  <a:lnTo>
                    <a:pt x="11406" y="11657"/>
                  </a:lnTo>
                  <a:cubicBezTo>
                    <a:pt x="11442" y="11669"/>
                    <a:pt x="11466" y="11681"/>
                    <a:pt x="11513" y="11681"/>
                  </a:cubicBezTo>
                  <a:cubicBezTo>
                    <a:pt x="11573" y="11681"/>
                    <a:pt x="11621" y="11657"/>
                    <a:pt x="11644" y="11609"/>
                  </a:cubicBezTo>
                  <a:cubicBezTo>
                    <a:pt x="11668" y="11538"/>
                    <a:pt x="11644" y="11431"/>
                    <a:pt x="11573" y="11371"/>
                  </a:cubicBezTo>
                  <a:lnTo>
                    <a:pt x="5977" y="7395"/>
                  </a:lnTo>
                  <a:lnTo>
                    <a:pt x="5977" y="4930"/>
                  </a:lnTo>
                  <a:lnTo>
                    <a:pt x="6144" y="4787"/>
                  </a:lnTo>
                  <a:cubicBezTo>
                    <a:pt x="6263" y="4692"/>
                    <a:pt x="6334" y="4549"/>
                    <a:pt x="6346" y="4394"/>
                  </a:cubicBezTo>
                  <a:cubicBezTo>
                    <a:pt x="6346" y="4228"/>
                    <a:pt x="6287" y="4073"/>
                    <a:pt x="6168" y="3977"/>
                  </a:cubicBezTo>
                  <a:cubicBezTo>
                    <a:pt x="6108" y="3930"/>
                    <a:pt x="6049" y="3882"/>
                    <a:pt x="5977" y="3870"/>
                  </a:cubicBezTo>
                  <a:lnTo>
                    <a:pt x="5977" y="715"/>
                  </a:lnTo>
                  <a:lnTo>
                    <a:pt x="8275" y="715"/>
                  </a:lnTo>
                  <a:lnTo>
                    <a:pt x="8037" y="1191"/>
                  </a:lnTo>
                  <a:cubicBezTo>
                    <a:pt x="8001" y="1239"/>
                    <a:pt x="8001" y="1299"/>
                    <a:pt x="8037" y="1334"/>
                  </a:cubicBezTo>
                  <a:lnTo>
                    <a:pt x="8275" y="1811"/>
                  </a:lnTo>
                  <a:lnTo>
                    <a:pt x="6549" y="1811"/>
                  </a:lnTo>
                  <a:cubicBezTo>
                    <a:pt x="6453" y="1811"/>
                    <a:pt x="6382" y="1894"/>
                    <a:pt x="6382" y="1977"/>
                  </a:cubicBezTo>
                  <a:cubicBezTo>
                    <a:pt x="6382" y="2072"/>
                    <a:pt x="6453" y="2144"/>
                    <a:pt x="6549" y="2144"/>
                  </a:cubicBezTo>
                  <a:lnTo>
                    <a:pt x="8549" y="2144"/>
                  </a:lnTo>
                  <a:cubicBezTo>
                    <a:pt x="8608" y="2144"/>
                    <a:pt x="8668" y="2108"/>
                    <a:pt x="8704" y="2072"/>
                  </a:cubicBezTo>
                  <a:cubicBezTo>
                    <a:pt x="8727" y="2025"/>
                    <a:pt x="8727" y="1953"/>
                    <a:pt x="8716" y="1906"/>
                  </a:cubicBezTo>
                  <a:lnTo>
                    <a:pt x="8394" y="1251"/>
                  </a:lnTo>
                  <a:lnTo>
                    <a:pt x="8716" y="596"/>
                  </a:lnTo>
                  <a:cubicBezTo>
                    <a:pt x="8751" y="537"/>
                    <a:pt x="8751" y="477"/>
                    <a:pt x="8704" y="429"/>
                  </a:cubicBezTo>
                  <a:cubicBezTo>
                    <a:pt x="8668" y="394"/>
                    <a:pt x="8608" y="358"/>
                    <a:pt x="8549" y="358"/>
                  </a:cubicBezTo>
                  <a:lnTo>
                    <a:pt x="5977" y="358"/>
                  </a:lnTo>
                  <a:lnTo>
                    <a:pt x="5977" y="167"/>
                  </a:lnTo>
                  <a:cubicBezTo>
                    <a:pt x="5977" y="72"/>
                    <a:pt x="5906" y="1"/>
                    <a:pt x="5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80"/>
            <p:cNvSpPr/>
            <p:nvPr/>
          </p:nvSpPr>
          <p:spPr>
            <a:xfrm>
              <a:off x="7281188" y="3188513"/>
              <a:ext cx="65596" cy="48473"/>
            </a:xfrm>
            <a:custGeom>
              <a:avLst/>
              <a:gdLst/>
              <a:ahLst/>
              <a:cxnLst/>
              <a:rect l="l" t="t" r="r" b="b"/>
              <a:pathLst>
                <a:path w="2061" h="1523" extrusionOk="0">
                  <a:moveTo>
                    <a:pt x="204" y="1"/>
                  </a:moveTo>
                  <a:cubicBezTo>
                    <a:pt x="151" y="1"/>
                    <a:pt x="97" y="27"/>
                    <a:pt x="60" y="70"/>
                  </a:cubicBezTo>
                  <a:cubicBezTo>
                    <a:pt x="1" y="154"/>
                    <a:pt x="37" y="261"/>
                    <a:pt x="108" y="320"/>
                  </a:cubicBezTo>
                  <a:lnTo>
                    <a:pt x="1775" y="1487"/>
                  </a:lnTo>
                  <a:cubicBezTo>
                    <a:pt x="1799" y="1511"/>
                    <a:pt x="1834" y="1523"/>
                    <a:pt x="1882" y="1523"/>
                  </a:cubicBezTo>
                  <a:cubicBezTo>
                    <a:pt x="1942" y="1523"/>
                    <a:pt x="1977" y="1487"/>
                    <a:pt x="2013" y="1451"/>
                  </a:cubicBezTo>
                  <a:cubicBezTo>
                    <a:pt x="2061" y="1368"/>
                    <a:pt x="2037" y="1261"/>
                    <a:pt x="1965" y="1213"/>
                  </a:cubicBezTo>
                  <a:lnTo>
                    <a:pt x="299" y="35"/>
                  </a:lnTo>
                  <a:cubicBezTo>
                    <a:pt x="271" y="11"/>
                    <a:pt x="237" y="1"/>
                    <a:pt x="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0"/>
            <p:cNvSpPr/>
            <p:nvPr/>
          </p:nvSpPr>
          <p:spPr>
            <a:xfrm>
              <a:off x="7252034" y="3168080"/>
              <a:ext cx="24634" cy="19287"/>
            </a:xfrm>
            <a:custGeom>
              <a:avLst/>
              <a:gdLst/>
              <a:ahLst/>
              <a:cxnLst/>
              <a:rect l="l" t="t" r="r" b="b"/>
              <a:pathLst>
                <a:path w="774" h="606" extrusionOk="0">
                  <a:moveTo>
                    <a:pt x="201" y="1"/>
                  </a:moveTo>
                  <a:cubicBezTo>
                    <a:pt x="148" y="1"/>
                    <a:pt x="97" y="29"/>
                    <a:pt x="60" y="81"/>
                  </a:cubicBezTo>
                  <a:cubicBezTo>
                    <a:pt x="0" y="153"/>
                    <a:pt x="24" y="260"/>
                    <a:pt x="95" y="319"/>
                  </a:cubicBezTo>
                  <a:lnTo>
                    <a:pt x="476" y="569"/>
                  </a:lnTo>
                  <a:cubicBezTo>
                    <a:pt x="500" y="581"/>
                    <a:pt x="536" y="605"/>
                    <a:pt x="572" y="605"/>
                  </a:cubicBezTo>
                  <a:cubicBezTo>
                    <a:pt x="631" y="605"/>
                    <a:pt x="679" y="569"/>
                    <a:pt x="714" y="522"/>
                  </a:cubicBezTo>
                  <a:cubicBezTo>
                    <a:pt x="774" y="450"/>
                    <a:pt x="750" y="343"/>
                    <a:pt x="667" y="284"/>
                  </a:cubicBezTo>
                  <a:lnTo>
                    <a:pt x="298" y="34"/>
                  </a:lnTo>
                  <a:cubicBezTo>
                    <a:pt x="266" y="11"/>
                    <a:pt x="233" y="1"/>
                    <a:pt x="2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9" name="Google Shape;12059;p80"/>
          <p:cNvGrpSpPr/>
          <p:nvPr/>
        </p:nvGrpSpPr>
        <p:grpSpPr>
          <a:xfrm>
            <a:off x="6188327" y="2781158"/>
            <a:ext cx="371395" cy="272857"/>
            <a:chOff x="6188327" y="2955408"/>
            <a:chExt cx="371395" cy="272857"/>
          </a:xfrm>
          <a:solidFill>
            <a:schemeClr val="tx1"/>
          </a:solidFill>
        </p:grpSpPr>
        <p:sp>
          <p:nvSpPr>
            <p:cNvPr id="12060" name="Google Shape;12060;p80"/>
            <p:cNvSpPr/>
            <p:nvPr/>
          </p:nvSpPr>
          <p:spPr>
            <a:xfrm>
              <a:off x="6229990" y="2978897"/>
              <a:ext cx="289567" cy="197840"/>
            </a:xfrm>
            <a:custGeom>
              <a:avLst/>
              <a:gdLst/>
              <a:ahLst/>
              <a:cxnLst/>
              <a:rect l="l" t="t" r="r" b="b"/>
              <a:pathLst>
                <a:path w="9098" h="6216" extrusionOk="0">
                  <a:moveTo>
                    <a:pt x="2894" y="1263"/>
                  </a:moveTo>
                  <a:cubicBezTo>
                    <a:pt x="3097" y="1263"/>
                    <a:pt x="3263" y="1429"/>
                    <a:pt x="3263" y="1632"/>
                  </a:cubicBezTo>
                  <a:lnTo>
                    <a:pt x="3263" y="2001"/>
                  </a:lnTo>
                  <a:cubicBezTo>
                    <a:pt x="3263" y="2322"/>
                    <a:pt x="3013" y="2572"/>
                    <a:pt x="2704" y="2572"/>
                  </a:cubicBezTo>
                  <a:cubicBezTo>
                    <a:pt x="2406" y="2561"/>
                    <a:pt x="2144" y="2299"/>
                    <a:pt x="2144" y="2001"/>
                  </a:cubicBezTo>
                  <a:lnTo>
                    <a:pt x="2144" y="1632"/>
                  </a:lnTo>
                  <a:cubicBezTo>
                    <a:pt x="2144" y="1429"/>
                    <a:pt x="2311" y="1263"/>
                    <a:pt x="2525" y="1263"/>
                  </a:cubicBezTo>
                  <a:close/>
                  <a:moveTo>
                    <a:pt x="7264" y="1084"/>
                  </a:moveTo>
                  <a:cubicBezTo>
                    <a:pt x="7371" y="1084"/>
                    <a:pt x="7466" y="1168"/>
                    <a:pt x="7466" y="1275"/>
                  </a:cubicBezTo>
                  <a:lnTo>
                    <a:pt x="7466" y="1822"/>
                  </a:lnTo>
                  <a:cubicBezTo>
                    <a:pt x="7466" y="1894"/>
                    <a:pt x="7430" y="1953"/>
                    <a:pt x="7359" y="1989"/>
                  </a:cubicBezTo>
                  <a:cubicBezTo>
                    <a:pt x="7299" y="2025"/>
                    <a:pt x="7264" y="2084"/>
                    <a:pt x="7264" y="2144"/>
                  </a:cubicBezTo>
                  <a:lnTo>
                    <a:pt x="7264" y="2406"/>
                  </a:lnTo>
                  <a:cubicBezTo>
                    <a:pt x="7264" y="2477"/>
                    <a:pt x="7323" y="2549"/>
                    <a:pt x="7407" y="2572"/>
                  </a:cubicBezTo>
                  <a:lnTo>
                    <a:pt x="7859" y="2692"/>
                  </a:lnTo>
                  <a:cubicBezTo>
                    <a:pt x="7954" y="2703"/>
                    <a:pt x="8014" y="2787"/>
                    <a:pt x="8014" y="2882"/>
                  </a:cubicBezTo>
                  <a:lnTo>
                    <a:pt x="8014" y="2930"/>
                  </a:lnTo>
                  <a:lnTo>
                    <a:pt x="6168" y="2930"/>
                  </a:lnTo>
                  <a:lnTo>
                    <a:pt x="6168" y="2882"/>
                  </a:lnTo>
                  <a:cubicBezTo>
                    <a:pt x="6168" y="2787"/>
                    <a:pt x="6228" y="2715"/>
                    <a:pt x="6311" y="2692"/>
                  </a:cubicBezTo>
                  <a:lnTo>
                    <a:pt x="6776" y="2572"/>
                  </a:lnTo>
                  <a:cubicBezTo>
                    <a:pt x="6847" y="2549"/>
                    <a:pt x="6907" y="2477"/>
                    <a:pt x="6907" y="2406"/>
                  </a:cubicBezTo>
                  <a:lnTo>
                    <a:pt x="6907" y="2144"/>
                  </a:lnTo>
                  <a:cubicBezTo>
                    <a:pt x="6895" y="2060"/>
                    <a:pt x="6871" y="2025"/>
                    <a:pt x="6811" y="1989"/>
                  </a:cubicBezTo>
                  <a:cubicBezTo>
                    <a:pt x="6752" y="1953"/>
                    <a:pt x="6704" y="1882"/>
                    <a:pt x="6704" y="1822"/>
                  </a:cubicBezTo>
                  <a:lnTo>
                    <a:pt x="6704" y="1275"/>
                  </a:lnTo>
                  <a:cubicBezTo>
                    <a:pt x="6704" y="1168"/>
                    <a:pt x="6787" y="1084"/>
                    <a:pt x="6895" y="1084"/>
                  </a:cubicBezTo>
                  <a:close/>
                  <a:moveTo>
                    <a:pt x="8752" y="334"/>
                  </a:moveTo>
                  <a:lnTo>
                    <a:pt x="8752" y="2930"/>
                  </a:lnTo>
                  <a:lnTo>
                    <a:pt x="8371" y="2930"/>
                  </a:lnTo>
                  <a:lnTo>
                    <a:pt x="8371" y="2882"/>
                  </a:lnTo>
                  <a:cubicBezTo>
                    <a:pt x="8371" y="2632"/>
                    <a:pt x="8204" y="2418"/>
                    <a:pt x="7966" y="2358"/>
                  </a:cubicBezTo>
                  <a:lnTo>
                    <a:pt x="7645" y="2287"/>
                  </a:lnTo>
                  <a:lnTo>
                    <a:pt x="7645" y="2227"/>
                  </a:lnTo>
                  <a:cubicBezTo>
                    <a:pt x="7764" y="2120"/>
                    <a:pt x="7823" y="1977"/>
                    <a:pt x="7823" y="1822"/>
                  </a:cubicBezTo>
                  <a:lnTo>
                    <a:pt x="7823" y="1275"/>
                  </a:lnTo>
                  <a:cubicBezTo>
                    <a:pt x="7823" y="977"/>
                    <a:pt x="7585" y="739"/>
                    <a:pt x="7288" y="739"/>
                  </a:cubicBezTo>
                  <a:lnTo>
                    <a:pt x="6907" y="739"/>
                  </a:lnTo>
                  <a:cubicBezTo>
                    <a:pt x="6609" y="739"/>
                    <a:pt x="6371" y="977"/>
                    <a:pt x="6371" y="1275"/>
                  </a:cubicBezTo>
                  <a:lnTo>
                    <a:pt x="6371" y="1822"/>
                  </a:lnTo>
                  <a:cubicBezTo>
                    <a:pt x="6371" y="1977"/>
                    <a:pt x="6454" y="2120"/>
                    <a:pt x="6549" y="2227"/>
                  </a:cubicBezTo>
                  <a:lnTo>
                    <a:pt x="6549" y="2287"/>
                  </a:lnTo>
                  <a:lnTo>
                    <a:pt x="6228" y="2358"/>
                  </a:lnTo>
                  <a:cubicBezTo>
                    <a:pt x="5990" y="2418"/>
                    <a:pt x="5823" y="2632"/>
                    <a:pt x="5823" y="2882"/>
                  </a:cubicBezTo>
                  <a:lnTo>
                    <a:pt x="5823" y="2930"/>
                  </a:lnTo>
                  <a:lnTo>
                    <a:pt x="5442" y="2930"/>
                  </a:lnTo>
                  <a:lnTo>
                    <a:pt x="5442" y="334"/>
                  </a:lnTo>
                  <a:close/>
                  <a:moveTo>
                    <a:pt x="2894" y="2906"/>
                  </a:moveTo>
                  <a:lnTo>
                    <a:pt x="2894" y="2989"/>
                  </a:lnTo>
                  <a:cubicBezTo>
                    <a:pt x="2894" y="3049"/>
                    <a:pt x="2906" y="3108"/>
                    <a:pt x="2954" y="3168"/>
                  </a:cubicBezTo>
                  <a:lnTo>
                    <a:pt x="2716" y="3406"/>
                  </a:lnTo>
                  <a:lnTo>
                    <a:pt x="2704" y="3406"/>
                  </a:lnTo>
                  <a:lnTo>
                    <a:pt x="2466" y="3168"/>
                  </a:lnTo>
                  <a:cubicBezTo>
                    <a:pt x="2489" y="3108"/>
                    <a:pt x="2501" y="3049"/>
                    <a:pt x="2501" y="2989"/>
                  </a:cubicBezTo>
                  <a:lnTo>
                    <a:pt x="2501" y="2906"/>
                  </a:lnTo>
                  <a:close/>
                  <a:moveTo>
                    <a:pt x="3251" y="3346"/>
                  </a:moveTo>
                  <a:lnTo>
                    <a:pt x="3597" y="3477"/>
                  </a:lnTo>
                  <a:cubicBezTo>
                    <a:pt x="3739" y="3537"/>
                    <a:pt x="3835" y="3668"/>
                    <a:pt x="3835" y="3835"/>
                  </a:cubicBezTo>
                  <a:lnTo>
                    <a:pt x="3835" y="4918"/>
                  </a:lnTo>
                  <a:cubicBezTo>
                    <a:pt x="3835" y="5025"/>
                    <a:pt x="3739" y="5108"/>
                    <a:pt x="3632" y="5108"/>
                  </a:cubicBezTo>
                  <a:lnTo>
                    <a:pt x="2894" y="5108"/>
                  </a:lnTo>
                  <a:lnTo>
                    <a:pt x="2894" y="4906"/>
                  </a:lnTo>
                  <a:lnTo>
                    <a:pt x="3263" y="4906"/>
                  </a:lnTo>
                  <a:cubicBezTo>
                    <a:pt x="3358" y="4906"/>
                    <a:pt x="3430" y="4835"/>
                    <a:pt x="3430" y="4739"/>
                  </a:cubicBezTo>
                  <a:lnTo>
                    <a:pt x="3430" y="4192"/>
                  </a:lnTo>
                  <a:cubicBezTo>
                    <a:pt x="3430" y="4096"/>
                    <a:pt x="3358" y="4025"/>
                    <a:pt x="3263" y="4025"/>
                  </a:cubicBezTo>
                  <a:cubicBezTo>
                    <a:pt x="3180" y="4025"/>
                    <a:pt x="3097" y="4096"/>
                    <a:pt x="3097" y="4192"/>
                  </a:cubicBezTo>
                  <a:lnTo>
                    <a:pt x="3097" y="4561"/>
                  </a:lnTo>
                  <a:lnTo>
                    <a:pt x="2346" y="4561"/>
                  </a:lnTo>
                  <a:lnTo>
                    <a:pt x="2346" y="4192"/>
                  </a:lnTo>
                  <a:cubicBezTo>
                    <a:pt x="2346" y="4096"/>
                    <a:pt x="2263" y="4025"/>
                    <a:pt x="2180" y="4025"/>
                  </a:cubicBezTo>
                  <a:cubicBezTo>
                    <a:pt x="2085" y="4025"/>
                    <a:pt x="2013" y="4096"/>
                    <a:pt x="2013" y="4192"/>
                  </a:cubicBezTo>
                  <a:lnTo>
                    <a:pt x="2013" y="4739"/>
                  </a:lnTo>
                  <a:cubicBezTo>
                    <a:pt x="2013" y="4835"/>
                    <a:pt x="2085" y="4906"/>
                    <a:pt x="2180" y="4906"/>
                  </a:cubicBezTo>
                  <a:lnTo>
                    <a:pt x="2549" y="4906"/>
                  </a:lnTo>
                  <a:lnTo>
                    <a:pt x="2549" y="5120"/>
                  </a:lnTo>
                  <a:lnTo>
                    <a:pt x="1811" y="5120"/>
                  </a:lnTo>
                  <a:cubicBezTo>
                    <a:pt x="1704" y="5120"/>
                    <a:pt x="1608" y="5025"/>
                    <a:pt x="1608" y="4918"/>
                  </a:cubicBezTo>
                  <a:lnTo>
                    <a:pt x="1608" y="3835"/>
                  </a:lnTo>
                  <a:lnTo>
                    <a:pt x="1596" y="3835"/>
                  </a:lnTo>
                  <a:cubicBezTo>
                    <a:pt x="1596" y="3680"/>
                    <a:pt x="1704" y="3537"/>
                    <a:pt x="1834" y="3477"/>
                  </a:cubicBezTo>
                  <a:lnTo>
                    <a:pt x="2180" y="3346"/>
                  </a:lnTo>
                  <a:lnTo>
                    <a:pt x="2466" y="3632"/>
                  </a:lnTo>
                  <a:cubicBezTo>
                    <a:pt x="2537" y="3704"/>
                    <a:pt x="2620" y="3727"/>
                    <a:pt x="2716" y="3727"/>
                  </a:cubicBezTo>
                  <a:cubicBezTo>
                    <a:pt x="2799" y="3727"/>
                    <a:pt x="2894" y="3704"/>
                    <a:pt x="2966" y="3632"/>
                  </a:cubicBezTo>
                  <a:lnTo>
                    <a:pt x="3251" y="3346"/>
                  </a:lnTo>
                  <a:close/>
                  <a:moveTo>
                    <a:pt x="5097" y="5085"/>
                  </a:moveTo>
                  <a:lnTo>
                    <a:pt x="5097" y="5847"/>
                  </a:lnTo>
                  <a:lnTo>
                    <a:pt x="322" y="5847"/>
                  </a:lnTo>
                  <a:lnTo>
                    <a:pt x="322" y="5085"/>
                  </a:lnTo>
                  <a:lnTo>
                    <a:pt x="1287" y="5085"/>
                  </a:lnTo>
                  <a:cubicBezTo>
                    <a:pt x="1358" y="5287"/>
                    <a:pt x="1549" y="5454"/>
                    <a:pt x="1787" y="5454"/>
                  </a:cubicBezTo>
                  <a:lnTo>
                    <a:pt x="3620" y="5454"/>
                  </a:lnTo>
                  <a:cubicBezTo>
                    <a:pt x="3859" y="5454"/>
                    <a:pt x="4049" y="5311"/>
                    <a:pt x="4132" y="5085"/>
                  </a:cubicBezTo>
                  <a:close/>
                  <a:moveTo>
                    <a:pt x="7288" y="4001"/>
                  </a:moveTo>
                  <a:cubicBezTo>
                    <a:pt x="7383" y="4001"/>
                    <a:pt x="7478" y="4085"/>
                    <a:pt x="7478" y="4192"/>
                  </a:cubicBezTo>
                  <a:lnTo>
                    <a:pt x="7478" y="4739"/>
                  </a:lnTo>
                  <a:cubicBezTo>
                    <a:pt x="7478" y="4823"/>
                    <a:pt x="7442" y="4870"/>
                    <a:pt x="7371" y="4906"/>
                  </a:cubicBezTo>
                  <a:cubicBezTo>
                    <a:pt x="7311" y="4942"/>
                    <a:pt x="7288" y="5001"/>
                    <a:pt x="7288" y="5061"/>
                  </a:cubicBezTo>
                  <a:lnTo>
                    <a:pt x="7288" y="5323"/>
                  </a:lnTo>
                  <a:cubicBezTo>
                    <a:pt x="7288" y="5394"/>
                    <a:pt x="7347" y="5466"/>
                    <a:pt x="7419" y="5489"/>
                  </a:cubicBezTo>
                  <a:lnTo>
                    <a:pt x="7883" y="5609"/>
                  </a:lnTo>
                  <a:cubicBezTo>
                    <a:pt x="7966" y="5620"/>
                    <a:pt x="8026" y="5716"/>
                    <a:pt x="8026" y="5799"/>
                  </a:cubicBezTo>
                  <a:lnTo>
                    <a:pt x="8026" y="5847"/>
                  </a:lnTo>
                  <a:lnTo>
                    <a:pt x="6168" y="5847"/>
                  </a:lnTo>
                  <a:lnTo>
                    <a:pt x="6168" y="5799"/>
                  </a:lnTo>
                  <a:cubicBezTo>
                    <a:pt x="6168" y="5716"/>
                    <a:pt x="6228" y="5632"/>
                    <a:pt x="6311" y="5609"/>
                  </a:cubicBezTo>
                  <a:lnTo>
                    <a:pt x="6776" y="5489"/>
                  </a:lnTo>
                  <a:cubicBezTo>
                    <a:pt x="6847" y="5478"/>
                    <a:pt x="6907" y="5394"/>
                    <a:pt x="6907" y="5323"/>
                  </a:cubicBezTo>
                  <a:lnTo>
                    <a:pt x="6907" y="5061"/>
                  </a:lnTo>
                  <a:cubicBezTo>
                    <a:pt x="6907" y="5001"/>
                    <a:pt x="6883" y="4942"/>
                    <a:pt x="6823" y="4906"/>
                  </a:cubicBezTo>
                  <a:cubicBezTo>
                    <a:pt x="6764" y="4870"/>
                    <a:pt x="6716" y="4799"/>
                    <a:pt x="6716" y="4739"/>
                  </a:cubicBezTo>
                  <a:lnTo>
                    <a:pt x="6716" y="4192"/>
                  </a:lnTo>
                  <a:cubicBezTo>
                    <a:pt x="6716" y="4085"/>
                    <a:pt x="6811" y="4001"/>
                    <a:pt x="6907" y="4001"/>
                  </a:cubicBezTo>
                  <a:close/>
                  <a:moveTo>
                    <a:pt x="8740" y="3275"/>
                  </a:moveTo>
                  <a:lnTo>
                    <a:pt x="8740" y="5847"/>
                  </a:lnTo>
                  <a:lnTo>
                    <a:pt x="8359" y="5847"/>
                  </a:lnTo>
                  <a:lnTo>
                    <a:pt x="8359" y="5799"/>
                  </a:lnTo>
                  <a:cubicBezTo>
                    <a:pt x="8359" y="5549"/>
                    <a:pt x="8192" y="5335"/>
                    <a:pt x="7954" y="5275"/>
                  </a:cubicBezTo>
                  <a:lnTo>
                    <a:pt x="7621" y="5204"/>
                  </a:lnTo>
                  <a:lnTo>
                    <a:pt x="7621" y="5144"/>
                  </a:lnTo>
                  <a:cubicBezTo>
                    <a:pt x="7740" y="5037"/>
                    <a:pt x="7800" y="4894"/>
                    <a:pt x="7800" y="4739"/>
                  </a:cubicBezTo>
                  <a:lnTo>
                    <a:pt x="7800" y="4192"/>
                  </a:lnTo>
                  <a:cubicBezTo>
                    <a:pt x="7800" y="3894"/>
                    <a:pt x="7561" y="3656"/>
                    <a:pt x="7264" y="3656"/>
                  </a:cubicBezTo>
                  <a:lnTo>
                    <a:pt x="6895" y="3656"/>
                  </a:lnTo>
                  <a:cubicBezTo>
                    <a:pt x="6597" y="3656"/>
                    <a:pt x="6359" y="3894"/>
                    <a:pt x="6359" y="4192"/>
                  </a:cubicBezTo>
                  <a:lnTo>
                    <a:pt x="6359" y="4739"/>
                  </a:lnTo>
                  <a:cubicBezTo>
                    <a:pt x="6359" y="4894"/>
                    <a:pt x="6430" y="5037"/>
                    <a:pt x="6537" y="5144"/>
                  </a:cubicBezTo>
                  <a:lnTo>
                    <a:pt x="6537" y="5204"/>
                  </a:lnTo>
                  <a:lnTo>
                    <a:pt x="6216" y="5275"/>
                  </a:lnTo>
                  <a:cubicBezTo>
                    <a:pt x="5978" y="5335"/>
                    <a:pt x="5811" y="5549"/>
                    <a:pt x="5811" y="5799"/>
                  </a:cubicBezTo>
                  <a:lnTo>
                    <a:pt x="5811" y="5847"/>
                  </a:lnTo>
                  <a:lnTo>
                    <a:pt x="5418" y="5847"/>
                  </a:lnTo>
                  <a:lnTo>
                    <a:pt x="5418" y="3275"/>
                  </a:lnTo>
                  <a:close/>
                  <a:moveTo>
                    <a:pt x="1430" y="1"/>
                  </a:moveTo>
                  <a:cubicBezTo>
                    <a:pt x="1346" y="1"/>
                    <a:pt x="1275" y="72"/>
                    <a:pt x="1275" y="155"/>
                  </a:cubicBezTo>
                  <a:cubicBezTo>
                    <a:pt x="1275" y="251"/>
                    <a:pt x="1346" y="322"/>
                    <a:pt x="1430" y="322"/>
                  </a:cubicBezTo>
                  <a:lnTo>
                    <a:pt x="5097" y="322"/>
                  </a:lnTo>
                  <a:lnTo>
                    <a:pt x="5097" y="4763"/>
                  </a:lnTo>
                  <a:lnTo>
                    <a:pt x="4156" y="4763"/>
                  </a:lnTo>
                  <a:lnTo>
                    <a:pt x="4156" y="3835"/>
                  </a:lnTo>
                  <a:cubicBezTo>
                    <a:pt x="4156" y="3537"/>
                    <a:pt x="3978" y="3275"/>
                    <a:pt x="3692" y="3168"/>
                  </a:cubicBezTo>
                  <a:lnTo>
                    <a:pt x="3251" y="2989"/>
                  </a:lnTo>
                  <a:lnTo>
                    <a:pt x="3251" y="2965"/>
                  </a:lnTo>
                  <a:lnTo>
                    <a:pt x="3251" y="2715"/>
                  </a:lnTo>
                  <a:cubicBezTo>
                    <a:pt x="3478" y="2549"/>
                    <a:pt x="3620" y="2287"/>
                    <a:pt x="3620" y="1989"/>
                  </a:cubicBezTo>
                  <a:lnTo>
                    <a:pt x="3620" y="1632"/>
                  </a:lnTo>
                  <a:cubicBezTo>
                    <a:pt x="3620" y="1227"/>
                    <a:pt x="3299" y="917"/>
                    <a:pt x="2906" y="917"/>
                  </a:cubicBezTo>
                  <a:lnTo>
                    <a:pt x="2537" y="917"/>
                  </a:lnTo>
                  <a:cubicBezTo>
                    <a:pt x="2132" y="917"/>
                    <a:pt x="1823" y="1251"/>
                    <a:pt x="1823" y="1632"/>
                  </a:cubicBezTo>
                  <a:lnTo>
                    <a:pt x="1823" y="2001"/>
                  </a:lnTo>
                  <a:cubicBezTo>
                    <a:pt x="1823" y="2299"/>
                    <a:pt x="1965" y="2572"/>
                    <a:pt x="2192" y="2739"/>
                  </a:cubicBezTo>
                  <a:lnTo>
                    <a:pt x="2192" y="2989"/>
                  </a:lnTo>
                  <a:lnTo>
                    <a:pt x="2192" y="3001"/>
                  </a:lnTo>
                  <a:lnTo>
                    <a:pt x="1751" y="3180"/>
                  </a:lnTo>
                  <a:cubicBezTo>
                    <a:pt x="1477" y="3287"/>
                    <a:pt x="1287" y="3549"/>
                    <a:pt x="1287" y="3846"/>
                  </a:cubicBezTo>
                  <a:lnTo>
                    <a:pt x="1287" y="4775"/>
                  </a:lnTo>
                  <a:lnTo>
                    <a:pt x="346" y="4775"/>
                  </a:lnTo>
                  <a:lnTo>
                    <a:pt x="346" y="370"/>
                  </a:lnTo>
                  <a:lnTo>
                    <a:pt x="715" y="370"/>
                  </a:lnTo>
                  <a:cubicBezTo>
                    <a:pt x="811" y="370"/>
                    <a:pt x="882" y="298"/>
                    <a:pt x="882" y="203"/>
                  </a:cubicBezTo>
                  <a:cubicBezTo>
                    <a:pt x="882" y="120"/>
                    <a:pt x="811" y="36"/>
                    <a:pt x="715" y="36"/>
                  </a:cubicBezTo>
                  <a:lnTo>
                    <a:pt x="168" y="36"/>
                  </a:lnTo>
                  <a:cubicBezTo>
                    <a:pt x="84" y="36"/>
                    <a:pt x="1" y="120"/>
                    <a:pt x="1" y="203"/>
                  </a:cubicBezTo>
                  <a:lnTo>
                    <a:pt x="1" y="6049"/>
                  </a:lnTo>
                  <a:cubicBezTo>
                    <a:pt x="1" y="6144"/>
                    <a:pt x="84" y="6216"/>
                    <a:pt x="168" y="6216"/>
                  </a:cubicBezTo>
                  <a:lnTo>
                    <a:pt x="8931" y="6216"/>
                  </a:lnTo>
                  <a:cubicBezTo>
                    <a:pt x="9026" y="6216"/>
                    <a:pt x="9097" y="6144"/>
                    <a:pt x="9097" y="6049"/>
                  </a:cubicBezTo>
                  <a:lnTo>
                    <a:pt x="9097" y="203"/>
                  </a:lnTo>
                  <a:cubicBezTo>
                    <a:pt x="9085" y="84"/>
                    <a:pt x="9014" y="1"/>
                    <a:pt x="89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80"/>
            <p:cNvSpPr/>
            <p:nvPr/>
          </p:nvSpPr>
          <p:spPr>
            <a:xfrm>
              <a:off x="6188327" y="2955408"/>
              <a:ext cx="371395" cy="272857"/>
            </a:xfrm>
            <a:custGeom>
              <a:avLst/>
              <a:gdLst/>
              <a:ahLst/>
              <a:cxnLst/>
              <a:rect l="l" t="t" r="r" b="b"/>
              <a:pathLst>
                <a:path w="11669" h="8573" extrusionOk="0">
                  <a:moveTo>
                    <a:pt x="10597" y="358"/>
                  </a:moveTo>
                  <a:cubicBezTo>
                    <a:pt x="10704" y="358"/>
                    <a:pt x="10799" y="453"/>
                    <a:pt x="10799" y="548"/>
                  </a:cubicBezTo>
                  <a:lnTo>
                    <a:pt x="10799" y="7323"/>
                  </a:lnTo>
                  <a:lnTo>
                    <a:pt x="10418" y="7323"/>
                  </a:lnTo>
                  <a:cubicBezTo>
                    <a:pt x="10335" y="7323"/>
                    <a:pt x="10263" y="7394"/>
                    <a:pt x="10263" y="7490"/>
                  </a:cubicBezTo>
                  <a:cubicBezTo>
                    <a:pt x="10263" y="7585"/>
                    <a:pt x="10335" y="7656"/>
                    <a:pt x="10418" y="7656"/>
                  </a:cubicBezTo>
                  <a:lnTo>
                    <a:pt x="11323" y="7656"/>
                  </a:lnTo>
                  <a:cubicBezTo>
                    <a:pt x="11323" y="7656"/>
                    <a:pt x="11347" y="7656"/>
                    <a:pt x="11347" y="7668"/>
                  </a:cubicBezTo>
                  <a:lnTo>
                    <a:pt x="11347" y="8037"/>
                  </a:lnTo>
                  <a:cubicBezTo>
                    <a:pt x="11335" y="8144"/>
                    <a:pt x="11240" y="8240"/>
                    <a:pt x="11133" y="8240"/>
                  </a:cubicBezTo>
                  <a:lnTo>
                    <a:pt x="536" y="8240"/>
                  </a:lnTo>
                  <a:cubicBezTo>
                    <a:pt x="441" y="8240"/>
                    <a:pt x="346" y="8144"/>
                    <a:pt x="346" y="8037"/>
                  </a:cubicBezTo>
                  <a:lnTo>
                    <a:pt x="346" y="7668"/>
                  </a:lnTo>
                  <a:cubicBezTo>
                    <a:pt x="346" y="7668"/>
                    <a:pt x="346" y="7656"/>
                    <a:pt x="357" y="7656"/>
                  </a:cubicBezTo>
                  <a:lnTo>
                    <a:pt x="9680" y="7656"/>
                  </a:lnTo>
                  <a:cubicBezTo>
                    <a:pt x="9763" y="7656"/>
                    <a:pt x="9835" y="7585"/>
                    <a:pt x="9835" y="7490"/>
                  </a:cubicBezTo>
                  <a:cubicBezTo>
                    <a:pt x="9835" y="7394"/>
                    <a:pt x="9763" y="7323"/>
                    <a:pt x="9680" y="7323"/>
                  </a:cubicBezTo>
                  <a:lnTo>
                    <a:pt x="893" y="7323"/>
                  </a:lnTo>
                  <a:lnTo>
                    <a:pt x="893" y="548"/>
                  </a:lnTo>
                  <a:cubicBezTo>
                    <a:pt x="893" y="453"/>
                    <a:pt x="988" y="358"/>
                    <a:pt x="1084" y="358"/>
                  </a:cubicBezTo>
                  <a:close/>
                  <a:moveTo>
                    <a:pt x="1096" y="1"/>
                  </a:moveTo>
                  <a:cubicBezTo>
                    <a:pt x="798" y="1"/>
                    <a:pt x="560" y="239"/>
                    <a:pt x="560" y="536"/>
                  </a:cubicBezTo>
                  <a:lnTo>
                    <a:pt x="560" y="7311"/>
                  </a:lnTo>
                  <a:lnTo>
                    <a:pt x="357" y="7311"/>
                  </a:lnTo>
                  <a:cubicBezTo>
                    <a:pt x="167" y="7311"/>
                    <a:pt x="0" y="7478"/>
                    <a:pt x="0" y="7668"/>
                  </a:cubicBezTo>
                  <a:lnTo>
                    <a:pt x="0" y="8037"/>
                  </a:lnTo>
                  <a:cubicBezTo>
                    <a:pt x="0" y="8335"/>
                    <a:pt x="238" y="8573"/>
                    <a:pt x="536" y="8573"/>
                  </a:cubicBezTo>
                  <a:lnTo>
                    <a:pt x="11133" y="8573"/>
                  </a:lnTo>
                  <a:cubicBezTo>
                    <a:pt x="11430" y="8573"/>
                    <a:pt x="11668" y="8335"/>
                    <a:pt x="11668" y="8037"/>
                  </a:cubicBezTo>
                  <a:lnTo>
                    <a:pt x="11668" y="7668"/>
                  </a:lnTo>
                  <a:cubicBezTo>
                    <a:pt x="11668" y="7478"/>
                    <a:pt x="11525" y="7311"/>
                    <a:pt x="11335" y="7311"/>
                  </a:cubicBezTo>
                  <a:lnTo>
                    <a:pt x="11133" y="7311"/>
                  </a:lnTo>
                  <a:lnTo>
                    <a:pt x="11133" y="536"/>
                  </a:lnTo>
                  <a:cubicBezTo>
                    <a:pt x="11133" y="239"/>
                    <a:pt x="10894" y="1"/>
                    <a:pt x="105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2" name="Google Shape;12062;p80"/>
          <p:cNvGrpSpPr/>
          <p:nvPr/>
        </p:nvGrpSpPr>
        <p:grpSpPr>
          <a:xfrm>
            <a:off x="7521454" y="2731889"/>
            <a:ext cx="359651" cy="371013"/>
            <a:chOff x="7521454" y="2906139"/>
            <a:chExt cx="359651" cy="371013"/>
          </a:xfrm>
          <a:solidFill>
            <a:schemeClr val="tx1"/>
          </a:solidFill>
        </p:grpSpPr>
        <p:sp>
          <p:nvSpPr>
            <p:cNvPr id="12063" name="Google Shape;12063;p80"/>
            <p:cNvSpPr/>
            <p:nvPr/>
          </p:nvSpPr>
          <p:spPr>
            <a:xfrm>
              <a:off x="7614677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798" y="1405"/>
                    <a:pt x="1548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41" y="2191"/>
                    <a:pt x="1477" y="2250"/>
                  </a:cubicBezTo>
                  <a:lnTo>
                    <a:pt x="1251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24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394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80"/>
            <p:cNvSpPr/>
            <p:nvPr/>
          </p:nvSpPr>
          <p:spPr>
            <a:xfrm>
              <a:off x="7707518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43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22" y="1405"/>
                    <a:pt x="1560" y="1655"/>
                    <a:pt x="1251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65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48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1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46" y="2810"/>
                    <a:pt x="1429" y="2786"/>
                    <a:pt x="1501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17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80"/>
            <p:cNvSpPr/>
            <p:nvPr/>
          </p:nvSpPr>
          <p:spPr>
            <a:xfrm>
              <a:off x="7800740" y="3138830"/>
              <a:ext cx="80364" cy="138322"/>
            </a:xfrm>
            <a:custGeom>
              <a:avLst/>
              <a:gdLst/>
              <a:ahLst/>
              <a:cxnLst/>
              <a:rect l="l" t="t" r="r" b="b"/>
              <a:pathLst>
                <a:path w="2525" h="4346" extrusionOk="0">
                  <a:moveTo>
                    <a:pt x="1429" y="345"/>
                  </a:moveTo>
                  <a:cubicBezTo>
                    <a:pt x="1643" y="345"/>
                    <a:pt x="1810" y="512"/>
                    <a:pt x="1810" y="715"/>
                  </a:cubicBezTo>
                  <a:lnTo>
                    <a:pt x="1810" y="1084"/>
                  </a:lnTo>
                  <a:cubicBezTo>
                    <a:pt x="1810" y="1405"/>
                    <a:pt x="1548" y="1655"/>
                    <a:pt x="1250" y="1655"/>
                  </a:cubicBezTo>
                  <a:cubicBezTo>
                    <a:pt x="941" y="1655"/>
                    <a:pt x="691" y="1393"/>
                    <a:pt x="691" y="1084"/>
                  </a:cubicBezTo>
                  <a:lnTo>
                    <a:pt x="691" y="715"/>
                  </a:lnTo>
                  <a:cubicBezTo>
                    <a:pt x="691" y="512"/>
                    <a:pt x="858" y="345"/>
                    <a:pt x="1060" y="345"/>
                  </a:cubicBezTo>
                  <a:close/>
                  <a:moveTo>
                    <a:pt x="1429" y="1988"/>
                  </a:moveTo>
                  <a:lnTo>
                    <a:pt x="1429" y="2072"/>
                  </a:lnTo>
                  <a:cubicBezTo>
                    <a:pt x="1429" y="2131"/>
                    <a:pt x="1453" y="2191"/>
                    <a:pt x="1477" y="2250"/>
                  </a:cubicBezTo>
                  <a:lnTo>
                    <a:pt x="1250" y="2489"/>
                  </a:lnTo>
                  <a:lnTo>
                    <a:pt x="1239" y="2489"/>
                  </a:lnTo>
                  <a:lnTo>
                    <a:pt x="1000" y="2250"/>
                  </a:lnTo>
                  <a:cubicBezTo>
                    <a:pt x="1036" y="2191"/>
                    <a:pt x="1048" y="2131"/>
                    <a:pt x="1048" y="2072"/>
                  </a:cubicBezTo>
                  <a:lnTo>
                    <a:pt x="1048" y="1988"/>
                  </a:lnTo>
                  <a:close/>
                  <a:moveTo>
                    <a:pt x="1072" y="0"/>
                  </a:moveTo>
                  <a:cubicBezTo>
                    <a:pt x="679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12" y="1655"/>
                    <a:pt x="739" y="1822"/>
                  </a:cubicBezTo>
                  <a:lnTo>
                    <a:pt x="739" y="2072"/>
                  </a:lnTo>
                  <a:lnTo>
                    <a:pt x="739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84" y="4346"/>
                    <a:pt x="167" y="4346"/>
                  </a:cubicBezTo>
                  <a:cubicBezTo>
                    <a:pt x="250" y="4346"/>
                    <a:pt x="334" y="4274"/>
                    <a:pt x="334" y="4179"/>
                  </a:cubicBezTo>
                  <a:lnTo>
                    <a:pt x="334" y="2774"/>
                  </a:lnTo>
                  <a:cubicBezTo>
                    <a:pt x="334" y="2691"/>
                    <a:pt x="369" y="2631"/>
                    <a:pt x="429" y="2596"/>
                  </a:cubicBezTo>
                  <a:lnTo>
                    <a:pt x="727" y="2441"/>
                  </a:lnTo>
                  <a:lnTo>
                    <a:pt x="1000" y="2715"/>
                  </a:lnTo>
                  <a:cubicBezTo>
                    <a:pt x="1072" y="2786"/>
                    <a:pt x="1167" y="2810"/>
                    <a:pt x="1250" y="2810"/>
                  </a:cubicBezTo>
                  <a:cubicBezTo>
                    <a:pt x="1346" y="2810"/>
                    <a:pt x="1429" y="2786"/>
                    <a:pt x="1512" y="2715"/>
                  </a:cubicBezTo>
                  <a:lnTo>
                    <a:pt x="1774" y="2441"/>
                  </a:lnTo>
                  <a:lnTo>
                    <a:pt x="2072" y="2596"/>
                  </a:lnTo>
                  <a:cubicBezTo>
                    <a:pt x="2132" y="2619"/>
                    <a:pt x="2179" y="2691"/>
                    <a:pt x="2179" y="2774"/>
                  </a:cubicBezTo>
                  <a:lnTo>
                    <a:pt x="2179" y="4179"/>
                  </a:lnTo>
                  <a:cubicBezTo>
                    <a:pt x="2179" y="4274"/>
                    <a:pt x="2251" y="4346"/>
                    <a:pt x="2334" y="4346"/>
                  </a:cubicBezTo>
                  <a:cubicBezTo>
                    <a:pt x="2429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24" y="2572"/>
                    <a:pt x="2405" y="2381"/>
                    <a:pt x="2227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2" y="1655"/>
                    <a:pt x="2167" y="1381"/>
                    <a:pt x="2167" y="1084"/>
                  </a:cubicBezTo>
                  <a:lnTo>
                    <a:pt x="2167" y="715"/>
                  </a:lnTo>
                  <a:cubicBezTo>
                    <a:pt x="2167" y="310"/>
                    <a:pt x="1834" y="0"/>
                    <a:pt x="1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0"/>
            <p:cNvSpPr/>
            <p:nvPr/>
          </p:nvSpPr>
          <p:spPr>
            <a:xfrm>
              <a:off x="7521454" y="3138830"/>
              <a:ext cx="79983" cy="138322"/>
            </a:xfrm>
            <a:custGeom>
              <a:avLst/>
              <a:gdLst/>
              <a:ahLst/>
              <a:cxnLst/>
              <a:rect l="l" t="t" r="r" b="b"/>
              <a:pathLst>
                <a:path w="2513" h="4346" extrusionOk="0">
                  <a:moveTo>
                    <a:pt x="1429" y="345"/>
                  </a:moveTo>
                  <a:cubicBezTo>
                    <a:pt x="1632" y="345"/>
                    <a:pt x="1798" y="512"/>
                    <a:pt x="1798" y="715"/>
                  </a:cubicBezTo>
                  <a:lnTo>
                    <a:pt x="1798" y="1084"/>
                  </a:lnTo>
                  <a:cubicBezTo>
                    <a:pt x="1810" y="1405"/>
                    <a:pt x="1560" y="1655"/>
                    <a:pt x="1251" y="1655"/>
                  </a:cubicBezTo>
                  <a:cubicBezTo>
                    <a:pt x="941" y="1655"/>
                    <a:pt x="679" y="1393"/>
                    <a:pt x="679" y="1084"/>
                  </a:cubicBezTo>
                  <a:lnTo>
                    <a:pt x="679" y="715"/>
                  </a:lnTo>
                  <a:cubicBezTo>
                    <a:pt x="679" y="512"/>
                    <a:pt x="846" y="345"/>
                    <a:pt x="1060" y="345"/>
                  </a:cubicBezTo>
                  <a:close/>
                  <a:moveTo>
                    <a:pt x="1441" y="1988"/>
                  </a:moveTo>
                  <a:lnTo>
                    <a:pt x="1441" y="2072"/>
                  </a:lnTo>
                  <a:cubicBezTo>
                    <a:pt x="1441" y="2131"/>
                    <a:pt x="1453" y="2191"/>
                    <a:pt x="1489" y="2250"/>
                  </a:cubicBezTo>
                  <a:lnTo>
                    <a:pt x="1262" y="2489"/>
                  </a:lnTo>
                  <a:lnTo>
                    <a:pt x="1251" y="2489"/>
                  </a:lnTo>
                  <a:lnTo>
                    <a:pt x="1012" y="2250"/>
                  </a:lnTo>
                  <a:cubicBezTo>
                    <a:pt x="1036" y="2191"/>
                    <a:pt x="1060" y="2131"/>
                    <a:pt x="1060" y="2072"/>
                  </a:cubicBezTo>
                  <a:lnTo>
                    <a:pt x="1060" y="1988"/>
                  </a:lnTo>
                  <a:close/>
                  <a:moveTo>
                    <a:pt x="1072" y="0"/>
                  </a:moveTo>
                  <a:cubicBezTo>
                    <a:pt x="667" y="0"/>
                    <a:pt x="358" y="334"/>
                    <a:pt x="358" y="715"/>
                  </a:cubicBezTo>
                  <a:lnTo>
                    <a:pt x="358" y="1084"/>
                  </a:lnTo>
                  <a:cubicBezTo>
                    <a:pt x="358" y="1381"/>
                    <a:pt x="500" y="1655"/>
                    <a:pt x="727" y="1822"/>
                  </a:cubicBezTo>
                  <a:lnTo>
                    <a:pt x="727" y="2072"/>
                  </a:lnTo>
                  <a:lnTo>
                    <a:pt x="727" y="2084"/>
                  </a:lnTo>
                  <a:lnTo>
                    <a:pt x="298" y="2298"/>
                  </a:lnTo>
                  <a:cubicBezTo>
                    <a:pt x="119" y="2381"/>
                    <a:pt x="0" y="2572"/>
                    <a:pt x="0" y="2774"/>
                  </a:cubicBezTo>
                  <a:lnTo>
                    <a:pt x="0" y="4179"/>
                  </a:lnTo>
                  <a:cubicBezTo>
                    <a:pt x="0" y="4274"/>
                    <a:pt x="72" y="4346"/>
                    <a:pt x="167" y="4346"/>
                  </a:cubicBezTo>
                  <a:cubicBezTo>
                    <a:pt x="250" y="4346"/>
                    <a:pt x="322" y="4274"/>
                    <a:pt x="322" y="4179"/>
                  </a:cubicBezTo>
                  <a:lnTo>
                    <a:pt x="322" y="2774"/>
                  </a:lnTo>
                  <a:cubicBezTo>
                    <a:pt x="322" y="2691"/>
                    <a:pt x="370" y="2631"/>
                    <a:pt x="429" y="2596"/>
                  </a:cubicBezTo>
                  <a:lnTo>
                    <a:pt x="727" y="2441"/>
                  </a:lnTo>
                  <a:lnTo>
                    <a:pt x="989" y="2715"/>
                  </a:lnTo>
                  <a:cubicBezTo>
                    <a:pt x="1072" y="2786"/>
                    <a:pt x="1155" y="2810"/>
                    <a:pt x="1251" y="2810"/>
                  </a:cubicBezTo>
                  <a:cubicBezTo>
                    <a:pt x="1334" y="2810"/>
                    <a:pt x="1429" y="2786"/>
                    <a:pt x="1501" y="2715"/>
                  </a:cubicBezTo>
                  <a:lnTo>
                    <a:pt x="1763" y="2441"/>
                  </a:lnTo>
                  <a:lnTo>
                    <a:pt x="2060" y="2596"/>
                  </a:lnTo>
                  <a:cubicBezTo>
                    <a:pt x="2132" y="2619"/>
                    <a:pt x="2167" y="2691"/>
                    <a:pt x="2167" y="2774"/>
                  </a:cubicBezTo>
                  <a:lnTo>
                    <a:pt x="2167" y="4179"/>
                  </a:lnTo>
                  <a:cubicBezTo>
                    <a:pt x="2167" y="4274"/>
                    <a:pt x="2251" y="4346"/>
                    <a:pt x="2334" y="4346"/>
                  </a:cubicBezTo>
                  <a:cubicBezTo>
                    <a:pt x="2417" y="4346"/>
                    <a:pt x="2501" y="4274"/>
                    <a:pt x="2501" y="4179"/>
                  </a:cubicBezTo>
                  <a:lnTo>
                    <a:pt x="2501" y="2774"/>
                  </a:lnTo>
                  <a:cubicBezTo>
                    <a:pt x="2513" y="2572"/>
                    <a:pt x="2405" y="2381"/>
                    <a:pt x="2215" y="2298"/>
                  </a:cubicBezTo>
                  <a:lnTo>
                    <a:pt x="1786" y="2084"/>
                  </a:lnTo>
                  <a:lnTo>
                    <a:pt x="1786" y="2072"/>
                  </a:lnTo>
                  <a:lnTo>
                    <a:pt x="1786" y="1822"/>
                  </a:lnTo>
                  <a:cubicBezTo>
                    <a:pt x="2013" y="1655"/>
                    <a:pt x="2155" y="1381"/>
                    <a:pt x="2155" y="1084"/>
                  </a:cubicBezTo>
                  <a:lnTo>
                    <a:pt x="2155" y="715"/>
                  </a:lnTo>
                  <a:cubicBezTo>
                    <a:pt x="2155" y="310"/>
                    <a:pt x="1834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0"/>
            <p:cNvSpPr/>
            <p:nvPr/>
          </p:nvSpPr>
          <p:spPr>
            <a:xfrm>
              <a:off x="7555923" y="2906139"/>
              <a:ext cx="289949" cy="219833"/>
            </a:xfrm>
            <a:custGeom>
              <a:avLst/>
              <a:gdLst/>
              <a:ahLst/>
              <a:cxnLst/>
              <a:rect l="l" t="t" r="r" b="b"/>
              <a:pathLst>
                <a:path w="9110" h="6907" extrusionOk="0">
                  <a:moveTo>
                    <a:pt x="4561" y="1"/>
                  </a:moveTo>
                  <a:cubicBezTo>
                    <a:pt x="4501" y="1"/>
                    <a:pt x="4442" y="36"/>
                    <a:pt x="4406" y="96"/>
                  </a:cubicBezTo>
                  <a:lnTo>
                    <a:pt x="3859" y="1191"/>
                  </a:lnTo>
                  <a:cubicBezTo>
                    <a:pt x="3811" y="1287"/>
                    <a:pt x="3847" y="1382"/>
                    <a:pt x="3930" y="1418"/>
                  </a:cubicBezTo>
                  <a:cubicBezTo>
                    <a:pt x="3959" y="1432"/>
                    <a:pt x="3988" y="1439"/>
                    <a:pt x="4016" y="1439"/>
                  </a:cubicBezTo>
                  <a:cubicBezTo>
                    <a:pt x="4078" y="1439"/>
                    <a:pt x="4131" y="1404"/>
                    <a:pt x="4156" y="1346"/>
                  </a:cubicBezTo>
                  <a:lnTo>
                    <a:pt x="4382" y="894"/>
                  </a:lnTo>
                  <a:lnTo>
                    <a:pt x="4382" y="4204"/>
                  </a:lnTo>
                  <a:lnTo>
                    <a:pt x="715" y="4204"/>
                  </a:lnTo>
                  <a:cubicBezTo>
                    <a:pt x="310" y="4204"/>
                    <a:pt x="1" y="4525"/>
                    <a:pt x="1" y="4918"/>
                  </a:cubicBezTo>
                  <a:lnTo>
                    <a:pt x="1" y="6752"/>
                  </a:lnTo>
                  <a:cubicBezTo>
                    <a:pt x="1" y="6835"/>
                    <a:pt x="72" y="6906"/>
                    <a:pt x="168" y="6906"/>
                  </a:cubicBezTo>
                  <a:cubicBezTo>
                    <a:pt x="251" y="6906"/>
                    <a:pt x="334" y="6835"/>
                    <a:pt x="334" y="6752"/>
                  </a:cubicBezTo>
                  <a:lnTo>
                    <a:pt x="334" y="4918"/>
                  </a:lnTo>
                  <a:cubicBezTo>
                    <a:pt x="334" y="4704"/>
                    <a:pt x="489" y="4549"/>
                    <a:pt x="703" y="4549"/>
                  </a:cubicBezTo>
                  <a:lnTo>
                    <a:pt x="2906" y="4549"/>
                  </a:lnTo>
                  <a:lnTo>
                    <a:pt x="2906" y="6752"/>
                  </a:lnTo>
                  <a:cubicBezTo>
                    <a:pt x="2906" y="6835"/>
                    <a:pt x="2977" y="6906"/>
                    <a:pt x="3061" y="6906"/>
                  </a:cubicBezTo>
                  <a:cubicBezTo>
                    <a:pt x="3156" y="6906"/>
                    <a:pt x="3227" y="6835"/>
                    <a:pt x="3227" y="6752"/>
                  </a:cubicBezTo>
                  <a:lnTo>
                    <a:pt x="3227" y="4549"/>
                  </a:lnTo>
                  <a:lnTo>
                    <a:pt x="5823" y="4549"/>
                  </a:lnTo>
                  <a:lnTo>
                    <a:pt x="5823" y="6752"/>
                  </a:lnTo>
                  <a:cubicBezTo>
                    <a:pt x="5823" y="6835"/>
                    <a:pt x="5894" y="6906"/>
                    <a:pt x="5978" y="6906"/>
                  </a:cubicBezTo>
                  <a:cubicBezTo>
                    <a:pt x="6073" y="6906"/>
                    <a:pt x="6145" y="6835"/>
                    <a:pt x="6145" y="6752"/>
                  </a:cubicBezTo>
                  <a:lnTo>
                    <a:pt x="6145" y="4549"/>
                  </a:lnTo>
                  <a:lnTo>
                    <a:pt x="8347" y="4549"/>
                  </a:lnTo>
                  <a:cubicBezTo>
                    <a:pt x="8561" y="4549"/>
                    <a:pt x="8716" y="4704"/>
                    <a:pt x="8716" y="4918"/>
                  </a:cubicBezTo>
                  <a:lnTo>
                    <a:pt x="8716" y="6752"/>
                  </a:lnTo>
                  <a:cubicBezTo>
                    <a:pt x="8716" y="6835"/>
                    <a:pt x="8800" y="6906"/>
                    <a:pt x="8883" y="6906"/>
                  </a:cubicBezTo>
                  <a:cubicBezTo>
                    <a:pt x="8978" y="6906"/>
                    <a:pt x="9050" y="6835"/>
                    <a:pt x="9050" y="6752"/>
                  </a:cubicBezTo>
                  <a:lnTo>
                    <a:pt x="9050" y="4918"/>
                  </a:lnTo>
                  <a:cubicBezTo>
                    <a:pt x="9109" y="4525"/>
                    <a:pt x="8788" y="4204"/>
                    <a:pt x="8395" y="4204"/>
                  </a:cubicBezTo>
                  <a:lnTo>
                    <a:pt x="4740" y="4204"/>
                  </a:lnTo>
                  <a:lnTo>
                    <a:pt x="4740" y="894"/>
                  </a:lnTo>
                  <a:lnTo>
                    <a:pt x="4954" y="1346"/>
                  </a:lnTo>
                  <a:cubicBezTo>
                    <a:pt x="4990" y="1406"/>
                    <a:pt x="5049" y="1429"/>
                    <a:pt x="5109" y="1429"/>
                  </a:cubicBezTo>
                  <a:cubicBezTo>
                    <a:pt x="5132" y="1429"/>
                    <a:pt x="5156" y="1429"/>
                    <a:pt x="5180" y="1418"/>
                  </a:cubicBezTo>
                  <a:cubicBezTo>
                    <a:pt x="5275" y="1370"/>
                    <a:pt x="5299" y="1263"/>
                    <a:pt x="5252" y="1191"/>
                  </a:cubicBezTo>
                  <a:lnTo>
                    <a:pt x="4704" y="96"/>
                  </a:lnTo>
                  <a:cubicBezTo>
                    <a:pt x="4680" y="36"/>
                    <a:pt x="4621" y="1"/>
                    <a:pt x="4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8" name="Google Shape;12068;p80"/>
          <p:cNvGrpSpPr/>
          <p:nvPr/>
        </p:nvGrpSpPr>
        <p:grpSpPr>
          <a:xfrm>
            <a:off x="5782845" y="2732271"/>
            <a:ext cx="301661" cy="371013"/>
            <a:chOff x="5782845" y="2906521"/>
            <a:chExt cx="301661" cy="371013"/>
          </a:xfrm>
          <a:solidFill>
            <a:schemeClr val="tx1"/>
          </a:solidFill>
        </p:grpSpPr>
        <p:sp>
          <p:nvSpPr>
            <p:cNvPr id="12069" name="Google Shape;12069;p80"/>
            <p:cNvSpPr/>
            <p:nvPr/>
          </p:nvSpPr>
          <p:spPr>
            <a:xfrm>
              <a:off x="5782845" y="3087651"/>
              <a:ext cx="301661" cy="189883"/>
            </a:xfrm>
            <a:custGeom>
              <a:avLst/>
              <a:gdLst/>
              <a:ahLst/>
              <a:cxnLst/>
              <a:rect l="l" t="t" r="r" b="b"/>
              <a:pathLst>
                <a:path w="9478" h="5966" extrusionOk="0">
                  <a:moveTo>
                    <a:pt x="3215" y="322"/>
                  </a:moveTo>
                  <a:cubicBezTo>
                    <a:pt x="3322" y="322"/>
                    <a:pt x="3418" y="370"/>
                    <a:pt x="3489" y="429"/>
                  </a:cubicBezTo>
                  <a:cubicBezTo>
                    <a:pt x="3561" y="513"/>
                    <a:pt x="3596" y="596"/>
                    <a:pt x="3596" y="703"/>
                  </a:cubicBezTo>
                  <a:lnTo>
                    <a:pt x="3596" y="1156"/>
                  </a:lnTo>
                  <a:cubicBezTo>
                    <a:pt x="3608" y="1358"/>
                    <a:pt x="3501" y="1537"/>
                    <a:pt x="3322" y="1644"/>
                  </a:cubicBezTo>
                  <a:cubicBezTo>
                    <a:pt x="3263" y="1668"/>
                    <a:pt x="3239" y="1727"/>
                    <a:pt x="3239" y="1787"/>
                  </a:cubicBezTo>
                  <a:lnTo>
                    <a:pt x="3239" y="1977"/>
                  </a:lnTo>
                  <a:lnTo>
                    <a:pt x="2846" y="1977"/>
                  </a:lnTo>
                  <a:lnTo>
                    <a:pt x="2846" y="1787"/>
                  </a:lnTo>
                  <a:cubicBezTo>
                    <a:pt x="2846" y="1727"/>
                    <a:pt x="2822" y="1668"/>
                    <a:pt x="2763" y="1644"/>
                  </a:cubicBezTo>
                  <a:cubicBezTo>
                    <a:pt x="2584" y="1537"/>
                    <a:pt x="2477" y="1358"/>
                    <a:pt x="2477" y="1156"/>
                  </a:cubicBezTo>
                  <a:lnTo>
                    <a:pt x="2477" y="703"/>
                  </a:lnTo>
                  <a:cubicBezTo>
                    <a:pt x="2477" y="489"/>
                    <a:pt x="2644" y="322"/>
                    <a:pt x="2846" y="322"/>
                  </a:cubicBezTo>
                  <a:close/>
                  <a:moveTo>
                    <a:pt x="6513" y="322"/>
                  </a:moveTo>
                  <a:cubicBezTo>
                    <a:pt x="6609" y="322"/>
                    <a:pt x="6704" y="370"/>
                    <a:pt x="6775" y="429"/>
                  </a:cubicBezTo>
                  <a:cubicBezTo>
                    <a:pt x="6847" y="513"/>
                    <a:pt x="6882" y="596"/>
                    <a:pt x="6882" y="703"/>
                  </a:cubicBezTo>
                  <a:lnTo>
                    <a:pt x="6882" y="1156"/>
                  </a:lnTo>
                  <a:cubicBezTo>
                    <a:pt x="6894" y="1358"/>
                    <a:pt x="6787" y="1537"/>
                    <a:pt x="6609" y="1644"/>
                  </a:cubicBezTo>
                  <a:cubicBezTo>
                    <a:pt x="6549" y="1668"/>
                    <a:pt x="6525" y="1727"/>
                    <a:pt x="6525" y="1787"/>
                  </a:cubicBezTo>
                  <a:lnTo>
                    <a:pt x="6525" y="1977"/>
                  </a:lnTo>
                  <a:lnTo>
                    <a:pt x="6132" y="1977"/>
                  </a:lnTo>
                  <a:lnTo>
                    <a:pt x="6132" y="1787"/>
                  </a:lnTo>
                  <a:cubicBezTo>
                    <a:pt x="6132" y="1727"/>
                    <a:pt x="6108" y="1668"/>
                    <a:pt x="6049" y="1644"/>
                  </a:cubicBezTo>
                  <a:cubicBezTo>
                    <a:pt x="5870" y="1537"/>
                    <a:pt x="5763" y="1358"/>
                    <a:pt x="5763" y="1156"/>
                  </a:cubicBezTo>
                  <a:lnTo>
                    <a:pt x="5763" y="703"/>
                  </a:lnTo>
                  <a:cubicBezTo>
                    <a:pt x="5763" y="489"/>
                    <a:pt x="5930" y="322"/>
                    <a:pt x="6132" y="322"/>
                  </a:cubicBezTo>
                  <a:close/>
                  <a:moveTo>
                    <a:pt x="1572" y="2144"/>
                  </a:moveTo>
                  <a:cubicBezTo>
                    <a:pt x="1667" y="2144"/>
                    <a:pt x="1763" y="2192"/>
                    <a:pt x="1834" y="2251"/>
                  </a:cubicBezTo>
                  <a:cubicBezTo>
                    <a:pt x="1906" y="2323"/>
                    <a:pt x="1941" y="2418"/>
                    <a:pt x="1941" y="2513"/>
                  </a:cubicBezTo>
                  <a:lnTo>
                    <a:pt x="1941" y="2977"/>
                  </a:lnTo>
                  <a:lnTo>
                    <a:pt x="1953" y="2977"/>
                  </a:lnTo>
                  <a:cubicBezTo>
                    <a:pt x="1953" y="3168"/>
                    <a:pt x="1846" y="3370"/>
                    <a:pt x="1667" y="3454"/>
                  </a:cubicBezTo>
                  <a:cubicBezTo>
                    <a:pt x="1608" y="3489"/>
                    <a:pt x="1584" y="3549"/>
                    <a:pt x="1584" y="3608"/>
                  </a:cubicBezTo>
                  <a:lnTo>
                    <a:pt x="1584" y="3799"/>
                  </a:lnTo>
                  <a:lnTo>
                    <a:pt x="1191" y="3799"/>
                  </a:lnTo>
                  <a:lnTo>
                    <a:pt x="1191" y="3608"/>
                  </a:lnTo>
                  <a:cubicBezTo>
                    <a:pt x="1191" y="3549"/>
                    <a:pt x="1167" y="3489"/>
                    <a:pt x="1108" y="3454"/>
                  </a:cubicBezTo>
                  <a:cubicBezTo>
                    <a:pt x="929" y="3346"/>
                    <a:pt x="822" y="3168"/>
                    <a:pt x="822" y="2977"/>
                  </a:cubicBezTo>
                  <a:lnTo>
                    <a:pt x="822" y="2513"/>
                  </a:lnTo>
                  <a:cubicBezTo>
                    <a:pt x="822" y="2311"/>
                    <a:pt x="989" y="2144"/>
                    <a:pt x="1191" y="2144"/>
                  </a:cubicBezTo>
                  <a:close/>
                  <a:moveTo>
                    <a:pt x="4858" y="2144"/>
                  </a:moveTo>
                  <a:cubicBezTo>
                    <a:pt x="4965" y="2144"/>
                    <a:pt x="5049" y="2192"/>
                    <a:pt x="5120" y="2251"/>
                  </a:cubicBezTo>
                  <a:cubicBezTo>
                    <a:pt x="5204" y="2323"/>
                    <a:pt x="5227" y="2418"/>
                    <a:pt x="5227" y="2513"/>
                  </a:cubicBezTo>
                  <a:lnTo>
                    <a:pt x="5227" y="2977"/>
                  </a:lnTo>
                  <a:cubicBezTo>
                    <a:pt x="5239" y="3168"/>
                    <a:pt x="5144" y="3370"/>
                    <a:pt x="4954" y="3454"/>
                  </a:cubicBezTo>
                  <a:cubicBezTo>
                    <a:pt x="4894" y="3489"/>
                    <a:pt x="4870" y="3549"/>
                    <a:pt x="4870" y="3608"/>
                  </a:cubicBezTo>
                  <a:lnTo>
                    <a:pt x="4870" y="3799"/>
                  </a:lnTo>
                  <a:lnTo>
                    <a:pt x="4489" y="3799"/>
                  </a:lnTo>
                  <a:lnTo>
                    <a:pt x="4489" y="3608"/>
                  </a:lnTo>
                  <a:cubicBezTo>
                    <a:pt x="4489" y="3549"/>
                    <a:pt x="4453" y="3489"/>
                    <a:pt x="4394" y="3454"/>
                  </a:cubicBezTo>
                  <a:cubicBezTo>
                    <a:pt x="4215" y="3346"/>
                    <a:pt x="4108" y="3168"/>
                    <a:pt x="4108" y="2977"/>
                  </a:cubicBezTo>
                  <a:lnTo>
                    <a:pt x="4108" y="2513"/>
                  </a:lnTo>
                  <a:cubicBezTo>
                    <a:pt x="4108" y="2311"/>
                    <a:pt x="4275" y="2144"/>
                    <a:pt x="4489" y="2144"/>
                  </a:cubicBezTo>
                  <a:close/>
                  <a:moveTo>
                    <a:pt x="8144" y="2144"/>
                  </a:moveTo>
                  <a:cubicBezTo>
                    <a:pt x="8252" y="2144"/>
                    <a:pt x="8335" y="2192"/>
                    <a:pt x="8418" y="2251"/>
                  </a:cubicBezTo>
                  <a:cubicBezTo>
                    <a:pt x="8490" y="2323"/>
                    <a:pt x="8514" y="2418"/>
                    <a:pt x="8514" y="2513"/>
                  </a:cubicBezTo>
                  <a:lnTo>
                    <a:pt x="8514" y="2977"/>
                  </a:lnTo>
                  <a:cubicBezTo>
                    <a:pt x="8525" y="3168"/>
                    <a:pt x="8430" y="3370"/>
                    <a:pt x="8252" y="3454"/>
                  </a:cubicBezTo>
                  <a:cubicBezTo>
                    <a:pt x="8192" y="3489"/>
                    <a:pt x="8156" y="3549"/>
                    <a:pt x="8156" y="3608"/>
                  </a:cubicBezTo>
                  <a:lnTo>
                    <a:pt x="8156" y="3799"/>
                  </a:lnTo>
                  <a:lnTo>
                    <a:pt x="7775" y="3799"/>
                  </a:lnTo>
                  <a:lnTo>
                    <a:pt x="7775" y="3608"/>
                  </a:lnTo>
                  <a:cubicBezTo>
                    <a:pt x="7775" y="3549"/>
                    <a:pt x="7740" y="3489"/>
                    <a:pt x="7680" y="3454"/>
                  </a:cubicBezTo>
                  <a:cubicBezTo>
                    <a:pt x="7501" y="3346"/>
                    <a:pt x="7406" y="3168"/>
                    <a:pt x="7406" y="2977"/>
                  </a:cubicBezTo>
                  <a:lnTo>
                    <a:pt x="7406" y="2513"/>
                  </a:lnTo>
                  <a:cubicBezTo>
                    <a:pt x="7406" y="2311"/>
                    <a:pt x="7561" y="2144"/>
                    <a:pt x="7775" y="2144"/>
                  </a:cubicBezTo>
                  <a:close/>
                  <a:moveTo>
                    <a:pt x="2894" y="1"/>
                  </a:moveTo>
                  <a:cubicBezTo>
                    <a:pt x="2489" y="1"/>
                    <a:pt x="2179" y="334"/>
                    <a:pt x="2179" y="715"/>
                  </a:cubicBezTo>
                  <a:lnTo>
                    <a:pt x="2179" y="1180"/>
                  </a:lnTo>
                  <a:cubicBezTo>
                    <a:pt x="2179" y="1465"/>
                    <a:pt x="2310" y="1727"/>
                    <a:pt x="2548" y="1894"/>
                  </a:cubicBezTo>
                  <a:lnTo>
                    <a:pt x="2548" y="2061"/>
                  </a:lnTo>
                  <a:lnTo>
                    <a:pt x="2251" y="2180"/>
                  </a:lnTo>
                  <a:cubicBezTo>
                    <a:pt x="2215" y="2120"/>
                    <a:pt x="2179" y="2072"/>
                    <a:pt x="2132" y="2025"/>
                  </a:cubicBezTo>
                  <a:cubicBezTo>
                    <a:pt x="2001" y="1894"/>
                    <a:pt x="1822" y="1822"/>
                    <a:pt x="1620" y="1822"/>
                  </a:cubicBezTo>
                  <a:lnTo>
                    <a:pt x="1251" y="1822"/>
                  </a:lnTo>
                  <a:cubicBezTo>
                    <a:pt x="846" y="1822"/>
                    <a:pt x="536" y="2144"/>
                    <a:pt x="536" y="2537"/>
                  </a:cubicBezTo>
                  <a:lnTo>
                    <a:pt x="536" y="2989"/>
                  </a:lnTo>
                  <a:cubicBezTo>
                    <a:pt x="536" y="3275"/>
                    <a:pt x="679" y="3549"/>
                    <a:pt x="905" y="3704"/>
                  </a:cubicBezTo>
                  <a:lnTo>
                    <a:pt x="905" y="3870"/>
                  </a:lnTo>
                  <a:lnTo>
                    <a:pt x="453" y="4049"/>
                  </a:lnTo>
                  <a:cubicBezTo>
                    <a:pt x="179" y="4156"/>
                    <a:pt x="1" y="4418"/>
                    <a:pt x="1" y="4716"/>
                  </a:cubicBezTo>
                  <a:lnTo>
                    <a:pt x="1" y="5811"/>
                  </a:lnTo>
                  <a:cubicBezTo>
                    <a:pt x="1" y="5894"/>
                    <a:pt x="84" y="5966"/>
                    <a:pt x="167" y="5966"/>
                  </a:cubicBezTo>
                  <a:cubicBezTo>
                    <a:pt x="251" y="5966"/>
                    <a:pt x="334" y="5894"/>
                    <a:pt x="334" y="5811"/>
                  </a:cubicBezTo>
                  <a:lnTo>
                    <a:pt x="334" y="4716"/>
                  </a:lnTo>
                  <a:cubicBezTo>
                    <a:pt x="334" y="4573"/>
                    <a:pt x="417" y="4418"/>
                    <a:pt x="572" y="4358"/>
                  </a:cubicBezTo>
                  <a:lnTo>
                    <a:pt x="1108" y="4156"/>
                  </a:lnTo>
                  <a:lnTo>
                    <a:pt x="1775" y="4156"/>
                  </a:lnTo>
                  <a:lnTo>
                    <a:pt x="2310" y="4358"/>
                  </a:lnTo>
                  <a:cubicBezTo>
                    <a:pt x="2453" y="4418"/>
                    <a:pt x="2548" y="4561"/>
                    <a:pt x="2548" y="4716"/>
                  </a:cubicBezTo>
                  <a:lnTo>
                    <a:pt x="2548" y="5811"/>
                  </a:lnTo>
                  <a:cubicBezTo>
                    <a:pt x="2548" y="5894"/>
                    <a:pt x="2620" y="5966"/>
                    <a:pt x="2715" y="5966"/>
                  </a:cubicBezTo>
                  <a:cubicBezTo>
                    <a:pt x="2799" y="5966"/>
                    <a:pt x="2870" y="5894"/>
                    <a:pt x="2870" y="5811"/>
                  </a:cubicBezTo>
                  <a:lnTo>
                    <a:pt x="2870" y="4716"/>
                  </a:lnTo>
                  <a:cubicBezTo>
                    <a:pt x="2870" y="4418"/>
                    <a:pt x="2691" y="4168"/>
                    <a:pt x="2429" y="4049"/>
                  </a:cubicBezTo>
                  <a:lnTo>
                    <a:pt x="1965" y="3870"/>
                  </a:lnTo>
                  <a:lnTo>
                    <a:pt x="1965" y="3704"/>
                  </a:lnTo>
                  <a:cubicBezTo>
                    <a:pt x="2191" y="3537"/>
                    <a:pt x="2334" y="3275"/>
                    <a:pt x="2334" y="2989"/>
                  </a:cubicBezTo>
                  <a:lnTo>
                    <a:pt x="2334" y="2537"/>
                  </a:lnTo>
                  <a:lnTo>
                    <a:pt x="2334" y="2501"/>
                  </a:lnTo>
                  <a:lnTo>
                    <a:pt x="2751" y="2334"/>
                  </a:lnTo>
                  <a:lnTo>
                    <a:pt x="3430" y="2334"/>
                  </a:lnTo>
                  <a:lnTo>
                    <a:pt x="3846" y="2501"/>
                  </a:lnTo>
                  <a:lnTo>
                    <a:pt x="3846" y="2537"/>
                  </a:lnTo>
                  <a:lnTo>
                    <a:pt x="3846" y="2989"/>
                  </a:lnTo>
                  <a:cubicBezTo>
                    <a:pt x="3846" y="3275"/>
                    <a:pt x="3977" y="3549"/>
                    <a:pt x="4215" y="3704"/>
                  </a:cubicBezTo>
                  <a:lnTo>
                    <a:pt x="4215" y="3870"/>
                  </a:lnTo>
                  <a:lnTo>
                    <a:pt x="3751" y="4049"/>
                  </a:lnTo>
                  <a:cubicBezTo>
                    <a:pt x="3489" y="4156"/>
                    <a:pt x="3310" y="4418"/>
                    <a:pt x="3310" y="4716"/>
                  </a:cubicBezTo>
                  <a:lnTo>
                    <a:pt x="3310" y="5811"/>
                  </a:lnTo>
                  <a:cubicBezTo>
                    <a:pt x="3310" y="5894"/>
                    <a:pt x="3382" y="5966"/>
                    <a:pt x="3465" y="5966"/>
                  </a:cubicBezTo>
                  <a:cubicBezTo>
                    <a:pt x="3561" y="5966"/>
                    <a:pt x="3632" y="5894"/>
                    <a:pt x="3632" y="5811"/>
                  </a:cubicBezTo>
                  <a:lnTo>
                    <a:pt x="3632" y="4716"/>
                  </a:lnTo>
                  <a:cubicBezTo>
                    <a:pt x="3632" y="4573"/>
                    <a:pt x="3727" y="4418"/>
                    <a:pt x="3870" y="4358"/>
                  </a:cubicBezTo>
                  <a:lnTo>
                    <a:pt x="4406" y="4156"/>
                  </a:lnTo>
                  <a:lnTo>
                    <a:pt x="5073" y="4156"/>
                  </a:lnTo>
                  <a:lnTo>
                    <a:pt x="5608" y="4358"/>
                  </a:lnTo>
                  <a:cubicBezTo>
                    <a:pt x="5763" y="4418"/>
                    <a:pt x="5847" y="4561"/>
                    <a:pt x="5847" y="4716"/>
                  </a:cubicBezTo>
                  <a:lnTo>
                    <a:pt x="5847" y="5811"/>
                  </a:lnTo>
                  <a:cubicBezTo>
                    <a:pt x="5847" y="5894"/>
                    <a:pt x="5930" y="5966"/>
                    <a:pt x="6013" y="5966"/>
                  </a:cubicBezTo>
                  <a:cubicBezTo>
                    <a:pt x="6108" y="5966"/>
                    <a:pt x="6180" y="5894"/>
                    <a:pt x="6180" y="5811"/>
                  </a:cubicBezTo>
                  <a:lnTo>
                    <a:pt x="6180" y="4716"/>
                  </a:lnTo>
                  <a:cubicBezTo>
                    <a:pt x="6180" y="4418"/>
                    <a:pt x="6001" y="4168"/>
                    <a:pt x="5727" y="4049"/>
                  </a:cubicBezTo>
                  <a:lnTo>
                    <a:pt x="5275" y="3870"/>
                  </a:lnTo>
                  <a:lnTo>
                    <a:pt x="5275" y="3704"/>
                  </a:lnTo>
                  <a:cubicBezTo>
                    <a:pt x="5489" y="3537"/>
                    <a:pt x="5644" y="3275"/>
                    <a:pt x="5644" y="2989"/>
                  </a:cubicBezTo>
                  <a:lnTo>
                    <a:pt x="5644" y="2537"/>
                  </a:lnTo>
                  <a:lnTo>
                    <a:pt x="5644" y="2501"/>
                  </a:lnTo>
                  <a:lnTo>
                    <a:pt x="6061" y="2334"/>
                  </a:lnTo>
                  <a:lnTo>
                    <a:pt x="6728" y="2334"/>
                  </a:lnTo>
                  <a:lnTo>
                    <a:pt x="7144" y="2501"/>
                  </a:lnTo>
                  <a:lnTo>
                    <a:pt x="7144" y="2537"/>
                  </a:lnTo>
                  <a:lnTo>
                    <a:pt x="7144" y="2989"/>
                  </a:lnTo>
                  <a:cubicBezTo>
                    <a:pt x="7144" y="3275"/>
                    <a:pt x="7275" y="3549"/>
                    <a:pt x="7513" y="3704"/>
                  </a:cubicBezTo>
                  <a:lnTo>
                    <a:pt x="7513" y="3870"/>
                  </a:lnTo>
                  <a:lnTo>
                    <a:pt x="7061" y="4049"/>
                  </a:lnTo>
                  <a:cubicBezTo>
                    <a:pt x="6787" y="4156"/>
                    <a:pt x="6609" y="4418"/>
                    <a:pt x="6609" y="4716"/>
                  </a:cubicBezTo>
                  <a:lnTo>
                    <a:pt x="6609" y="5811"/>
                  </a:lnTo>
                  <a:cubicBezTo>
                    <a:pt x="6609" y="5894"/>
                    <a:pt x="6680" y="5966"/>
                    <a:pt x="6775" y="5966"/>
                  </a:cubicBezTo>
                  <a:cubicBezTo>
                    <a:pt x="6859" y="5966"/>
                    <a:pt x="6942" y="5894"/>
                    <a:pt x="6942" y="5811"/>
                  </a:cubicBezTo>
                  <a:lnTo>
                    <a:pt x="6942" y="4716"/>
                  </a:lnTo>
                  <a:cubicBezTo>
                    <a:pt x="6942" y="4573"/>
                    <a:pt x="7025" y="4418"/>
                    <a:pt x="7180" y="4358"/>
                  </a:cubicBezTo>
                  <a:lnTo>
                    <a:pt x="7716" y="4156"/>
                  </a:lnTo>
                  <a:lnTo>
                    <a:pt x="8383" y="4156"/>
                  </a:lnTo>
                  <a:lnTo>
                    <a:pt x="8918" y="4358"/>
                  </a:lnTo>
                  <a:cubicBezTo>
                    <a:pt x="9061" y="4418"/>
                    <a:pt x="9156" y="4561"/>
                    <a:pt x="9156" y="4716"/>
                  </a:cubicBezTo>
                  <a:lnTo>
                    <a:pt x="9156" y="5811"/>
                  </a:lnTo>
                  <a:cubicBezTo>
                    <a:pt x="9156" y="5894"/>
                    <a:pt x="9228" y="5966"/>
                    <a:pt x="9323" y="5966"/>
                  </a:cubicBezTo>
                  <a:cubicBezTo>
                    <a:pt x="9406" y="5966"/>
                    <a:pt x="9478" y="5894"/>
                    <a:pt x="9478" y="5811"/>
                  </a:cubicBezTo>
                  <a:lnTo>
                    <a:pt x="9478" y="4716"/>
                  </a:lnTo>
                  <a:cubicBezTo>
                    <a:pt x="9418" y="4418"/>
                    <a:pt x="9252" y="4156"/>
                    <a:pt x="8978" y="4049"/>
                  </a:cubicBezTo>
                  <a:lnTo>
                    <a:pt x="8514" y="3870"/>
                  </a:lnTo>
                  <a:lnTo>
                    <a:pt x="8514" y="3704"/>
                  </a:lnTo>
                  <a:cubicBezTo>
                    <a:pt x="8740" y="3537"/>
                    <a:pt x="8895" y="3275"/>
                    <a:pt x="8895" y="2989"/>
                  </a:cubicBezTo>
                  <a:lnTo>
                    <a:pt x="8895" y="2537"/>
                  </a:lnTo>
                  <a:cubicBezTo>
                    <a:pt x="8895" y="2334"/>
                    <a:pt x="8811" y="2156"/>
                    <a:pt x="8680" y="2025"/>
                  </a:cubicBezTo>
                  <a:cubicBezTo>
                    <a:pt x="8549" y="1894"/>
                    <a:pt x="8371" y="1822"/>
                    <a:pt x="8168" y="1822"/>
                  </a:cubicBezTo>
                  <a:lnTo>
                    <a:pt x="7799" y="1822"/>
                  </a:lnTo>
                  <a:cubicBezTo>
                    <a:pt x="7537" y="1822"/>
                    <a:pt x="7311" y="1965"/>
                    <a:pt x="7192" y="2180"/>
                  </a:cubicBezTo>
                  <a:lnTo>
                    <a:pt x="6882" y="2061"/>
                  </a:lnTo>
                  <a:lnTo>
                    <a:pt x="6882" y="1894"/>
                  </a:lnTo>
                  <a:cubicBezTo>
                    <a:pt x="7109" y="1727"/>
                    <a:pt x="7251" y="1465"/>
                    <a:pt x="7251" y="1180"/>
                  </a:cubicBezTo>
                  <a:lnTo>
                    <a:pt x="7251" y="715"/>
                  </a:lnTo>
                  <a:cubicBezTo>
                    <a:pt x="7251" y="525"/>
                    <a:pt x="7180" y="346"/>
                    <a:pt x="7037" y="215"/>
                  </a:cubicBezTo>
                  <a:cubicBezTo>
                    <a:pt x="6906" y="72"/>
                    <a:pt x="6728" y="1"/>
                    <a:pt x="6537" y="1"/>
                  </a:cubicBezTo>
                  <a:lnTo>
                    <a:pt x="6168" y="1"/>
                  </a:lnTo>
                  <a:cubicBezTo>
                    <a:pt x="5763" y="1"/>
                    <a:pt x="5454" y="334"/>
                    <a:pt x="5454" y="715"/>
                  </a:cubicBezTo>
                  <a:lnTo>
                    <a:pt x="5454" y="1180"/>
                  </a:lnTo>
                  <a:cubicBezTo>
                    <a:pt x="5454" y="1465"/>
                    <a:pt x="5585" y="1727"/>
                    <a:pt x="5823" y="1894"/>
                  </a:cubicBezTo>
                  <a:lnTo>
                    <a:pt x="5823" y="2061"/>
                  </a:lnTo>
                  <a:lnTo>
                    <a:pt x="5525" y="2180"/>
                  </a:lnTo>
                  <a:cubicBezTo>
                    <a:pt x="5489" y="2120"/>
                    <a:pt x="5454" y="2072"/>
                    <a:pt x="5406" y="2025"/>
                  </a:cubicBezTo>
                  <a:cubicBezTo>
                    <a:pt x="5275" y="1894"/>
                    <a:pt x="5096" y="1822"/>
                    <a:pt x="4894" y="1822"/>
                  </a:cubicBezTo>
                  <a:lnTo>
                    <a:pt x="4525" y="1822"/>
                  </a:lnTo>
                  <a:cubicBezTo>
                    <a:pt x="4263" y="1822"/>
                    <a:pt x="4037" y="1965"/>
                    <a:pt x="3918" y="2180"/>
                  </a:cubicBezTo>
                  <a:lnTo>
                    <a:pt x="3608" y="2061"/>
                  </a:lnTo>
                  <a:lnTo>
                    <a:pt x="3608" y="1894"/>
                  </a:lnTo>
                  <a:cubicBezTo>
                    <a:pt x="3834" y="1727"/>
                    <a:pt x="3977" y="1465"/>
                    <a:pt x="3977" y="1180"/>
                  </a:cubicBezTo>
                  <a:lnTo>
                    <a:pt x="3977" y="715"/>
                  </a:lnTo>
                  <a:cubicBezTo>
                    <a:pt x="3977" y="525"/>
                    <a:pt x="3906" y="346"/>
                    <a:pt x="3763" y="215"/>
                  </a:cubicBezTo>
                  <a:cubicBezTo>
                    <a:pt x="3632" y="72"/>
                    <a:pt x="3453" y="1"/>
                    <a:pt x="3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0"/>
            <p:cNvSpPr/>
            <p:nvPr/>
          </p:nvSpPr>
          <p:spPr>
            <a:xfrm>
              <a:off x="5868111" y="2906521"/>
              <a:ext cx="127724" cy="172823"/>
            </a:xfrm>
            <a:custGeom>
              <a:avLst/>
              <a:gdLst/>
              <a:ahLst/>
              <a:cxnLst/>
              <a:rect l="l" t="t" r="r" b="b"/>
              <a:pathLst>
                <a:path w="4013" h="5430" extrusionOk="0">
                  <a:moveTo>
                    <a:pt x="2191" y="334"/>
                  </a:moveTo>
                  <a:cubicBezTo>
                    <a:pt x="2406" y="334"/>
                    <a:pt x="2560" y="501"/>
                    <a:pt x="2560" y="703"/>
                  </a:cubicBezTo>
                  <a:lnTo>
                    <a:pt x="2560" y="1084"/>
                  </a:lnTo>
                  <a:cubicBezTo>
                    <a:pt x="2560" y="1394"/>
                    <a:pt x="2310" y="1644"/>
                    <a:pt x="2001" y="1644"/>
                  </a:cubicBezTo>
                  <a:cubicBezTo>
                    <a:pt x="1691" y="1644"/>
                    <a:pt x="1453" y="1394"/>
                    <a:pt x="1453" y="1084"/>
                  </a:cubicBezTo>
                  <a:lnTo>
                    <a:pt x="1453" y="703"/>
                  </a:lnTo>
                  <a:cubicBezTo>
                    <a:pt x="1453" y="501"/>
                    <a:pt x="1608" y="334"/>
                    <a:pt x="1822" y="334"/>
                  </a:cubicBezTo>
                  <a:close/>
                  <a:moveTo>
                    <a:pt x="2191" y="1953"/>
                  </a:moveTo>
                  <a:lnTo>
                    <a:pt x="2191" y="2060"/>
                  </a:lnTo>
                  <a:cubicBezTo>
                    <a:pt x="2203" y="2120"/>
                    <a:pt x="2227" y="2179"/>
                    <a:pt x="2251" y="2239"/>
                  </a:cubicBezTo>
                  <a:lnTo>
                    <a:pt x="2013" y="2477"/>
                  </a:lnTo>
                  <a:lnTo>
                    <a:pt x="2001" y="2477"/>
                  </a:lnTo>
                  <a:lnTo>
                    <a:pt x="1763" y="2239"/>
                  </a:lnTo>
                  <a:cubicBezTo>
                    <a:pt x="1786" y="2179"/>
                    <a:pt x="1810" y="2120"/>
                    <a:pt x="1810" y="2060"/>
                  </a:cubicBezTo>
                  <a:lnTo>
                    <a:pt x="1810" y="1953"/>
                  </a:lnTo>
                  <a:cubicBezTo>
                    <a:pt x="1870" y="1965"/>
                    <a:pt x="1941" y="1965"/>
                    <a:pt x="2001" y="1965"/>
                  </a:cubicBezTo>
                  <a:cubicBezTo>
                    <a:pt x="2060" y="1965"/>
                    <a:pt x="2132" y="1953"/>
                    <a:pt x="2191" y="1953"/>
                  </a:cubicBezTo>
                  <a:close/>
                  <a:moveTo>
                    <a:pt x="2525" y="2429"/>
                  </a:moveTo>
                  <a:lnTo>
                    <a:pt x="2822" y="2584"/>
                  </a:lnTo>
                  <a:cubicBezTo>
                    <a:pt x="2882" y="2608"/>
                    <a:pt x="2917" y="2680"/>
                    <a:pt x="2917" y="2763"/>
                  </a:cubicBezTo>
                  <a:lnTo>
                    <a:pt x="2917" y="3084"/>
                  </a:lnTo>
                  <a:lnTo>
                    <a:pt x="1072" y="3084"/>
                  </a:lnTo>
                  <a:lnTo>
                    <a:pt x="1072" y="2763"/>
                  </a:lnTo>
                  <a:cubicBezTo>
                    <a:pt x="1072" y="2680"/>
                    <a:pt x="1120" y="2632"/>
                    <a:pt x="1179" y="2584"/>
                  </a:cubicBezTo>
                  <a:lnTo>
                    <a:pt x="1477" y="2429"/>
                  </a:lnTo>
                  <a:lnTo>
                    <a:pt x="1751" y="2703"/>
                  </a:lnTo>
                  <a:cubicBezTo>
                    <a:pt x="1822" y="2775"/>
                    <a:pt x="1905" y="2799"/>
                    <a:pt x="2001" y="2799"/>
                  </a:cubicBezTo>
                  <a:cubicBezTo>
                    <a:pt x="2084" y="2799"/>
                    <a:pt x="2179" y="2775"/>
                    <a:pt x="2251" y="2703"/>
                  </a:cubicBezTo>
                  <a:lnTo>
                    <a:pt x="2525" y="2429"/>
                  </a:lnTo>
                  <a:close/>
                  <a:moveTo>
                    <a:pt x="3560" y="3442"/>
                  </a:moveTo>
                  <a:lnTo>
                    <a:pt x="3370" y="3834"/>
                  </a:lnTo>
                  <a:lnTo>
                    <a:pt x="655" y="3834"/>
                  </a:lnTo>
                  <a:lnTo>
                    <a:pt x="465" y="3442"/>
                  </a:lnTo>
                  <a:close/>
                  <a:moveTo>
                    <a:pt x="1822" y="1"/>
                  </a:moveTo>
                  <a:cubicBezTo>
                    <a:pt x="1417" y="1"/>
                    <a:pt x="1108" y="334"/>
                    <a:pt x="1108" y="715"/>
                  </a:cubicBezTo>
                  <a:lnTo>
                    <a:pt x="1108" y="1096"/>
                  </a:lnTo>
                  <a:cubicBezTo>
                    <a:pt x="1108" y="1394"/>
                    <a:pt x="1251" y="1656"/>
                    <a:pt x="1477" y="1822"/>
                  </a:cubicBezTo>
                  <a:lnTo>
                    <a:pt x="1477" y="2072"/>
                  </a:lnTo>
                  <a:lnTo>
                    <a:pt x="1477" y="2084"/>
                  </a:lnTo>
                  <a:lnTo>
                    <a:pt x="1048" y="2299"/>
                  </a:lnTo>
                  <a:cubicBezTo>
                    <a:pt x="870" y="2382"/>
                    <a:pt x="751" y="2584"/>
                    <a:pt x="751" y="2775"/>
                  </a:cubicBezTo>
                  <a:lnTo>
                    <a:pt x="751" y="3108"/>
                  </a:lnTo>
                  <a:lnTo>
                    <a:pt x="179" y="3108"/>
                  </a:lnTo>
                  <a:cubicBezTo>
                    <a:pt x="120" y="3108"/>
                    <a:pt x="60" y="3132"/>
                    <a:pt x="36" y="3180"/>
                  </a:cubicBezTo>
                  <a:cubicBezTo>
                    <a:pt x="0" y="3227"/>
                    <a:pt x="0" y="3299"/>
                    <a:pt x="24" y="3346"/>
                  </a:cubicBezTo>
                  <a:lnTo>
                    <a:pt x="393" y="4073"/>
                  </a:lnTo>
                  <a:cubicBezTo>
                    <a:pt x="417" y="4132"/>
                    <a:pt x="477" y="4156"/>
                    <a:pt x="536" y="4156"/>
                  </a:cubicBezTo>
                  <a:lnTo>
                    <a:pt x="739" y="4156"/>
                  </a:lnTo>
                  <a:lnTo>
                    <a:pt x="739" y="5263"/>
                  </a:lnTo>
                  <a:cubicBezTo>
                    <a:pt x="739" y="5347"/>
                    <a:pt x="810" y="5430"/>
                    <a:pt x="893" y="5430"/>
                  </a:cubicBezTo>
                  <a:cubicBezTo>
                    <a:pt x="989" y="5430"/>
                    <a:pt x="1060" y="5347"/>
                    <a:pt x="1060" y="5263"/>
                  </a:cubicBezTo>
                  <a:lnTo>
                    <a:pt x="1060" y="4156"/>
                  </a:lnTo>
                  <a:lnTo>
                    <a:pt x="2906" y="4156"/>
                  </a:lnTo>
                  <a:lnTo>
                    <a:pt x="2906" y="5263"/>
                  </a:lnTo>
                  <a:cubicBezTo>
                    <a:pt x="2906" y="5347"/>
                    <a:pt x="2977" y="5430"/>
                    <a:pt x="3072" y="5430"/>
                  </a:cubicBezTo>
                  <a:cubicBezTo>
                    <a:pt x="3156" y="5430"/>
                    <a:pt x="3227" y="5347"/>
                    <a:pt x="3227" y="5263"/>
                  </a:cubicBezTo>
                  <a:lnTo>
                    <a:pt x="3227" y="4156"/>
                  </a:lnTo>
                  <a:lnTo>
                    <a:pt x="3429" y="4156"/>
                  </a:lnTo>
                  <a:cubicBezTo>
                    <a:pt x="3489" y="4156"/>
                    <a:pt x="3549" y="4132"/>
                    <a:pt x="3572" y="4073"/>
                  </a:cubicBezTo>
                  <a:lnTo>
                    <a:pt x="3941" y="3346"/>
                  </a:lnTo>
                  <a:cubicBezTo>
                    <a:pt x="4013" y="3299"/>
                    <a:pt x="4013" y="3227"/>
                    <a:pt x="3977" y="3180"/>
                  </a:cubicBezTo>
                  <a:cubicBezTo>
                    <a:pt x="3953" y="3132"/>
                    <a:pt x="3894" y="3108"/>
                    <a:pt x="3834" y="3108"/>
                  </a:cubicBezTo>
                  <a:lnTo>
                    <a:pt x="3263" y="3108"/>
                  </a:lnTo>
                  <a:lnTo>
                    <a:pt x="3263" y="2775"/>
                  </a:lnTo>
                  <a:cubicBezTo>
                    <a:pt x="3263" y="2572"/>
                    <a:pt x="3144" y="2382"/>
                    <a:pt x="2965" y="2299"/>
                  </a:cubicBezTo>
                  <a:lnTo>
                    <a:pt x="2536" y="2084"/>
                  </a:lnTo>
                  <a:lnTo>
                    <a:pt x="2536" y="2072"/>
                  </a:lnTo>
                  <a:lnTo>
                    <a:pt x="2536" y="1822"/>
                  </a:lnTo>
                  <a:cubicBezTo>
                    <a:pt x="2763" y="1656"/>
                    <a:pt x="2906" y="1394"/>
                    <a:pt x="2906" y="1096"/>
                  </a:cubicBezTo>
                  <a:lnTo>
                    <a:pt x="2906" y="715"/>
                  </a:lnTo>
                  <a:cubicBezTo>
                    <a:pt x="2906" y="322"/>
                    <a:pt x="2572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80"/>
            <p:cNvSpPr/>
            <p:nvPr/>
          </p:nvSpPr>
          <p:spPr>
            <a:xfrm>
              <a:off x="5915088" y="3051655"/>
              <a:ext cx="34151" cy="10662"/>
            </a:xfrm>
            <a:custGeom>
              <a:avLst/>
              <a:gdLst/>
              <a:ahLst/>
              <a:cxnLst/>
              <a:rect l="l" t="t" r="r" b="b"/>
              <a:pathLst>
                <a:path w="1073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94" y="334"/>
                  </a:lnTo>
                  <a:cubicBezTo>
                    <a:pt x="989" y="334"/>
                    <a:pt x="1060" y="251"/>
                    <a:pt x="1060" y="167"/>
                  </a:cubicBezTo>
                  <a:cubicBezTo>
                    <a:pt x="1072" y="72"/>
                    <a:pt x="989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2" name="Google Shape;12072;p80"/>
          <p:cNvGrpSpPr/>
          <p:nvPr/>
        </p:nvGrpSpPr>
        <p:grpSpPr>
          <a:xfrm>
            <a:off x="6630539" y="2743252"/>
            <a:ext cx="371777" cy="349434"/>
            <a:chOff x="6630539" y="2917502"/>
            <a:chExt cx="371777" cy="349434"/>
          </a:xfrm>
          <a:solidFill>
            <a:schemeClr val="tx1"/>
          </a:solidFill>
        </p:grpSpPr>
        <p:sp>
          <p:nvSpPr>
            <p:cNvPr id="12073" name="Google Shape;12073;p80"/>
            <p:cNvSpPr/>
            <p:nvPr/>
          </p:nvSpPr>
          <p:spPr>
            <a:xfrm>
              <a:off x="6689292" y="3043093"/>
              <a:ext cx="92109" cy="30586"/>
            </a:xfrm>
            <a:custGeom>
              <a:avLst/>
              <a:gdLst/>
              <a:ahLst/>
              <a:cxnLst/>
              <a:rect l="l" t="t" r="r" b="b"/>
              <a:pathLst>
                <a:path w="2894" h="961" extrusionOk="0">
                  <a:moveTo>
                    <a:pt x="1164" y="1"/>
                  </a:moveTo>
                  <a:cubicBezTo>
                    <a:pt x="816" y="1"/>
                    <a:pt x="501" y="36"/>
                    <a:pt x="298" y="67"/>
                  </a:cubicBezTo>
                  <a:cubicBezTo>
                    <a:pt x="119" y="91"/>
                    <a:pt x="0" y="246"/>
                    <a:pt x="0" y="401"/>
                  </a:cubicBezTo>
                  <a:lnTo>
                    <a:pt x="0" y="794"/>
                  </a:lnTo>
                  <a:cubicBezTo>
                    <a:pt x="0" y="877"/>
                    <a:pt x="72" y="960"/>
                    <a:pt x="155" y="960"/>
                  </a:cubicBezTo>
                  <a:cubicBezTo>
                    <a:pt x="250" y="960"/>
                    <a:pt x="322" y="877"/>
                    <a:pt x="322" y="794"/>
                  </a:cubicBezTo>
                  <a:lnTo>
                    <a:pt x="322" y="401"/>
                  </a:lnTo>
                  <a:cubicBezTo>
                    <a:pt x="322" y="401"/>
                    <a:pt x="322" y="389"/>
                    <a:pt x="334" y="389"/>
                  </a:cubicBezTo>
                  <a:cubicBezTo>
                    <a:pt x="511" y="361"/>
                    <a:pt x="812" y="318"/>
                    <a:pt x="1157" y="318"/>
                  </a:cubicBezTo>
                  <a:cubicBezTo>
                    <a:pt x="1253" y="318"/>
                    <a:pt x="1352" y="321"/>
                    <a:pt x="1453" y="329"/>
                  </a:cubicBezTo>
                  <a:cubicBezTo>
                    <a:pt x="1989" y="365"/>
                    <a:pt x="2382" y="496"/>
                    <a:pt x="2596" y="734"/>
                  </a:cubicBezTo>
                  <a:cubicBezTo>
                    <a:pt x="2626" y="764"/>
                    <a:pt x="2670" y="779"/>
                    <a:pt x="2715" y="779"/>
                  </a:cubicBezTo>
                  <a:cubicBezTo>
                    <a:pt x="2760" y="779"/>
                    <a:pt x="2804" y="764"/>
                    <a:pt x="2834" y="734"/>
                  </a:cubicBezTo>
                  <a:cubicBezTo>
                    <a:pt x="2894" y="675"/>
                    <a:pt x="2894" y="567"/>
                    <a:pt x="2834" y="508"/>
                  </a:cubicBezTo>
                  <a:cubicBezTo>
                    <a:pt x="2437" y="103"/>
                    <a:pt x="1753" y="1"/>
                    <a:pt x="11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80"/>
            <p:cNvSpPr/>
            <p:nvPr/>
          </p:nvSpPr>
          <p:spPr>
            <a:xfrm>
              <a:off x="6630539" y="2993315"/>
              <a:ext cx="208852" cy="273621"/>
            </a:xfrm>
            <a:custGeom>
              <a:avLst/>
              <a:gdLst/>
              <a:ahLst/>
              <a:cxnLst/>
              <a:rect l="l" t="t" r="r" b="b"/>
              <a:pathLst>
                <a:path w="6562" h="8597" extrusionOk="0">
                  <a:moveTo>
                    <a:pt x="5132" y="334"/>
                  </a:moveTo>
                  <a:lnTo>
                    <a:pt x="5132" y="1988"/>
                  </a:lnTo>
                  <a:cubicBezTo>
                    <a:pt x="5132" y="2239"/>
                    <a:pt x="5073" y="2477"/>
                    <a:pt x="4966" y="2703"/>
                  </a:cubicBezTo>
                  <a:cubicBezTo>
                    <a:pt x="4954" y="2727"/>
                    <a:pt x="4954" y="2739"/>
                    <a:pt x="4954" y="2774"/>
                  </a:cubicBezTo>
                  <a:lnTo>
                    <a:pt x="4954" y="3262"/>
                  </a:lnTo>
                  <a:cubicBezTo>
                    <a:pt x="4954" y="3727"/>
                    <a:pt x="4763" y="4155"/>
                    <a:pt x="4430" y="4465"/>
                  </a:cubicBezTo>
                  <a:cubicBezTo>
                    <a:pt x="4108" y="4765"/>
                    <a:pt x="3713" y="4920"/>
                    <a:pt x="3275" y="4920"/>
                  </a:cubicBezTo>
                  <a:cubicBezTo>
                    <a:pt x="3243" y="4920"/>
                    <a:pt x="3212" y="4919"/>
                    <a:pt x="3180" y="4917"/>
                  </a:cubicBezTo>
                  <a:cubicBezTo>
                    <a:pt x="2299" y="4882"/>
                    <a:pt x="1620" y="4120"/>
                    <a:pt x="1620" y="3215"/>
                  </a:cubicBezTo>
                  <a:lnTo>
                    <a:pt x="1620" y="2786"/>
                  </a:lnTo>
                  <a:cubicBezTo>
                    <a:pt x="1620" y="2762"/>
                    <a:pt x="1620" y="2739"/>
                    <a:pt x="1608" y="2715"/>
                  </a:cubicBezTo>
                  <a:cubicBezTo>
                    <a:pt x="1501" y="2489"/>
                    <a:pt x="1441" y="2239"/>
                    <a:pt x="1441" y="2000"/>
                  </a:cubicBezTo>
                  <a:lnTo>
                    <a:pt x="1441" y="1631"/>
                  </a:lnTo>
                  <a:cubicBezTo>
                    <a:pt x="1441" y="917"/>
                    <a:pt x="2025" y="334"/>
                    <a:pt x="2739" y="334"/>
                  </a:cubicBezTo>
                  <a:close/>
                  <a:moveTo>
                    <a:pt x="4204" y="5048"/>
                  </a:moveTo>
                  <a:lnTo>
                    <a:pt x="4204" y="5358"/>
                  </a:lnTo>
                  <a:lnTo>
                    <a:pt x="3287" y="6001"/>
                  </a:lnTo>
                  <a:lnTo>
                    <a:pt x="2358" y="5358"/>
                  </a:lnTo>
                  <a:lnTo>
                    <a:pt x="2358" y="5048"/>
                  </a:lnTo>
                  <a:cubicBezTo>
                    <a:pt x="2596" y="5179"/>
                    <a:pt x="2870" y="5263"/>
                    <a:pt x="3156" y="5275"/>
                  </a:cubicBezTo>
                  <a:lnTo>
                    <a:pt x="3287" y="5275"/>
                  </a:lnTo>
                  <a:cubicBezTo>
                    <a:pt x="3608" y="5275"/>
                    <a:pt x="3930" y="5203"/>
                    <a:pt x="4204" y="5048"/>
                  </a:cubicBezTo>
                  <a:close/>
                  <a:moveTo>
                    <a:pt x="2203" y="5668"/>
                  </a:moveTo>
                  <a:lnTo>
                    <a:pt x="3001" y="6227"/>
                  </a:lnTo>
                  <a:lnTo>
                    <a:pt x="2584" y="6656"/>
                  </a:lnTo>
                  <a:lnTo>
                    <a:pt x="2573" y="6656"/>
                  </a:lnTo>
                  <a:lnTo>
                    <a:pt x="2037" y="5858"/>
                  </a:lnTo>
                  <a:lnTo>
                    <a:pt x="2203" y="5668"/>
                  </a:lnTo>
                  <a:close/>
                  <a:moveTo>
                    <a:pt x="4359" y="5668"/>
                  </a:moveTo>
                  <a:lnTo>
                    <a:pt x="4525" y="5858"/>
                  </a:lnTo>
                  <a:lnTo>
                    <a:pt x="4001" y="6656"/>
                  </a:lnTo>
                  <a:lnTo>
                    <a:pt x="3989" y="6656"/>
                  </a:lnTo>
                  <a:lnTo>
                    <a:pt x="3549" y="6227"/>
                  </a:lnTo>
                  <a:lnTo>
                    <a:pt x="4359" y="5668"/>
                  </a:lnTo>
                  <a:close/>
                  <a:moveTo>
                    <a:pt x="2739" y="0"/>
                  </a:moveTo>
                  <a:cubicBezTo>
                    <a:pt x="1822" y="0"/>
                    <a:pt x="1096" y="738"/>
                    <a:pt x="1096" y="1643"/>
                  </a:cubicBezTo>
                  <a:lnTo>
                    <a:pt x="1096" y="2012"/>
                  </a:lnTo>
                  <a:cubicBezTo>
                    <a:pt x="1096" y="2298"/>
                    <a:pt x="1156" y="2584"/>
                    <a:pt x="1275" y="2846"/>
                  </a:cubicBezTo>
                  <a:lnTo>
                    <a:pt x="1275" y="3239"/>
                  </a:lnTo>
                  <a:cubicBezTo>
                    <a:pt x="1275" y="3870"/>
                    <a:pt x="1561" y="4453"/>
                    <a:pt x="2001" y="4822"/>
                  </a:cubicBezTo>
                  <a:lnTo>
                    <a:pt x="2001" y="5406"/>
                  </a:lnTo>
                  <a:lnTo>
                    <a:pt x="1692" y="5739"/>
                  </a:lnTo>
                  <a:cubicBezTo>
                    <a:pt x="1668" y="5763"/>
                    <a:pt x="1644" y="5822"/>
                    <a:pt x="1644" y="5870"/>
                  </a:cubicBezTo>
                  <a:lnTo>
                    <a:pt x="596" y="6251"/>
                  </a:lnTo>
                  <a:cubicBezTo>
                    <a:pt x="239" y="6394"/>
                    <a:pt x="1" y="6727"/>
                    <a:pt x="1" y="7108"/>
                  </a:cubicBezTo>
                  <a:lnTo>
                    <a:pt x="1" y="8418"/>
                  </a:lnTo>
                  <a:cubicBezTo>
                    <a:pt x="1" y="8501"/>
                    <a:pt x="72" y="8573"/>
                    <a:pt x="156" y="8573"/>
                  </a:cubicBezTo>
                  <a:cubicBezTo>
                    <a:pt x="251" y="8573"/>
                    <a:pt x="322" y="8501"/>
                    <a:pt x="322" y="8418"/>
                  </a:cubicBezTo>
                  <a:lnTo>
                    <a:pt x="322" y="7108"/>
                  </a:lnTo>
                  <a:cubicBezTo>
                    <a:pt x="322" y="6870"/>
                    <a:pt x="477" y="6656"/>
                    <a:pt x="691" y="6584"/>
                  </a:cubicBezTo>
                  <a:lnTo>
                    <a:pt x="1811" y="6179"/>
                  </a:lnTo>
                  <a:lnTo>
                    <a:pt x="2275" y="6882"/>
                  </a:lnTo>
                  <a:cubicBezTo>
                    <a:pt x="2334" y="6965"/>
                    <a:pt x="2418" y="7025"/>
                    <a:pt x="2525" y="7025"/>
                  </a:cubicBezTo>
                  <a:lnTo>
                    <a:pt x="2561" y="7025"/>
                  </a:lnTo>
                  <a:cubicBezTo>
                    <a:pt x="2644" y="7025"/>
                    <a:pt x="2739" y="7001"/>
                    <a:pt x="2811" y="6930"/>
                  </a:cubicBezTo>
                  <a:lnTo>
                    <a:pt x="3096" y="6644"/>
                  </a:lnTo>
                  <a:lnTo>
                    <a:pt x="3096" y="8430"/>
                  </a:lnTo>
                  <a:cubicBezTo>
                    <a:pt x="3096" y="8513"/>
                    <a:pt x="3168" y="8596"/>
                    <a:pt x="3251" y="8596"/>
                  </a:cubicBezTo>
                  <a:cubicBezTo>
                    <a:pt x="3346" y="8596"/>
                    <a:pt x="3418" y="8513"/>
                    <a:pt x="3418" y="8430"/>
                  </a:cubicBezTo>
                  <a:lnTo>
                    <a:pt x="3418" y="6644"/>
                  </a:lnTo>
                  <a:lnTo>
                    <a:pt x="3704" y="6930"/>
                  </a:lnTo>
                  <a:cubicBezTo>
                    <a:pt x="3763" y="6989"/>
                    <a:pt x="3870" y="7025"/>
                    <a:pt x="3954" y="7025"/>
                  </a:cubicBezTo>
                  <a:lnTo>
                    <a:pt x="3989" y="7025"/>
                  </a:lnTo>
                  <a:cubicBezTo>
                    <a:pt x="4085" y="7013"/>
                    <a:pt x="4180" y="6953"/>
                    <a:pt x="4239" y="6882"/>
                  </a:cubicBezTo>
                  <a:lnTo>
                    <a:pt x="4704" y="6179"/>
                  </a:lnTo>
                  <a:lnTo>
                    <a:pt x="5811" y="6584"/>
                  </a:lnTo>
                  <a:cubicBezTo>
                    <a:pt x="6037" y="6656"/>
                    <a:pt x="6192" y="6882"/>
                    <a:pt x="6192" y="7108"/>
                  </a:cubicBezTo>
                  <a:lnTo>
                    <a:pt x="6192" y="8418"/>
                  </a:lnTo>
                  <a:cubicBezTo>
                    <a:pt x="6192" y="8501"/>
                    <a:pt x="6264" y="8573"/>
                    <a:pt x="6347" y="8573"/>
                  </a:cubicBezTo>
                  <a:cubicBezTo>
                    <a:pt x="6442" y="8573"/>
                    <a:pt x="6514" y="8501"/>
                    <a:pt x="6514" y="8418"/>
                  </a:cubicBezTo>
                  <a:lnTo>
                    <a:pt x="6514" y="7108"/>
                  </a:lnTo>
                  <a:cubicBezTo>
                    <a:pt x="6561" y="6703"/>
                    <a:pt x="6323" y="6370"/>
                    <a:pt x="5966" y="6239"/>
                  </a:cubicBezTo>
                  <a:lnTo>
                    <a:pt x="4906" y="5858"/>
                  </a:lnTo>
                  <a:cubicBezTo>
                    <a:pt x="4906" y="5810"/>
                    <a:pt x="4894" y="5763"/>
                    <a:pt x="4859" y="5715"/>
                  </a:cubicBezTo>
                  <a:lnTo>
                    <a:pt x="4549" y="5394"/>
                  </a:lnTo>
                  <a:lnTo>
                    <a:pt x="4549" y="4822"/>
                  </a:lnTo>
                  <a:cubicBezTo>
                    <a:pt x="4585" y="4798"/>
                    <a:pt x="4609" y="4763"/>
                    <a:pt x="4656" y="4739"/>
                  </a:cubicBezTo>
                  <a:cubicBezTo>
                    <a:pt x="5061" y="4370"/>
                    <a:pt x="5275" y="3822"/>
                    <a:pt x="5275" y="3274"/>
                  </a:cubicBezTo>
                  <a:lnTo>
                    <a:pt x="5275" y="2834"/>
                  </a:lnTo>
                  <a:cubicBezTo>
                    <a:pt x="5394" y="2560"/>
                    <a:pt x="5454" y="2286"/>
                    <a:pt x="5454" y="2000"/>
                  </a:cubicBezTo>
                  <a:lnTo>
                    <a:pt x="5454" y="167"/>
                  </a:lnTo>
                  <a:cubicBezTo>
                    <a:pt x="5454" y="83"/>
                    <a:pt x="5382" y="0"/>
                    <a:pt x="5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80"/>
            <p:cNvSpPr/>
            <p:nvPr/>
          </p:nvSpPr>
          <p:spPr>
            <a:xfrm>
              <a:off x="6665804" y="3232053"/>
              <a:ext cx="10630" cy="33737"/>
            </a:xfrm>
            <a:custGeom>
              <a:avLst/>
              <a:gdLst/>
              <a:ahLst/>
              <a:cxnLst/>
              <a:rect l="l" t="t" r="r" b="b"/>
              <a:pathLst>
                <a:path w="334" h="1060" extrusionOk="0">
                  <a:moveTo>
                    <a:pt x="167" y="0"/>
                  </a:moveTo>
                  <a:cubicBezTo>
                    <a:pt x="83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83" y="1060"/>
                    <a:pt x="167" y="1060"/>
                  </a:cubicBezTo>
                  <a:cubicBezTo>
                    <a:pt x="262" y="1060"/>
                    <a:pt x="333" y="988"/>
                    <a:pt x="333" y="893"/>
                  </a:cubicBezTo>
                  <a:lnTo>
                    <a:pt x="333" y="167"/>
                  </a:lnTo>
                  <a:cubicBezTo>
                    <a:pt x="333" y="83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0"/>
            <p:cNvSpPr/>
            <p:nvPr/>
          </p:nvSpPr>
          <p:spPr>
            <a:xfrm>
              <a:off x="6793877" y="3232053"/>
              <a:ext cx="10248" cy="33737"/>
            </a:xfrm>
            <a:custGeom>
              <a:avLst/>
              <a:gdLst/>
              <a:ahLst/>
              <a:cxnLst/>
              <a:rect l="l" t="t" r="r" b="b"/>
              <a:pathLst>
                <a:path w="322" h="1060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893"/>
                  </a:lnTo>
                  <a:cubicBezTo>
                    <a:pt x="0" y="988"/>
                    <a:pt x="72" y="1060"/>
                    <a:pt x="167" y="1060"/>
                  </a:cubicBezTo>
                  <a:cubicBezTo>
                    <a:pt x="250" y="1060"/>
                    <a:pt x="322" y="988"/>
                    <a:pt x="322" y="893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0"/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0"/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0"/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0" name="Google Shape;12080;p80"/>
          <p:cNvGrpSpPr/>
          <p:nvPr/>
        </p:nvGrpSpPr>
        <p:grpSpPr>
          <a:xfrm>
            <a:off x="2171474" y="3194979"/>
            <a:ext cx="408156" cy="343737"/>
            <a:chOff x="2171474" y="3369229"/>
            <a:chExt cx="408156" cy="343737"/>
          </a:xfrm>
          <a:solidFill>
            <a:schemeClr val="tx1"/>
          </a:solidFill>
        </p:grpSpPr>
        <p:sp>
          <p:nvSpPr>
            <p:cNvPr id="12081" name="Google Shape;12081;p80"/>
            <p:cNvSpPr/>
            <p:nvPr/>
          </p:nvSpPr>
          <p:spPr>
            <a:xfrm>
              <a:off x="2171474" y="3369229"/>
              <a:ext cx="408156" cy="343737"/>
            </a:xfrm>
            <a:custGeom>
              <a:avLst/>
              <a:gdLst/>
              <a:ahLst/>
              <a:cxnLst/>
              <a:rect l="l" t="t" r="r" b="b"/>
              <a:pathLst>
                <a:path w="12824" h="10800" extrusionOk="0">
                  <a:moveTo>
                    <a:pt x="5395" y="345"/>
                  </a:moveTo>
                  <a:cubicBezTo>
                    <a:pt x="5561" y="345"/>
                    <a:pt x="5704" y="405"/>
                    <a:pt x="5823" y="536"/>
                  </a:cubicBezTo>
                  <a:lnTo>
                    <a:pt x="6478" y="1191"/>
                  </a:lnTo>
                  <a:lnTo>
                    <a:pt x="5645" y="1191"/>
                  </a:lnTo>
                  <a:cubicBezTo>
                    <a:pt x="5537" y="1191"/>
                    <a:pt x="5442" y="1143"/>
                    <a:pt x="5347" y="1072"/>
                  </a:cubicBezTo>
                  <a:lnTo>
                    <a:pt x="4633" y="357"/>
                  </a:lnTo>
                  <a:lnTo>
                    <a:pt x="5395" y="357"/>
                  </a:lnTo>
                  <a:lnTo>
                    <a:pt x="5395" y="345"/>
                  </a:lnTo>
                  <a:close/>
                  <a:moveTo>
                    <a:pt x="6883" y="357"/>
                  </a:moveTo>
                  <a:cubicBezTo>
                    <a:pt x="7049" y="357"/>
                    <a:pt x="7192" y="417"/>
                    <a:pt x="7311" y="536"/>
                  </a:cubicBezTo>
                  <a:lnTo>
                    <a:pt x="7966" y="1191"/>
                  </a:lnTo>
                  <a:lnTo>
                    <a:pt x="7823" y="1191"/>
                  </a:lnTo>
                  <a:cubicBezTo>
                    <a:pt x="7716" y="1191"/>
                    <a:pt x="7621" y="1274"/>
                    <a:pt x="7621" y="1381"/>
                  </a:cubicBezTo>
                  <a:cubicBezTo>
                    <a:pt x="7621" y="1488"/>
                    <a:pt x="7716" y="1572"/>
                    <a:pt x="7823" y="1572"/>
                  </a:cubicBezTo>
                  <a:lnTo>
                    <a:pt x="12026" y="1572"/>
                  </a:lnTo>
                  <a:cubicBezTo>
                    <a:pt x="12253" y="1572"/>
                    <a:pt x="12443" y="1750"/>
                    <a:pt x="12443" y="1988"/>
                  </a:cubicBezTo>
                  <a:lnTo>
                    <a:pt x="12431" y="10001"/>
                  </a:lnTo>
                  <a:cubicBezTo>
                    <a:pt x="12431" y="10216"/>
                    <a:pt x="12253" y="10418"/>
                    <a:pt x="12014" y="10418"/>
                  </a:cubicBezTo>
                  <a:lnTo>
                    <a:pt x="775" y="10418"/>
                  </a:lnTo>
                  <a:cubicBezTo>
                    <a:pt x="561" y="10418"/>
                    <a:pt x="358" y="10239"/>
                    <a:pt x="358" y="10001"/>
                  </a:cubicBezTo>
                  <a:lnTo>
                    <a:pt x="358" y="774"/>
                  </a:lnTo>
                  <a:cubicBezTo>
                    <a:pt x="358" y="548"/>
                    <a:pt x="537" y="357"/>
                    <a:pt x="775" y="357"/>
                  </a:cubicBezTo>
                  <a:lnTo>
                    <a:pt x="3859" y="357"/>
                  </a:lnTo>
                  <a:cubicBezTo>
                    <a:pt x="4025" y="357"/>
                    <a:pt x="4168" y="417"/>
                    <a:pt x="4287" y="536"/>
                  </a:cubicBezTo>
                  <a:lnTo>
                    <a:pt x="5085" y="1322"/>
                  </a:lnTo>
                  <a:cubicBezTo>
                    <a:pt x="5228" y="1465"/>
                    <a:pt x="5418" y="1560"/>
                    <a:pt x="5645" y="1560"/>
                  </a:cubicBezTo>
                  <a:lnTo>
                    <a:pt x="6942" y="1560"/>
                  </a:lnTo>
                  <a:cubicBezTo>
                    <a:pt x="7014" y="1560"/>
                    <a:pt x="7085" y="1512"/>
                    <a:pt x="7121" y="1441"/>
                  </a:cubicBezTo>
                  <a:cubicBezTo>
                    <a:pt x="7145" y="1369"/>
                    <a:pt x="7133" y="1286"/>
                    <a:pt x="7073" y="1226"/>
                  </a:cubicBezTo>
                  <a:lnTo>
                    <a:pt x="6192" y="357"/>
                  </a:lnTo>
                  <a:close/>
                  <a:moveTo>
                    <a:pt x="799" y="0"/>
                  </a:moveTo>
                  <a:cubicBezTo>
                    <a:pt x="358" y="0"/>
                    <a:pt x="1" y="345"/>
                    <a:pt x="1" y="786"/>
                  </a:cubicBezTo>
                  <a:lnTo>
                    <a:pt x="1" y="10013"/>
                  </a:lnTo>
                  <a:cubicBezTo>
                    <a:pt x="1" y="10442"/>
                    <a:pt x="358" y="10799"/>
                    <a:pt x="799" y="10799"/>
                  </a:cubicBezTo>
                  <a:lnTo>
                    <a:pt x="12026" y="10799"/>
                  </a:lnTo>
                  <a:cubicBezTo>
                    <a:pt x="12467" y="10799"/>
                    <a:pt x="12824" y="10442"/>
                    <a:pt x="12824" y="10013"/>
                  </a:cubicBezTo>
                  <a:lnTo>
                    <a:pt x="12824" y="1988"/>
                  </a:lnTo>
                  <a:cubicBezTo>
                    <a:pt x="12824" y="1524"/>
                    <a:pt x="12467" y="1191"/>
                    <a:pt x="12026" y="1191"/>
                  </a:cubicBezTo>
                  <a:lnTo>
                    <a:pt x="8490" y="1191"/>
                  </a:lnTo>
                  <a:lnTo>
                    <a:pt x="7585" y="274"/>
                  </a:lnTo>
                  <a:cubicBezTo>
                    <a:pt x="7383" y="83"/>
                    <a:pt x="7145" y="0"/>
                    <a:pt x="6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80"/>
            <p:cNvSpPr/>
            <p:nvPr/>
          </p:nvSpPr>
          <p:spPr>
            <a:xfrm>
              <a:off x="2292737" y="3477220"/>
              <a:ext cx="164898" cy="164866"/>
            </a:xfrm>
            <a:custGeom>
              <a:avLst/>
              <a:gdLst/>
              <a:ahLst/>
              <a:cxnLst/>
              <a:rect l="l" t="t" r="r" b="b"/>
              <a:pathLst>
                <a:path w="5181" h="5180" extrusionOk="0">
                  <a:moveTo>
                    <a:pt x="2799" y="1382"/>
                  </a:moveTo>
                  <a:cubicBezTo>
                    <a:pt x="3025" y="1382"/>
                    <a:pt x="3216" y="1560"/>
                    <a:pt x="3216" y="1798"/>
                  </a:cubicBezTo>
                  <a:lnTo>
                    <a:pt x="3216" y="2203"/>
                  </a:lnTo>
                  <a:cubicBezTo>
                    <a:pt x="3204" y="2525"/>
                    <a:pt x="2942" y="2810"/>
                    <a:pt x="2597" y="2810"/>
                  </a:cubicBezTo>
                  <a:cubicBezTo>
                    <a:pt x="2251" y="2810"/>
                    <a:pt x="1977" y="2525"/>
                    <a:pt x="1977" y="2203"/>
                  </a:cubicBezTo>
                  <a:lnTo>
                    <a:pt x="1977" y="1798"/>
                  </a:lnTo>
                  <a:cubicBezTo>
                    <a:pt x="1977" y="1572"/>
                    <a:pt x="2156" y="1382"/>
                    <a:pt x="2406" y="1382"/>
                  </a:cubicBezTo>
                  <a:close/>
                  <a:moveTo>
                    <a:pt x="2799" y="3156"/>
                  </a:moveTo>
                  <a:lnTo>
                    <a:pt x="2799" y="3275"/>
                  </a:lnTo>
                  <a:cubicBezTo>
                    <a:pt x="2799" y="3346"/>
                    <a:pt x="2835" y="3406"/>
                    <a:pt x="2858" y="3465"/>
                  </a:cubicBezTo>
                  <a:lnTo>
                    <a:pt x="2608" y="3715"/>
                  </a:lnTo>
                  <a:lnTo>
                    <a:pt x="2573" y="3715"/>
                  </a:lnTo>
                  <a:lnTo>
                    <a:pt x="2323" y="3465"/>
                  </a:lnTo>
                  <a:cubicBezTo>
                    <a:pt x="2358" y="3406"/>
                    <a:pt x="2382" y="3346"/>
                    <a:pt x="2382" y="3275"/>
                  </a:cubicBezTo>
                  <a:lnTo>
                    <a:pt x="2382" y="3156"/>
                  </a:lnTo>
                  <a:cubicBezTo>
                    <a:pt x="2454" y="3167"/>
                    <a:pt x="2513" y="3179"/>
                    <a:pt x="2597" y="3179"/>
                  </a:cubicBezTo>
                  <a:cubicBezTo>
                    <a:pt x="2668" y="3179"/>
                    <a:pt x="2739" y="3167"/>
                    <a:pt x="2799" y="3156"/>
                  </a:cubicBezTo>
                  <a:close/>
                  <a:moveTo>
                    <a:pt x="2573" y="381"/>
                  </a:moveTo>
                  <a:cubicBezTo>
                    <a:pt x="3799" y="381"/>
                    <a:pt x="4799" y="1382"/>
                    <a:pt x="4799" y="2596"/>
                  </a:cubicBezTo>
                  <a:cubicBezTo>
                    <a:pt x="4811" y="3287"/>
                    <a:pt x="4490" y="3906"/>
                    <a:pt x="3978" y="4322"/>
                  </a:cubicBezTo>
                  <a:lnTo>
                    <a:pt x="3978" y="4049"/>
                  </a:lnTo>
                  <a:cubicBezTo>
                    <a:pt x="3978" y="3822"/>
                    <a:pt x="3859" y="3608"/>
                    <a:pt x="3656" y="3525"/>
                  </a:cubicBezTo>
                  <a:lnTo>
                    <a:pt x="3180" y="3287"/>
                  </a:lnTo>
                  <a:lnTo>
                    <a:pt x="3180" y="3275"/>
                  </a:lnTo>
                  <a:lnTo>
                    <a:pt x="3180" y="2989"/>
                  </a:lnTo>
                  <a:cubicBezTo>
                    <a:pt x="3418" y="2810"/>
                    <a:pt x="3573" y="2513"/>
                    <a:pt x="3573" y="2203"/>
                  </a:cubicBezTo>
                  <a:lnTo>
                    <a:pt x="3573" y="1798"/>
                  </a:lnTo>
                  <a:cubicBezTo>
                    <a:pt x="3573" y="1370"/>
                    <a:pt x="3216" y="1012"/>
                    <a:pt x="2787" y="1012"/>
                  </a:cubicBezTo>
                  <a:lnTo>
                    <a:pt x="2382" y="1012"/>
                  </a:lnTo>
                  <a:cubicBezTo>
                    <a:pt x="1954" y="1012"/>
                    <a:pt x="1596" y="1370"/>
                    <a:pt x="1596" y="1798"/>
                  </a:cubicBezTo>
                  <a:lnTo>
                    <a:pt x="1596" y="2203"/>
                  </a:lnTo>
                  <a:cubicBezTo>
                    <a:pt x="1596" y="2525"/>
                    <a:pt x="1763" y="2810"/>
                    <a:pt x="2001" y="2989"/>
                  </a:cubicBezTo>
                  <a:lnTo>
                    <a:pt x="2001" y="3275"/>
                  </a:lnTo>
                  <a:lnTo>
                    <a:pt x="2001" y="3287"/>
                  </a:lnTo>
                  <a:lnTo>
                    <a:pt x="1525" y="3525"/>
                  </a:lnTo>
                  <a:cubicBezTo>
                    <a:pt x="1334" y="3632"/>
                    <a:pt x="1192" y="3822"/>
                    <a:pt x="1192" y="4049"/>
                  </a:cubicBezTo>
                  <a:lnTo>
                    <a:pt x="1192" y="4322"/>
                  </a:lnTo>
                  <a:cubicBezTo>
                    <a:pt x="692" y="3918"/>
                    <a:pt x="358" y="3298"/>
                    <a:pt x="358" y="2596"/>
                  </a:cubicBezTo>
                  <a:cubicBezTo>
                    <a:pt x="358" y="1382"/>
                    <a:pt x="1358" y="381"/>
                    <a:pt x="2573" y="381"/>
                  </a:cubicBezTo>
                  <a:close/>
                  <a:moveTo>
                    <a:pt x="3156" y="3691"/>
                  </a:moveTo>
                  <a:lnTo>
                    <a:pt x="3490" y="3846"/>
                  </a:lnTo>
                  <a:cubicBezTo>
                    <a:pt x="3561" y="3882"/>
                    <a:pt x="3609" y="3953"/>
                    <a:pt x="3609" y="4049"/>
                  </a:cubicBezTo>
                  <a:lnTo>
                    <a:pt x="3609" y="4560"/>
                  </a:lnTo>
                  <a:cubicBezTo>
                    <a:pt x="3311" y="4727"/>
                    <a:pt x="2954" y="4822"/>
                    <a:pt x="2597" y="4822"/>
                  </a:cubicBezTo>
                  <a:cubicBezTo>
                    <a:pt x="2227" y="4822"/>
                    <a:pt x="1882" y="4727"/>
                    <a:pt x="1585" y="4560"/>
                  </a:cubicBezTo>
                  <a:lnTo>
                    <a:pt x="1585" y="4049"/>
                  </a:lnTo>
                  <a:cubicBezTo>
                    <a:pt x="1585" y="3965"/>
                    <a:pt x="1632" y="3894"/>
                    <a:pt x="1704" y="3846"/>
                  </a:cubicBezTo>
                  <a:lnTo>
                    <a:pt x="2025" y="3691"/>
                  </a:lnTo>
                  <a:lnTo>
                    <a:pt x="2323" y="3989"/>
                  </a:lnTo>
                  <a:cubicBezTo>
                    <a:pt x="2406" y="4060"/>
                    <a:pt x="2489" y="4108"/>
                    <a:pt x="2597" y="4108"/>
                  </a:cubicBezTo>
                  <a:cubicBezTo>
                    <a:pt x="2704" y="4108"/>
                    <a:pt x="2799" y="4060"/>
                    <a:pt x="2858" y="3989"/>
                  </a:cubicBezTo>
                  <a:lnTo>
                    <a:pt x="3156" y="3691"/>
                  </a:lnTo>
                  <a:close/>
                  <a:moveTo>
                    <a:pt x="2597" y="0"/>
                  </a:moveTo>
                  <a:cubicBezTo>
                    <a:pt x="1168" y="0"/>
                    <a:pt x="1" y="1155"/>
                    <a:pt x="1" y="2584"/>
                  </a:cubicBezTo>
                  <a:cubicBezTo>
                    <a:pt x="1" y="4013"/>
                    <a:pt x="1168" y="5180"/>
                    <a:pt x="2597" y="5180"/>
                  </a:cubicBezTo>
                  <a:cubicBezTo>
                    <a:pt x="4025" y="5180"/>
                    <a:pt x="5180" y="4013"/>
                    <a:pt x="5180" y="2584"/>
                  </a:cubicBezTo>
                  <a:cubicBezTo>
                    <a:pt x="5180" y="1155"/>
                    <a:pt x="4025" y="0"/>
                    <a:pt x="2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0"/>
            <p:cNvSpPr/>
            <p:nvPr/>
          </p:nvSpPr>
          <p:spPr>
            <a:xfrm>
              <a:off x="2256358" y="3451503"/>
              <a:ext cx="188769" cy="177311"/>
            </a:xfrm>
            <a:custGeom>
              <a:avLst/>
              <a:gdLst/>
              <a:ahLst/>
              <a:cxnLst/>
              <a:rect l="l" t="t" r="r" b="b"/>
              <a:pathLst>
                <a:path w="5931" h="5571" extrusionOk="0">
                  <a:moveTo>
                    <a:pt x="3751" y="0"/>
                  </a:moveTo>
                  <a:cubicBezTo>
                    <a:pt x="2872" y="0"/>
                    <a:pt x="1994" y="341"/>
                    <a:pt x="1323" y="999"/>
                  </a:cubicBezTo>
                  <a:cubicBezTo>
                    <a:pt x="120" y="2201"/>
                    <a:pt x="1" y="4142"/>
                    <a:pt x="1049" y="5488"/>
                  </a:cubicBezTo>
                  <a:cubicBezTo>
                    <a:pt x="1073" y="5535"/>
                    <a:pt x="1132" y="5571"/>
                    <a:pt x="1192" y="5571"/>
                  </a:cubicBezTo>
                  <a:cubicBezTo>
                    <a:pt x="1239" y="5571"/>
                    <a:pt x="1263" y="5547"/>
                    <a:pt x="1311" y="5523"/>
                  </a:cubicBezTo>
                  <a:cubicBezTo>
                    <a:pt x="1382" y="5464"/>
                    <a:pt x="1406" y="5345"/>
                    <a:pt x="1346" y="5249"/>
                  </a:cubicBezTo>
                  <a:cubicBezTo>
                    <a:pt x="406" y="4047"/>
                    <a:pt x="525" y="2332"/>
                    <a:pt x="1596" y="1261"/>
                  </a:cubicBezTo>
                  <a:cubicBezTo>
                    <a:pt x="2181" y="676"/>
                    <a:pt x="2961" y="375"/>
                    <a:pt x="3742" y="375"/>
                  </a:cubicBezTo>
                  <a:cubicBezTo>
                    <a:pt x="4393" y="375"/>
                    <a:pt x="5044" y="584"/>
                    <a:pt x="5585" y="1011"/>
                  </a:cubicBezTo>
                  <a:cubicBezTo>
                    <a:pt x="5616" y="1037"/>
                    <a:pt x="5656" y="1049"/>
                    <a:pt x="5697" y="1049"/>
                  </a:cubicBezTo>
                  <a:cubicBezTo>
                    <a:pt x="5750" y="1049"/>
                    <a:pt x="5806" y="1028"/>
                    <a:pt x="5847" y="987"/>
                  </a:cubicBezTo>
                  <a:cubicBezTo>
                    <a:pt x="5930" y="904"/>
                    <a:pt x="5895" y="773"/>
                    <a:pt x="5823" y="713"/>
                  </a:cubicBezTo>
                  <a:cubicBezTo>
                    <a:pt x="5209" y="233"/>
                    <a:pt x="4479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80"/>
            <p:cNvSpPr/>
            <p:nvPr/>
          </p:nvSpPr>
          <p:spPr>
            <a:xfrm>
              <a:off x="2305245" y="3491160"/>
              <a:ext cx="189151" cy="176706"/>
            </a:xfrm>
            <a:custGeom>
              <a:avLst/>
              <a:gdLst/>
              <a:ahLst/>
              <a:cxnLst/>
              <a:rect l="l" t="t" r="r" b="b"/>
              <a:pathLst>
                <a:path w="5943" h="5552" extrusionOk="0">
                  <a:moveTo>
                    <a:pt x="4739" y="1"/>
                  </a:moveTo>
                  <a:cubicBezTo>
                    <a:pt x="4695" y="1"/>
                    <a:pt x="4650" y="13"/>
                    <a:pt x="4609" y="39"/>
                  </a:cubicBezTo>
                  <a:cubicBezTo>
                    <a:pt x="4537" y="98"/>
                    <a:pt x="4525" y="217"/>
                    <a:pt x="4585" y="301"/>
                  </a:cubicBezTo>
                  <a:cubicBezTo>
                    <a:pt x="5513" y="1503"/>
                    <a:pt x="5406" y="3218"/>
                    <a:pt x="4335" y="4289"/>
                  </a:cubicBezTo>
                  <a:cubicBezTo>
                    <a:pt x="3750" y="4874"/>
                    <a:pt x="2970" y="5175"/>
                    <a:pt x="2189" y="5175"/>
                  </a:cubicBezTo>
                  <a:cubicBezTo>
                    <a:pt x="1538" y="5175"/>
                    <a:pt x="887" y="4966"/>
                    <a:pt x="346" y="4539"/>
                  </a:cubicBezTo>
                  <a:cubicBezTo>
                    <a:pt x="314" y="4516"/>
                    <a:pt x="276" y="4505"/>
                    <a:pt x="237" y="4505"/>
                  </a:cubicBezTo>
                  <a:cubicBezTo>
                    <a:pt x="177" y="4505"/>
                    <a:pt x="116" y="4531"/>
                    <a:pt x="72" y="4575"/>
                  </a:cubicBezTo>
                  <a:cubicBezTo>
                    <a:pt x="1" y="4646"/>
                    <a:pt x="25" y="4765"/>
                    <a:pt x="96" y="4837"/>
                  </a:cubicBezTo>
                  <a:cubicBezTo>
                    <a:pt x="715" y="5313"/>
                    <a:pt x="1453" y="5551"/>
                    <a:pt x="2180" y="5551"/>
                  </a:cubicBezTo>
                  <a:cubicBezTo>
                    <a:pt x="3061" y="5551"/>
                    <a:pt x="3930" y="5218"/>
                    <a:pt x="4597" y="4551"/>
                  </a:cubicBezTo>
                  <a:cubicBezTo>
                    <a:pt x="5823" y="3349"/>
                    <a:pt x="5942" y="1420"/>
                    <a:pt x="4882" y="62"/>
                  </a:cubicBezTo>
                  <a:cubicBezTo>
                    <a:pt x="4849" y="22"/>
                    <a:pt x="4796" y="1"/>
                    <a:pt x="4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5" name="Google Shape;12085;p80"/>
          <p:cNvGrpSpPr/>
          <p:nvPr/>
        </p:nvGrpSpPr>
        <p:grpSpPr>
          <a:xfrm>
            <a:off x="4891198" y="2750858"/>
            <a:ext cx="334634" cy="334634"/>
            <a:chOff x="4891198" y="2925108"/>
            <a:chExt cx="334634" cy="334634"/>
          </a:xfrm>
          <a:solidFill>
            <a:schemeClr val="tx1"/>
          </a:solidFill>
        </p:grpSpPr>
        <p:sp>
          <p:nvSpPr>
            <p:cNvPr id="12086" name="Google Shape;12086;p80"/>
            <p:cNvSpPr/>
            <p:nvPr/>
          </p:nvSpPr>
          <p:spPr>
            <a:xfrm>
              <a:off x="5001830" y="2925108"/>
              <a:ext cx="113338" cy="150831"/>
            </a:xfrm>
            <a:custGeom>
              <a:avLst/>
              <a:gdLst/>
              <a:ahLst/>
              <a:cxnLst/>
              <a:rect l="l" t="t" r="r" b="b"/>
              <a:pathLst>
                <a:path w="3561" h="4739" extrusionOk="0">
                  <a:moveTo>
                    <a:pt x="1822" y="333"/>
                  </a:moveTo>
                  <a:cubicBezTo>
                    <a:pt x="2251" y="333"/>
                    <a:pt x="2596" y="691"/>
                    <a:pt x="2596" y="1107"/>
                  </a:cubicBezTo>
                  <a:lnTo>
                    <a:pt x="2596" y="1214"/>
                  </a:lnTo>
                  <a:lnTo>
                    <a:pt x="2573" y="1214"/>
                  </a:lnTo>
                  <a:cubicBezTo>
                    <a:pt x="2358" y="1155"/>
                    <a:pt x="2275" y="857"/>
                    <a:pt x="2263" y="857"/>
                  </a:cubicBezTo>
                  <a:cubicBezTo>
                    <a:pt x="2251" y="798"/>
                    <a:pt x="2203" y="738"/>
                    <a:pt x="2132" y="738"/>
                  </a:cubicBezTo>
                  <a:cubicBezTo>
                    <a:pt x="2119" y="733"/>
                    <a:pt x="2105" y="731"/>
                    <a:pt x="2092" y="731"/>
                  </a:cubicBezTo>
                  <a:cubicBezTo>
                    <a:pt x="2043" y="731"/>
                    <a:pt x="1993" y="761"/>
                    <a:pt x="1965" y="798"/>
                  </a:cubicBezTo>
                  <a:cubicBezTo>
                    <a:pt x="1668" y="1214"/>
                    <a:pt x="1001" y="1214"/>
                    <a:pt x="1001" y="1214"/>
                  </a:cubicBezTo>
                  <a:lnTo>
                    <a:pt x="953" y="1214"/>
                  </a:lnTo>
                  <a:lnTo>
                    <a:pt x="965" y="1107"/>
                  </a:lnTo>
                  <a:cubicBezTo>
                    <a:pt x="965" y="679"/>
                    <a:pt x="1322" y="333"/>
                    <a:pt x="1739" y="333"/>
                  </a:cubicBezTo>
                  <a:close/>
                  <a:moveTo>
                    <a:pt x="2739" y="1655"/>
                  </a:moveTo>
                  <a:cubicBezTo>
                    <a:pt x="2775" y="1691"/>
                    <a:pt x="2775" y="1715"/>
                    <a:pt x="2775" y="1750"/>
                  </a:cubicBezTo>
                  <a:cubicBezTo>
                    <a:pt x="2775" y="1786"/>
                    <a:pt x="2751" y="1834"/>
                    <a:pt x="2703" y="1845"/>
                  </a:cubicBezTo>
                  <a:lnTo>
                    <a:pt x="2703" y="1655"/>
                  </a:lnTo>
                  <a:close/>
                  <a:moveTo>
                    <a:pt x="846" y="1667"/>
                  </a:moveTo>
                  <a:lnTo>
                    <a:pt x="846" y="1881"/>
                  </a:lnTo>
                  <a:cubicBezTo>
                    <a:pt x="822" y="1845"/>
                    <a:pt x="787" y="1822"/>
                    <a:pt x="787" y="1762"/>
                  </a:cubicBezTo>
                  <a:cubicBezTo>
                    <a:pt x="787" y="1715"/>
                    <a:pt x="810" y="1691"/>
                    <a:pt x="822" y="1667"/>
                  </a:cubicBezTo>
                  <a:close/>
                  <a:moveTo>
                    <a:pt x="2084" y="1179"/>
                  </a:moveTo>
                  <a:cubicBezTo>
                    <a:pt x="2144" y="1298"/>
                    <a:pt x="2251" y="1417"/>
                    <a:pt x="2394" y="1476"/>
                  </a:cubicBezTo>
                  <a:lnTo>
                    <a:pt x="2382" y="1953"/>
                  </a:lnTo>
                  <a:cubicBezTo>
                    <a:pt x="2382" y="2250"/>
                    <a:pt x="2144" y="2477"/>
                    <a:pt x="1858" y="2477"/>
                  </a:cubicBezTo>
                  <a:lnTo>
                    <a:pt x="1715" y="2477"/>
                  </a:lnTo>
                  <a:cubicBezTo>
                    <a:pt x="1418" y="2477"/>
                    <a:pt x="1191" y="2238"/>
                    <a:pt x="1191" y="1953"/>
                  </a:cubicBezTo>
                  <a:lnTo>
                    <a:pt x="1191" y="1524"/>
                  </a:lnTo>
                  <a:cubicBezTo>
                    <a:pt x="1406" y="1488"/>
                    <a:pt x="1787" y="1417"/>
                    <a:pt x="2084" y="1179"/>
                  </a:cubicBezTo>
                  <a:close/>
                  <a:moveTo>
                    <a:pt x="1965" y="2798"/>
                  </a:moveTo>
                  <a:lnTo>
                    <a:pt x="1965" y="2893"/>
                  </a:lnTo>
                  <a:lnTo>
                    <a:pt x="1787" y="3084"/>
                  </a:lnTo>
                  <a:lnTo>
                    <a:pt x="1608" y="2917"/>
                  </a:lnTo>
                  <a:lnTo>
                    <a:pt x="1608" y="2798"/>
                  </a:lnTo>
                  <a:close/>
                  <a:moveTo>
                    <a:pt x="1751" y="0"/>
                  </a:moveTo>
                  <a:cubicBezTo>
                    <a:pt x="1144" y="0"/>
                    <a:pt x="644" y="512"/>
                    <a:pt x="644" y="1119"/>
                  </a:cubicBezTo>
                  <a:lnTo>
                    <a:pt x="644" y="1417"/>
                  </a:lnTo>
                  <a:cubicBezTo>
                    <a:pt x="537" y="1512"/>
                    <a:pt x="465" y="1643"/>
                    <a:pt x="465" y="1774"/>
                  </a:cubicBezTo>
                  <a:cubicBezTo>
                    <a:pt x="465" y="2000"/>
                    <a:pt x="656" y="2203"/>
                    <a:pt x="894" y="2226"/>
                  </a:cubicBezTo>
                  <a:cubicBezTo>
                    <a:pt x="953" y="2429"/>
                    <a:pt x="1108" y="2596"/>
                    <a:pt x="1287" y="2703"/>
                  </a:cubicBezTo>
                  <a:lnTo>
                    <a:pt x="1287" y="2786"/>
                  </a:lnTo>
                  <a:lnTo>
                    <a:pt x="596" y="3060"/>
                  </a:lnTo>
                  <a:cubicBezTo>
                    <a:pt x="537" y="3084"/>
                    <a:pt x="1" y="3298"/>
                    <a:pt x="1" y="3965"/>
                  </a:cubicBezTo>
                  <a:lnTo>
                    <a:pt x="1" y="4560"/>
                  </a:lnTo>
                  <a:cubicBezTo>
                    <a:pt x="1" y="4643"/>
                    <a:pt x="72" y="4727"/>
                    <a:pt x="167" y="4727"/>
                  </a:cubicBezTo>
                  <a:lnTo>
                    <a:pt x="584" y="4727"/>
                  </a:lnTo>
                  <a:cubicBezTo>
                    <a:pt x="668" y="4727"/>
                    <a:pt x="739" y="4643"/>
                    <a:pt x="739" y="4560"/>
                  </a:cubicBezTo>
                  <a:cubicBezTo>
                    <a:pt x="739" y="4465"/>
                    <a:pt x="668" y="4393"/>
                    <a:pt x="584" y="4393"/>
                  </a:cubicBezTo>
                  <a:lnTo>
                    <a:pt x="322" y="4393"/>
                  </a:lnTo>
                  <a:lnTo>
                    <a:pt x="322" y="3965"/>
                  </a:lnTo>
                  <a:cubicBezTo>
                    <a:pt x="322" y="3500"/>
                    <a:pt x="691" y="3369"/>
                    <a:pt x="703" y="3369"/>
                  </a:cubicBezTo>
                  <a:lnTo>
                    <a:pt x="715" y="3369"/>
                  </a:lnTo>
                  <a:lnTo>
                    <a:pt x="1334" y="3131"/>
                  </a:lnTo>
                  <a:lnTo>
                    <a:pt x="1668" y="3453"/>
                  </a:lnTo>
                  <a:cubicBezTo>
                    <a:pt x="1703" y="3489"/>
                    <a:pt x="1739" y="3500"/>
                    <a:pt x="1787" y="3500"/>
                  </a:cubicBezTo>
                  <a:cubicBezTo>
                    <a:pt x="1834" y="3500"/>
                    <a:pt x="1870" y="3489"/>
                    <a:pt x="1906" y="3453"/>
                  </a:cubicBezTo>
                  <a:lnTo>
                    <a:pt x="2215" y="3131"/>
                  </a:lnTo>
                  <a:lnTo>
                    <a:pt x="2846" y="3381"/>
                  </a:lnTo>
                  <a:lnTo>
                    <a:pt x="2858" y="3381"/>
                  </a:lnTo>
                  <a:cubicBezTo>
                    <a:pt x="2858" y="3381"/>
                    <a:pt x="3227" y="3512"/>
                    <a:pt x="3227" y="3977"/>
                  </a:cubicBezTo>
                  <a:lnTo>
                    <a:pt x="3227" y="4405"/>
                  </a:lnTo>
                  <a:lnTo>
                    <a:pt x="1120" y="4405"/>
                  </a:lnTo>
                  <a:cubicBezTo>
                    <a:pt x="1025" y="4405"/>
                    <a:pt x="953" y="4489"/>
                    <a:pt x="953" y="4572"/>
                  </a:cubicBezTo>
                  <a:cubicBezTo>
                    <a:pt x="953" y="4667"/>
                    <a:pt x="1025" y="4739"/>
                    <a:pt x="1120" y="4739"/>
                  </a:cubicBezTo>
                  <a:lnTo>
                    <a:pt x="3394" y="4739"/>
                  </a:lnTo>
                  <a:cubicBezTo>
                    <a:pt x="3477" y="4739"/>
                    <a:pt x="3561" y="4667"/>
                    <a:pt x="3561" y="4572"/>
                  </a:cubicBezTo>
                  <a:lnTo>
                    <a:pt x="3561" y="3977"/>
                  </a:lnTo>
                  <a:cubicBezTo>
                    <a:pt x="3561" y="3310"/>
                    <a:pt x="3037" y="3084"/>
                    <a:pt x="2965" y="3072"/>
                  </a:cubicBezTo>
                  <a:lnTo>
                    <a:pt x="2311" y="2798"/>
                  </a:lnTo>
                  <a:lnTo>
                    <a:pt x="2311" y="2715"/>
                  </a:lnTo>
                  <a:cubicBezTo>
                    <a:pt x="2489" y="2607"/>
                    <a:pt x="2620" y="2441"/>
                    <a:pt x="2692" y="2238"/>
                  </a:cubicBezTo>
                  <a:cubicBezTo>
                    <a:pt x="2930" y="2226"/>
                    <a:pt x="3120" y="2012"/>
                    <a:pt x="3120" y="1774"/>
                  </a:cubicBezTo>
                  <a:cubicBezTo>
                    <a:pt x="3120" y="1631"/>
                    <a:pt x="3049" y="1488"/>
                    <a:pt x="2942" y="1417"/>
                  </a:cubicBezTo>
                  <a:lnTo>
                    <a:pt x="2942" y="1119"/>
                  </a:lnTo>
                  <a:cubicBezTo>
                    <a:pt x="2942" y="512"/>
                    <a:pt x="2442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0"/>
            <p:cNvSpPr/>
            <p:nvPr/>
          </p:nvSpPr>
          <p:spPr>
            <a:xfrm>
              <a:off x="5102628" y="2933033"/>
              <a:ext cx="98188" cy="76991"/>
            </a:xfrm>
            <a:custGeom>
              <a:avLst/>
              <a:gdLst/>
              <a:ahLst/>
              <a:cxnLst/>
              <a:rect l="l" t="t" r="r" b="b"/>
              <a:pathLst>
                <a:path w="3085" h="2419" extrusionOk="0">
                  <a:moveTo>
                    <a:pt x="181" y="1"/>
                  </a:moveTo>
                  <a:cubicBezTo>
                    <a:pt x="116" y="1"/>
                    <a:pt x="55" y="44"/>
                    <a:pt x="37" y="108"/>
                  </a:cubicBezTo>
                  <a:cubicBezTo>
                    <a:pt x="1" y="192"/>
                    <a:pt x="48" y="287"/>
                    <a:pt x="132" y="323"/>
                  </a:cubicBezTo>
                  <a:cubicBezTo>
                    <a:pt x="1215" y="680"/>
                    <a:pt x="2132" y="1394"/>
                    <a:pt x="2751" y="2347"/>
                  </a:cubicBezTo>
                  <a:cubicBezTo>
                    <a:pt x="2787" y="2394"/>
                    <a:pt x="2846" y="2418"/>
                    <a:pt x="2894" y="2418"/>
                  </a:cubicBezTo>
                  <a:cubicBezTo>
                    <a:pt x="2918" y="2418"/>
                    <a:pt x="2954" y="2406"/>
                    <a:pt x="2977" y="2394"/>
                  </a:cubicBezTo>
                  <a:cubicBezTo>
                    <a:pt x="3049" y="2347"/>
                    <a:pt x="3085" y="2239"/>
                    <a:pt x="3025" y="2168"/>
                  </a:cubicBezTo>
                  <a:cubicBezTo>
                    <a:pt x="2370" y="1156"/>
                    <a:pt x="1382" y="382"/>
                    <a:pt x="239" y="13"/>
                  </a:cubicBezTo>
                  <a:cubicBezTo>
                    <a:pt x="220" y="5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0"/>
            <p:cNvSpPr/>
            <p:nvPr/>
          </p:nvSpPr>
          <p:spPr>
            <a:xfrm>
              <a:off x="4915832" y="2932492"/>
              <a:ext cx="98920" cy="77532"/>
            </a:xfrm>
            <a:custGeom>
              <a:avLst/>
              <a:gdLst/>
              <a:ahLst/>
              <a:cxnLst/>
              <a:rect l="l" t="t" r="r" b="b"/>
              <a:pathLst>
                <a:path w="3108" h="2436" extrusionOk="0">
                  <a:moveTo>
                    <a:pt x="2914" y="0"/>
                  </a:moveTo>
                  <a:cubicBezTo>
                    <a:pt x="2899" y="0"/>
                    <a:pt x="2884" y="2"/>
                    <a:pt x="2869" y="6"/>
                  </a:cubicBezTo>
                  <a:cubicBezTo>
                    <a:pt x="1703" y="375"/>
                    <a:pt x="714" y="1161"/>
                    <a:pt x="36" y="2185"/>
                  </a:cubicBezTo>
                  <a:cubicBezTo>
                    <a:pt x="0" y="2256"/>
                    <a:pt x="24" y="2364"/>
                    <a:pt x="95" y="2411"/>
                  </a:cubicBezTo>
                  <a:cubicBezTo>
                    <a:pt x="131" y="2423"/>
                    <a:pt x="155" y="2435"/>
                    <a:pt x="191" y="2435"/>
                  </a:cubicBezTo>
                  <a:cubicBezTo>
                    <a:pt x="250" y="2435"/>
                    <a:pt x="298" y="2411"/>
                    <a:pt x="322" y="2364"/>
                  </a:cubicBezTo>
                  <a:cubicBezTo>
                    <a:pt x="953" y="1399"/>
                    <a:pt x="1881" y="685"/>
                    <a:pt x="2977" y="328"/>
                  </a:cubicBezTo>
                  <a:cubicBezTo>
                    <a:pt x="3060" y="292"/>
                    <a:pt x="3108" y="209"/>
                    <a:pt x="3072" y="113"/>
                  </a:cubicBezTo>
                  <a:cubicBezTo>
                    <a:pt x="3052" y="44"/>
                    <a:pt x="2984" y="0"/>
                    <a:pt x="29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0"/>
            <p:cNvSpPr/>
            <p:nvPr/>
          </p:nvSpPr>
          <p:spPr>
            <a:xfrm>
              <a:off x="4915832" y="3174254"/>
              <a:ext cx="80746" cy="70689"/>
            </a:xfrm>
            <a:custGeom>
              <a:avLst/>
              <a:gdLst/>
              <a:ahLst/>
              <a:cxnLst/>
              <a:rect l="l" t="t" r="r" b="b"/>
              <a:pathLst>
                <a:path w="2537" h="2221" extrusionOk="0">
                  <a:moveTo>
                    <a:pt x="185" y="0"/>
                  </a:moveTo>
                  <a:cubicBezTo>
                    <a:pt x="155" y="0"/>
                    <a:pt x="125" y="9"/>
                    <a:pt x="95" y="30"/>
                  </a:cubicBezTo>
                  <a:cubicBezTo>
                    <a:pt x="24" y="78"/>
                    <a:pt x="0" y="185"/>
                    <a:pt x="60" y="256"/>
                  </a:cubicBezTo>
                  <a:cubicBezTo>
                    <a:pt x="607" y="1102"/>
                    <a:pt x="1381" y="1780"/>
                    <a:pt x="2286" y="2209"/>
                  </a:cubicBezTo>
                  <a:cubicBezTo>
                    <a:pt x="2322" y="2221"/>
                    <a:pt x="2334" y="2221"/>
                    <a:pt x="2357" y="2221"/>
                  </a:cubicBezTo>
                  <a:cubicBezTo>
                    <a:pt x="2417" y="2221"/>
                    <a:pt x="2477" y="2197"/>
                    <a:pt x="2512" y="2138"/>
                  </a:cubicBezTo>
                  <a:cubicBezTo>
                    <a:pt x="2536" y="2030"/>
                    <a:pt x="2512" y="1923"/>
                    <a:pt x="2417" y="1899"/>
                  </a:cubicBezTo>
                  <a:cubicBezTo>
                    <a:pt x="1560" y="1495"/>
                    <a:pt x="845" y="864"/>
                    <a:pt x="322" y="78"/>
                  </a:cubicBezTo>
                  <a:cubicBezTo>
                    <a:pt x="291" y="31"/>
                    <a:pt x="240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0"/>
            <p:cNvSpPr/>
            <p:nvPr/>
          </p:nvSpPr>
          <p:spPr>
            <a:xfrm>
              <a:off x="5121215" y="3173936"/>
              <a:ext cx="79601" cy="69511"/>
            </a:xfrm>
            <a:custGeom>
              <a:avLst/>
              <a:gdLst/>
              <a:ahLst/>
              <a:cxnLst/>
              <a:rect l="l" t="t" r="r" b="b"/>
              <a:pathLst>
                <a:path w="2501" h="2184" extrusionOk="0">
                  <a:moveTo>
                    <a:pt x="2301" y="0"/>
                  </a:moveTo>
                  <a:cubicBezTo>
                    <a:pt x="2250" y="0"/>
                    <a:pt x="2201" y="25"/>
                    <a:pt x="2179" y="76"/>
                  </a:cubicBezTo>
                  <a:cubicBezTo>
                    <a:pt x="1667" y="862"/>
                    <a:pt x="953" y="1481"/>
                    <a:pt x="119" y="1874"/>
                  </a:cubicBezTo>
                  <a:cubicBezTo>
                    <a:pt x="36" y="1921"/>
                    <a:pt x="0" y="2005"/>
                    <a:pt x="48" y="2100"/>
                  </a:cubicBezTo>
                  <a:cubicBezTo>
                    <a:pt x="72" y="2159"/>
                    <a:pt x="131" y="2183"/>
                    <a:pt x="191" y="2183"/>
                  </a:cubicBezTo>
                  <a:cubicBezTo>
                    <a:pt x="226" y="2183"/>
                    <a:pt x="238" y="2183"/>
                    <a:pt x="274" y="2171"/>
                  </a:cubicBezTo>
                  <a:cubicBezTo>
                    <a:pt x="1167" y="1755"/>
                    <a:pt x="1941" y="1088"/>
                    <a:pt x="2477" y="231"/>
                  </a:cubicBezTo>
                  <a:cubicBezTo>
                    <a:pt x="2501" y="183"/>
                    <a:pt x="2489" y="76"/>
                    <a:pt x="2393" y="28"/>
                  </a:cubicBezTo>
                  <a:cubicBezTo>
                    <a:pt x="2366" y="10"/>
                    <a:pt x="2333" y="0"/>
                    <a:pt x="23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0"/>
            <p:cNvSpPr/>
            <p:nvPr/>
          </p:nvSpPr>
          <p:spPr>
            <a:xfrm>
              <a:off x="4891198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6" y="1203"/>
                  </a:lnTo>
                  <a:lnTo>
                    <a:pt x="976" y="1096"/>
                  </a:lnTo>
                  <a:cubicBezTo>
                    <a:pt x="976" y="667"/>
                    <a:pt x="1334" y="322"/>
                    <a:pt x="1750" y="322"/>
                  </a:cubicBezTo>
                  <a:close/>
                  <a:moveTo>
                    <a:pt x="2727" y="1667"/>
                  </a:moveTo>
                  <a:cubicBezTo>
                    <a:pt x="2762" y="1691"/>
                    <a:pt x="2762" y="1727"/>
                    <a:pt x="2762" y="1751"/>
                  </a:cubicBezTo>
                  <a:cubicBezTo>
                    <a:pt x="2762" y="1798"/>
                    <a:pt x="2750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45" y="1667"/>
                  </a:moveTo>
                  <a:lnTo>
                    <a:pt x="845" y="1870"/>
                  </a:lnTo>
                  <a:cubicBezTo>
                    <a:pt x="810" y="1846"/>
                    <a:pt x="786" y="1810"/>
                    <a:pt x="786" y="1751"/>
                  </a:cubicBezTo>
                  <a:cubicBezTo>
                    <a:pt x="786" y="1727"/>
                    <a:pt x="798" y="1691"/>
                    <a:pt x="810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607" y="2941"/>
                  </a:lnTo>
                  <a:lnTo>
                    <a:pt x="1607" y="2822"/>
                  </a:lnTo>
                  <a:close/>
                  <a:moveTo>
                    <a:pt x="1750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5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8" y="3513"/>
                    <a:pt x="1774" y="3513"/>
                  </a:cubicBezTo>
                  <a:cubicBezTo>
                    <a:pt x="1822" y="3513"/>
                    <a:pt x="1869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7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7" y="4739"/>
                  </a:cubicBezTo>
                  <a:lnTo>
                    <a:pt x="3382" y="4739"/>
                  </a:lnTo>
                  <a:cubicBezTo>
                    <a:pt x="3477" y="4727"/>
                    <a:pt x="3548" y="4656"/>
                    <a:pt x="3548" y="4560"/>
                  </a:cubicBezTo>
                  <a:lnTo>
                    <a:pt x="3548" y="3965"/>
                  </a:lnTo>
                  <a:cubicBezTo>
                    <a:pt x="3548" y="3298"/>
                    <a:pt x="3036" y="3072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0"/>
            <p:cNvSpPr/>
            <p:nvPr/>
          </p:nvSpPr>
          <p:spPr>
            <a:xfrm>
              <a:off x="5112876" y="3016803"/>
              <a:ext cx="112956" cy="150831"/>
            </a:xfrm>
            <a:custGeom>
              <a:avLst/>
              <a:gdLst/>
              <a:ahLst/>
              <a:cxnLst/>
              <a:rect l="l" t="t" r="r" b="b"/>
              <a:pathLst>
                <a:path w="3549" h="4739" extrusionOk="0">
                  <a:moveTo>
                    <a:pt x="1822" y="322"/>
                  </a:moveTo>
                  <a:cubicBezTo>
                    <a:pt x="2262" y="322"/>
                    <a:pt x="2596" y="679"/>
                    <a:pt x="2596" y="1096"/>
                  </a:cubicBezTo>
                  <a:lnTo>
                    <a:pt x="2596" y="1203"/>
                  </a:lnTo>
                  <a:lnTo>
                    <a:pt x="2584" y="1203"/>
                  </a:lnTo>
                  <a:cubicBezTo>
                    <a:pt x="2358" y="1143"/>
                    <a:pt x="2286" y="846"/>
                    <a:pt x="2274" y="846"/>
                  </a:cubicBezTo>
                  <a:cubicBezTo>
                    <a:pt x="2262" y="786"/>
                    <a:pt x="2215" y="727"/>
                    <a:pt x="2143" y="727"/>
                  </a:cubicBezTo>
                  <a:cubicBezTo>
                    <a:pt x="2133" y="725"/>
                    <a:pt x="2122" y="724"/>
                    <a:pt x="2111" y="724"/>
                  </a:cubicBezTo>
                  <a:cubicBezTo>
                    <a:pt x="2057" y="724"/>
                    <a:pt x="1996" y="747"/>
                    <a:pt x="1977" y="786"/>
                  </a:cubicBezTo>
                  <a:cubicBezTo>
                    <a:pt x="1691" y="1203"/>
                    <a:pt x="1024" y="1203"/>
                    <a:pt x="1024" y="1203"/>
                  </a:cubicBezTo>
                  <a:lnTo>
                    <a:pt x="977" y="1203"/>
                  </a:lnTo>
                  <a:lnTo>
                    <a:pt x="977" y="1096"/>
                  </a:lnTo>
                  <a:cubicBezTo>
                    <a:pt x="977" y="667"/>
                    <a:pt x="1334" y="322"/>
                    <a:pt x="1751" y="322"/>
                  </a:cubicBezTo>
                  <a:close/>
                  <a:moveTo>
                    <a:pt x="2727" y="1667"/>
                  </a:moveTo>
                  <a:cubicBezTo>
                    <a:pt x="2763" y="1691"/>
                    <a:pt x="2763" y="1727"/>
                    <a:pt x="2763" y="1751"/>
                  </a:cubicBezTo>
                  <a:cubicBezTo>
                    <a:pt x="2763" y="1798"/>
                    <a:pt x="2751" y="1846"/>
                    <a:pt x="2703" y="1858"/>
                  </a:cubicBezTo>
                  <a:lnTo>
                    <a:pt x="2703" y="1667"/>
                  </a:lnTo>
                  <a:close/>
                  <a:moveTo>
                    <a:pt x="858" y="1667"/>
                  </a:moveTo>
                  <a:lnTo>
                    <a:pt x="858" y="1870"/>
                  </a:lnTo>
                  <a:cubicBezTo>
                    <a:pt x="822" y="1846"/>
                    <a:pt x="798" y="1810"/>
                    <a:pt x="798" y="1751"/>
                  </a:cubicBezTo>
                  <a:cubicBezTo>
                    <a:pt x="798" y="1727"/>
                    <a:pt x="810" y="1691"/>
                    <a:pt x="822" y="1667"/>
                  </a:cubicBezTo>
                  <a:close/>
                  <a:moveTo>
                    <a:pt x="2084" y="1203"/>
                  </a:moveTo>
                  <a:cubicBezTo>
                    <a:pt x="2143" y="1322"/>
                    <a:pt x="2239" y="1441"/>
                    <a:pt x="2393" y="1501"/>
                  </a:cubicBezTo>
                  <a:lnTo>
                    <a:pt x="2393" y="1977"/>
                  </a:lnTo>
                  <a:cubicBezTo>
                    <a:pt x="2393" y="2263"/>
                    <a:pt x="2155" y="2489"/>
                    <a:pt x="1858" y="2489"/>
                  </a:cubicBezTo>
                  <a:lnTo>
                    <a:pt x="1703" y="2489"/>
                  </a:lnTo>
                  <a:cubicBezTo>
                    <a:pt x="1405" y="2489"/>
                    <a:pt x="1191" y="2251"/>
                    <a:pt x="1191" y="1977"/>
                  </a:cubicBezTo>
                  <a:lnTo>
                    <a:pt x="1191" y="1548"/>
                  </a:lnTo>
                  <a:cubicBezTo>
                    <a:pt x="1393" y="1512"/>
                    <a:pt x="1786" y="1441"/>
                    <a:pt x="2084" y="1203"/>
                  </a:cubicBezTo>
                  <a:close/>
                  <a:moveTo>
                    <a:pt x="1965" y="2822"/>
                  </a:moveTo>
                  <a:lnTo>
                    <a:pt x="1965" y="2917"/>
                  </a:lnTo>
                  <a:lnTo>
                    <a:pt x="1786" y="3108"/>
                  </a:lnTo>
                  <a:lnTo>
                    <a:pt x="1596" y="2941"/>
                  </a:lnTo>
                  <a:lnTo>
                    <a:pt x="1596" y="2822"/>
                  </a:lnTo>
                  <a:close/>
                  <a:moveTo>
                    <a:pt x="1751" y="0"/>
                  </a:moveTo>
                  <a:cubicBezTo>
                    <a:pt x="1143" y="0"/>
                    <a:pt x="631" y="500"/>
                    <a:pt x="631" y="1108"/>
                  </a:cubicBezTo>
                  <a:lnTo>
                    <a:pt x="631" y="1405"/>
                  </a:lnTo>
                  <a:cubicBezTo>
                    <a:pt x="524" y="1501"/>
                    <a:pt x="453" y="1631"/>
                    <a:pt x="453" y="1762"/>
                  </a:cubicBezTo>
                  <a:cubicBezTo>
                    <a:pt x="453" y="2024"/>
                    <a:pt x="643" y="2215"/>
                    <a:pt x="893" y="2227"/>
                  </a:cubicBezTo>
                  <a:cubicBezTo>
                    <a:pt x="953" y="2441"/>
                    <a:pt x="1096" y="2596"/>
                    <a:pt x="1274" y="2703"/>
                  </a:cubicBezTo>
                  <a:lnTo>
                    <a:pt x="1274" y="2798"/>
                  </a:lnTo>
                  <a:lnTo>
                    <a:pt x="596" y="3060"/>
                  </a:lnTo>
                  <a:cubicBezTo>
                    <a:pt x="524" y="3096"/>
                    <a:pt x="0" y="3298"/>
                    <a:pt x="0" y="3965"/>
                  </a:cubicBezTo>
                  <a:lnTo>
                    <a:pt x="0" y="4560"/>
                  </a:lnTo>
                  <a:cubicBezTo>
                    <a:pt x="0" y="4656"/>
                    <a:pt x="72" y="4727"/>
                    <a:pt x="155" y="4727"/>
                  </a:cubicBezTo>
                  <a:lnTo>
                    <a:pt x="572" y="4727"/>
                  </a:lnTo>
                  <a:cubicBezTo>
                    <a:pt x="667" y="4727"/>
                    <a:pt x="738" y="4656"/>
                    <a:pt x="738" y="4560"/>
                  </a:cubicBezTo>
                  <a:cubicBezTo>
                    <a:pt x="738" y="4477"/>
                    <a:pt x="667" y="4406"/>
                    <a:pt x="572" y="4406"/>
                  </a:cubicBezTo>
                  <a:lnTo>
                    <a:pt x="322" y="4406"/>
                  </a:lnTo>
                  <a:lnTo>
                    <a:pt x="322" y="3965"/>
                  </a:lnTo>
                  <a:cubicBezTo>
                    <a:pt x="322" y="3513"/>
                    <a:pt x="679" y="3370"/>
                    <a:pt x="691" y="3370"/>
                  </a:cubicBezTo>
                  <a:lnTo>
                    <a:pt x="703" y="3370"/>
                  </a:lnTo>
                  <a:lnTo>
                    <a:pt x="1334" y="3132"/>
                  </a:lnTo>
                  <a:lnTo>
                    <a:pt x="1655" y="3465"/>
                  </a:lnTo>
                  <a:cubicBezTo>
                    <a:pt x="1691" y="3489"/>
                    <a:pt x="1739" y="3513"/>
                    <a:pt x="1774" y="3513"/>
                  </a:cubicBezTo>
                  <a:cubicBezTo>
                    <a:pt x="1822" y="3513"/>
                    <a:pt x="1870" y="3489"/>
                    <a:pt x="1893" y="3465"/>
                  </a:cubicBezTo>
                  <a:lnTo>
                    <a:pt x="2215" y="3132"/>
                  </a:lnTo>
                  <a:lnTo>
                    <a:pt x="2834" y="3394"/>
                  </a:lnTo>
                  <a:lnTo>
                    <a:pt x="2846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4" y="4418"/>
                    <a:pt x="941" y="4489"/>
                    <a:pt x="941" y="4584"/>
                  </a:cubicBezTo>
                  <a:cubicBezTo>
                    <a:pt x="941" y="4668"/>
                    <a:pt x="1024" y="4739"/>
                    <a:pt x="1108" y="4739"/>
                  </a:cubicBezTo>
                  <a:lnTo>
                    <a:pt x="3382" y="4739"/>
                  </a:lnTo>
                  <a:cubicBezTo>
                    <a:pt x="3477" y="4739"/>
                    <a:pt x="3548" y="4668"/>
                    <a:pt x="3548" y="4584"/>
                  </a:cubicBezTo>
                  <a:lnTo>
                    <a:pt x="3548" y="3989"/>
                  </a:lnTo>
                  <a:cubicBezTo>
                    <a:pt x="3548" y="3298"/>
                    <a:pt x="3013" y="3084"/>
                    <a:pt x="2953" y="3060"/>
                  </a:cubicBezTo>
                  <a:lnTo>
                    <a:pt x="2298" y="2798"/>
                  </a:lnTo>
                  <a:lnTo>
                    <a:pt x="2298" y="2703"/>
                  </a:lnTo>
                  <a:cubicBezTo>
                    <a:pt x="2477" y="2596"/>
                    <a:pt x="2608" y="2441"/>
                    <a:pt x="2691" y="2227"/>
                  </a:cubicBezTo>
                  <a:cubicBezTo>
                    <a:pt x="2929" y="2215"/>
                    <a:pt x="3120" y="2001"/>
                    <a:pt x="3120" y="1762"/>
                  </a:cubicBezTo>
                  <a:cubicBezTo>
                    <a:pt x="3120" y="1620"/>
                    <a:pt x="3048" y="1489"/>
                    <a:pt x="2941" y="1405"/>
                  </a:cubicBezTo>
                  <a:lnTo>
                    <a:pt x="2941" y="1108"/>
                  </a:lnTo>
                  <a:cubicBezTo>
                    <a:pt x="2941" y="500"/>
                    <a:pt x="2429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80"/>
            <p:cNvSpPr/>
            <p:nvPr/>
          </p:nvSpPr>
          <p:spPr>
            <a:xfrm>
              <a:off x="5001448" y="3108498"/>
              <a:ext cx="113338" cy="151244"/>
            </a:xfrm>
            <a:custGeom>
              <a:avLst/>
              <a:gdLst/>
              <a:ahLst/>
              <a:cxnLst/>
              <a:rect l="l" t="t" r="r" b="b"/>
              <a:pathLst>
                <a:path w="3561" h="4752" extrusionOk="0">
                  <a:moveTo>
                    <a:pt x="1811" y="322"/>
                  </a:moveTo>
                  <a:cubicBezTo>
                    <a:pt x="2251" y="322"/>
                    <a:pt x="2585" y="679"/>
                    <a:pt x="2585" y="1096"/>
                  </a:cubicBezTo>
                  <a:lnTo>
                    <a:pt x="2585" y="1203"/>
                  </a:lnTo>
                  <a:lnTo>
                    <a:pt x="2573" y="1203"/>
                  </a:lnTo>
                  <a:cubicBezTo>
                    <a:pt x="2346" y="1144"/>
                    <a:pt x="2275" y="846"/>
                    <a:pt x="2263" y="846"/>
                  </a:cubicBezTo>
                  <a:cubicBezTo>
                    <a:pt x="2251" y="786"/>
                    <a:pt x="2204" y="727"/>
                    <a:pt x="2132" y="727"/>
                  </a:cubicBezTo>
                  <a:cubicBezTo>
                    <a:pt x="2124" y="725"/>
                    <a:pt x="2116" y="725"/>
                    <a:pt x="2107" y="725"/>
                  </a:cubicBezTo>
                  <a:cubicBezTo>
                    <a:pt x="2051" y="725"/>
                    <a:pt x="1986" y="756"/>
                    <a:pt x="1965" y="786"/>
                  </a:cubicBezTo>
                  <a:cubicBezTo>
                    <a:pt x="1692" y="1203"/>
                    <a:pt x="1037" y="1203"/>
                    <a:pt x="1025" y="1203"/>
                  </a:cubicBezTo>
                  <a:lnTo>
                    <a:pt x="965" y="1203"/>
                  </a:lnTo>
                  <a:lnTo>
                    <a:pt x="965" y="1096"/>
                  </a:lnTo>
                  <a:cubicBezTo>
                    <a:pt x="965" y="667"/>
                    <a:pt x="1322" y="322"/>
                    <a:pt x="1739" y="322"/>
                  </a:cubicBezTo>
                  <a:close/>
                  <a:moveTo>
                    <a:pt x="2751" y="1668"/>
                  </a:moveTo>
                  <a:cubicBezTo>
                    <a:pt x="2787" y="1703"/>
                    <a:pt x="2787" y="1727"/>
                    <a:pt x="2787" y="1763"/>
                  </a:cubicBezTo>
                  <a:cubicBezTo>
                    <a:pt x="2787" y="1798"/>
                    <a:pt x="2763" y="1846"/>
                    <a:pt x="2715" y="1858"/>
                  </a:cubicBezTo>
                  <a:lnTo>
                    <a:pt x="2715" y="1668"/>
                  </a:lnTo>
                  <a:close/>
                  <a:moveTo>
                    <a:pt x="858" y="1679"/>
                  </a:moveTo>
                  <a:lnTo>
                    <a:pt x="858" y="1894"/>
                  </a:lnTo>
                  <a:cubicBezTo>
                    <a:pt x="834" y="1858"/>
                    <a:pt x="799" y="1834"/>
                    <a:pt x="799" y="1775"/>
                  </a:cubicBezTo>
                  <a:cubicBezTo>
                    <a:pt x="799" y="1739"/>
                    <a:pt x="810" y="1715"/>
                    <a:pt x="834" y="1679"/>
                  </a:cubicBezTo>
                  <a:close/>
                  <a:moveTo>
                    <a:pt x="2096" y="1203"/>
                  </a:moveTo>
                  <a:cubicBezTo>
                    <a:pt x="2156" y="1322"/>
                    <a:pt x="2263" y="1441"/>
                    <a:pt x="2406" y="1501"/>
                  </a:cubicBezTo>
                  <a:lnTo>
                    <a:pt x="2406" y="1977"/>
                  </a:lnTo>
                  <a:cubicBezTo>
                    <a:pt x="2394" y="2263"/>
                    <a:pt x="2156" y="2501"/>
                    <a:pt x="1870" y="2501"/>
                  </a:cubicBezTo>
                  <a:lnTo>
                    <a:pt x="1727" y="2501"/>
                  </a:lnTo>
                  <a:cubicBezTo>
                    <a:pt x="1430" y="2501"/>
                    <a:pt x="1203" y="2263"/>
                    <a:pt x="1203" y="1977"/>
                  </a:cubicBezTo>
                  <a:lnTo>
                    <a:pt x="1203" y="1548"/>
                  </a:lnTo>
                  <a:cubicBezTo>
                    <a:pt x="1418" y="1525"/>
                    <a:pt x="1799" y="1441"/>
                    <a:pt x="2096" y="1203"/>
                  </a:cubicBezTo>
                  <a:close/>
                  <a:moveTo>
                    <a:pt x="1977" y="2834"/>
                  </a:moveTo>
                  <a:lnTo>
                    <a:pt x="1977" y="2918"/>
                  </a:lnTo>
                  <a:lnTo>
                    <a:pt x="1799" y="3108"/>
                  </a:lnTo>
                  <a:lnTo>
                    <a:pt x="1620" y="2941"/>
                  </a:lnTo>
                  <a:lnTo>
                    <a:pt x="1620" y="2834"/>
                  </a:lnTo>
                  <a:close/>
                  <a:moveTo>
                    <a:pt x="1751" y="1"/>
                  </a:moveTo>
                  <a:cubicBezTo>
                    <a:pt x="1144" y="1"/>
                    <a:pt x="632" y="501"/>
                    <a:pt x="632" y="1120"/>
                  </a:cubicBezTo>
                  <a:lnTo>
                    <a:pt x="632" y="1417"/>
                  </a:lnTo>
                  <a:cubicBezTo>
                    <a:pt x="537" y="1501"/>
                    <a:pt x="453" y="1644"/>
                    <a:pt x="453" y="1775"/>
                  </a:cubicBezTo>
                  <a:cubicBezTo>
                    <a:pt x="453" y="2025"/>
                    <a:pt x="656" y="2215"/>
                    <a:pt x="894" y="2239"/>
                  </a:cubicBezTo>
                  <a:cubicBezTo>
                    <a:pt x="953" y="2441"/>
                    <a:pt x="1096" y="2608"/>
                    <a:pt x="1275" y="2715"/>
                  </a:cubicBezTo>
                  <a:lnTo>
                    <a:pt x="1275" y="2799"/>
                  </a:lnTo>
                  <a:lnTo>
                    <a:pt x="596" y="3072"/>
                  </a:lnTo>
                  <a:cubicBezTo>
                    <a:pt x="537" y="3096"/>
                    <a:pt x="1" y="3311"/>
                    <a:pt x="1" y="3977"/>
                  </a:cubicBezTo>
                  <a:lnTo>
                    <a:pt x="1" y="4573"/>
                  </a:lnTo>
                  <a:cubicBezTo>
                    <a:pt x="1" y="4656"/>
                    <a:pt x="72" y="4739"/>
                    <a:pt x="156" y="4739"/>
                  </a:cubicBezTo>
                  <a:lnTo>
                    <a:pt x="572" y="4739"/>
                  </a:lnTo>
                  <a:cubicBezTo>
                    <a:pt x="668" y="4739"/>
                    <a:pt x="739" y="4656"/>
                    <a:pt x="739" y="4573"/>
                  </a:cubicBezTo>
                  <a:cubicBezTo>
                    <a:pt x="739" y="4477"/>
                    <a:pt x="668" y="4406"/>
                    <a:pt x="572" y="4406"/>
                  </a:cubicBezTo>
                  <a:lnTo>
                    <a:pt x="322" y="4406"/>
                  </a:lnTo>
                  <a:lnTo>
                    <a:pt x="322" y="3977"/>
                  </a:lnTo>
                  <a:cubicBezTo>
                    <a:pt x="322" y="3513"/>
                    <a:pt x="680" y="3382"/>
                    <a:pt x="691" y="3382"/>
                  </a:cubicBezTo>
                  <a:lnTo>
                    <a:pt x="715" y="3382"/>
                  </a:lnTo>
                  <a:lnTo>
                    <a:pt x="1334" y="3144"/>
                  </a:lnTo>
                  <a:lnTo>
                    <a:pt x="1668" y="3465"/>
                  </a:lnTo>
                  <a:cubicBezTo>
                    <a:pt x="1692" y="3501"/>
                    <a:pt x="1739" y="3513"/>
                    <a:pt x="1787" y="3513"/>
                  </a:cubicBezTo>
                  <a:cubicBezTo>
                    <a:pt x="1823" y="3513"/>
                    <a:pt x="1870" y="3501"/>
                    <a:pt x="1906" y="3465"/>
                  </a:cubicBezTo>
                  <a:lnTo>
                    <a:pt x="2215" y="3144"/>
                  </a:lnTo>
                  <a:lnTo>
                    <a:pt x="2835" y="3394"/>
                  </a:lnTo>
                  <a:lnTo>
                    <a:pt x="2858" y="3394"/>
                  </a:lnTo>
                  <a:cubicBezTo>
                    <a:pt x="2870" y="3394"/>
                    <a:pt x="3227" y="3525"/>
                    <a:pt x="3227" y="3989"/>
                  </a:cubicBezTo>
                  <a:lnTo>
                    <a:pt x="3227" y="4418"/>
                  </a:lnTo>
                  <a:lnTo>
                    <a:pt x="1108" y="4418"/>
                  </a:lnTo>
                  <a:cubicBezTo>
                    <a:pt x="1025" y="4418"/>
                    <a:pt x="953" y="4501"/>
                    <a:pt x="953" y="4585"/>
                  </a:cubicBezTo>
                  <a:cubicBezTo>
                    <a:pt x="953" y="4680"/>
                    <a:pt x="1025" y="4751"/>
                    <a:pt x="1108" y="4751"/>
                  </a:cubicBezTo>
                  <a:lnTo>
                    <a:pt x="3394" y="4751"/>
                  </a:lnTo>
                  <a:cubicBezTo>
                    <a:pt x="3477" y="4751"/>
                    <a:pt x="3549" y="4680"/>
                    <a:pt x="3549" y="4585"/>
                  </a:cubicBezTo>
                  <a:lnTo>
                    <a:pt x="3549" y="3989"/>
                  </a:lnTo>
                  <a:cubicBezTo>
                    <a:pt x="3561" y="3311"/>
                    <a:pt x="3037" y="3096"/>
                    <a:pt x="2966" y="3072"/>
                  </a:cubicBezTo>
                  <a:lnTo>
                    <a:pt x="2311" y="2799"/>
                  </a:lnTo>
                  <a:lnTo>
                    <a:pt x="2311" y="2715"/>
                  </a:lnTo>
                  <a:cubicBezTo>
                    <a:pt x="2489" y="2608"/>
                    <a:pt x="2620" y="2441"/>
                    <a:pt x="2692" y="2239"/>
                  </a:cubicBezTo>
                  <a:cubicBezTo>
                    <a:pt x="2930" y="2215"/>
                    <a:pt x="3120" y="2013"/>
                    <a:pt x="3120" y="1775"/>
                  </a:cubicBezTo>
                  <a:cubicBezTo>
                    <a:pt x="3120" y="1620"/>
                    <a:pt x="3049" y="1489"/>
                    <a:pt x="2942" y="1417"/>
                  </a:cubicBezTo>
                  <a:lnTo>
                    <a:pt x="2942" y="1120"/>
                  </a:lnTo>
                  <a:cubicBezTo>
                    <a:pt x="2942" y="501"/>
                    <a:pt x="2442" y="1"/>
                    <a:pt x="1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4" name="Google Shape;12094;p80"/>
          <p:cNvGrpSpPr/>
          <p:nvPr/>
        </p:nvGrpSpPr>
        <p:grpSpPr>
          <a:xfrm>
            <a:off x="7976174" y="2750858"/>
            <a:ext cx="334666" cy="334634"/>
            <a:chOff x="7976174" y="2925108"/>
            <a:chExt cx="334666" cy="334634"/>
          </a:xfrm>
          <a:solidFill>
            <a:schemeClr val="tx1"/>
          </a:solidFill>
        </p:grpSpPr>
        <p:sp>
          <p:nvSpPr>
            <p:cNvPr id="12095" name="Google Shape;12095;p80"/>
            <p:cNvSpPr/>
            <p:nvPr/>
          </p:nvSpPr>
          <p:spPr>
            <a:xfrm>
              <a:off x="8003100" y="3064545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286"/>
                  </a:lnTo>
                  <a:cubicBezTo>
                    <a:pt x="0" y="370"/>
                    <a:pt x="72" y="441"/>
                    <a:pt x="167" y="441"/>
                  </a:cubicBezTo>
                  <a:cubicBezTo>
                    <a:pt x="250" y="441"/>
                    <a:pt x="322" y="370"/>
                    <a:pt x="322" y="286"/>
                  </a:cubicBezTo>
                  <a:lnTo>
                    <a:pt x="322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80"/>
            <p:cNvSpPr/>
            <p:nvPr/>
          </p:nvSpPr>
          <p:spPr>
            <a:xfrm>
              <a:off x="8003100" y="3046371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286"/>
                  </a:lnTo>
                  <a:cubicBezTo>
                    <a:pt x="0" y="369"/>
                    <a:pt x="72" y="452"/>
                    <a:pt x="167" y="452"/>
                  </a:cubicBezTo>
                  <a:cubicBezTo>
                    <a:pt x="250" y="452"/>
                    <a:pt x="322" y="369"/>
                    <a:pt x="322" y="286"/>
                  </a:cubicBezTo>
                  <a:lnTo>
                    <a:pt x="322" y="167"/>
                  </a:lnTo>
                  <a:cubicBezTo>
                    <a:pt x="334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0"/>
            <p:cNvSpPr/>
            <p:nvPr/>
          </p:nvSpPr>
          <p:spPr>
            <a:xfrm>
              <a:off x="8272519" y="3105093"/>
              <a:ext cx="10630" cy="14418"/>
            </a:xfrm>
            <a:custGeom>
              <a:avLst/>
              <a:gdLst/>
              <a:ahLst/>
              <a:cxnLst/>
              <a:rect l="l" t="t" r="r" b="b"/>
              <a:pathLst>
                <a:path w="334" h="45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286"/>
                  </a:lnTo>
                  <a:cubicBezTo>
                    <a:pt x="1" y="370"/>
                    <a:pt x="84" y="453"/>
                    <a:pt x="167" y="453"/>
                  </a:cubicBezTo>
                  <a:cubicBezTo>
                    <a:pt x="263" y="453"/>
                    <a:pt x="334" y="370"/>
                    <a:pt x="334" y="28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0"/>
            <p:cNvSpPr/>
            <p:nvPr/>
          </p:nvSpPr>
          <p:spPr>
            <a:xfrm>
              <a:off x="8272519" y="3123266"/>
              <a:ext cx="10630" cy="14068"/>
            </a:xfrm>
            <a:custGeom>
              <a:avLst/>
              <a:gdLst/>
              <a:ahLst/>
              <a:cxnLst/>
              <a:rect l="l" t="t" r="r" b="b"/>
              <a:pathLst>
                <a:path w="334" h="442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287"/>
                  </a:lnTo>
                  <a:cubicBezTo>
                    <a:pt x="1" y="370"/>
                    <a:pt x="84" y="442"/>
                    <a:pt x="167" y="442"/>
                  </a:cubicBezTo>
                  <a:cubicBezTo>
                    <a:pt x="263" y="442"/>
                    <a:pt x="334" y="370"/>
                    <a:pt x="334" y="287"/>
                  </a:cubicBezTo>
                  <a:lnTo>
                    <a:pt x="334" y="168"/>
                  </a:lnTo>
                  <a:cubicBezTo>
                    <a:pt x="334" y="72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0"/>
            <p:cNvSpPr/>
            <p:nvPr/>
          </p:nvSpPr>
          <p:spPr>
            <a:xfrm>
              <a:off x="7976174" y="2925108"/>
              <a:ext cx="334666" cy="334634"/>
            </a:xfrm>
            <a:custGeom>
              <a:avLst/>
              <a:gdLst/>
              <a:ahLst/>
              <a:cxnLst/>
              <a:rect l="l" t="t" r="r" b="b"/>
              <a:pathLst>
                <a:path w="10515" h="10514" extrusionOk="0">
                  <a:moveTo>
                    <a:pt x="5109" y="655"/>
                  </a:moveTo>
                  <a:lnTo>
                    <a:pt x="5109" y="2762"/>
                  </a:lnTo>
                  <a:lnTo>
                    <a:pt x="4704" y="2762"/>
                  </a:lnTo>
                  <a:lnTo>
                    <a:pt x="4704" y="655"/>
                  </a:lnTo>
                  <a:close/>
                  <a:moveTo>
                    <a:pt x="7549" y="655"/>
                  </a:moveTo>
                  <a:lnTo>
                    <a:pt x="7549" y="738"/>
                  </a:lnTo>
                  <a:lnTo>
                    <a:pt x="7549" y="750"/>
                  </a:lnTo>
                  <a:lnTo>
                    <a:pt x="7549" y="1584"/>
                  </a:lnTo>
                  <a:lnTo>
                    <a:pt x="7549" y="1774"/>
                  </a:lnTo>
                  <a:cubicBezTo>
                    <a:pt x="7442" y="1667"/>
                    <a:pt x="7311" y="1572"/>
                    <a:pt x="7157" y="1536"/>
                  </a:cubicBezTo>
                  <a:cubicBezTo>
                    <a:pt x="7122" y="1527"/>
                    <a:pt x="7085" y="1523"/>
                    <a:pt x="7048" y="1523"/>
                  </a:cubicBezTo>
                  <a:cubicBezTo>
                    <a:pt x="6935" y="1523"/>
                    <a:pt x="6818" y="1565"/>
                    <a:pt x="6728" y="1655"/>
                  </a:cubicBezTo>
                  <a:cubicBezTo>
                    <a:pt x="6716" y="1667"/>
                    <a:pt x="6371" y="1965"/>
                    <a:pt x="6811" y="2584"/>
                  </a:cubicBezTo>
                  <a:cubicBezTo>
                    <a:pt x="6859" y="2643"/>
                    <a:pt x="6907" y="2691"/>
                    <a:pt x="6918" y="2762"/>
                  </a:cubicBezTo>
                  <a:lnTo>
                    <a:pt x="5430" y="2762"/>
                  </a:lnTo>
                  <a:lnTo>
                    <a:pt x="5430" y="655"/>
                  </a:lnTo>
                  <a:close/>
                  <a:moveTo>
                    <a:pt x="2359" y="523"/>
                  </a:moveTo>
                  <a:cubicBezTo>
                    <a:pt x="2823" y="523"/>
                    <a:pt x="3485" y="630"/>
                    <a:pt x="3620" y="833"/>
                  </a:cubicBezTo>
                  <a:cubicBezTo>
                    <a:pt x="3644" y="881"/>
                    <a:pt x="3704" y="917"/>
                    <a:pt x="3763" y="917"/>
                  </a:cubicBezTo>
                  <a:lnTo>
                    <a:pt x="4359" y="917"/>
                  </a:lnTo>
                  <a:lnTo>
                    <a:pt x="4359" y="2500"/>
                  </a:lnTo>
                  <a:lnTo>
                    <a:pt x="3954" y="2500"/>
                  </a:lnTo>
                  <a:cubicBezTo>
                    <a:pt x="3894" y="2500"/>
                    <a:pt x="3847" y="2536"/>
                    <a:pt x="3823" y="2560"/>
                  </a:cubicBezTo>
                  <a:cubicBezTo>
                    <a:pt x="3466" y="3024"/>
                    <a:pt x="3275" y="3072"/>
                    <a:pt x="3037" y="3119"/>
                  </a:cubicBezTo>
                  <a:cubicBezTo>
                    <a:pt x="2858" y="3143"/>
                    <a:pt x="2644" y="3191"/>
                    <a:pt x="2358" y="3381"/>
                  </a:cubicBezTo>
                  <a:cubicBezTo>
                    <a:pt x="2174" y="3515"/>
                    <a:pt x="2037" y="3549"/>
                    <a:pt x="1955" y="3549"/>
                  </a:cubicBezTo>
                  <a:cubicBezTo>
                    <a:pt x="1921" y="3549"/>
                    <a:pt x="1896" y="3543"/>
                    <a:pt x="1882" y="3536"/>
                  </a:cubicBezTo>
                  <a:cubicBezTo>
                    <a:pt x="1846" y="3477"/>
                    <a:pt x="1846" y="3417"/>
                    <a:pt x="1846" y="3381"/>
                  </a:cubicBezTo>
                  <a:cubicBezTo>
                    <a:pt x="1882" y="3203"/>
                    <a:pt x="2168" y="3000"/>
                    <a:pt x="2346" y="2905"/>
                  </a:cubicBezTo>
                  <a:cubicBezTo>
                    <a:pt x="2442" y="2858"/>
                    <a:pt x="2466" y="2762"/>
                    <a:pt x="2430" y="2679"/>
                  </a:cubicBezTo>
                  <a:cubicBezTo>
                    <a:pt x="2394" y="2619"/>
                    <a:pt x="2335" y="2596"/>
                    <a:pt x="2263" y="2596"/>
                  </a:cubicBezTo>
                  <a:lnTo>
                    <a:pt x="715" y="2596"/>
                  </a:lnTo>
                  <a:cubicBezTo>
                    <a:pt x="644" y="2596"/>
                    <a:pt x="584" y="2536"/>
                    <a:pt x="584" y="2465"/>
                  </a:cubicBezTo>
                  <a:lnTo>
                    <a:pt x="584" y="2441"/>
                  </a:lnTo>
                  <a:cubicBezTo>
                    <a:pt x="584" y="2369"/>
                    <a:pt x="644" y="2310"/>
                    <a:pt x="715" y="2310"/>
                  </a:cubicBezTo>
                  <a:lnTo>
                    <a:pt x="2132" y="2310"/>
                  </a:lnTo>
                  <a:cubicBezTo>
                    <a:pt x="2215" y="2310"/>
                    <a:pt x="2287" y="2238"/>
                    <a:pt x="2287" y="2143"/>
                  </a:cubicBezTo>
                  <a:cubicBezTo>
                    <a:pt x="2287" y="2060"/>
                    <a:pt x="2215" y="1988"/>
                    <a:pt x="2132" y="1988"/>
                  </a:cubicBezTo>
                  <a:lnTo>
                    <a:pt x="715" y="1988"/>
                  </a:lnTo>
                  <a:lnTo>
                    <a:pt x="441" y="2012"/>
                  </a:lnTo>
                  <a:cubicBezTo>
                    <a:pt x="370" y="2012"/>
                    <a:pt x="310" y="1953"/>
                    <a:pt x="310" y="1881"/>
                  </a:cubicBezTo>
                  <a:lnTo>
                    <a:pt x="310" y="1869"/>
                  </a:lnTo>
                  <a:cubicBezTo>
                    <a:pt x="310" y="1786"/>
                    <a:pt x="370" y="1726"/>
                    <a:pt x="441" y="1726"/>
                  </a:cubicBezTo>
                  <a:lnTo>
                    <a:pt x="2156" y="1726"/>
                  </a:lnTo>
                  <a:cubicBezTo>
                    <a:pt x="2251" y="1726"/>
                    <a:pt x="2323" y="1655"/>
                    <a:pt x="2323" y="1572"/>
                  </a:cubicBezTo>
                  <a:cubicBezTo>
                    <a:pt x="2323" y="1476"/>
                    <a:pt x="2251" y="1405"/>
                    <a:pt x="2156" y="1405"/>
                  </a:cubicBezTo>
                  <a:lnTo>
                    <a:pt x="691" y="1405"/>
                  </a:lnTo>
                  <a:cubicBezTo>
                    <a:pt x="632" y="1393"/>
                    <a:pt x="596" y="1345"/>
                    <a:pt x="596" y="1286"/>
                  </a:cubicBezTo>
                  <a:lnTo>
                    <a:pt x="596" y="1274"/>
                  </a:lnTo>
                  <a:cubicBezTo>
                    <a:pt x="596" y="1191"/>
                    <a:pt x="656" y="1131"/>
                    <a:pt x="727" y="1131"/>
                  </a:cubicBezTo>
                  <a:lnTo>
                    <a:pt x="2156" y="1131"/>
                  </a:lnTo>
                  <a:cubicBezTo>
                    <a:pt x="2239" y="1131"/>
                    <a:pt x="2323" y="1060"/>
                    <a:pt x="2323" y="976"/>
                  </a:cubicBezTo>
                  <a:cubicBezTo>
                    <a:pt x="2323" y="881"/>
                    <a:pt x="2239" y="810"/>
                    <a:pt x="2156" y="810"/>
                  </a:cubicBezTo>
                  <a:lnTo>
                    <a:pt x="1442" y="810"/>
                  </a:lnTo>
                  <a:cubicBezTo>
                    <a:pt x="1370" y="810"/>
                    <a:pt x="1311" y="750"/>
                    <a:pt x="1311" y="679"/>
                  </a:cubicBezTo>
                  <a:lnTo>
                    <a:pt x="1311" y="655"/>
                  </a:lnTo>
                  <a:cubicBezTo>
                    <a:pt x="1311" y="583"/>
                    <a:pt x="1370" y="524"/>
                    <a:pt x="1442" y="524"/>
                  </a:cubicBezTo>
                  <a:lnTo>
                    <a:pt x="2287" y="524"/>
                  </a:lnTo>
                  <a:cubicBezTo>
                    <a:pt x="2310" y="523"/>
                    <a:pt x="2334" y="523"/>
                    <a:pt x="2359" y="523"/>
                  </a:cubicBezTo>
                  <a:close/>
                  <a:moveTo>
                    <a:pt x="8633" y="310"/>
                  </a:moveTo>
                  <a:cubicBezTo>
                    <a:pt x="8704" y="310"/>
                    <a:pt x="8764" y="369"/>
                    <a:pt x="8764" y="452"/>
                  </a:cubicBezTo>
                  <a:lnTo>
                    <a:pt x="8764" y="691"/>
                  </a:lnTo>
                  <a:lnTo>
                    <a:pt x="8764" y="726"/>
                  </a:lnTo>
                  <a:lnTo>
                    <a:pt x="8764" y="1107"/>
                  </a:lnTo>
                  <a:lnTo>
                    <a:pt x="8764" y="1131"/>
                  </a:lnTo>
                  <a:lnTo>
                    <a:pt x="8764" y="2155"/>
                  </a:lnTo>
                  <a:cubicBezTo>
                    <a:pt x="8764" y="2250"/>
                    <a:pt x="8835" y="2322"/>
                    <a:pt x="8931" y="2322"/>
                  </a:cubicBezTo>
                  <a:cubicBezTo>
                    <a:pt x="9014" y="2322"/>
                    <a:pt x="9085" y="2250"/>
                    <a:pt x="9085" y="2155"/>
                  </a:cubicBezTo>
                  <a:lnTo>
                    <a:pt x="9085" y="1012"/>
                  </a:lnTo>
                  <a:lnTo>
                    <a:pt x="9085" y="988"/>
                  </a:lnTo>
                  <a:lnTo>
                    <a:pt x="9085" y="953"/>
                  </a:lnTo>
                  <a:lnTo>
                    <a:pt x="9085" y="702"/>
                  </a:lnTo>
                  <a:cubicBezTo>
                    <a:pt x="9109" y="643"/>
                    <a:pt x="9145" y="595"/>
                    <a:pt x="9204" y="595"/>
                  </a:cubicBezTo>
                  <a:lnTo>
                    <a:pt x="9228" y="595"/>
                  </a:lnTo>
                  <a:cubicBezTo>
                    <a:pt x="9300" y="595"/>
                    <a:pt x="9359" y="655"/>
                    <a:pt x="9359" y="726"/>
                  </a:cubicBezTo>
                  <a:lnTo>
                    <a:pt x="9359" y="1322"/>
                  </a:lnTo>
                  <a:lnTo>
                    <a:pt x="9359" y="1441"/>
                  </a:lnTo>
                  <a:lnTo>
                    <a:pt x="9359" y="2155"/>
                  </a:lnTo>
                  <a:cubicBezTo>
                    <a:pt x="9359" y="2250"/>
                    <a:pt x="9431" y="2322"/>
                    <a:pt x="9526" y="2322"/>
                  </a:cubicBezTo>
                  <a:cubicBezTo>
                    <a:pt x="9609" y="2322"/>
                    <a:pt x="9681" y="2250"/>
                    <a:pt x="9681" y="2155"/>
                  </a:cubicBezTo>
                  <a:lnTo>
                    <a:pt x="9681" y="1441"/>
                  </a:lnTo>
                  <a:cubicBezTo>
                    <a:pt x="9681" y="1369"/>
                    <a:pt x="9740" y="1310"/>
                    <a:pt x="9824" y="1310"/>
                  </a:cubicBezTo>
                  <a:lnTo>
                    <a:pt x="9835" y="1310"/>
                  </a:lnTo>
                  <a:cubicBezTo>
                    <a:pt x="9907" y="1310"/>
                    <a:pt x="9966" y="1369"/>
                    <a:pt x="9966" y="1441"/>
                  </a:cubicBezTo>
                  <a:lnTo>
                    <a:pt x="9966" y="2298"/>
                  </a:lnTo>
                  <a:cubicBezTo>
                    <a:pt x="9978" y="2750"/>
                    <a:pt x="9883" y="3489"/>
                    <a:pt x="9657" y="3620"/>
                  </a:cubicBezTo>
                  <a:cubicBezTo>
                    <a:pt x="9609" y="3643"/>
                    <a:pt x="9585" y="3703"/>
                    <a:pt x="9585" y="3762"/>
                  </a:cubicBezTo>
                  <a:lnTo>
                    <a:pt x="9585" y="4358"/>
                  </a:lnTo>
                  <a:lnTo>
                    <a:pt x="7990" y="4358"/>
                  </a:lnTo>
                  <a:lnTo>
                    <a:pt x="7990" y="3965"/>
                  </a:lnTo>
                  <a:cubicBezTo>
                    <a:pt x="7990" y="3905"/>
                    <a:pt x="7954" y="3858"/>
                    <a:pt x="7930" y="3822"/>
                  </a:cubicBezTo>
                  <a:cubicBezTo>
                    <a:pt x="7466" y="3465"/>
                    <a:pt x="7419" y="3274"/>
                    <a:pt x="7383" y="3036"/>
                  </a:cubicBezTo>
                  <a:cubicBezTo>
                    <a:pt x="7347" y="2858"/>
                    <a:pt x="7299" y="2655"/>
                    <a:pt x="7109" y="2369"/>
                  </a:cubicBezTo>
                  <a:cubicBezTo>
                    <a:pt x="6918" y="2096"/>
                    <a:pt x="6930" y="1941"/>
                    <a:pt x="6966" y="1893"/>
                  </a:cubicBezTo>
                  <a:cubicBezTo>
                    <a:pt x="7026" y="1845"/>
                    <a:pt x="7085" y="1845"/>
                    <a:pt x="7109" y="1845"/>
                  </a:cubicBezTo>
                  <a:cubicBezTo>
                    <a:pt x="7288" y="1893"/>
                    <a:pt x="7502" y="2179"/>
                    <a:pt x="7585" y="2357"/>
                  </a:cubicBezTo>
                  <a:cubicBezTo>
                    <a:pt x="7603" y="2418"/>
                    <a:pt x="7658" y="2460"/>
                    <a:pt x="7718" y="2460"/>
                  </a:cubicBezTo>
                  <a:cubicBezTo>
                    <a:pt x="7741" y="2460"/>
                    <a:pt x="7765" y="2454"/>
                    <a:pt x="7788" y="2441"/>
                  </a:cubicBezTo>
                  <a:cubicBezTo>
                    <a:pt x="7847" y="2417"/>
                    <a:pt x="7871" y="2357"/>
                    <a:pt x="7871" y="2286"/>
                  </a:cubicBezTo>
                  <a:lnTo>
                    <a:pt x="7871" y="2262"/>
                  </a:lnTo>
                  <a:lnTo>
                    <a:pt x="7871" y="1584"/>
                  </a:lnTo>
                  <a:lnTo>
                    <a:pt x="7871" y="750"/>
                  </a:lnTo>
                  <a:lnTo>
                    <a:pt x="7871" y="726"/>
                  </a:lnTo>
                  <a:cubicBezTo>
                    <a:pt x="7871" y="655"/>
                    <a:pt x="7930" y="595"/>
                    <a:pt x="8002" y="595"/>
                  </a:cubicBezTo>
                  <a:lnTo>
                    <a:pt x="8014" y="595"/>
                  </a:lnTo>
                  <a:cubicBezTo>
                    <a:pt x="8097" y="595"/>
                    <a:pt x="8157" y="655"/>
                    <a:pt x="8157" y="726"/>
                  </a:cubicBezTo>
                  <a:lnTo>
                    <a:pt x="8157" y="2143"/>
                  </a:lnTo>
                  <a:cubicBezTo>
                    <a:pt x="8157" y="2238"/>
                    <a:pt x="8228" y="2310"/>
                    <a:pt x="8311" y="2310"/>
                  </a:cubicBezTo>
                  <a:cubicBezTo>
                    <a:pt x="8407" y="2310"/>
                    <a:pt x="8478" y="2238"/>
                    <a:pt x="8478" y="2143"/>
                  </a:cubicBezTo>
                  <a:lnTo>
                    <a:pt x="8478" y="726"/>
                  </a:lnTo>
                  <a:lnTo>
                    <a:pt x="8478" y="452"/>
                  </a:lnTo>
                  <a:cubicBezTo>
                    <a:pt x="8478" y="369"/>
                    <a:pt x="8538" y="310"/>
                    <a:pt x="8609" y="310"/>
                  </a:cubicBezTo>
                  <a:close/>
                  <a:moveTo>
                    <a:pt x="1763" y="2941"/>
                  </a:moveTo>
                  <a:cubicBezTo>
                    <a:pt x="1668" y="3036"/>
                    <a:pt x="1561" y="3179"/>
                    <a:pt x="1537" y="3322"/>
                  </a:cubicBezTo>
                  <a:cubicBezTo>
                    <a:pt x="1501" y="3477"/>
                    <a:pt x="1537" y="3631"/>
                    <a:pt x="1656" y="3750"/>
                  </a:cubicBezTo>
                  <a:cubicBezTo>
                    <a:pt x="1668" y="3774"/>
                    <a:pt x="1763" y="3881"/>
                    <a:pt x="1989" y="3881"/>
                  </a:cubicBezTo>
                  <a:cubicBezTo>
                    <a:pt x="2144" y="3881"/>
                    <a:pt x="2335" y="3834"/>
                    <a:pt x="2573" y="3667"/>
                  </a:cubicBezTo>
                  <a:cubicBezTo>
                    <a:pt x="2632" y="3620"/>
                    <a:pt x="2692" y="3572"/>
                    <a:pt x="2751" y="3560"/>
                  </a:cubicBezTo>
                  <a:lnTo>
                    <a:pt x="2751" y="5048"/>
                  </a:lnTo>
                  <a:lnTo>
                    <a:pt x="656" y="5048"/>
                  </a:lnTo>
                  <a:lnTo>
                    <a:pt x="656" y="2941"/>
                  </a:lnTo>
                  <a:close/>
                  <a:moveTo>
                    <a:pt x="9824" y="4703"/>
                  </a:moveTo>
                  <a:lnTo>
                    <a:pt x="9824" y="5108"/>
                  </a:lnTo>
                  <a:lnTo>
                    <a:pt x="7728" y="5108"/>
                  </a:lnTo>
                  <a:lnTo>
                    <a:pt x="7728" y="4703"/>
                  </a:lnTo>
                  <a:close/>
                  <a:moveTo>
                    <a:pt x="2751" y="5370"/>
                  </a:moveTo>
                  <a:lnTo>
                    <a:pt x="2751" y="5775"/>
                  </a:lnTo>
                  <a:lnTo>
                    <a:pt x="656" y="5775"/>
                  </a:lnTo>
                  <a:lnTo>
                    <a:pt x="656" y="5370"/>
                  </a:lnTo>
                  <a:close/>
                  <a:moveTo>
                    <a:pt x="4359" y="2858"/>
                  </a:moveTo>
                  <a:lnTo>
                    <a:pt x="4359" y="2917"/>
                  </a:lnTo>
                  <a:cubicBezTo>
                    <a:pt x="4359" y="3012"/>
                    <a:pt x="4430" y="3084"/>
                    <a:pt x="4525" y="3084"/>
                  </a:cubicBezTo>
                  <a:lnTo>
                    <a:pt x="7014" y="3084"/>
                  </a:lnTo>
                  <a:lnTo>
                    <a:pt x="7014" y="3096"/>
                  </a:lnTo>
                  <a:cubicBezTo>
                    <a:pt x="7049" y="3369"/>
                    <a:pt x="7109" y="3655"/>
                    <a:pt x="7621" y="4048"/>
                  </a:cubicBezTo>
                  <a:lnTo>
                    <a:pt x="7621" y="4370"/>
                  </a:lnTo>
                  <a:lnTo>
                    <a:pt x="7561" y="4370"/>
                  </a:lnTo>
                  <a:cubicBezTo>
                    <a:pt x="7466" y="4370"/>
                    <a:pt x="7395" y="4441"/>
                    <a:pt x="7395" y="4524"/>
                  </a:cubicBezTo>
                  <a:lnTo>
                    <a:pt x="7395" y="7013"/>
                  </a:lnTo>
                  <a:lnTo>
                    <a:pt x="7383" y="7013"/>
                  </a:lnTo>
                  <a:cubicBezTo>
                    <a:pt x="7109" y="7060"/>
                    <a:pt x="6823" y="7120"/>
                    <a:pt x="6430" y="7620"/>
                  </a:cubicBezTo>
                  <a:lnTo>
                    <a:pt x="6121" y="7620"/>
                  </a:lnTo>
                  <a:lnTo>
                    <a:pt x="6121" y="7560"/>
                  </a:lnTo>
                  <a:cubicBezTo>
                    <a:pt x="6121" y="7477"/>
                    <a:pt x="6037" y="7406"/>
                    <a:pt x="5954" y="7406"/>
                  </a:cubicBezTo>
                  <a:lnTo>
                    <a:pt x="3466" y="7406"/>
                  </a:lnTo>
                  <a:lnTo>
                    <a:pt x="3466" y="7382"/>
                  </a:lnTo>
                  <a:cubicBezTo>
                    <a:pt x="3418" y="7120"/>
                    <a:pt x="3358" y="6834"/>
                    <a:pt x="2858" y="6429"/>
                  </a:cubicBezTo>
                  <a:lnTo>
                    <a:pt x="2858" y="6120"/>
                  </a:lnTo>
                  <a:lnTo>
                    <a:pt x="2918" y="6120"/>
                  </a:lnTo>
                  <a:cubicBezTo>
                    <a:pt x="3001" y="6120"/>
                    <a:pt x="3085" y="6048"/>
                    <a:pt x="3085" y="5953"/>
                  </a:cubicBezTo>
                  <a:lnTo>
                    <a:pt x="3085" y="3477"/>
                  </a:lnTo>
                  <a:lnTo>
                    <a:pt x="3097" y="3477"/>
                  </a:lnTo>
                  <a:cubicBezTo>
                    <a:pt x="3358" y="3429"/>
                    <a:pt x="3644" y="3369"/>
                    <a:pt x="4049" y="2858"/>
                  </a:cubicBezTo>
                  <a:close/>
                  <a:moveTo>
                    <a:pt x="5787" y="7727"/>
                  </a:moveTo>
                  <a:lnTo>
                    <a:pt x="5787" y="9823"/>
                  </a:lnTo>
                  <a:lnTo>
                    <a:pt x="5383" y="9823"/>
                  </a:lnTo>
                  <a:lnTo>
                    <a:pt x="5383" y="7727"/>
                  </a:lnTo>
                  <a:close/>
                  <a:moveTo>
                    <a:pt x="8490" y="6933"/>
                  </a:moveTo>
                  <a:cubicBezTo>
                    <a:pt x="8530" y="6933"/>
                    <a:pt x="8558" y="6942"/>
                    <a:pt x="8573" y="6953"/>
                  </a:cubicBezTo>
                  <a:cubicBezTo>
                    <a:pt x="8621" y="7013"/>
                    <a:pt x="8621" y="7072"/>
                    <a:pt x="8621" y="7108"/>
                  </a:cubicBezTo>
                  <a:cubicBezTo>
                    <a:pt x="8573" y="7287"/>
                    <a:pt x="8288" y="7489"/>
                    <a:pt x="8109" y="7584"/>
                  </a:cubicBezTo>
                  <a:cubicBezTo>
                    <a:pt x="8026" y="7620"/>
                    <a:pt x="7990" y="7727"/>
                    <a:pt x="8038" y="7799"/>
                  </a:cubicBezTo>
                  <a:cubicBezTo>
                    <a:pt x="8061" y="7858"/>
                    <a:pt x="8121" y="7894"/>
                    <a:pt x="8204" y="7894"/>
                  </a:cubicBezTo>
                  <a:lnTo>
                    <a:pt x="9740" y="7894"/>
                  </a:lnTo>
                  <a:cubicBezTo>
                    <a:pt x="9824" y="7894"/>
                    <a:pt x="9883" y="7953"/>
                    <a:pt x="9883" y="8025"/>
                  </a:cubicBezTo>
                  <a:lnTo>
                    <a:pt x="9883" y="8037"/>
                  </a:lnTo>
                  <a:cubicBezTo>
                    <a:pt x="9883" y="8120"/>
                    <a:pt x="9824" y="8180"/>
                    <a:pt x="9740" y="8180"/>
                  </a:cubicBezTo>
                  <a:lnTo>
                    <a:pt x="8335" y="8180"/>
                  </a:lnTo>
                  <a:cubicBezTo>
                    <a:pt x="8240" y="8180"/>
                    <a:pt x="8169" y="8251"/>
                    <a:pt x="8169" y="8334"/>
                  </a:cubicBezTo>
                  <a:cubicBezTo>
                    <a:pt x="8169" y="8430"/>
                    <a:pt x="8240" y="8501"/>
                    <a:pt x="8335" y="8501"/>
                  </a:cubicBezTo>
                  <a:lnTo>
                    <a:pt x="10026" y="8501"/>
                  </a:lnTo>
                  <a:cubicBezTo>
                    <a:pt x="10034" y="8500"/>
                    <a:pt x="10043" y="8499"/>
                    <a:pt x="10051" y="8499"/>
                  </a:cubicBezTo>
                  <a:cubicBezTo>
                    <a:pt x="10121" y="8499"/>
                    <a:pt x="10169" y="8545"/>
                    <a:pt x="10169" y="8620"/>
                  </a:cubicBezTo>
                  <a:cubicBezTo>
                    <a:pt x="10169" y="8692"/>
                    <a:pt x="10097" y="8751"/>
                    <a:pt x="10026" y="8751"/>
                  </a:cubicBezTo>
                  <a:lnTo>
                    <a:pt x="8311" y="8751"/>
                  </a:lnTo>
                  <a:cubicBezTo>
                    <a:pt x="8228" y="8751"/>
                    <a:pt x="8157" y="8834"/>
                    <a:pt x="8157" y="8918"/>
                  </a:cubicBezTo>
                  <a:cubicBezTo>
                    <a:pt x="8157" y="9013"/>
                    <a:pt x="8228" y="9084"/>
                    <a:pt x="8311" y="9084"/>
                  </a:cubicBezTo>
                  <a:lnTo>
                    <a:pt x="9776" y="9084"/>
                  </a:lnTo>
                  <a:cubicBezTo>
                    <a:pt x="9835" y="9096"/>
                    <a:pt x="9883" y="9144"/>
                    <a:pt x="9883" y="9204"/>
                  </a:cubicBezTo>
                  <a:lnTo>
                    <a:pt x="9883" y="9215"/>
                  </a:lnTo>
                  <a:cubicBezTo>
                    <a:pt x="9883" y="9287"/>
                    <a:pt x="9824" y="9346"/>
                    <a:pt x="9752" y="9346"/>
                  </a:cubicBezTo>
                  <a:lnTo>
                    <a:pt x="8323" y="9346"/>
                  </a:lnTo>
                  <a:cubicBezTo>
                    <a:pt x="8228" y="9346"/>
                    <a:pt x="8157" y="9430"/>
                    <a:pt x="8157" y="9513"/>
                  </a:cubicBezTo>
                  <a:cubicBezTo>
                    <a:pt x="8157" y="9608"/>
                    <a:pt x="8228" y="9680"/>
                    <a:pt x="8323" y="9680"/>
                  </a:cubicBezTo>
                  <a:lnTo>
                    <a:pt x="9038" y="9680"/>
                  </a:lnTo>
                  <a:cubicBezTo>
                    <a:pt x="9109" y="9680"/>
                    <a:pt x="9169" y="9739"/>
                    <a:pt x="9169" y="9811"/>
                  </a:cubicBezTo>
                  <a:lnTo>
                    <a:pt x="9169" y="9823"/>
                  </a:lnTo>
                  <a:cubicBezTo>
                    <a:pt x="9169" y="9906"/>
                    <a:pt x="9109" y="9966"/>
                    <a:pt x="9038" y="9966"/>
                  </a:cubicBezTo>
                  <a:lnTo>
                    <a:pt x="8181" y="9966"/>
                  </a:lnTo>
                  <a:cubicBezTo>
                    <a:pt x="8151" y="9967"/>
                    <a:pt x="8120" y="9967"/>
                    <a:pt x="8088" y="9967"/>
                  </a:cubicBezTo>
                  <a:cubicBezTo>
                    <a:pt x="7740" y="9967"/>
                    <a:pt x="7288" y="9907"/>
                    <a:pt x="7026" y="9787"/>
                  </a:cubicBezTo>
                  <a:lnTo>
                    <a:pt x="7014" y="9763"/>
                  </a:lnTo>
                  <a:cubicBezTo>
                    <a:pt x="6978" y="9727"/>
                    <a:pt x="6930" y="9704"/>
                    <a:pt x="6895" y="9704"/>
                  </a:cubicBezTo>
                  <a:cubicBezTo>
                    <a:pt x="6871" y="9692"/>
                    <a:pt x="6859" y="9680"/>
                    <a:pt x="6847" y="9644"/>
                  </a:cubicBezTo>
                  <a:cubicBezTo>
                    <a:pt x="6811" y="9608"/>
                    <a:pt x="6752" y="9573"/>
                    <a:pt x="6692" y="9573"/>
                  </a:cubicBezTo>
                  <a:lnTo>
                    <a:pt x="6097" y="9573"/>
                  </a:lnTo>
                  <a:lnTo>
                    <a:pt x="6097" y="7977"/>
                  </a:lnTo>
                  <a:lnTo>
                    <a:pt x="6502" y="7977"/>
                  </a:lnTo>
                  <a:cubicBezTo>
                    <a:pt x="6561" y="7977"/>
                    <a:pt x="6609" y="7953"/>
                    <a:pt x="6633" y="7918"/>
                  </a:cubicBezTo>
                  <a:cubicBezTo>
                    <a:pt x="6990" y="7453"/>
                    <a:pt x="7192" y="7418"/>
                    <a:pt x="7430" y="7370"/>
                  </a:cubicBezTo>
                  <a:cubicBezTo>
                    <a:pt x="7609" y="7334"/>
                    <a:pt x="7811" y="7299"/>
                    <a:pt x="8097" y="7108"/>
                  </a:cubicBezTo>
                  <a:cubicBezTo>
                    <a:pt x="8274" y="6972"/>
                    <a:pt x="8407" y="6933"/>
                    <a:pt x="8490" y="6933"/>
                  </a:cubicBezTo>
                  <a:close/>
                  <a:moveTo>
                    <a:pt x="2501" y="6132"/>
                  </a:moveTo>
                  <a:lnTo>
                    <a:pt x="2501" y="6537"/>
                  </a:lnTo>
                  <a:cubicBezTo>
                    <a:pt x="2501" y="6596"/>
                    <a:pt x="2525" y="6644"/>
                    <a:pt x="2561" y="6668"/>
                  </a:cubicBezTo>
                  <a:cubicBezTo>
                    <a:pt x="3025" y="7025"/>
                    <a:pt x="3061" y="7227"/>
                    <a:pt x="3108" y="7465"/>
                  </a:cubicBezTo>
                  <a:cubicBezTo>
                    <a:pt x="3120" y="7501"/>
                    <a:pt x="3120" y="7560"/>
                    <a:pt x="3144" y="7608"/>
                  </a:cubicBezTo>
                  <a:cubicBezTo>
                    <a:pt x="3168" y="7763"/>
                    <a:pt x="3228" y="7918"/>
                    <a:pt x="3382" y="8120"/>
                  </a:cubicBezTo>
                  <a:cubicBezTo>
                    <a:pt x="3597" y="8382"/>
                    <a:pt x="3585" y="8537"/>
                    <a:pt x="3561" y="8596"/>
                  </a:cubicBezTo>
                  <a:cubicBezTo>
                    <a:pt x="3501" y="8632"/>
                    <a:pt x="3442" y="8632"/>
                    <a:pt x="3406" y="8632"/>
                  </a:cubicBezTo>
                  <a:cubicBezTo>
                    <a:pt x="3228" y="8596"/>
                    <a:pt x="3025" y="8311"/>
                    <a:pt x="2930" y="8132"/>
                  </a:cubicBezTo>
                  <a:cubicBezTo>
                    <a:pt x="2896" y="8064"/>
                    <a:pt x="2838" y="8033"/>
                    <a:pt x="2778" y="8033"/>
                  </a:cubicBezTo>
                  <a:cubicBezTo>
                    <a:pt x="2753" y="8033"/>
                    <a:pt x="2728" y="8038"/>
                    <a:pt x="2704" y="8049"/>
                  </a:cubicBezTo>
                  <a:cubicBezTo>
                    <a:pt x="2644" y="8084"/>
                    <a:pt x="2620" y="8144"/>
                    <a:pt x="2620" y="8215"/>
                  </a:cubicBezTo>
                  <a:lnTo>
                    <a:pt x="2620" y="8239"/>
                  </a:lnTo>
                  <a:lnTo>
                    <a:pt x="2620" y="8918"/>
                  </a:lnTo>
                  <a:lnTo>
                    <a:pt x="2620" y="9751"/>
                  </a:lnTo>
                  <a:lnTo>
                    <a:pt x="2620" y="9763"/>
                  </a:lnTo>
                  <a:cubicBezTo>
                    <a:pt x="2620" y="9846"/>
                    <a:pt x="2561" y="9906"/>
                    <a:pt x="2489" y="9906"/>
                  </a:cubicBezTo>
                  <a:lnTo>
                    <a:pt x="2466" y="9906"/>
                  </a:lnTo>
                  <a:cubicBezTo>
                    <a:pt x="2394" y="9906"/>
                    <a:pt x="2335" y="9846"/>
                    <a:pt x="2335" y="9763"/>
                  </a:cubicBezTo>
                  <a:lnTo>
                    <a:pt x="2335" y="8358"/>
                  </a:lnTo>
                  <a:cubicBezTo>
                    <a:pt x="2335" y="8263"/>
                    <a:pt x="2263" y="8191"/>
                    <a:pt x="2168" y="8191"/>
                  </a:cubicBezTo>
                  <a:cubicBezTo>
                    <a:pt x="2085" y="8191"/>
                    <a:pt x="2013" y="8263"/>
                    <a:pt x="2013" y="8358"/>
                  </a:cubicBezTo>
                  <a:lnTo>
                    <a:pt x="2013" y="9763"/>
                  </a:lnTo>
                  <a:lnTo>
                    <a:pt x="2013" y="10049"/>
                  </a:lnTo>
                  <a:cubicBezTo>
                    <a:pt x="2013" y="10120"/>
                    <a:pt x="1954" y="10180"/>
                    <a:pt x="1870" y="10180"/>
                  </a:cubicBezTo>
                  <a:lnTo>
                    <a:pt x="1858" y="10180"/>
                  </a:lnTo>
                  <a:cubicBezTo>
                    <a:pt x="1787" y="10180"/>
                    <a:pt x="1727" y="10120"/>
                    <a:pt x="1727" y="10049"/>
                  </a:cubicBezTo>
                  <a:lnTo>
                    <a:pt x="1727" y="9811"/>
                  </a:lnTo>
                  <a:lnTo>
                    <a:pt x="1727" y="9763"/>
                  </a:lnTo>
                  <a:lnTo>
                    <a:pt x="1727" y="9394"/>
                  </a:lnTo>
                  <a:lnTo>
                    <a:pt x="1727" y="9370"/>
                  </a:lnTo>
                  <a:lnTo>
                    <a:pt x="1727" y="8334"/>
                  </a:lnTo>
                  <a:cubicBezTo>
                    <a:pt x="1727" y="8251"/>
                    <a:pt x="1656" y="8180"/>
                    <a:pt x="1561" y="8180"/>
                  </a:cubicBezTo>
                  <a:cubicBezTo>
                    <a:pt x="1477" y="8180"/>
                    <a:pt x="1394" y="8251"/>
                    <a:pt x="1394" y="8334"/>
                  </a:cubicBezTo>
                  <a:lnTo>
                    <a:pt x="1394" y="9489"/>
                  </a:lnTo>
                  <a:lnTo>
                    <a:pt x="1394" y="9513"/>
                  </a:lnTo>
                  <a:lnTo>
                    <a:pt x="1394" y="9549"/>
                  </a:lnTo>
                  <a:lnTo>
                    <a:pt x="1394" y="9799"/>
                  </a:lnTo>
                  <a:cubicBezTo>
                    <a:pt x="1382" y="9858"/>
                    <a:pt x="1334" y="9906"/>
                    <a:pt x="1275" y="9906"/>
                  </a:cubicBezTo>
                  <a:lnTo>
                    <a:pt x="1263" y="9906"/>
                  </a:lnTo>
                  <a:cubicBezTo>
                    <a:pt x="1192" y="9906"/>
                    <a:pt x="1132" y="9846"/>
                    <a:pt x="1132" y="9763"/>
                  </a:cubicBezTo>
                  <a:lnTo>
                    <a:pt x="1132" y="9168"/>
                  </a:lnTo>
                  <a:lnTo>
                    <a:pt x="1132" y="9049"/>
                  </a:lnTo>
                  <a:lnTo>
                    <a:pt x="1132" y="8334"/>
                  </a:lnTo>
                  <a:cubicBezTo>
                    <a:pt x="1132" y="8251"/>
                    <a:pt x="1061" y="8180"/>
                    <a:pt x="965" y="8180"/>
                  </a:cubicBezTo>
                  <a:cubicBezTo>
                    <a:pt x="882" y="8180"/>
                    <a:pt x="799" y="8251"/>
                    <a:pt x="799" y="8334"/>
                  </a:cubicBezTo>
                  <a:lnTo>
                    <a:pt x="799" y="9049"/>
                  </a:lnTo>
                  <a:cubicBezTo>
                    <a:pt x="799" y="9132"/>
                    <a:pt x="739" y="9192"/>
                    <a:pt x="668" y="9192"/>
                  </a:cubicBezTo>
                  <a:lnTo>
                    <a:pt x="656" y="9192"/>
                  </a:lnTo>
                  <a:cubicBezTo>
                    <a:pt x="584" y="9192"/>
                    <a:pt x="525" y="9132"/>
                    <a:pt x="525" y="9049"/>
                  </a:cubicBezTo>
                  <a:lnTo>
                    <a:pt x="525" y="8203"/>
                  </a:lnTo>
                  <a:cubicBezTo>
                    <a:pt x="501" y="7739"/>
                    <a:pt x="608" y="7013"/>
                    <a:pt x="834" y="6882"/>
                  </a:cubicBezTo>
                  <a:cubicBezTo>
                    <a:pt x="882" y="6846"/>
                    <a:pt x="906" y="6787"/>
                    <a:pt x="906" y="6727"/>
                  </a:cubicBezTo>
                  <a:lnTo>
                    <a:pt x="906" y="6132"/>
                  </a:lnTo>
                  <a:close/>
                  <a:moveTo>
                    <a:pt x="8621" y="0"/>
                  </a:moveTo>
                  <a:cubicBezTo>
                    <a:pt x="8407" y="0"/>
                    <a:pt x="8240" y="143"/>
                    <a:pt x="8181" y="321"/>
                  </a:cubicBezTo>
                  <a:cubicBezTo>
                    <a:pt x="8145" y="298"/>
                    <a:pt x="8085" y="286"/>
                    <a:pt x="8038" y="286"/>
                  </a:cubicBezTo>
                  <a:lnTo>
                    <a:pt x="8026" y="286"/>
                  </a:lnTo>
                  <a:cubicBezTo>
                    <a:pt x="7942" y="286"/>
                    <a:pt x="7859" y="298"/>
                    <a:pt x="7800" y="345"/>
                  </a:cubicBezTo>
                  <a:lnTo>
                    <a:pt x="4549" y="345"/>
                  </a:lnTo>
                  <a:cubicBezTo>
                    <a:pt x="4466" y="345"/>
                    <a:pt x="4394" y="417"/>
                    <a:pt x="4394" y="512"/>
                  </a:cubicBezTo>
                  <a:lnTo>
                    <a:pt x="4394" y="619"/>
                  </a:lnTo>
                  <a:lnTo>
                    <a:pt x="3870" y="619"/>
                  </a:lnTo>
                  <a:cubicBezTo>
                    <a:pt x="3704" y="441"/>
                    <a:pt x="3418" y="321"/>
                    <a:pt x="2977" y="262"/>
                  </a:cubicBezTo>
                  <a:cubicBezTo>
                    <a:pt x="2632" y="214"/>
                    <a:pt x="2335" y="214"/>
                    <a:pt x="2311" y="214"/>
                  </a:cubicBezTo>
                  <a:lnTo>
                    <a:pt x="1453" y="214"/>
                  </a:lnTo>
                  <a:cubicBezTo>
                    <a:pt x="1203" y="214"/>
                    <a:pt x="1001" y="417"/>
                    <a:pt x="1001" y="679"/>
                  </a:cubicBezTo>
                  <a:lnTo>
                    <a:pt x="1001" y="691"/>
                  </a:lnTo>
                  <a:cubicBezTo>
                    <a:pt x="1001" y="738"/>
                    <a:pt x="1001" y="774"/>
                    <a:pt x="1013" y="822"/>
                  </a:cubicBezTo>
                  <a:lnTo>
                    <a:pt x="739" y="822"/>
                  </a:lnTo>
                  <a:cubicBezTo>
                    <a:pt x="489" y="822"/>
                    <a:pt x="287" y="1036"/>
                    <a:pt x="287" y="1286"/>
                  </a:cubicBezTo>
                  <a:lnTo>
                    <a:pt x="287" y="1298"/>
                  </a:lnTo>
                  <a:cubicBezTo>
                    <a:pt x="287" y="1357"/>
                    <a:pt x="299" y="1405"/>
                    <a:pt x="310" y="1453"/>
                  </a:cubicBezTo>
                  <a:cubicBezTo>
                    <a:pt x="132" y="1512"/>
                    <a:pt x="1" y="1691"/>
                    <a:pt x="1" y="1881"/>
                  </a:cubicBezTo>
                  <a:lnTo>
                    <a:pt x="1" y="1893"/>
                  </a:lnTo>
                  <a:cubicBezTo>
                    <a:pt x="1" y="2107"/>
                    <a:pt x="132" y="2262"/>
                    <a:pt x="310" y="2322"/>
                  </a:cubicBezTo>
                  <a:cubicBezTo>
                    <a:pt x="299" y="2369"/>
                    <a:pt x="287" y="2429"/>
                    <a:pt x="287" y="2477"/>
                  </a:cubicBezTo>
                  <a:lnTo>
                    <a:pt x="287" y="2488"/>
                  </a:lnTo>
                  <a:cubicBezTo>
                    <a:pt x="287" y="2560"/>
                    <a:pt x="299" y="2655"/>
                    <a:pt x="346" y="2715"/>
                  </a:cubicBezTo>
                  <a:lnTo>
                    <a:pt x="346" y="5953"/>
                  </a:lnTo>
                  <a:cubicBezTo>
                    <a:pt x="346" y="6048"/>
                    <a:pt x="418" y="6120"/>
                    <a:pt x="501" y="6120"/>
                  </a:cubicBezTo>
                  <a:lnTo>
                    <a:pt x="608" y="6120"/>
                  </a:lnTo>
                  <a:lnTo>
                    <a:pt x="608" y="6644"/>
                  </a:lnTo>
                  <a:cubicBezTo>
                    <a:pt x="430" y="6810"/>
                    <a:pt x="310" y="7084"/>
                    <a:pt x="251" y="7537"/>
                  </a:cubicBezTo>
                  <a:cubicBezTo>
                    <a:pt x="203" y="7882"/>
                    <a:pt x="203" y="8180"/>
                    <a:pt x="203" y="8203"/>
                  </a:cubicBezTo>
                  <a:lnTo>
                    <a:pt x="203" y="9049"/>
                  </a:lnTo>
                  <a:cubicBezTo>
                    <a:pt x="203" y="9311"/>
                    <a:pt x="418" y="9513"/>
                    <a:pt x="668" y="9513"/>
                  </a:cubicBezTo>
                  <a:lnTo>
                    <a:pt x="680" y="9513"/>
                  </a:lnTo>
                  <a:cubicBezTo>
                    <a:pt x="727" y="9513"/>
                    <a:pt x="775" y="9513"/>
                    <a:pt x="822" y="9501"/>
                  </a:cubicBezTo>
                  <a:lnTo>
                    <a:pt x="822" y="9763"/>
                  </a:lnTo>
                  <a:cubicBezTo>
                    <a:pt x="822" y="10025"/>
                    <a:pt x="1025" y="10227"/>
                    <a:pt x="1275" y="10227"/>
                  </a:cubicBezTo>
                  <a:lnTo>
                    <a:pt x="1299" y="10227"/>
                  </a:lnTo>
                  <a:cubicBezTo>
                    <a:pt x="1358" y="10227"/>
                    <a:pt x="1394" y="10216"/>
                    <a:pt x="1442" y="10204"/>
                  </a:cubicBezTo>
                  <a:cubicBezTo>
                    <a:pt x="1501" y="10382"/>
                    <a:pt x="1680" y="10513"/>
                    <a:pt x="1870" y="10513"/>
                  </a:cubicBezTo>
                  <a:lnTo>
                    <a:pt x="1894" y="10513"/>
                  </a:lnTo>
                  <a:cubicBezTo>
                    <a:pt x="2096" y="10513"/>
                    <a:pt x="2263" y="10382"/>
                    <a:pt x="2323" y="10204"/>
                  </a:cubicBezTo>
                  <a:cubicBezTo>
                    <a:pt x="2370" y="10216"/>
                    <a:pt x="2430" y="10227"/>
                    <a:pt x="2466" y="10227"/>
                  </a:cubicBezTo>
                  <a:lnTo>
                    <a:pt x="2489" y="10227"/>
                  </a:lnTo>
                  <a:cubicBezTo>
                    <a:pt x="2561" y="10227"/>
                    <a:pt x="2644" y="10216"/>
                    <a:pt x="2704" y="10168"/>
                  </a:cubicBezTo>
                  <a:lnTo>
                    <a:pt x="3323" y="10168"/>
                  </a:lnTo>
                  <a:cubicBezTo>
                    <a:pt x="3406" y="10168"/>
                    <a:pt x="3478" y="10096"/>
                    <a:pt x="3478" y="10001"/>
                  </a:cubicBezTo>
                  <a:cubicBezTo>
                    <a:pt x="3478" y="9918"/>
                    <a:pt x="3406" y="9846"/>
                    <a:pt x="3323" y="9846"/>
                  </a:cubicBezTo>
                  <a:lnTo>
                    <a:pt x="2942" y="9846"/>
                  </a:lnTo>
                  <a:lnTo>
                    <a:pt x="2942" y="9763"/>
                  </a:lnTo>
                  <a:lnTo>
                    <a:pt x="2942" y="9751"/>
                  </a:lnTo>
                  <a:lnTo>
                    <a:pt x="2942" y="8918"/>
                  </a:lnTo>
                  <a:lnTo>
                    <a:pt x="2942" y="8727"/>
                  </a:lnTo>
                  <a:cubicBezTo>
                    <a:pt x="3049" y="8834"/>
                    <a:pt x="3180" y="8930"/>
                    <a:pt x="3335" y="8965"/>
                  </a:cubicBezTo>
                  <a:cubicBezTo>
                    <a:pt x="3358" y="8977"/>
                    <a:pt x="3406" y="8977"/>
                    <a:pt x="3442" y="8977"/>
                  </a:cubicBezTo>
                  <a:cubicBezTo>
                    <a:pt x="3561" y="8977"/>
                    <a:pt x="3656" y="8930"/>
                    <a:pt x="3763" y="8858"/>
                  </a:cubicBezTo>
                  <a:cubicBezTo>
                    <a:pt x="3775" y="8846"/>
                    <a:pt x="4120" y="8549"/>
                    <a:pt x="3680" y="7941"/>
                  </a:cubicBezTo>
                  <a:cubicBezTo>
                    <a:pt x="3632" y="7882"/>
                    <a:pt x="3585" y="7822"/>
                    <a:pt x="3573" y="7763"/>
                  </a:cubicBezTo>
                  <a:lnTo>
                    <a:pt x="5061" y="7763"/>
                  </a:lnTo>
                  <a:lnTo>
                    <a:pt x="5061" y="9858"/>
                  </a:lnTo>
                  <a:lnTo>
                    <a:pt x="3835" y="9858"/>
                  </a:lnTo>
                  <a:cubicBezTo>
                    <a:pt x="3751" y="9858"/>
                    <a:pt x="3680" y="9930"/>
                    <a:pt x="3680" y="10025"/>
                  </a:cubicBezTo>
                  <a:cubicBezTo>
                    <a:pt x="3680" y="10108"/>
                    <a:pt x="3751" y="10180"/>
                    <a:pt x="3835" y="10180"/>
                  </a:cubicBezTo>
                  <a:lnTo>
                    <a:pt x="5966" y="10180"/>
                  </a:lnTo>
                  <a:cubicBezTo>
                    <a:pt x="6061" y="10180"/>
                    <a:pt x="6133" y="10108"/>
                    <a:pt x="6133" y="10025"/>
                  </a:cubicBezTo>
                  <a:lnTo>
                    <a:pt x="6133" y="9918"/>
                  </a:lnTo>
                  <a:lnTo>
                    <a:pt x="6657" y="9918"/>
                  </a:lnTo>
                  <a:cubicBezTo>
                    <a:pt x="6811" y="10096"/>
                    <a:pt x="7097" y="10216"/>
                    <a:pt x="7549" y="10275"/>
                  </a:cubicBezTo>
                  <a:cubicBezTo>
                    <a:pt x="7811" y="10323"/>
                    <a:pt x="8061" y="10323"/>
                    <a:pt x="8169" y="10323"/>
                  </a:cubicBezTo>
                  <a:lnTo>
                    <a:pt x="9062" y="10323"/>
                  </a:lnTo>
                  <a:cubicBezTo>
                    <a:pt x="9312" y="10323"/>
                    <a:pt x="9526" y="10108"/>
                    <a:pt x="9526" y="9858"/>
                  </a:cubicBezTo>
                  <a:lnTo>
                    <a:pt x="9526" y="9846"/>
                  </a:lnTo>
                  <a:cubicBezTo>
                    <a:pt x="9526" y="9799"/>
                    <a:pt x="9526" y="9751"/>
                    <a:pt x="9514" y="9704"/>
                  </a:cubicBezTo>
                  <a:lnTo>
                    <a:pt x="9776" y="9704"/>
                  </a:lnTo>
                  <a:cubicBezTo>
                    <a:pt x="10026" y="9704"/>
                    <a:pt x="10240" y="9501"/>
                    <a:pt x="10240" y="9251"/>
                  </a:cubicBezTo>
                  <a:lnTo>
                    <a:pt x="10240" y="9227"/>
                  </a:lnTo>
                  <a:cubicBezTo>
                    <a:pt x="10240" y="9168"/>
                    <a:pt x="10228" y="9132"/>
                    <a:pt x="10205" y="9084"/>
                  </a:cubicBezTo>
                  <a:cubicBezTo>
                    <a:pt x="10383" y="9025"/>
                    <a:pt x="10514" y="8846"/>
                    <a:pt x="10514" y="8656"/>
                  </a:cubicBezTo>
                  <a:lnTo>
                    <a:pt x="10514" y="8632"/>
                  </a:lnTo>
                  <a:cubicBezTo>
                    <a:pt x="10502" y="8418"/>
                    <a:pt x="10371" y="8239"/>
                    <a:pt x="10193" y="8180"/>
                  </a:cubicBezTo>
                  <a:cubicBezTo>
                    <a:pt x="10205" y="8132"/>
                    <a:pt x="10228" y="8072"/>
                    <a:pt x="10228" y="8025"/>
                  </a:cubicBezTo>
                  <a:lnTo>
                    <a:pt x="10228" y="8013"/>
                  </a:lnTo>
                  <a:cubicBezTo>
                    <a:pt x="10228" y="7941"/>
                    <a:pt x="10205" y="7846"/>
                    <a:pt x="10169" y="7787"/>
                  </a:cubicBezTo>
                  <a:lnTo>
                    <a:pt x="10169" y="6263"/>
                  </a:lnTo>
                  <a:cubicBezTo>
                    <a:pt x="10169" y="6179"/>
                    <a:pt x="10086" y="6108"/>
                    <a:pt x="10002" y="6108"/>
                  </a:cubicBezTo>
                  <a:cubicBezTo>
                    <a:pt x="9907" y="6108"/>
                    <a:pt x="9835" y="6179"/>
                    <a:pt x="9835" y="6263"/>
                  </a:cubicBezTo>
                  <a:lnTo>
                    <a:pt x="9835" y="7560"/>
                  </a:lnTo>
                  <a:lnTo>
                    <a:pt x="8716" y="7560"/>
                  </a:lnTo>
                  <a:cubicBezTo>
                    <a:pt x="8823" y="7453"/>
                    <a:pt x="8931" y="7322"/>
                    <a:pt x="8954" y="7179"/>
                  </a:cubicBezTo>
                  <a:cubicBezTo>
                    <a:pt x="8990" y="7025"/>
                    <a:pt x="8954" y="6858"/>
                    <a:pt x="8835" y="6751"/>
                  </a:cubicBezTo>
                  <a:cubicBezTo>
                    <a:pt x="8828" y="6736"/>
                    <a:pt x="8715" y="6608"/>
                    <a:pt x="8492" y="6608"/>
                  </a:cubicBezTo>
                  <a:cubicBezTo>
                    <a:pt x="8347" y="6608"/>
                    <a:pt x="8157" y="6661"/>
                    <a:pt x="7919" y="6834"/>
                  </a:cubicBezTo>
                  <a:cubicBezTo>
                    <a:pt x="7859" y="6882"/>
                    <a:pt x="7800" y="6929"/>
                    <a:pt x="7740" y="6941"/>
                  </a:cubicBezTo>
                  <a:lnTo>
                    <a:pt x="7740" y="5453"/>
                  </a:lnTo>
                  <a:lnTo>
                    <a:pt x="9835" y="5453"/>
                  </a:lnTo>
                  <a:lnTo>
                    <a:pt x="9835" y="5703"/>
                  </a:lnTo>
                  <a:cubicBezTo>
                    <a:pt x="9835" y="5798"/>
                    <a:pt x="9907" y="5870"/>
                    <a:pt x="10002" y="5870"/>
                  </a:cubicBezTo>
                  <a:cubicBezTo>
                    <a:pt x="10086" y="5870"/>
                    <a:pt x="10169" y="5798"/>
                    <a:pt x="10169" y="5703"/>
                  </a:cubicBezTo>
                  <a:lnTo>
                    <a:pt x="10169" y="4560"/>
                  </a:lnTo>
                  <a:cubicBezTo>
                    <a:pt x="10169" y="4465"/>
                    <a:pt x="10086" y="4393"/>
                    <a:pt x="10002" y="4393"/>
                  </a:cubicBezTo>
                  <a:lnTo>
                    <a:pt x="9895" y="4393"/>
                  </a:lnTo>
                  <a:lnTo>
                    <a:pt x="9895" y="3870"/>
                  </a:lnTo>
                  <a:cubicBezTo>
                    <a:pt x="10074" y="3715"/>
                    <a:pt x="10193" y="3429"/>
                    <a:pt x="10252" y="2977"/>
                  </a:cubicBezTo>
                  <a:cubicBezTo>
                    <a:pt x="10300" y="2643"/>
                    <a:pt x="10300" y="2346"/>
                    <a:pt x="10300" y="2310"/>
                  </a:cubicBezTo>
                  <a:lnTo>
                    <a:pt x="10300" y="1464"/>
                  </a:lnTo>
                  <a:cubicBezTo>
                    <a:pt x="10300" y="1203"/>
                    <a:pt x="10086" y="1000"/>
                    <a:pt x="9835" y="1000"/>
                  </a:cubicBezTo>
                  <a:lnTo>
                    <a:pt x="9824" y="1000"/>
                  </a:lnTo>
                  <a:cubicBezTo>
                    <a:pt x="9776" y="1000"/>
                    <a:pt x="9728" y="1000"/>
                    <a:pt x="9693" y="1012"/>
                  </a:cubicBezTo>
                  <a:lnTo>
                    <a:pt x="9693" y="750"/>
                  </a:lnTo>
                  <a:cubicBezTo>
                    <a:pt x="9693" y="500"/>
                    <a:pt x="9478" y="286"/>
                    <a:pt x="9228" y="286"/>
                  </a:cubicBezTo>
                  <a:lnTo>
                    <a:pt x="9216" y="286"/>
                  </a:lnTo>
                  <a:cubicBezTo>
                    <a:pt x="9157" y="286"/>
                    <a:pt x="9109" y="298"/>
                    <a:pt x="9062" y="321"/>
                  </a:cubicBezTo>
                  <a:cubicBezTo>
                    <a:pt x="9002" y="143"/>
                    <a:pt x="8823" y="0"/>
                    <a:pt x="86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80"/>
            <p:cNvSpPr/>
            <p:nvPr/>
          </p:nvSpPr>
          <p:spPr>
            <a:xfrm>
              <a:off x="8116024" y="3221804"/>
              <a:ext cx="14036" cy="10280"/>
            </a:xfrm>
            <a:custGeom>
              <a:avLst/>
              <a:gdLst/>
              <a:ahLst/>
              <a:cxnLst/>
              <a:rect l="l" t="t" r="r" b="b"/>
              <a:pathLst>
                <a:path w="441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274" y="322"/>
                  </a:lnTo>
                  <a:cubicBezTo>
                    <a:pt x="369" y="322"/>
                    <a:pt x="441" y="251"/>
                    <a:pt x="441" y="167"/>
                  </a:cubicBezTo>
                  <a:cubicBezTo>
                    <a:pt x="441" y="72"/>
                    <a:pt x="369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80"/>
            <p:cNvSpPr/>
            <p:nvPr/>
          </p:nvSpPr>
          <p:spPr>
            <a:xfrm>
              <a:off x="8097818" y="3221804"/>
              <a:ext cx="14068" cy="10280"/>
            </a:xfrm>
            <a:custGeom>
              <a:avLst/>
              <a:gdLst/>
              <a:ahLst/>
              <a:cxnLst/>
              <a:rect l="l" t="t" r="r" b="b"/>
              <a:pathLst>
                <a:path w="442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87" y="322"/>
                  </a:lnTo>
                  <a:cubicBezTo>
                    <a:pt x="370" y="322"/>
                    <a:pt x="441" y="251"/>
                    <a:pt x="441" y="167"/>
                  </a:cubicBezTo>
                  <a:cubicBezTo>
                    <a:pt x="441" y="72"/>
                    <a:pt x="370" y="1"/>
                    <a:pt x="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0"/>
            <p:cNvSpPr/>
            <p:nvPr/>
          </p:nvSpPr>
          <p:spPr>
            <a:xfrm>
              <a:off x="8156190" y="2951621"/>
              <a:ext cx="14036" cy="10630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6" y="334"/>
                  </a:lnTo>
                  <a:cubicBezTo>
                    <a:pt x="369" y="334"/>
                    <a:pt x="441" y="262"/>
                    <a:pt x="441" y="167"/>
                  </a:cubicBezTo>
                  <a:cubicBezTo>
                    <a:pt x="441" y="72"/>
                    <a:pt x="369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0"/>
            <p:cNvSpPr/>
            <p:nvPr/>
          </p:nvSpPr>
          <p:spPr>
            <a:xfrm>
              <a:off x="8173982" y="2952385"/>
              <a:ext cx="14450" cy="10248"/>
            </a:xfrm>
            <a:custGeom>
              <a:avLst/>
              <a:gdLst/>
              <a:ahLst/>
              <a:cxnLst/>
              <a:rect l="l" t="t" r="r" b="b"/>
              <a:pathLst>
                <a:path w="4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287" y="322"/>
                  </a:lnTo>
                  <a:cubicBezTo>
                    <a:pt x="382" y="322"/>
                    <a:pt x="453" y="250"/>
                    <a:pt x="453" y="155"/>
                  </a:cubicBezTo>
                  <a:cubicBezTo>
                    <a:pt x="453" y="72"/>
                    <a:pt x="382" y="0"/>
                    <a:pt x="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4" name="Google Shape;12104;p80"/>
          <p:cNvGrpSpPr/>
          <p:nvPr/>
        </p:nvGrpSpPr>
        <p:grpSpPr>
          <a:xfrm>
            <a:off x="3091957" y="3199881"/>
            <a:ext cx="354717" cy="332757"/>
            <a:chOff x="3091957" y="3374131"/>
            <a:chExt cx="354717" cy="332757"/>
          </a:xfrm>
          <a:solidFill>
            <a:schemeClr val="tx1"/>
          </a:solidFill>
        </p:grpSpPr>
        <p:sp>
          <p:nvSpPr>
            <p:cNvPr id="12105" name="Google Shape;12105;p80"/>
            <p:cNvSpPr/>
            <p:nvPr/>
          </p:nvSpPr>
          <p:spPr>
            <a:xfrm>
              <a:off x="3091957" y="3374131"/>
              <a:ext cx="354717" cy="332757"/>
            </a:xfrm>
            <a:custGeom>
              <a:avLst/>
              <a:gdLst/>
              <a:ahLst/>
              <a:cxnLst/>
              <a:rect l="l" t="t" r="r" b="b"/>
              <a:pathLst>
                <a:path w="11145" h="10455" extrusionOk="0">
                  <a:moveTo>
                    <a:pt x="5882" y="358"/>
                  </a:moveTo>
                  <a:cubicBezTo>
                    <a:pt x="6251" y="358"/>
                    <a:pt x="6549" y="656"/>
                    <a:pt x="6549" y="1037"/>
                  </a:cubicBezTo>
                  <a:lnTo>
                    <a:pt x="6549" y="1430"/>
                  </a:lnTo>
                  <a:cubicBezTo>
                    <a:pt x="6549" y="1751"/>
                    <a:pt x="6799" y="2001"/>
                    <a:pt x="7108" y="2001"/>
                  </a:cubicBezTo>
                  <a:lnTo>
                    <a:pt x="7275" y="2001"/>
                  </a:lnTo>
                  <a:cubicBezTo>
                    <a:pt x="7394" y="2001"/>
                    <a:pt x="7489" y="2084"/>
                    <a:pt x="7489" y="2204"/>
                  </a:cubicBezTo>
                  <a:lnTo>
                    <a:pt x="7489" y="3311"/>
                  </a:lnTo>
                  <a:cubicBezTo>
                    <a:pt x="7489" y="3430"/>
                    <a:pt x="7394" y="3513"/>
                    <a:pt x="7275" y="3513"/>
                  </a:cubicBezTo>
                  <a:lnTo>
                    <a:pt x="3846" y="3513"/>
                  </a:lnTo>
                  <a:cubicBezTo>
                    <a:pt x="3727" y="3513"/>
                    <a:pt x="3632" y="3430"/>
                    <a:pt x="3632" y="3311"/>
                  </a:cubicBezTo>
                  <a:lnTo>
                    <a:pt x="3632" y="2204"/>
                  </a:lnTo>
                  <a:cubicBezTo>
                    <a:pt x="3632" y="2084"/>
                    <a:pt x="3727" y="2001"/>
                    <a:pt x="3846" y="2001"/>
                  </a:cubicBezTo>
                  <a:lnTo>
                    <a:pt x="4001" y="2001"/>
                  </a:lnTo>
                  <a:cubicBezTo>
                    <a:pt x="4322" y="2001"/>
                    <a:pt x="4572" y="1739"/>
                    <a:pt x="4572" y="1430"/>
                  </a:cubicBezTo>
                  <a:lnTo>
                    <a:pt x="4572" y="1037"/>
                  </a:lnTo>
                  <a:cubicBezTo>
                    <a:pt x="4572" y="656"/>
                    <a:pt x="4870" y="358"/>
                    <a:pt x="5239" y="358"/>
                  </a:cubicBezTo>
                  <a:close/>
                  <a:moveTo>
                    <a:pt x="10132" y="2477"/>
                  </a:moveTo>
                  <a:cubicBezTo>
                    <a:pt x="10478" y="2477"/>
                    <a:pt x="10764" y="2763"/>
                    <a:pt x="10764" y="3097"/>
                  </a:cubicBezTo>
                  <a:lnTo>
                    <a:pt x="10764" y="9466"/>
                  </a:lnTo>
                  <a:lnTo>
                    <a:pt x="10775" y="9466"/>
                  </a:lnTo>
                  <a:cubicBezTo>
                    <a:pt x="10775" y="9812"/>
                    <a:pt x="10490" y="10097"/>
                    <a:pt x="10156" y="10097"/>
                  </a:cubicBezTo>
                  <a:lnTo>
                    <a:pt x="965" y="10097"/>
                  </a:lnTo>
                  <a:cubicBezTo>
                    <a:pt x="631" y="10097"/>
                    <a:pt x="346" y="9812"/>
                    <a:pt x="346" y="9466"/>
                  </a:cubicBezTo>
                  <a:lnTo>
                    <a:pt x="346" y="3097"/>
                  </a:lnTo>
                  <a:cubicBezTo>
                    <a:pt x="346" y="2763"/>
                    <a:pt x="619" y="2477"/>
                    <a:pt x="965" y="2477"/>
                  </a:cubicBezTo>
                  <a:lnTo>
                    <a:pt x="3274" y="2477"/>
                  </a:lnTo>
                  <a:lnTo>
                    <a:pt x="3274" y="3061"/>
                  </a:lnTo>
                  <a:lnTo>
                    <a:pt x="1096" y="3061"/>
                  </a:lnTo>
                  <a:cubicBezTo>
                    <a:pt x="1000" y="3061"/>
                    <a:pt x="917" y="3132"/>
                    <a:pt x="917" y="3239"/>
                  </a:cubicBezTo>
                  <a:lnTo>
                    <a:pt x="917" y="9335"/>
                  </a:lnTo>
                  <a:cubicBezTo>
                    <a:pt x="917" y="9443"/>
                    <a:pt x="1000" y="9514"/>
                    <a:pt x="1096" y="9514"/>
                  </a:cubicBezTo>
                  <a:lnTo>
                    <a:pt x="7037" y="9514"/>
                  </a:lnTo>
                  <a:cubicBezTo>
                    <a:pt x="7144" y="9514"/>
                    <a:pt x="7215" y="9443"/>
                    <a:pt x="7215" y="9335"/>
                  </a:cubicBezTo>
                  <a:cubicBezTo>
                    <a:pt x="7215" y="9228"/>
                    <a:pt x="7144" y="9157"/>
                    <a:pt x="7037" y="9157"/>
                  </a:cubicBezTo>
                  <a:lnTo>
                    <a:pt x="1274" y="9157"/>
                  </a:lnTo>
                  <a:lnTo>
                    <a:pt x="1274" y="3418"/>
                  </a:lnTo>
                  <a:lnTo>
                    <a:pt x="3274" y="3418"/>
                  </a:lnTo>
                  <a:cubicBezTo>
                    <a:pt x="3322" y="3680"/>
                    <a:pt x="3560" y="3894"/>
                    <a:pt x="3822" y="3894"/>
                  </a:cubicBezTo>
                  <a:lnTo>
                    <a:pt x="7275" y="3894"/>
                  </a:lnTo>
                  <a:cubicBezTo>
                    <a:pt x="7561" y="3894"/>
                    <a:pt x="7787" y="3680"/>
                    <a:pt x="7835" y="3418"/>
                  </a:cubicBezTo>
                  <a:lnTo>
                    <a:pt x="9823" y="3418"/>
                  </a:lnTo>
                  <a:lnTo>
                    <a:pt x="9823" y="9157"/>
                  </a:lnTo>
                  <a:lnTo>
                    <a:pt x="7894" y="9157"/>
                  </a:lnTo>
                  <a:cubicBezTo>
                    <a:pt x="7787" y="9157"/>
                    <a:pt x="7704" y="9228"/>
                    <a:pt x="7704" y="9335"/>
                  </a:cubicBezTo>
                  <a:cubicBezTo>
                    <a:pt x="7704" y="9443"/>
                    <a:pt x="7787" y="9514"/>
                    <a:pt x="7894" y="9514"/>
                  </a:cubicBezTo>
                  <a:lnTo>
                    <a:pt x="10002" y="9514"/>
                  </a:lnTo>
                  <a:cubicBezTo>
                    <a:pt x="10109" y="9514"/>
                    <a:pt x="10180" y="9443"/>
                    <a:pt x="10180" y="9335"/>
                  </a:cubicBezTo>
                  <a:lnTo>
                    <a:pt x="10180" y="3239"/>
                  </a:lnTo>
                  <a:cubicBezTo>
                    <a:pt x="10180" y="3132"/>
                    <a:pt x="10109" y="3061"/>
                    <a:pt x="10002" y="3061"/>
                  </a:cubicBezTo>
                  <a:lnTo>
                    <a:pt x="7835" y="3061"/>
                  </a:lnTo>
                  <a:lnTo>
                    <a:pt x="7835" y="2477"/>
                  </a:lnTo>
                  <a:close/>
                  <a:moveTo>
                    <a:pt x="5239" y="1"/>
                  </a:moveTo>
                  <a:cubicBezTo>
                    <a:pt x="4679" y="1"/>
                    <a:pt x="4215" y="465"/>
                    <a:pt x="4215" y="1037"/>
                  </a:cubicBezTo>
                  <a:lnTo>
                    <a:pt x="4215" y="1430"/>
                  </a:lnTo>
                  <a:cubicBezTo>
                    <a:pt x="4215" y="1549"/>
                    <a:pt x="4120" y="1644"/>
                    <a:pt x="4001" y="1644"/>
                  </a:cubicBezTo>
                  <a:lnTo>
                    <a:pt x="3846" y="1644"/>
                  </a:lnTo>
                  <a:cubicBezTo>
                    <a:pt x="3560" y="1644"/>
                    <a:pt x="3334" y="1846"/>
                    <a:pt x="3286" y="2120"/>
                  </a:cubicBezTo>
                  <a:lnTo>
                    <a:pt x="977" y="2120"/>
                  </a:lnTo>
                  <a:cubicBezTo>
                    <a:pt x="441" y="2120"/>
                    <a:pt x="0" y="2561"/>
                    <a:pt x="0" y="3097"/>
                  </a:cubicBezTo>
                  <a:lnTo>
                    <a:pt x="0" y="9466"/>
                  </a:lnTo>
                  <a:cubicBezTo>
                    <a:pt x="0" y="10002"/>
                    <a:pt x="441" y="10455"/>
                    <a:pt x="977" y="10455"/>
                  </a:cubicBezTo>
                  <a:lnTo>
                    <a:pt x="10168" y="10455"/>
                  </a:lnTo>
                  <a:cubicBezTo>
                    <a:pt x="10704" y="10455"/>
                    <a:pt x="11145" y="10002"/>
                    <a:pt x="11145" y="9466"/>
                  </a:cubicBezTo>
                  <a:lnTo>
                    <a:pt x="11145" y="3097"/>
                  </a:lnTo>
                  <a:cubicBezTo>
                    <a:pt x="11133" y="2561"/>
                    <a:pt x="10692" y="2120"/>
                    <a:pt x="10156" y="2120"/>
                  </a:cubicBezTo>
                  <a:lnTo>
                    <a:pt x="7846" y="2120"/>
                  </a:lnTo>
                  <a:cubicBezTo>
                    <a:pt x="7799" y="1846"/>
                    <a:pt x="7561" y="1644"/>
                    <a:pt x="7299" y="1644"/>
                  </a:cubicBezTo>
                  <a:lnTo>
                    <a:pt x="7120" y="1644"/>
                  </a:lnTo>
                  <a:cubicBezTo>
                    <a:pt x="7001" y="1644"/>
                    <a:pt x="6906" y="1549"/>
                    <a:pt x="6906" y="1430"/>
                  </a:cubicBezTo>
                  <a:lnTo>
                    <a:pt x="6906" y="1037"/>
                  </a:lnTo>
                  <a:cubicBezTo>
                    <a:pt x="6906" y="465"/>
                    <a:pt x="6442" y="1"/>
                    <a:pt x="5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80"/>
            <p:cNvSpPr/>
            <p:nvPr/>
          </p:nvSpPr>
          <p:spPr>
            <a:xfrm>
              <a:off x="3248835" y="3434380"/>
              <a:ext cx="40580" cy="40962"/>
            </a:xfrm>
            <a:custGeom>
              <a:avLst/>
              <a:gdLst/>
              <a:ahLst/>
              <a:cxnLst/>
              <a:rect l="l" t="t" r="r" b="b"/>
              <a:pathLst>
                <a:path w="1275" h="1287" extrusionOk="0">
                  <a:moveTo>
                    <a:pt x="643" y="346"/>
                  </a:moveTo>
                  <a:cubicBezTo>
                    <a:pt x="798" y="346"/>
                    <a:pt x="941" y="477"/>
                    <a:pt x="941" y="644"/>
                  </a:cubicBezTo>
                  <a:cubicBezTo>
                    <a:pt x="941" y="811"/>
                    <a:pt x="798" y="942"/>
                    <a:pt x="643" y="942"/>
                  </a:cubicBezTo>
                  <a:cubicBezTo>
                    <a:pt x="477" y="942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74" y="1001"/>
                    <a:pt x="1274" y="644"/>
                  </a:cubicBezTo>
                  <a:cubicBezTo>
                    <a:pt x="1274" y="287"/>
                    <a:pt x="1001" y="1"/>
                    <a:pt x="6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0"/>
            <p:cNvSpPr/>
            <p:nvPr/>
          </p:nvSpPr>
          <p:spPr>
            <a:xfrm>
              <a:off x="3183270" y="3524197"/>
              <a:ext cx="181544" cy="115629"/>
            </a:xfrm>
            <a:custGeom>
              <a:avLst/>
              <a:gdLst/>
              <a:ahLst/>
              <a:cxnLst/>
              <a:rect l="l" t="t" r="r" b="b"/>
              <a:pathLst>
                <a:path w="5704" h="3633" extrusionOk="0">
                  <a:moveTo>
                    <a:pt x="822" y="2227"/>
                  </a:moveTo>
                  <a:cubicBezTo>
                    <a:pt x="1108" y="2227"/>
                    <a:pt x="1346" y="2465"/>
                    <a:pt x="1346" y="2751"/>
                  </a:cubicBezTo>
                  <a:cubicBezTo>
                    <a:pt x="1346" y="3025"/>
                    <a:pt x="1108" y="3263"/>
                    <a:pt x="822" y="3263"/>
                  </a:cubicBezTo>
                  <a:cubicBezTo>
                    <a:pt x="525" y="3263"/>
                    <a:pt x="298" y="3025"/>
                    <a:pt x="298" y="2751"/>
                  </a:cubicBezTo>
                  <a:cubicBezTo>
                    <a:pt x="298" y="2453"/>
                    <a:pt x="536" y="2227"/>
                    <a:pt x="822" y="2227"/>
                  </a:cubicBezTo>
                  <a:close/>
                  <a:moveTo>
                    <a:pt x="5275" y="1"/>
                  </a:moveTo>
                  <a:cubicBezTo>
                    <a:pt x="5275" y="1"/>
                    <a:pt x="5251" y="1"/>
                    <a:pt x="5251" y="25"/>
                  </a:cubicBezTo>
                  <a:lnTo>
                    <a:pt x="4775" y="263"/>
                  </a:lnTo>
                  <a:cubicBezTo>
                    <a:pt x="4692" y="298"/>
                    <a:pt x="4656" y="406"/>
                    <a:pt x="4704" y="501"/>
                  </a:cubicBezTo>
                  <a:cubicBezTo>
                    <a:pt x="4737" y="559"/>
                    <a:pt x="4798" y="594"/>
                    <a:pt x="4861" y="594"/>
                  </a:cubicBezTo>
                  <a:cubicBezTo>
                    <a:pt x="4889" y="594"/>
                    <a:pt x="4916" y="587"/>
                    <a:pt x="4942" y="572"/>
                  </a:cubicBezTo>
                  <a:lnTo>
                    <a:pt x="5061" y="513"/>
                  </a:lnTo>
                  <a:lnTo>
                    <a:pt x="5061" y="513"/>
                  </a:lnTo>
                  <a:cubicBezTo>
                    <a:pt x="4835" y="1287"/>
                    <a:pt x="4442" y="1846"/>
                    <a:pt x="3870" y="2203"/>
                  </a:cubicBezTo>
                  <a:cubicBezTo>
                    <a:pt x="3312" y="2563"/>
                    <a:pt x="2694" y="2644"/>
                    <a:pt x="2247" y="2644"/>
                  </a:cubicBezTo>
                  <a:cubicBezTo>
                    <a:pt x="2027" y="2644"/>
                    <a:pt x="1849" y="2624"/>
                    <a:pt x="1739" y="2608"/>
                  </a:cubicBezTo>
                  <a:cubicBezTo>
                    <a:pt x="1668" y="2192"/>
                    <a:pt x="1310" y="1882"/>
                    <a:pt x="882" y="1882"/>
                  </a:cubicBezTo>
                  <a:cubicBezTo>
                    <a:pt x="394" y="1882"/>
                    <a:pt x="1" y="2287"/>
                    <a:pt x="1" y="2763"/>
                  </a:cubicBezTo>
                  <a:cubicBezTo>
                    <a:pt x="1" y="3239"/>
                    <a:pt x="405" y="3632"/>
                    <a:pt x="882" y="3632"/>
                  </a:cubicBezTo>
                  <a:cubicBezTo>
                    <a:pt x="1298" y="3632"/>
                    <a:pt x="1644" y="3358"/>
                    <a:pt x="1727" y="2965"/>
                  </a:cubicBezTo>
                  <a:cubicBezTo>
                    <a:pt x="1858" y="2989"/>
                    <a:pt x="2037" y="3001"/>
                    <a:pt x="2263" y="3001"/>
                  </a:cubicBezTo>
                  <a:cubicBezTo>
                    <a:pt x="2751" y="3001"/>
                    <a:pt x="3442" y="2906"/>
                    <a:pt x="4061" y="2513"/>
                  </a:cubicBezTo>
                  <a:cubicBezTo>
                    <a:pt x="4692" y="2108"/>
                    <a:pt x="5120" y="1501"/>
                    <a:pt x="5394" y="679"/>
                  </a:cubicBezTo>
                  <a:lnTo>
                    <a:pt x="5418" y="727"/>
                  </a:lnTo>
                  <a:cubicBezTo>
                    <a:pt x="5454" y="787"/>
                    <a:pt x="5513" y="822"/>
                    <a:pt x="5585" y="822"/>
                  </a:cubicBezTo>
                  <a:cubicBezTo>
                    <a:pt x="5620" y="822"/>
                    <a:pt x="5644" y="822"/>
                    <a:pt x="5656" y="810"/>
                  </a:cubicBezTo>
                  <a:cubicBezTo>
                    <a:pt x="5680" y="751"/>
                    <a:pt x="5704" y="632"/>
                    <a:pt x="5656" y="560"/>
                  </a:cubicBezTo>
                  <a:lnTo>
                    <a:pt x="5418" y="84"/>
                  </a:lnTo>
                  <a:cubicBezTo>
                    <a:pt x="5418" y="84"/>
                    <a:pt x="5418" y="60"/>
                    <a:pt x="5406" y="60"/>
                  </a:cubicBezTo>
                  <a:cubicBezTo>
                    <a:pt x="5394" y="48"/>
                    <a:pt x="5394" y="36"/>
                    <a:pt x="5370" y="36"/>
                  </a:cubicBezTo>
                  <a:lnTo>
                    <a:pt x="5358" y="25"/>
                  </a:lnTo>
                  <a:cubicBezTo>
                    <a:pt x="5358" y="25"/>
                    <a:pt x="5347" y="25"/>
                    <a:pt x="5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0"/>
            <p:cNvSpPr/>
            <p:nvPr/>
          </p:nvSpPr>
          <p:spPr>
            <a:xfrm>
              <a:off x="3157872" y="3516050"/>
              <a:ext cx="34915" cy="33578"/>
            </a:xfrm>
            <a:custGeom>
              <a:avLst/>
              <a:gdLst/>
              <a:ahLst/>
              <a:cxnLst/>
              <a:rect l="l" t="t" r="r" b="b"/>
              <a:pathLst>
                <a:path w="1097" h="1055" extrusionOk="0">
                  <a:moveTo>
                    <a:pt x="197" y="1"/>
                  </a:moveTo>
                  <a:cubicBezTo>
                    <a:pt x="153" y="1"/>
                    <a:pt x="108" y="19"/>
                    <a:pt x="72" y="54"/>
                  </a:cubicBezTo>
                  <a:cubicBezTo>
                    <a:pt x="1" y="126"/>
                    <a:pt x="1" y="233"/>
                    <a:pt x="72" y="304"/>
                  </a:cubicBezTo>
                  <a:lnTo>
                    <a:pt x="299" y="531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3"/>
                    <a:pt x="144" y="1054"/>
                    <a:pt x="191" y="1054"/>
                  </a:cubicBezTo>
                  <a:cubicBezTo>
                    <a:pt x="239" y="1054"/>
                    <a:pt x="275" y="1043"/>
                    <a:pt x="311" y="1007"/>
                  </a:cubicBezTo>
                  <a:lnTo>
                    <a:pt x="537" y="781"/>
                  </a:lnTo>
                  <a:lnTo>
                    <a:pt x="751" y="1007"/>
                  </a:lnTo>
                  <a:cubicBezTo>
                    <a:pt x="787" y="1043"/>
                    <a:pt x="834" y="1054"/>
                    <a:pt x="870" y="1054"/>
                  </a:cubicBezTo>
                  <a:cubicBezTo>
                    <a:pt x="918" y="1054"/>
                    <a:pt x="965" y="1043"/>
                    <a:pt x="989" y="1007"/>
                  </a:cubicBezTo>
                  <a:cubicBezTo>
                    <a:pt x="1073" y="935"/>
                    <a:pt x="1073" y="828"/>
                    <a:pt x="989" y="757"/>
                  </a:cubicBezTo>
                  <a:lnTo>
                    <a:pt x="799" y="531"/>
                  </a:lnTo>
                  <a:lnTo>
                    <a:pt x="1025" y="304"/>
                  </a:lnTo>
                  <a:cubicBezTo>
                    <a:pt x="1096" y="233"/>
                    <a:pt x="1096" y="126"/>
                    <a:pt x="1025" y="54"/>
                  </a:cubicBezTo>
                  <a:cubicBezTo>
                    <a:pt x="989" y="19"/>
                    <a:pt x="945" y="1"/>
                    <a:pt x="900" y="1"/>
                  </a:cubicBezTo>
                  <a:cubicBezTo>
                    <a:pt x="855" y="1"/>
                    <a:pt x="811" y="19"/>
                    <a:pt x="775" y="54"/>
                  </a:cubicBezTo>
                  <a:lnTo>
                    <a:pt x="549" y="281"/>
                  </a:lnTo>
                  <a:lnTo>
                    <a:pt x="322" y="54"/>
                  </a:lnTo>
                  <a:cubicBezTo>
                    <a:pt x="287" y="19"/>
                    <a:pt x="242" y="1"/>
                    <a:pt x="1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0"/>
            <p:cNvSpPr/>
            <p:nvPr/>
          </p:nvSpPr>
          <p:spPr>
            <a:xfrm>
              <a:off x="3351892" y="3605485"/>
              <a:ext cx="35297" cy="33578"/>
            </a:xfrm>
            <a:custGeom>
              <a:avLst/>
              <a:gdLst/>
              <a:ahLst/>
              <a:cxnLst/>
              <a:rect l="l" t="t" r="r" b="b"/>
              <a:pathLst>
                <a:path w="1109" h="1055" extrusionOk="0">
                  <a:moveTo>
                    <a:pt x="208" y="1"/>
                  </a:moveTo>
                  <a:cubicBezTo>
                    <a:pt x="162" y="1"/>
                    <a:pt x="114" y="19"/>
                    <a:pt x="72" y="54"/>
                  </a:cubicBezTo>
                  <a:cubicBezTo>
                    <a:pt x="1" y="138"/>
                    <a:pt x="1" y="233"/>
                    <a:pt x="72" y="316"/>
                  </a:cubicBezTo>
                  <a:lnTo>
                    <a:pt x="299" y="530"/>
                  </a:lnTo>
                  <a:lnTo>
                    <a:pt x="72" y="757"/>
                  </a:lnTo>
                  <a:cubicBezTo>
                    <a:pt x="1" y="828"/>
                    <a:pt x="1" y="935"/>
                    <a:pt x="72" y="1007"/>
                  </a:cubicBezTo>
                  <a:cubicBezTo>
                    <a:pt x="108" y="1042"/>
                    <a:pt x="156" y="1054"/>
                    <a:pt x="191" y="1054"/>
                  </a:cubicBezTo>
                  <a:cubicBezTo>
                    <a:pt x="239" y="1054"/>
                    <a:pt x="287" y="1042"/>
                    <a:pt x="311" y="1007"/>
                  </a:cubicBezTo>
                  <a:lnTo>
                    <a:pt x="537" y="792"/>
                  </a:lnTo>
                  <a:lnTo>
                    <a:pt x="763" y="1007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30" y="1054"/>
                    <a:pt x="965" y="1042"/>
                    <a:pt x="1001" y="1007"/>
                  </a:cubicBezTo>
                  <a:cubicBezTo>
                    <a:pt x="1073" y="935"/>
                    <a:pt x="1073" y="828"/>
                    <a:pt x="1001" y="757"/>
                  </a:cubicBezTo>
                  <a:lnTo>
                    <a:pt x="811" y="530"/>
                  </a:lnTo>
                  <a:lnTo>
                    <a:pt x="1037" y="316"/>
                  </a:lnTo>
                  <a:cubicBezTo>
                    <a:pt x="1108" y="233"/>
                    <a:pt x="1108" y="138"/>
                    <a:pt x="1037" y="54"/>
                  </a:cubicBezTo>
                  <a:cubicBezTo>
                    <a:pt x="995" y="19"/>
                    <a:pt x="950" y="1"/>
                    <a:pt x="906" y="1"/>
                  </a:cubicBezTo>
                  <a:cubicBezTo>
                    <a:pt x="861" y="1"/>
                    <a:pt x="817" y="19"/>
                    <a:pt x="775" y="54"/>
                  </a:cubicBezTo>
                  <a:lnTo>
                    <a:pt x="561" y="280"/>
                  </a:lnTo>
                  <a:lnTo>
                    <a:pt x="334" y="54"/>
                  </a:lnTo>
                  <a:cubicBezTo>
                    <a:pt x="299" y="19"/>
                    <a:pt x="254" y="1"/>
                    <a:pt x="2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0"/>
            <p:cNvSpPr/>
            <p:nvPr/>
          </p:nvSpPr>
          <p:spPr>
            <a:xfrm>
              <a:off x="3254882" y="3531231"/>
              <a:ext cx="35297" cy="33546"/>
            </a:xfrm>
            <a:custGeom>
              <a:avLst/>
              <a:gdLst/>
              <a:ahLst/>
              <a:cxnLst/>
              <a:rect l="l" t="t" r="r" b="b"/>
              <a:pathLst>
                <a:path w="1109" h="1054" extrusionOk="0">
                  <a:moveTo>
                    <a:pt x="199" y="0"/>
                  </a:moveTo>
                  <a:cubicBezTo>
                    <a:pt x="153" y="0"/>
                    <a:pt x="108" y="18"/>
                    <a:pt x="72" y="54"/>
                  </a:cubicBezTo>
                  <a:cubicBezTo>
                    <a:pt x="1" y="125"/>
                    <a:pt x="1" y="232"/>
                    <a:pt x="72" y="304"/>
                  </a:cubicBezTo>
                  <a:lnTo>
                    <a:pt x="299" y="530"/>
                  </a:lnTo>
                  <a:lnTo>
                    <a:pt x="72" y="756"/>
                  </a:lnTo>
                  <a:cubicBezTo>
                    <a:pt x="1" y="828"/>
                    <a:pt x="1" y="935"/>
                    <a:pt x="72" y="1006"/>
                  </a:cubicBezTo>
                  <a:cubicBezTo>
                    <a:pt x="108" y="1042"/>
                    <a:pt x="144" y="1054"/>
                    <a:pt x="191" y="1054"/>
                  </a:cubicBezTo>
                  <a:cubicBezTo>
                    <a:pt x="239" y="1054"/>
                    <a:pt x="287" y="1042"/>
                    <a:pt x="311" y="1006"/>
                  </a:cubicBezTo>
                  <a:lnTo>
                    <a:pt x="537" y="780"/>
                  </a:lnTo>
                  <a:lnTo>
                    <a:pt x="763" y="1006"/>
                  </a:lnTo>
                  <a:cubicBezTo>
                    <a:pt x="787" y="1042"/>
                    <a:pt x="834" y="1054"/>
                    <a:pt x="882" y="1054"/>
                  </a:cubicBezTo>
                  <a:cubicBezTo>
                    <a:pt x="918" y="1054"/>
                    <a:pt x="965" y="1042"/>
                    <a:pt x="1001" y="1006"/>
                  </a:cubicBezTo>
                  <a:cubicBezTo>
                    <a:pt x="1073" y="935"/>
                    <a:pt x="1073" y="828"/>
                    <a:pt x="1001" y="756"/>
                  </a:cubicBezTo>
                  <a:lnTo>
                    <a:pt x="811" y="530"/>
                  </a:lnTo>
                  <a:lnTo>
                    <a:pt x="1025" y="304"/>
                  </a:lnTo>
                  <a:cubicBezTo>
                    <a:pt x="1108" y="232"/>
                    <a:pt x="1108" y="125"/>
                    <a:pt x="1025" y="54"/>
                  </a:cubicBezTo>
                  <a:cubicBezTo>
                    <a:pt x="989" y="18"/>
                    <a:pt x="945" y="0"/>
                    <a:pt x="900" y="0"/>
                  </a:cubicBezTo>
                  <a:cubicBezTo>
                    <a:pt x="855" y="0"/>
                    <a:pt x="811" y="18"/>
                    <a:pt x="775" y="54"/>
                  </a:cubicBezTo>
                  <a:lnTo>
                    <a:pt x="549" y="280"/>
                  </a:lnTo>
                  <a:lnTo>
                    <a:pt x="334" y="54"/>
                  </a:lnTo>
                  <a:cubicBezTo>
                    <a:pt x="293" y="18"/>
                    <a:pt x="245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1" name="Google Shape;12111;p80"/>
          <p:cNvGrpSpPr/>
          <p:nvPr/>
        </p:nvGrpSpPr>
        <p:grpSpPr>
          <a:xfrm>
            <a:off x="3988156" y="3205960"/>
            <a:ext cx="353954" cy="318880"/>
            <a:chOff x="3988156" y="3380210"/>
            <a:chExt cx="353954" cy="318880"/>
          </a:xfrm>
          <a:solidFill>
            <a:schemeClr val="tx1"/>
          </a:solidFill>
        </p:grpSpPr>
        <p:sp>
          <p:nvSpPr>
            <p:cNvPr id="12112" name="Google Shape;12112;p80"/>
            <p:cNvSpPr/>
            <p:nvPr/>
          </p:nvSpPr>
          <p:spPr>
            <a:xfrm>
              <a:off x="4134053" y="3446156"/>
              <a:ext cx="28454" cy="49269"/>
            </a:xfrm>
            <a:custGeom>
              <a:avLst/>
              <a:gdLst/>
              <a:ahLst/>
              <a:cxnLst/>
              <a:rect l="l" t="t" r="r" b="b"/>
              <a:pathLst>
                <a:path w="894" h="1548" extrusionOk="0">
                  <a:moveTo>
                    <a:pt x="417" y="286"/>
                  </a:moveTo>
                  <a:lnTo>
                    <a:pt x="417" y="572"/>
                  </a:lnTo>
                  <a:cubicBezTo>
                    <a:pt x="298" y="524"/>
                    <a:pt x="274" y="500"/>
                    <a:pt x="274" y="417"/>
                  </a:cubicBezTo>
                  <a:cubicBezTo>
                    <a:pt x="274" y="345"/>
                    <a:pt x="346" y="298"/>
                    <a:pt x="417" y="286"/>
                  </a:cubicBezTo>
                  <a:close/>
                  <a:moveTo>
                    <a:pt x="524" y="869"/>
                  </a:moveTo>
                  <a:cubicBezTo>
                    <a:pt x="643" y="917"/>
                    <a:pt x="655" y="976"/>
                    <a:pt x="655" y="1048"/>
                  </a:cubicBezTo>
                  <a:cubicBezTo>
                    <a:pt x="655" y="1119"/>
                    <a:pt x="596" y="1179"/>
                    <a:pt x="524" y="1191"/>
                  </a:cubicBezTo>
                  <a:lnTo>
                    <a:pt x="524" y="869"/>
                  </a:lnTo>
                  <a:close/>
                  <a:moveTo>
                    <a:pt x="477" y="0"/>
                  </a:moveTo>
                  <a:cubicBezTo>
                    <a:pt x="453" y="0"/>
                    <a:pt x="417" y="24"/>
                    <a:pt x="417" y="48"/>
                  </a:cubicBezTo>
                  <a:lnTo>
                    <a:pt x="417" y="107"/>
                  </a:lnTo>
                  <a:cubicBezTo>
                    <a:pt x="191" y="131"/>
                    <a:pt x="60" y="250"/>
                    <a:pt x="60" y="476"/>
                  </a:cubicBezTo>
                  <a:cubicBezTo>
                    <a:pt x="60" y="703"/>
                    <a:pt x="227" y="774"/>
                    <a:pt x="417" y="845"/>
                  </a:cubicBezTo>
                  <a:lnTo>
                    <a:pt x="417" y="1226"/>
                  </a:lnTo>
                  <a:cubicBezTo>
                    <a:pt x="310" y="1203"/>
                    <a:pt x="274" y="1179"/>
                    <a:pt x="179" y="1107"/>
                  </a:cubicBezTo>
                  <a:cubicBezTo>
                    <a:pt x="160" y="1093"/>
                    <a:pt x="143" y="1087"/>
                    <a:pt x="127" y="1087"/>
                  </a:cubicBezTo>
                  <a:cubicBezTo>
                    <a:pt x="101" y="1087"/>
                    <a:pt x="77" y="1102"/>
                    <a:pt x="48" y="1131"/>
                  </a:cubicBezTo>
                  <a:cubicBezTo>
                    <a:pt x="0" y="1191"/>
                    <a:pt x="0" y="1250"/>
                    <a:pt x="48" y="1298"/>
                  </a:cubicBezTo>
                  <a:cubicBezTo>
                    <a:pt x="120" y="1405"/>
                    <a:pt x="274" y="1453"/>
                    <a:pt x="417" y="1453"/>
                  </a:cubicBezTo>
                  <a:lnTo>
                    <a:pt x="417" y="1512"/>
                  </a:lnTo>
                  <a:cubicBezTo>
                    <a:pt x="417" y="1536"/>
                    <a:pt x="453" y="1548"/>
                    <a:pt x="477" y="1548"/>
                  </a:cubicBezTo>
                  <a:cubicBezTo>
                    <a:pt x="512" y="1548"/>
                    <a:pt x="536" y="1536"/>
                    <a:pt x="536" y="1512"/>
                  </a:cubicBezTo>
                  <a:lnTo>
                    <a:pt x="536" y="1453"/>
                  </a:lnTo>
                  <a:cubicBezTo>
                    <a:pt x="727" y="1417"/>
                    <a:pt x="893" y="1298"/>
                    <a:pt x="893" y="1048"/>
                  </a:cubicBezTo>
                  <a:cubicBezTo>
                    <a:pt x="893" y="798"/>
                    <a:pt x="751" y="691"/>
                    <a:pt x="536" y="619"/>
                  </a:cubicBezTo>
                  <a:lnTo>
                    <a:pt x="536" y="286"/>
                  </a:lnTo>
                  <a:cubicBezTo>
                    <a:pt x="584" y="286"/>
                    <a:pt x="631" y="298"/>
                    <a:pt x="667" y="333"/>
                  </a:cubicBezTo>
                  <a:cubicBezTo>
                    <a:pt x="694" y="340"/>
                    <a:pt x="726" y="363"/>
                    <a:pt x="759" y="363"/>
                  </a:cubicBezTo>
                  <a:cubicBezTo>
                    <a:pt x="783" y="363"/>
                    <a:pt x="808" y="350"/>
                    <a:pt x="834" y="310"/>
                  </a:cubicBezTo>
                  <a:cubicBezTo>
                    <a:pt x="870" y="274"/>
                    <a:pt x="882" y="214"/>
                    <a:pt x="822" y="167"/>
                  </a:cubicBezTo>
                  <a:cubicBezTo>
                    <a:pt x="751" y="107"/>
                    <a:pt x="631" y="95"/>
                    <a:pt x="536" y="95"/>
                  </a:cubicBezTo>
                  <a:lnTo>
                    <a:pt x="536" y="48"/>
                  </a:lnTo>
                  <a:cubicBezTo>
                    <a:pt x="536" y="12"/>
                    <a:pt x="501" y="0"/>
                    <a:pt x="4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80"/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80"/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80"/>
            <p:cNvSpPr/>
            <p:nvPr/>
          </p:nvSpPr>
          <p:spPr>
            <a:xfrm>
              <a:off x="4215914" y="3415061"/>
              <a:ext cx="28072" cy="49301"/>
            </a:xfrm>
            <a:custGeom>
              <a:avLst/>
              <a:gdLst/>
              <a:ahLst/>
              <a:cxnLst/>
              <a:rect l="l" t="t" r="r" b="b"/>
              <a:pathLst>
                <a:path w="882" h="1549" extrusionOk="0">
                  <a:moveTo>
                    <a:pt x="405" y="298"/>
                  </a:moveTo>
                  <a:lnTo>
                    <a:pt x="405" y="584"/>
                  </a:lnTo>
                  <a:cubicBezTo>
                    <a:pt x="286" y="537"/>
                    <a:pt x="262" y="501"/>
                    <a:pt x="262" y="429"/>
                  </a:cubicBezTo>
                  <a:cubicBezTo>
                    <a:pt x="262" y="358"/>
                    <a:pt x="334" y="310"/>
                    <a:pt x="405" y="298"/>
                  </a:cubicBezTo>
                  <a:close/>
                  <a:moveTo>
                    <a:pt x="512" y="882"/>
                  </a:moveTo>
                  <a:cubicBezTo>
                    <a:pt x="631" y="918"/>
                    <a:pt x="643" y="977"/>
                    <a:pt x="643" y="1060"/>
                  </a:cubicBezTo>
                  <a:cubicBezTo>
                    <a:pt x="643" y="1144"/>
                    <a:pt x="584" y="1191"/>
                    <a:pt x="512" y="1203"/>
                  </a:cubicBezTo>
                  <a:lnTo>
                    <a:pt x="512" y="882"/>
                  </a:lnTo>
                  <a:close/>
                  <a:moveTo>
                    <a:pt x="465" y="1"/>
                  </a:moveTo>
                  <a:cubicBezTo>
                    <a:pt x="441" y="1"/>
                    <a:pt x="405" y="13"/>
                    <a:pt x="405" y="48"/>
                  </a:cubicBezTo>
                  <a:lnTo>
                    <a:pt x="405" y="96"/>
                  </a:lnTo>
                  <a:cubicBezTo>
                    <a:pt x="179" y="132"/>
                    <a:pt x="48" y="251"/>
                    <a:pt x="48" y="477"/>
                  </a:cubicBezTo>
                  <a:cubicBezTo>
                    <a:pt x="48" y="715"/>
                    <a:pt x="226" y="787"/>
                    <a:pt x="405" y="846"/>
                  </a:cubicBezTo>
                  <a:lnTo>
                    <a:pt x="405" y="1215"/>
                  </a:lnTo>
                  <a:cubicBezTo>
                    <a:pt x="298" y="1203"/>
                    <a:pt x="262" y="1156"/>
                    <a:pt x="167" y="1096"/>
                  </a:cubicBezTo>
                  <a:cubicBezTo>
                    <a:pt x="150" y="1084"/>
                    <a:pt x="133" y="1079"/>
                    <a:pt x="117" y="1079"/>
                  </a:cubicBezTo>
                  <a:cubicBezTo>
                    <a:pt x="53" y="1079"/>
                    <a:pt x="0" y="1158"/>
                    <a:pt x="0" y="1215"/>
                  </a:cubicBezTo>
                  <a:cubicBezTo>
                    <a:pt x="0" y="1251"/>
                    <a:pt x="24" y="1275"/>
                    <a:pt x="36" y="1299"/>
                  </a:cubicBezTo>
                  <a:cubicBezTo>
                    <a:pt x="107" y="1394"/>
                    <a:pt x="274" y="1441"/>
                    <a:pt x="405" y="1441"/>
                  </a:cubicBezTo>
                  <a:lnTo>
                    <a:pt x="405" y="1501"/>
                  </a:lnTo>
                  <a:cubicBezTo>
                    <a:pt x="405" y="1537"/>
                    <a:pt x="441" y="1549"/>
                    <a:pt x="465" y="1549"/>
                  </a:cubicBezTo>
                  <a:cubicBezTo>
                    <a:pt x="500" y="1549"/>
                    <a:pt x="524" y="1525"/>
                    <a:pt x="524" y="1501"/>
                  </a:cubicBezTo>
                  <a:lnTo>
                    <a:pt x="524" y="1441"/>
                  </a:lnTo>
                  <a:cubicBezTo>
                    <a:pt x="715" y="1406"/>
                    <a:pt x="881" y="1299"/>
                    <a:pt x="881" y="1037"/>
                  </a:cubicBezTo>
                  <a:cubicBezTo>
                    <a:pt x="881" y="787"/>
                    <a:pt x="715" y="703"/>
                    <a:pt x="524" y="620"/>
                  </a:cubicBezTo>
                  <a:lnTo>
                    <a:pt x="524" y="298"/>
                  </a:lnTo>
                  <a:cubicBezTo>
                    <a:pt x="596" y="298"/>
                    <a:pt x="631" y="310"/>
                    <a:pt x="703" y="358"/>
                  </a:cubicBezTo>
                  <a:cubicBezTo>
                    <a:pt x="717" y="362"/>
                    <a:pt x="732" y="364"/>
                    <a:pt x="746" y="364"/>
                  </a:cubicBezTo>
                  <a:cubicBezTo>
                    <a:pt x="777" y="364"/>
                    <a:pt x="805" y="351"/>
                    <a:pt x="822" y="310"/>
                  </a:cubicBezTo>
                  <a:cubicBezTo>
                    <a:pt x="857" y="263"/>
                    <a:pt x="869" y="203"/>
                    <a:pt x="810" y="156"/>
                  </a:cubicBezTo>
                  <a:cubicBezTo>
                    <a:pt x="738" y="96"/>
                    <a:pt x="619" y="84"/>
                    <a:pt x="524" y="84"/>
                  </a:cubicBezTo>
                  <a:lnTo>
                    <a:pt x="524" y="48"/>
                  </a:lnTo>
                  <a:cubicBezTo>
                    <a:pt x="524" y="13"/>
                    <a:pt x="500" y="1"/>
                    <a:pt x="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0"/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17" name="Google Shape;12117;p80"/>
          <p:cNvGrpSpPr/>
          <p:nvPr/>
        </p:nvGrpSpPr>
        <p:grpSpPr>
          <a:xfrm>
            <a:off x="3541011" y="3193070"/>
            <a:ext cx="348257" cy="346188"/>
            <a:chOff x="3541011" y="3367320"/>
            <a:chExt cx="348257" cy="346188"/>
          </a:xfrm>
          <a:solidFill>
            <a:schemeClr val="tx1"/>
          </a:solidFill>
        </p:grpSpPr>
        <p:sp>
          <p:nvSpPr>
            <p:cNvPr id="12118" name="Google Shape;12118;p80"/>
            <p:cNvSpPr/>
            <p:nvPr/>
          </p:nvSpPr>
          <p:spPr>
            <a:xfrm>
              <a:off x="3541011" y="3367320"/>
              <a:ext cx="347906" cy="346188"/>
            </a:xfrm>
            <a:custGeom>
              <a:avLst/>
              <a:gdLst/>
              <a:ahLst/>
              <a:cxnLst/>
              <a:rect l="l" t="t" r="r" b="b"/>
              <a:pathLst>
                <a:path w="10931" h="10877" extrusionOk="0">
                  <a:moveTo>
                    <a:pt x="4203" y="6323"/>
                  </a:moveTo>
                  <a:cubicBezTo>
                    <a:pt x="4322" y="6454"/>
                    <a:pt x="4465" y="6609"/>
                    <a:pt x="4620" y="6740"/>
                  </a:cubicBezTo>
                  <a:lnTo>
                    <a:pt x="4024" y="7335"/>
                  </a:lnTo>
                  <a:lnTo>
                    <a:pt x="3977" y="7287"/>
                  </a:lnTo>
                  <a:lnTo>
                    <a:pt x="3632" y="6942"/>
                  </a:lnTo>
                  <a:lnTo>
                    <a:pt x="3584" y="6906"/>
                  </a:lnTo>
                  <a:lnTo>
                    <a:pt x="4203" y="6323"/>
                  </a:lnTo>
                  <a:close/>
                  <a:moveTo>
                    <a:pt x="3239" y="7123"/>
                  </a:moveTo>
                  <a:cubicBezTo>
                    <a:pt x="3307" y="7123"/>
                    <a:pt x="3376" y="7150"/>
                    <a:pt x="3429" y="7204"/>
                  </a:cubicBezTo>
                  <a:lnTo>
                    <a:pt x="3763" y="7537"/>
                  </a:lnTo>
                  <a:cubicBezTo>
                    <a:pt x="3858" y="7632"/>
                    <a:pt x="3858" y="7799"/>
                    <a:pt x="3751" y="7894"/>
                  </a:cubicBezTo>
                  <a:lnTo>
                    <a:pt x="3560" y="8097"/>
                  </a:lnTo>
                  <a:lnTo>
                    <a:pt x="2858" y="7394"/>
                  </a:lnTo>
                  <a:lnTo>
                    <a:pt x="3048" y="7204"/>
                  </a:lnTo>
                  <a:cubicBezTo>
                    <a:pt x="3102" y="7150"/>
                    <a:pt x="3170" y="7123"/>
                    <a:pt x="3239" y="7123"/>
                  </a:cubicBezTo>
                  <a:close/>
                  <a:moveTo>
                    <a:pt x="2631" y="7597"/>
                  </a:moveTo>
                  <a:lnTo>
                    <a:pt x="3334" y="8299"/>
                  </a:lnTo>
                  <a:lnTo>
                    <a:pt x="1167" y="10478"/>
                  </a:lnTo>
                  <a:cubicBezTo>
                    <a:pt x="1113" y="10526"/>
                    <a:pt x="1045" y="10550"/>
                    <a:pt x="976" y="10550"/>
                  </a:cubicBezTo>
                  <a:cubicBezTo>
                    <a:pt x="908" y="10550"/>
                    <a:pt x="840" y="10526"/>
                    <a:pt x="786" y="10478"/>
                  </a:cubicBezTo>
                  <a:lnTo>
                    <a:pt x="453" y="10133"/>
                  </a:lnTo>
                  <a:cubicBezTo>
                    <a:pt x="357" y="10038"/>
                    <a:pt x="357" y="9883"/>
                    <a:pt x="465" y="9776"/>
                  </a:cubicBezTo>
                  <a:lnTo>
                    <a:pt x="2631" y="7597"/>
                  </a:lnTo>
                  <a:close/>
                  <a:moveTo>
                    <a:pt x="7120" y="1"/>
                  </a:moveTo>
                  <a:cubicBezTo>
                    <a:pt x="3989" y="1"/>
                    <a:pt x="2191" y="3537"/>
                    <a:pt x="4001" y="6073"/>
                  </a:cubicBezTo>
                  <a:lnTo>
                    <a:pt x="3274" y="6799"/>
                  </a:lnTo>
                  <a:cubicBezTo>
                    <a:pt x="3249" y="6796"/>
                    <a:pt x="3223" y="6794"/>
                    <a:pt x="3198" y="6794"/>
                  </a:cubicBezTo>
                  <a:cubicBezTo>
                    <a:pt x="3049" y="6794"/>
                    <a:pt x="2912" y="6854"/>
                    <a:pt x="2810" y="6966"/>
                  </a:cubicBezTo>
                  <a:lnTo>
                    <a:pt x="226" y="9549"/>
                  </a:lnTo>
                  <a:cubicBezTo>
                    <a:pt x="0" y="9776"/>
                    <a:pt x="0" y="10145"/>
                    <a:pt x="226" y="10371"/>
                  </a:cubicBezTo>
                  <a:lnTo>
                    <a:pt x="572" y="10716"/>
                  </a:lnTo>
                  <a:cubicBezTo>
                    <a:pt x="679" y="10823"/>
                    <a:pt x="828" y="10877"/>
                    <a:pt x="976" y="10877"/>
                  </a:cubicBezTo>
                  <a:cubicBezTo>
                    <a:pt x="1125" y="10877"/>
                    <a:pt x="1274" y="10823"/>
                    <a:pt x="1381" y="10716"/>
                  </a:cubicBezTo>
                  <a:lnTo>
                    <a:pt x="3655" y="8430"/>
                  </a:lnTo>
                  <a:lnTo>
                    <a:pt x="3977" y="8121"/>
                  </a:lnTo>
                  <a:cubicBezTo>
                    <a:pt x="4096" y="8002"/>
                    <a:pt x="4155" y="7835"/>
                    <a:pt x="4144" y="7656"/>
                  </a:cubicBezTo>
                  <a:lnTo>
                    <a:pt x="4870" y="6930"/>
                  </a:lnTo>
                  <a:cubicBezTo>
                    <a:pt x="5406" y="7323"/>
                    <a:pt x="6037" y="7573"/>
                    <a:pt x="6715" y="7632"/>
                  </a:cubicBezTo>
                  <a:lnTo>
                    <a:pt x="6727" y="7632"/>
                  </a:lnTo>
                  <a:cubicBezTo>
                    <a:pt x="6799" y="7632"/>
                    <a:pt x="6882" y="7573"/>
                    <a:pt x="6894" y="7478"/>
                  </a:cubicBezTo>
                  <a:cubicBezTo>
                    <a:pt x="6906" y="7394"/>
                    <a:pt x="6834" y="7323"/>
                    <a:pt x="6739" y="7299"/>
                  </a:cubicBezTo>
                  <a:cubicBezTo>
                    <a:pt x="6037" y="7228"/>
                    <a:pt x="5406" y="6966"/>
                    <a:pt x="4882" y="6549"/>
                  </a:cubicBezTo>
                  <a:cubicBezTo>
                    <a:pt x="2298" y="4465"/>
                    <a:pt x="3822" y="310"/>
                    <a:pt x="7096" y="310"/>
                  </a:cubicBezTo>
                  <a:cubicBezTo>
                    <a:pt x="8942" y="310"/>
                    <a:pt x="10418" y="1703"/>
                    <a:pt x="10597" y="3465"/>
                  </a:cubicBezTo>
                  <a:cubicBezTo>
                    <a:pt x="10609" y="3549"/>
                    <a:pt x="10692" y="3608"/>
                    <a:pt x="10775" y="3608"/>
                  </a:cubicBezTo>
                  <a:cubicBezTo>
                    <a:pt x="10871" y="3596"/>
                    <a:pt x="10930" y="3525"/>
                    <a:pt x="10930" y="3430"/>
                  </a:cubicBezTo>
                  <a:cubicBezTo>
                    <a:pt x="10728" y="1525"/>
                    <a:pt x="9120" y="1"/>
                    <a:pt x="7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0"/>
            <p:cNvSpPr/>
            <p:nvPr/>
          </p:nvSpPr>
          <p:spPr>
            <a:xfrm>
              <a:off x="3658105" y="3389599"/>
              <a:ext cx="208820" cy="199431"/>
            </a:xfrm>
            <a:custGeom>
              <a:avLst/>
              <a:gdLst/>
              <a:ahLst/>
              <a:cxnLst/>
              <a:rect l="l" t="t" r="r" b="b"/>
              <a:pathLst>
                <a:path w="6561" h="6266" extrusionOk="0">
                  <a:moveTo>
                    <a:pt x="3441" y="336"/>
                  </a:moveTo>
                  <a:cubicBezTo>
                    <a:pt x="4989" y="336"/>
                    <a:pt x="6251" y="1587"/>
                    <a:pt x="6251" y="3146"/>
                  </a:cubicBezTo>
                  <a:cubicBezTo>
                    <a:pt x="6251" y="4694"/>
                    <a:pt x="4989" y="5944"/>
                    <a:pt x="3441" y="5944"/>
                  </a:cubicBezTo>
                  <a:cubicBezTo>
                    <a:pt x="2727" y="5944"/>
                    <a:pt x="1989" y="5682"/>
                    <a:pt x="1441" y="5135"/>
                  </a:cubicBezTo>
                  <a:cubicBezTo>
                    <a:pt x="345" y="4027"/>
                    <a:pt x="345" y="2241"/>
                    <a:pt x="1441" y="1158"/>
                  </a:cubicBezTo>
                  <a:cubicBezTo>
                    <a:pt x="1989" y="598"/>
                    <a:pt x="2703" y="336"/>
                    <a:pt x="3441" y="336"/>
                  </a:cubicBezTo>
                  <a:close/>
                  <a:moveTo>
                    <a:pt x="3428" y="0"/>
                  </a:moveTo>
                  <a:cubicBezTo>
                    <a:pt x="2628" y="0"/>
                    <a:pt x="1828" y="307"/>
                    <a:pt x="1215" y="920"/>
                  </a:cubicBezTo>
                  <a:cubicBezTo>
                    <a:pt x="0" y="2134"/>
                    <a:pt x="0" y="4123"/>
                    <a:pt x="1215" y="5337"/>
                  </a:cubicBezTo>
                  <a:cubicBezTo>
                    <a:pt x="1822" y="5944"/>
                    <a:pt x="2631" y="6266"/>
                    <a:pt x="3429" y="6266"/>
                  </a:cubicBezTo>
                  <a:cubicBezTo>
                    <a:pt x="5144" y="6266"/>
                    <a:pt x="6561" y="4873"/>
                    <a:pt x="6561" y="3134"/>
                  </a:cubicBezTo>
                  <a:cubicBezTo>
                    <a:pt x="6561" y="2301"/>
                    <a:pt x="6227" y="1515"/>
                    <a:pt x="5632" y="920"/>
                  </a:cubicBezTo>
                  <a:cubicBezTo>
                    <a:pt x="5025" y="307"/>
                    <a:pt x="4227" y="0"/>
                    <a:pt x="34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0"/>
            <p:cNvSpPr/>
            <p:nvPr/>
          </p:nvSpPr>
          <p:spPr>
            <a:xfrm>
              <a:off x="3720614" y="3426805"/>
              <a:ext cx="95164" cy="116011"/>
            </a:xfrm>
            <a:custGeom>
              <a:avLst/>
              <a:gdLst/>
              <a:ahLst/>
              <a:cxnLst/>
              <a:rect l="l" t="t" r="r" b="b"/>
              <a:pathLst>
                <a:path w="2990" h="3645" extrusionOk="0">
                  <a:moveTo>
                    <a:pt x="1477" y="334"/>
                  </a:moveTo>
                  <a:cubicBezTo>
                    <a:pt x="1834" y="334"/>
                    <a:pt x="2132" y="632"/>
                    <a:pt x="2132" y="989"/>
                  </a:cubicBezTo>
                  <a:cubicBezTo>
                    <a:pt x="2132" y="1334"/>
                    <a:pt x="1834" y="1632"/>
                    <a:pt x="1477" y="1632"/>
                  </a:cubicBezTo>
                  <a:cubicBezTo>
                    <a:pt x="1120" y="1632"/>
                    <a:pt x="822" y="1334"/>
                    <a:pt x="822" y="989"/>
                  </a:cubicBezTo>
                  <a:cubicBezTo>
                    <a:pt x="822" y="608"/>
                    <a:pt x="1120" y="334"/>
                    <a:pt x="1477" y="334"/>
                  </a:cubicBezTo>
                  <a:close/>
                  <a:moveTo>
                    <a:pt x="1906" y="1953"/>
                  </a:moveTo>
                  <a:cubicBezTo>
                    <a:pt x="2287" y="1953"/>
                    <a:pt x="2620" y="2263"/>
                    <a:pt x="2620" y="2668"/>
                  </a:cubicBezTo>
                  <a:lnTo>
                    <a:pt x="2620" y="3335"/>
                  </a:lnTo>
                  <a:lnTo>
                    <a:pt x="2275" y="3335"/>
                  </a:lnTo>
                  <a:lnTo>
                    <a:pt x="2275" y="2632"/>
                  </a:lnTo>
                  <a:cubicBezTo>
                    <a:pt x="2275" y="2549"/>
                    <a:pt x="2203" y="2477"/>
                    <a:pt x="2108" y="2477"/>
                  </a:cubicBezTo>
                  <a:cubicBezTo>
                    <a:pt x="2025" y="2477"/>
                    <a:pt x="1953" y="2549"/>
                    <a:pt x="1953" y="2632"/>
                  </a:cubicBezTo>
                  <a:lnTo>
                    <a:pt x="1953" y="3335"/>
                  </a:lnTo>
                  <a:lnTo>
                    <a:pt x="953" y="3335"/>
                  </a:lnTo>
                  <a:lnTo>
                    <a:pt x="953" y="2632"/>
                  </a:lnTo>
                  <a:cubicBezTo>
                    <a:pt x="953" y="2549"/>
                    <a:pt x="882" y="2477"/>
                    <a:pt x="787" y="2477"/>
                  </a:cubicBezTo>
                  <a:cubicBezTo>
                    <a:pt x="691" y="2477"/>
                    <a:pt x="620" y="2549"/>
                    <a:pt x="620" y="2632"/>
                  </a:cubicBezTo>
                  <a:lnTo>
                    <a:pt x="620" y="3335"/>
                  </a:lnTo>
                  <a:lnTo>
                    <a:pt x="263" y="3335"/>
                  </a:lnTo>
                  <a:lnTo>
                    <a:pt x="263" y="2668"/>
                  </a:lnTo>
                  <a:cubicBezTo>
                    <a:pt x="263" y="2275"/>
                    <a:pt x="584" y="1953"/>
                    <a:pt x="977" y="1953"/>
                  </a:cubicBezTo>
                  <a:close/>
                  <a:moveTo>
                    <a:pt x="1477" y="1"/>
                  </a:moveTo>
                  <a:cubicBezTo>
                    <a:pt x="941" y="1"/>
                    <a:pt x="501" y="429"/>
                    <a:pt x="501" y="965"/>
                  </a:cubicBezTo>
                  <a:cubicBezTo>
                    <a:pt x="501" y="1239"/>
                    <a:pt x="608" y="1477"/>
                    <a:pt x="787" y="1656"/>
                  </a:cubicBezTo>
                  <a:cubicBezTo>
                    <a:pt x="322" y="1763"/>
                    <a:pt x="1" y="2180"/>
                    <a:pt x="1" y="2656"/>
                  </a:cubicBezTo>
                  <a:lnTo>
                    <a:pt x="1" y="3335"/>
                  </a:lnTo>
                  <a:cubicBezTo>
                    <a:pt x="1" y="3501"/>
                    <a:pt x="132" y="3644"/>
                    <a:pt x="310" y="3644"/>
                  </a:cubicBezTo>
                  <a:lnTo>
                    <a:pt x="2680" y="3644"/>
                  </a:lnTo>
                  <a:cubicBezTo>
                    <a:pt x="2846" y="3644"/>
                    <a:pt x="2989" y="3513"/>
                    <a:pt x="2989" y="3335"/>
                  </a:cubicBezTo>
                  <a:lnTo>
                    <a:pt x="2989" y="2656"/>
                  </a:lnTo>
                  <a:cubicBezTo>
                    <a:pt x="2965" y="2180"/>
                    <a:pt x="2620" y="1763"/>
                    <a:pt x="2156" y="1656"/>
                  </a:cubicBezTo>
                  <a:cubicBezTo>
                    <a:pt x="2334" y="1477"/>
                    <a:pt x="2442" y="1239"/>
                    <a:pt x="2442" y="965"/>
                  </a:cubicBezTo>
                  <a:cubicBezTo>
                    <a:pt x="2442" y="429"/>
                    <a:pt x="2013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0"/>
            <p:cNvSpPr/>
            <p:nvPr/>
          </p:nvSpPr>
          <p:spPr>
            <a:xfrm>
              <a:off x="3773671" y="3496030"/>
              <a:ext cx="115597" cy="114993"/>
            </a:xfrm>
            <a:custGeom>
              <a:avLst/>
              <a:gdLst/>
              <a:ahLst/>
              <a:cxnLst/>
              <a:rect l="l" t="t" r="r" b="b"/>
              <a:pathLst>
                <a:path w="3632" h="3613" extrusionOk="0">
                  <a:moveTo>
                    <a:pt x="3433" y="0"/>
                  </a:moveTo>
                  <a:cubicBezTo>
                    <a:pt x="3361" y="0"/>
                    <a:pt x="3297" y="65"/>
                    <a:pt x="3287" y="148"/>
                  </a:cubicBezTo>
                  <a:cubicBezTo>
                    <a:pt x="3120" y="1803"/>
                    <a:pt x="1810" y="3112"/>
                    <a:pt x="143" y="3291"/>
                  </a:cubicBezTo>
                  <a:cubicBezTo>
                    <a:pt x="60" y="3303"/>
                    <a:pt x="1" y="3374"/>
                    <a:pt x="1" y="3469"/>
                  </a:cubicBezTo>
                  <a:cubicBezTo>
                    <a:pt x="13" y="3553"/>
                    <a:pt x="72" y="3612"/>
                    <a:pt x="167" y="3612"/>
                  </a:cubicBezTo>
                  <a:lnTo>
                    <a:pt x="179" y="3612"/>
                  </a:lnTo>
                  <a:cubicBezTo>
                    <a:pt x="1989" y="3422"/>
                    <a:pt x="3442" y="1993"/>
                    <a:pt x="3620" y="183"/>
                  </a:cubicBezTo>
                  <a:cubicBezTo>
                    <a:pt x="3632" y="88"/>
                    <a:pt x="3561" y="17"/>
                    <a:pt x="3465" y="5"/>
                  </a:cubicBezTo>
                  <a:cubicBezTo>
                    <a:pt x="3454" y="2"/>
                    <a:pt x="3443" y="0"/>
                    <a:pt x="34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2" name="Google Shape;12122;p80"/>
          <p:cNvGrpSpPr/>
          <p:nvPr/>
        </p:nvGrpSpPr>
        <p:grpSpPr>
          <a:xfrm>
            <a:off x="850092" y="3178684"/>
            <a:ext cx="369517" cy="375660"/>
            <a:chOff x="850092" y="3352934"/>
            <a:chExt cx="369517" cy="375660"/>
          </a:xfrm>
          <a:solidFill>
            <a:schemeClr val="tx1"/>
          </a:solidFill>
        </p:grpSpPr>
        <p:sp>
          <p:nvSpPr>
            <p:cNvPr id="12123" name="Google Shape;12123;p80"/>
            <p:cNvSpPr/>
            <p:nvPr/>
          </p:nvSpPr>
          <p:spPr>
            <a:xfrm>
              <a:off x="969859" y="3475692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108" y="346"/>
                    <a:pt x="1322" y="560"/>
                    <a:pt x="1322" y="834"/>
                  </a:cubicBezTo>
                  <a:cubicBezTo>
                    <a:pt x="1322" y="1096"/>
                    <a:pt x="1108" y="1322"/>
                    <a:pt x="834" y="1322"/>
                  </a:cubicBezTo>
                  <a:cubicBezTo>
                    <a:pt x="548" y="1322"/>
                    <a:pt x="346" y="1096"/>
                    <a:pt x="346" y="834"/>
                  </a:cubicBezTo>
                  <a:cubicBezTo>
                    <a:pt x="346" y="560"/>
                    <a:pt x="572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70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98" y="1668"/>
                    <a:pt x="1667" y="1299"/>
                    <a:pt x="1667" y="834"/>
                  </a:cubicBezTo>
                  <a:cubicBezTo>
                    <a:pt x="1667" y="370"/>
                    <a:pt x="1298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0"/>
            <p:cNvSpPr/>
            <p:nvPr/>
          </p:nvSpPr>
          <p:spPr>
            <a:xfrm>
              <a:off x="1046786" y="3552237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46"/>
                  </a:moveTo>
                  <a:cubicBezTo>
                    <a:pt x="1096" y="346"/>
                    <a:pt x="1322" y="572"/>
                    <a:pt x="1322" y="834"/>
                  </a:cubicBezTo>
                  <a:cubicBezTo>
                    <a:pt x="1322" y="1108"/>
                    <a:pt x="1096" y="1334"/>
                    <a:pt x="834" y="1334"/>
                  </a:cubicBezTo>
                  <a:cubicBezTo>
                    <a:pt x="560" y="1334"/>
                    <a:pt x="334" y="1108"/>
                    <a:pt x="334" y="834"/>
                  </a:cubicBezTo>
                  <a:cubicBezTo>
                    <a:pt x="334" y="572"/>
                    <a:pt x="560" y="346"/>
                    <a:pt x="834" y="346"/>
                  </a:cubicBezTo>
                  <a:close/>
                  <a:moveTo>
                    <a:pt x="834" y="1"/>
                  </a:moveTo>
                  <a:cubicBezTo>
                    <a:pt x="369" y="1"/>
                    <a:pt x="0" y="382"/>
                    <a:pt x="0" y="834"/>
                  </a:cubicBezTo>
                  <a:cubicBezTo>
                    <a:pt x="0" y="1299"/>
                    <a:pt x="369" y="1668"/>
                    <a:pt x="834" y="1668"/>
                  </a:cubicBezTo>
                  <a:cubicBezTo>
                    <a:pt x="1286" y="1668"/>
                    <a:pt x="1667" y="1299"/>
                    <a:pt x="1667" y="834"/>
                  </a:cubicBezTo>
                  <a:cubicBezTo>
                    <a:pt x="1667" y="382"/>
                    <a:pt x="1286" y="1"/>
                    <a:pt x="8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5" name="Google Shape;12125;p80"/>
            <p:cNvSpPr/>
            <p:nvPr/>
          </p:nvSpPr>
          <p:spPr>
            <a:xfrm>
              <a:off x="984245" y="3485272"/>
              <a:ext cx="106527" cy="104999"/>
            </a:xfrm>
            <a:custGeom>
              <a:avLst/>
              <a:gdLst/>
              <a:ahLst/>
              <a:cxnLst/>
              <a:rect l="l" t="t" r="r" b="b"/>
              <a:pathLst>
                <a:path w="3347" h="3299" extrusionOk="0">
                  <a:moveTo>
                    <a:pt x="3160" y="0"/>
                  </a:moveTo>
                  <a:cubicBezTo>
                    <a:pt x="3117" y="0"/>
                    <a:pt x="3073" y="15"/>
                    <a:pt x="3037" y="45"/>
                  </a:cubicBezTo>
                  <a:lnTo>
                    <a:pt x="72" y="2998"/>
                  </a:lnTo>
                  <a:cubicBezTo>
                    <a:pt x="1" y="3081"/>
                    <a:pt x="1" y="3176"/>
                    <a:pt x="72" y="3236"/>
                  </a:cubicBezTo>
                  <a:cubicBezTo>
                    <a:pt x="108" y="3278"/>
                    <a:pt x="152" y="3298"/>
                    <a:pt x="196" y="3298"/>
                  </a:cubicBezTo>
                  <a:cubicBezTo>
                    <a:pt x="239" y="3298"/>
                    <a:pt x="280" y="3278"/>
                    <a:pt x="310" y="3236"/>
                  </a:cubicBezTo>
                  <a:lnTo>
                    <a:pt x="3275" y="283"/>
                  </a:lnTo>
                  <a:cubicBezTo>
                    <a:pt x="3346" y="200"/>
                    <a:pt x="3346" y="105"/>
                    <a:pt x="3275" y="45"/>
                  </a:cubicBezTo>
                  <a:cubicBezTo>
                    <a:pt x="3245" y="15"/>
                    <a:pt x="3203" y="0"/>
                    <a:pt x="31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6" name="Google Shape;12126;p80"/>
            <p:cNvSpPr/>
            <p:nvPr/>
          </p:nvSpPr>
          <p:spPr>
            <a:xfrm>
              <a:off x="922850" y="3428715"/>
              <a:ext cx="223620" cy="223620"/>
            </a:xfrm>
            <a:custGeom>
              <a:avLst/>
              <a:gdLst/>
              <a:ahLst/>
              <a:cxnLst/>
              <a:rect l="l" t="t" r="r" b="b"/>
              <a:pathLst>
                <a:path w="7026" h="7026" extrusionOk="0">
                  <a:moveTo>
                    <a:pt x="3513" y="0"/>
                  </a:moveTo>
                  <a:cubicBezTo>
                    <a:pt x="1584" y="0"/>
                    <a:pt x="1" y="1584"/>
                    <a:pt x="1" y="3513"/>
                  </a:cubicBezTo>
                  <a:cubicBezTo>
                    <a:pt x="1" y="5453"/>
                    <a:pt x="1584" y="7025"/>
                    <a:pt x="3513" y="7025"/>
                  </a:cubicBezTo>
                  <a:cubicBezTo>
                    <a:pt x="5454" y="7025"/>
                    <a:pt x="7026" y="5453"/>
                    <a:pt x="7026" y="3513"/>
                  </a:cubicBezTo>
                  <a:cubicBezTo>
                    <a:pt x="7026" y="1834"/>
                    <a:pt x="5835" y="393"/>
                    <a:pt x="4204" y="60"/>
                  </a:cubicBezTo>
                  <a:cubicBezTo>
                    <a:pt x="4196" y="59"/>
                    <a:pt x="4188" y="58"/>
                    <a:pt x="4180" y="58"/>
                  </a:cubicBezTo>
                  <a:cubicBezTo>
                    <a:pt x="4095" y="58"/>
                    <a:pt x="4022" y="115"/>
                    <a:pt x="3989" y="191"/>
                  </a:cubicBezTo>
                  <a:cubicBezTo>
                    <a:pt x="3978" y="286"/>
                    <a:pt x="4037" y="369"/>
                    <a:pt x="4132" y="405"/>
                  </a:cubicBezTo>
                  <a:cubicBezTo>
                    <a:pt x="5597" y="703"/>
                    <a:pt x="6692" y="2001"/>
                    <a:pt x="6692" y="3513"/>
                  </a:cubicBezTo>
                  <a:cubicBezTo>
                    <a:pt x="6692" y="5251"/>
                    <a:pt x="5263" y="6680"/>
                    <a:pt x="3513" y="6680"/>
                  </a:cubicBezTo>
                  <a:cubicBezTo>
                    <a:pt x="1775" y="6680"/>
                    <a:pt x="346" y="5251"/>
                    <a:pt x="346" y="3513"/>
                  </a:cubicBezTo>
                  <a:cubicBezTo>
                    <a:pt x="346" y="1774"/>
                    <a:pt x="1775" y="346"/>
                    <a:pt x="3513" y="346"/>
                  </a:cubicBezTo>
                  <a:cubicBezTo>
                    <a:pt x="3608" y="346"/>
                    <a:pt x="3692" y="274"/>
                    <a:pt x="3692" y="167"/>
                  </a:cubicBezTo>
                  <a:cubicBezTo>
                    <a:pt x="3680" y="72"/>
                    <a:pt x="3608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0"/>
            <p:cNvSpPr/>
            <p:nvPr/>
          </p:nvSpPr>
          <p:spPr>
            <a:xfrm>
              <a:off x="850092" y="3352934"/>
              <a:ext cx="369517" cy="375660"/>
            </a:xfrm>
            <a:custGeom>
              <a:avLst/>
              <a:gdLst/>
              <a:ahLst/>
              <a:cxnLst/>
              <a:rect l="l" t="t" r="r" b="b"/>
              <a:pathLst>
                <a:path w="11610" h="11803" extrusionOk="0">
                  <a:moveTo>
                    <a:pt x="5804" y="0"/>
                  </a:moveTo>
                  <a:cubicBezTo>
                    <a:pt x="5801" y="0"/>
                    <a:pt x="5799" y="0"/>
                    <a:pt x="5799" y="0"/>
                  </a:cubicBezTo>
                  <a:cubicBezTo>
                    <a:pt x="5585" y="0"/>
                    <a:pt x="5371" y="119"/>
                    <a:pt x="5252" y="310"/>
                  </a:cubicBezTo>
                  <a:lnTo>
                    <a:pt x="4573" y="1453"/>
                  </a:lnTo>
                  <a:cubicBezTo>
                    <a:pt x="4515" y="1551"/>
                    <a:pt x="4424" y="1605"/>
                    <a:pt x="4326" y="1605"/>
                  </a:cubicBezTo>
                  <a:cubicBezTo>
                    <a:pt x="4281" y="1605"/>
                    <a:pt x="4236" y="1594"/>
                    <a:pt x="4192" y="1572"/>
                  </a:cubicBezTo>
                  <a:lnTo>
                    <a:pt x="2977" y="1060"/>
                  </a:lnTo>
                  <a:cubicBezTo>
                    <a:pt x="2889" y="1020"/>
                    <a:pt x="2800" y="1002"/>
                    <a:pt x="2713" y="1002"/>
                  </a:cubicBezTo>
                  <a:cubicBezTo>
                    <a:pt x="2355" y="1002"/>
                    <a:pt x="2046" y="1312"/>
                    <a:pt x="2084" y="1715"/>
                  </a:cubicBezTo>
                  <a:lnTo>
                    <a:pt x="2204" y="3036"/>
                  </a:lnTo>
                  <a:cubicBezTo>
                    <a:pt x="2215" y="3179"/>
                    <a:pt x="2108" y="3322"/>
                    <a:pt x="1965" y="3346"/>
                  </a:cubicBezTo>
                  <a:lnTo>
                    <a:pt x="668" y="3643"/>
                  </a:lnTo>
                  <a:cubicBezTo>
                    <a:pt x="191" y="3751"/>
                    <a:pt x="1" y="4334"/>
                    <a:pt x="322" y="4703"/>
                  </a:cubicBezTo>
                  <a:lnTo>
                    <a:pt x="1203" y="5703"/>
                  </a:lnTo>
                  <a:cubicBezTo>
                    <a:pt x="1311" y="5822"/>
                    <a:pt x="1311" y="5989"/>
                    <a:pt x="1203" y="6084"/>
                  </a:cubicBezTo>
                  <a:lnTo>
                    <a:pt x="322" y="7084"/>
                  </a:lnTo>
                  <a:cubicBezTo>
                    <a:pt x="179" y="7263"/>
                    <a:pt x="132" y="7489"/>
                    <a:pt x="191" y="7715"/>
                  </a:cubicBezTo>
                  <a:cubicBezTo>
                    <a:pt x="263" y="7930"/>
                    <a:pt x="441" y="8084"/>
                    <a:pt x="668" y="8144"/>
                  </a:cubicBezTo>
                  <a:lnTo>
                    <a:pt x="1025" y="8215"/>
                  </a:lnTo>
                  <a:cubicBezTo>
                    <a:pt x="1033" y="8216"/>
                    <a:pt x="1041" y="8217"/>
                    <a:pt x="1049" y="8217"/>
                  </a:cubicBezTo>
                  <a:cubicBezTo>
                    <a:pt x="1136" y="8217"/>
                    <a:pt x="1217" y="8161"/>
                    <a:pt x="1239" y="8084"/>
                  </a:cubicBezTo>
                  <a:cubicBezTo>
                    <a:pt x="1251" y="7989"/>
                    <a:pt x="1192" y="7894"/>
                    <a:pt x="1096" y="7870"/>
                  </a:cubicBezTo>
                  <a:lnTo>
                    <a:pt x="739" y="7799"/>
                  </a:lnTo>
                  <a:cubicBezTo>
                    <a:pt x="644" y="7775"/>
                    <a:pt x="560" y="7692"/>
                    <a:pt x="525" y="7608"/>
                  </a:cubicBezTo>
                  <a:cubicBezTo>
                    <a:pt x="489" y="7501"/>
                    <a:pt x="501" y="7394"/>
                    <a:pt x="584" y="7322"/>
                  </a:cubicBezTo>
                  <a:lnTo>
                    <a:pt x="1453" y="6322"/>
                  </a:lnTo>
                  <a:cubicBezTo>
                    <a:pt x="1668" y="6084"/>
                    <a:pt x="1668" y="5715"/>
                    <a:pt x="1453" y="5477"/>
                  </a:cubicBezTo>
                  <a:lnTo>
                    <a:pt x="584" y="4477"/>
                  </a:lnTo>
                  <a:cubicBezTo>
                    <a:pt x="430" y="4322"/>
                    <a:pt x="525" y="4048"/>
                    <a:pt x="739" y="3989"/>
                  </a:cubicBezTo>
                  <a:lnTo>
                    <a:pt x="2037" y="3691"/>
                  </a:lnTo>
                  <a:cubicBezTo>
                    <a:pt x="2346" y="3620"/>
                    <a:pt x="2573" y="3322"/>
                    <a:pt x="2549" y="3012"/>
                  </a:cubicBezTo>
                  <a:lnTo>
                    <a:pt x="2430" y="1679"/>
                  </a:lnTo>
                  <a:cubicBezTo>
                    <a:pt x="2410" y="1503"/>
                    <a:pt x="2559" y="1359"/>
                    <a:pt x="2731" y="1359"/>
                  </a:cubicBezTo>
                  <a:cubicBezTo>
                    <a:pt x="2769" y="1359"/>
                    <a:pt x="2808" y="1366"/>
                    <a:pt x="2846" y="1381"/>
                  </a:cubicBezTo>
                  <a:lnTo>
                    <a:pt x="4061" y="1905"/>
                  </a:lnTo>
                  <a:cubicBezTo>
                    <a:pt x="4143" y="1941"/>
                    <a:pt x="4229" y="1958"/>
                    <a:pt x="4314" y="1958"/>
                  </a:cubicBezTo>
                  <a:cubicBezTo>
                    <a:pt x="4536" y="1958"/>
                    <a:pt x="4750" y="1841"/>
                    <a:pt x="4871" y="1643"/>
                  </a:cubicBezTo>
                  <a:lnTo>
                    <a:pt x="5549" y="488"/>
                  </a:lnTo>
                  <a:cubicBezTo>
                    <a:pt x="5609" y="393"/>
                    <a:pt x="5710" y="345"/>
                    <a:pt x="5810" y="345"/>
                  </a:cubicBezTo>
                  <a:cubicBezTo>
                    <a:pt x="5909" y="345"/>
                    <a:pt x="6008" y="393"/>
                    <a:pt x="6061" y="488"/>
                  </a:cubicBezTo>
                  <a:lnTo>
                    <a:pt x="6740" y="1643"/>
                  </a:lnTo>
                  <a:cubicBezTo>
                    <a:pt x="6861" y="1842"/>
                    <a:pt x="7077" y="1953"/>
                    <a:pt x="7300" y="1953"/>
                  </a:cubicBezTo>
                  <a:cubicBezTo>
                    <a:pt x="7383" y="1953"/>
                    <a:pt x="7468" y="1938"/>
                    <a:pt x="7549" y="1905"/>
                  </a:cubicBezTo>
                  <a:lnTo>
                    <a:pt x="8764" y="1381"/>
                  </a:lnTo>
                  <a:cubicBezTo>
                    <a:pt x="8802" y="1366"/>
                    <a:pt x="8841" y="1359"/>
                    <a:pt x="8878" y="1359"/>
                  </a:cubicBezTo>
                  <a:cubicBezTo>
                    <a:pt x="9048" y="1359"/>
                    <a:pt x="9190" y="1503"/>
                    <a:pt x="9181" y="1679"/>
                  </a:cubicBezTo>
                  <a:lnTo>
                    <a:pt x="9062" y="3012"/>
                  </a:lnTo>
                  <a:cubicBezTo>
                    <a:pt x="9038" y="3334"/>
                    <a:pt x="9240" y="3620"/>
                    <a:pt x="9574" y="3691"/>
                  </a:cubicBezTo>
                  <a:lnTo>
                    <a:pt x="10859" y="3989"/>
                  </a:lnTo>
                  <a:cubicBezTo>
                    <a:pt x="11086" y="4036"/>
                    <a:pt x="11181" y="4298"/>
                    <a:pt x="11026" y="4477"/>
                  </a:cubicBezTo>
                  <a:lnTo>
                    <a:pt x="10145" y="5477"/>
                  </a:lnTo>
                  <a:cubicBezTo>
                    <a:pt x="9943" y="5715"/>
                    <a:pt x="9943" y="6084"/>
                    <a:pt x="10145" y="6322"/>
                  </a:cubicBezTo>
                  <a:lnTo>
                    <a:pt x="11026" y="7322"/>
                  </a:lnTo>
                  <a:cubicBezTo>
                    <a:pt x="11181" y="7489"/>
                    <a:pt x="11086" y="7751"/>
                    <a:pt x="10859" y="7811"/>
                  </a:cubicBezTo>
                  <a:lnTo>
                    <a:pt x="9574" y="8108"/>
                  </a:lnTo>
                  <a:cubicBezTo>
                    <a:pt x="9252" y="8192"/>
                    <a:pt x="9038" y="8489"/>
                    <a:pt x="9062" y="8799"/>
                  </a:cubicBezTo>
                  <a:lnTo>
                    <a:pt x="9181" y="10120"/>
                  </a:lnTo>
                  <a:cubicBezTo>
                    <a:pt x="9190" y="10302"/>
                    <a:pt x="9054" y="10445"/>
                    <a:pt x="8889" y="10445"/>
                  </a:cubicBezTo>
                  <a:cubicBezTo>
                    <a:pt x="8848" y="10445"/>
                    <a:pt x="8806" y="10437"/>
                    <a:pt x="8764" y="10418"/>
                  </a:cubicBezTo>
                  <a:lnTo>
                    <a:pt x="7549" y="9894"/>
                  </a:lnTo>
                  <a:cubicBezTo>
                    <a:pt x="7468" y="9858"/>
                    <a:pt x="7382" y="9841"/>
                    <a:pt x="7298" y="9841"/>
                  </a:cubicBezTo>
                  <a:cubicBezTo>
                    <a:pt x="7076" y="9841"/>
                    <a:pt x="6861" y="9961"/>
                    <a:pt x="6740" y="10168"/>
                  </a:cubicBezTo>
                  <a:lnTo>
                    <a:pt x="6061" y="11311"/>
                  </a:lnTo>
                  <a:cubicBezTo>
                    <a:pt x="6002" y="11406"/>
                    <a:pt x="5900" y="11454"/>
                    <a:pt x="5801" y="11454"/>
                  </a:cubicBezTo>
                  <a:cubicBezTo>
                    <a:pt x="5701" y="11454"/>
                    <a:pt x="5603" y="11406"/>
                    <a:pt x="5549" y="11311"/>
                  </a:cubicBezTo>
                  <a:lnTo>
                    <a:pt x="4871" y="10168"/>
                  </a:lnTo>
                  <a:cubicBezTo>
                    <a:pt x="4749" y="9960"/>
                    <a:pt x="4533" y="9846"/>
                    <a:pt x="4309" y="9846"/>
                  </a:cubicBezTo>
                  <a:cubicBezTo>
                    <a:pt x="4226" y="9846"/>
                    <a:pt x="4142" y="9862"/>
                    <a:pt x="4061" y="9894"/>
                  </a:cubicBezTo>
                  <a:lnTo>
                    <a:pt x="2846" y="10418"/>
                  </a:lnTo>
                  <a:cubicBezTo>
                    <a:pt x="2804" y="10437"/>
                    <a:pt x="2762" y="10445"/>
                    <a:pt x="2721" y="10445"/>
                  </a:cubicBezTo>
                  <a:cubicBezTo>
                    <a:pt x="2553" y="10445"/>
                    <a:pt x="2411" y="10302"/>
                    <a:pt x="2430" y="10120"/>
                  </a:cubicBezTo>
                  <a:lnTo>
                    <a:pt x="2549" y="8799"/>
                  </a:lnTo>
                  <a:cubicBezTo>
                    <a:pt x="2573" y="8465"/>
                    <a:pt x="2370" y="8192"/>
                    <a:pt x="2037" y="8108"/>
                  </a:cubicBezTo>
                  <a:lnTo>
                    <a:pt x="1727" y="8037"/>
                  </a:lnTo>
                  <a:cubicBezTo>
                    <a:pt x="1719" y="8036"/>
                    <a:pt x="1711" y="8035"/>
                    <a:pt x="1703" y="8035"/>
                  </a:cubicBezTo>
                  <a:cubicBezTo>
                    <a:pt x="1616" y="8035"/>
                    <a:pt x="1535" y="8092"/>
                    <a:pt x="1513" y="8168"/>
                  </a:cubicBezTo>
                  <a:cubicBezTo>
                    <a:pt x="1501" y="8263"/>
                    <a:pt x="1561" y="8370"/>
                    <a:pt x="1656" y="8382"/>
                  </a:cubicBezTo>
                  <a:lnTo>
                    <a:pt x="1965" y="8454"/>
                  </a:lnTo>
                  <a:cubicBezTo>
                    <a:pt x="2108" y="8489"/>
                    <a:pt x="2204" y="8620"/>
                    <a:pt x="2204" y="8763"/>
                  </a:cubicBezTo>
                  <a:lnTo>
                    <a:pt x="2084" y="10097"/>
                  </a:lnTo>
                  <a:cubicBezTo>
                    <a:pt x="2046" y="10493"/>
                    <a:pt x="2361" y="10804"/>
                    <a:pt x="2723" y="10804"/>
                  </a:cubicBezTo>
                  <a:cubicBezTo>
                    <a:pt x="2807" y="10804"/>
                    <a:pt x="2893" y="10787"/>
                    <a:pt x="2977" y="10751"/>
                  </a:cubicBezTo>
                  <a:lnTo>
                    <a:pt x="4192" y="10228"/>
                  </a:lnTo>
                  <a:cubicBezTo>
                    <a:pt x="4230" y="10212"/>
                    <a:pt x="4269" y="10204"/>
                    <a:pt x="4308" y="10204"/>
                  </a:cubicBezTo>
                  <a:cubicBezTo>
                    <a:pt x="4413" y="10204"/>
                    <a:pt x="4512" y="10259"/>
                    <a:pt x="4573" y="10347"/>
                  </a:cubicBezTo>
                  <a:lnTo>
                    <a:pt x="5252" y="11490"/>
                  </a:lnTo>
                  <a:cubicBezTo>
                    <a:pt x="5377" y="11698"/>
                    <a:pt x="5594" y="11802"/>
                    <a:pt x="5810" y="11802"/>
                  </a:cubicBezTo>
                  <a:cubicBezTo>
                    <a:pt x="6025" y="11802"/>
                    <a:pt x="6240" y="11698"/>
                    <a:pt x="6359" y="11490"/>
                  </a:cubicBezTo>
                  <a:lnTo>
                    <a:pt x="7037" y="10347"/>
                  </a:lnTo>
                  <a:cubicBezTo>
                    <a:pt x="7088" y="10253"/>
                    <a:pt x="7188" y="10202"/>
                    <a:pt x="7288" y="10202"/>
                  </a:cubicBezTo>
                  <a:cubicBezTo>
                    <a:pt x="7328" y="10202"/>
                    <a:pt x="7369" y="10211"/>
                    <a:pt x="7407" y="10228"/>
                  </a:cubicBezTo>
                  <a:lnTo>
                    <a:pt x="8633" y="10751"/>
                  </a:lnTo>
                  <a:cubicBezTo>
                    <a:pt x="8715" y="10787"/>
                    <a:pt x="8800" y="10804"/>
                    <a:pt x="8883" y="10804"/>
                  </a:cubicBezTo>
                  <a:cubicBezTo>
                    <a:pt x="9242" y="10804"/>
                    <a:pt x="9565" y="10493"/>
                    <a:pt x="9526" y="10097"/>
                  </a:cubicBezTo>
                  <a:lnTo>
                    <a:pt x="9407" y="8763"/>
                  </a:lnTo>
                  <a:cubicBezTo>
                    <a:pt x="9395" y="8620"/>
                    <a:pt x="9490" y="8489"/>
                    <a:pt x="9645" y="8454"/>
                  </a:cubicBezTo>
                  <a:lnTo>
                    <a:pt x="10943" y="8156"/>
                  </a:lnTo>
                  <a:cubicBezTo>
                    <a:pt x="11419" y="8049"/>
                    <a:pt x="11609" y="7477"/>
                    <a:pt x="11276" y="7096"/>
                  </a:cubicBezTo>
                  <a:lnTo>
                    <a:pt x="10407" y="6084"/>
                  </a:lnTo>
                  <a:cubicBezTo>
                    <a:pt x="10300" y="5965"/>
                    <a:pt x="10300" y="5810"/>
                    <a:pt x="10407" y="5703"/>
                  </a:cubicBezTo>
                  <a:lnTo>
                    <a:pt x="11276" y="4703"/>
                  </a:lnTo>
                  <a:cubicBezTo>
                    <a:pt x="11609" y="4334"/>
                    <a:pt x="11419" y="3751"/>
                    <a:pt x="10943" y="3643"/>
                  </a:cubicBezTo>
                  <a:lnTo>
                    <a:pt x="9645" y="3346"/>
                  </a:lnTo>
                  <a:cubicBezTo>
                    <a:pt x="9490" y="3322"/>
                    <a:pt x="9407" y="3179"/>
                    <a:pt x="9407" y="3036"/>
                  </a:cubicBezTo>
                  <a:lnTo>
                    <a:pt x="9526" y="1715"/>
                  </a:lnTo>
                  <a:cubicBezTo>
                    <a:pt x="9564" y="1312"/>
                    <a:pt x="9248" y="1002"/>
                    <a:pt x="8893" y="1002"/>
                  </a:cubicBezTo>
                  <a:cubicBezTo>
                    <a:pt x="8807" y="1002"/>
                    <a:pt x="8719" y="1020"/>
                    <a:pt x="8633" y="1060"/>
                  </a:cubicBezTo>
                  <a:lnTo>
                    <a:pt x="7407" y="1572"/>
                  </a:lnTo>
                  <a:cubicBezTo>
                    <a:pt x="7371" y="1588"/>
                    <a:pt x="7334" y="1595"/>
                    <a:pt x="7296" y="1595"/>
                  </a:cubicBezTo>
                  <a:cubicBezTo>
                    <a:pt x="7193" y="1595"/>
                    <a:pt x="7090" y="1540"/>
                    <a:pt x="7037" y="1453"/>
                  </a:cubicBezTo>
                  <a:lnTo>
                    <a:pt x="6359" y="310"/>
                  </a:lnTo>
                  <a:cubicBezTo>
                    <a:pt x="6170" y="10"/>
                    <a:pt x="5848" y="0"/>
                    <a:pt x="5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8" name="Google Shape;12128;p80"/>
          <p:cNvGrpSpPr/>
          <p:nvPr/>
        </p:nvGrpSpPr>
        <p:grpSpPr>
          <a:xfrm>
            <a:off x="1314678" y="3183967"/>
            <a:ext cx="334666" cy="365348"/>
            <a:chOff x="1314678" y="3358217"/>
            <a:chExt cx="334666" cy="365348"/>
          </a:xfrm>
          <a:solidFill>
            <a:schemeClr val="tx1"/>
          </a:solidFill>
        </p:grpSpPr>
        <p:sp>
          <p:nvSpPr>
            <p:cNvPr id="12129" name="Google Shape;12129;p80"/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0"/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80"/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80"/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0"/>
            <p:cNvSpPr/>
            <p:nvPr/>
          </p:nvSpPr>
          <p:spPr>
            <a:xfrm>
              <a:off x="1432153" y="3417352"/>
              <a:ext cx="83802" cy="191379"/>
            </a:xfrm>
            <a:custGeom>
              <a:avLst/>
              <a:gdLst/>
              <a:ahLst/>
              <a:cxnLst/>
              <a:rect l="l" t="t" r="r" b="b"/>
              <a:pathLst>
                <a:path w="2633" h="6013" extrusionOk="0">
                  <a:moveTo>
                    <a:pt x="1763" y="357"/>
                  </a:moveTo>
                  <a:cubicBezTo>
                    <a:pt x="1882" y="357"/>
                    <a:pt x="2037" y="405"/>
                    <a:pt x="2251" y="488"/>
                  </a:cubicBezTo>
                  <a:lnTo>
                    <a:pt x="2263" y="512"/>
                  </a:lnTo>
                  <a:lnTo>
                    <a:pt x="2096" y="1488"/>
                  </a:lnTo>
                  <a:cubicBezTo>
                    <a:pt x="2096" y="1500"/>
                    <a:pt x="2084" y="1500"/>
                    <a:pt x="2084" y="1500"/>
                  </a:cubicBezTo>
                  <a:lnTo>
                    <a:pt x="1596" y="1441"/>
                  </a:lnTo>
                  <a:lnTo>
                    <a:pt x="1561" y="1441"/>
                  </a:lnTo>
                  <a:cubicBezTo>
                    <a:pt x="965" y="1477"/>
                    <a:pt x="751" y="2143"/>
                    <a:pt x="751" y="2691"/>
                  </a:cubicBezTo>
                  <a:lnTo>
                    <a:pt x="751" y="3382"/>
                  </a:lnTo>
                  <a:cubicBezTo>
                    <a:pt x="751" y="3501"/>
                    <a:pt x="763" y="3822"/>
                    <a:pt x="894" y="4120"/>
                  </a:cubicBezTo>
                  <a:cubicBezTo>
                    <a:pt x="1025" y="4441"/>
                    <a:pt x="1263" y="4608"/>
                    <a:pt x="1561" y="4632"/>
                  </a:cubicBezTo>
                  <a:lnTo>
                    <a:pt x="1596" y="4632"/>
                  </a:lnTo>
                  <a:lnTo>
                    <a:pt x="2084" y="4572"/>
                  </a:lnTo>
                  <a:cubicBezTo>
                    <a:pt x="2096" y="4572"/>
                    <a:pt x="2096" y="4572"/>
                    <a:pt x="2096" y="4584"/>
                  </a:cubicBezTo>
                  <a:lnTo>
                    <a:pt x="2263" y="5572"/>
                  </a:lnTo>
                  <a:cubicBezTo>
                    <a:pt x="2263" y="5572"/>
                    <a:pt x="2263" y="5584"/>
                    <a:pt x="2251" y="5584"/>
                  </a:cubicBezTo>
                  <a:cubicBezTo>
                    <a:pt x="2037" y="5668"/>
                    <a:pt x="1882" y="5715"/>
                    <a:pt x="1763" y="5715"/>
                  </a:cubicBezTo>
                  <a:cubicBezTo>
                    <a:pt x="1608" y="5715"/>
                    <a:pt x="1251" y="5632"/>
                    <a:pt x="941" y="5298"/>
                  </a:cubicBezTo>
                  <a:cubicBezTo>
                    <a:pt x="537" y="4882"/>
                    <a:pt x="334" y="4227"/>
                    <a:pt x="334" y="3393"/>
                  </a:cubicBezTo>
                  <a:lnTo>
                    <a:pt x="334" y="2679"/>
                  </a:lnTo>
                  <a:cubicBezTo>
                    <a:pt x="334" y="1846"/>
                    <a:pt x="537" y="1191"/>
                    <a:pt x="941" y="774"/>
                  </a:cubicBezTo>
                  <a:cubicBezTo>
                    <a:pt x="1263" y="453"/>
                    <a:pt x="1620" y="357"/>
                    <a:pt x="1763" y="357"/>
                  </a:cubicBezTo>
                  <a:close/>
                  <a:moveTo>
                    <a:pt x="1775" y="0"/>
                  </a:moveTo>
                  <a:cubicBezTo>
                    <a:pt x="1525" y="0"/>
                    <a:pt x="1084" y="131"/>
                    <a:pt x="715" y="500"/>
                  </a:cubicBezTo>
                  <a:cubicBezTo>
                    <a:pt x="239" y="988"/>
                    <a:pt x="1" y="1715"/>
                    <a:pt x="1" y="2643"/>
                  </a:cubicBezTo>
                  <a:lnTo>
                    <a:pt x="1" y="3358"/>
                  </a:lnTo>
                  <a:cubicBezTo>
                    <a:pt x="1" y="4298"/>
                    <a:pt x="239" y="5013"/>
                    <a:pt x="715" y="5501"/>
                  </a:cubicBezTo>
                  <a:cubicBezTo>
                    <a:pt x="1084" y="5882"/>
                    <a:pt x="1525" y="6013"/>
                    <a:pt x="1775" y="6013"/>
                  </a:cubicBezTo>
                  <a:cubicBezTo>
                    <a:pt x="1965" y="6013"/>
                    <a:pt x="2215" y="5918"/>
                    <a:pt x="2394" y="5858"/>
                  </a:cubicBezTo>
                  <a:cubicBezTo>
                    <a:pt x="2549" y="5799"/>
                    <a:pt x="2632" y="5644"/>
                    <a:pt x="2608" y="5477"/>
                  </a:cubicBezTo>
                  <a:lnTo>
                    <a:pt x="2442" y="4489"/>
                  </a:lnTo>
                  <a:cubicBezTo>
                    <a:pt x="2419" y="4307"/>
                    <a:pt x="2255" y="4190"/>
                    <a:pt x="2075" y="4190"/>
                  </a:cubicBezTo>
                  <a:cubicBezTo>
                    <a:pt x="2066" y="4190"/>
                    <a:pt x="2058" y="4191"/>
                    <a:pt x="2049" y="4191"/>
                  </a:cubicBezTo>
                  <a:lnTo>
                    <a:pt x="1573" y="4251"/>
                  </a:lnTo>
                  <a:cubicBezTo>
                    <a:pt x="1108" y="4215"/>
                    <a:pt x="1108" y="3382"/>
                    <a:pt x="1108" y="3334"/>
                  </a:cubicBezTo>
                  <a:lnTo>
                    <a:pt x="1108" y="2643"/>
                  </a:lnTo>
                  <a:cubicBezTo>
                    <a:pt x="1108" y="2643"/>
                    <a:pt x="1108" y="2644"/>
                    <a:pt x="1108" y="2644"/>
                  </a:cubicBezTo>
                  <a:cubicBezTo>
                    <a:pt x="1084" y="2644"/>
                    <a:pt x="1088" y="1798"/>
                    <a:pt x="1561" y="1762"/>
                  </a:cubicBezTo>
                  <a:lnTo>
                    <a:pt x="2037" y="1822"/>
                  </a:lnTo>
                  <a:cubicBezTo>
                    <a:pt x="2053" y="1824"/>
                    <a:pt x="2068" y="1825"/>
                    <a:pt x="2084" y="1825"/>
                  </a:cubicBezTo>
                  <a:cubicBezTo>
                    <a:pt x="2263" y="1825"/>
                    <a:pt x="2397" y="1700"/>
                    <a:pt x="2430" y="1524"/>
                  </a:cubicBezTo>
                  <a:lnTo>
                    <a:pt x="2596" y="536"/>
                  </a:lnTo>
                  <a:cubicBezTo>
                    <a:pt x="2620" y="369"/>
                    <a:pt x="2537" y="203"/>
                    <a:pt x="2382" y="143"/>
                  </a:cubicBezTo>
                  <a:cubicBezTo>
                    <a:pt x="2215" y="72"/>
                    <a:pt x="1965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4" name="Google Shape;12134;p80"/>
          <p:cNvGrpSpPr/>
          <p:nvPr/>
        </p:nvGrpSpPr>
        <p:grpSpPr>
          <a:xfrm>
            <a:off x="1748582" y="3198385"/>
            <a:ext cx="359269" cy="335780"/>
            <a:chOff x="1748582" y="3372635"/>
            <a:chExt cx="359269" cy="335780"/>
          </a:xfrm>
          <a:solidFill>
            <a:schemeClr val="tx1"/>
          </a:solidFill>
        </p:grpSpPr>
        <p:sp>
          <p:nvSpPr>
            <p:cNvPr id="12135" name="Google Shape;12135;p80"/>
            <p:cNvSpPr/>
            <p:nvPr/>
          </p:nvSpPr>
          <p:spPr>
            <a:xfrm>
              <a:off x="2080161" y="3535210"/>
              <a:ext cx="27690" cy="10630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703" y="333"/>
                  </a:lnTo>
                  <a:cubicBezTo>
                    <a:pt x="786" y="333"/>
                    <a:pt x="870" y="262"/>
                    <a:pt x="870" y="167"/>
                  </a:cubicBezTo>
                  <a:cubicBezTo>
                    <a:pt x="870" y="83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36" name="Google Shape;12136;p80"/>
            <p:cNvGrpSpPr/>
            <p:nvPr/>
          </p:nvGrpSpPr>
          <p:grpSpPr>
            <a:xfrm>
              <a:off x="1748582" y="3372635"/>
              <a:ext cx="333520" cy="335780"/>
              <a:chOff x="1748582" y="3372635"/>
              <a:chExt cx="333520" cy="335780"/>
            </a:xfrm>
            <a:grpFill/>
          </p:grpSpPr>
          <p:sp>
            <p:nvSpPr>
              <p:cNvPr id="12137" name="Google Shape;12137;p80"/>
              <p:cNvSpPr/>
              <p:nvPr/>
            </p:nvSpPr>
            <p:spPr>
              <a:xfrm>
                <a:off x="1748582" y="3372635"/>
                <a:ext cx="308504" cy="335780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10550" extrusionOk="0">
                    <a:moveTo>
                      <a:pt x="8454" y="4215"/>
                    </a:moveTo>
                    <a:cubicBezTo>
                      <a:pt x="8978" y="4298"/>
                      <a:pt x="9359" y="4739"/>
                      <a:pt x="9359" y="5275"/>
                    </a:cubicBezTo>
                    <a:cubicBezTo>
                      <a:pt x="9359" y="5811"/>
                      <a:pt x="8978" y="6263"/>
                      <a:pt x="8454" y="6334"/>
                    </a:cubicBezTo>
                    <a:lnTo>
                      <a:pt x="8454" y="4215"/>
                    </a:lnTo>
                    <a:close/>
                    <a:moveTo>
                      <a:pt x="1251" y="4036"/>
                    </a:moveTo>
                    <a:lnTo>
                      <a:pt x="1251" y="6525"/>
                    </a:lnTo>
                    <a:lnTo>
                      <a:pt x="894" y="6525"/>
                    </a:lnTo>
                    <a:cubicBezTo>
                      <a:pt x="596" y="6525"/>
                      <a:pt x="358" y="6287"/>
                      <a:pt x="358" y="5989"/>
                    </a:cubicBezTo>
                    <a:lnTo>
                      <a:pt x="358" y="4572"/>
                    </a:lnTo>
                    <a:cubicBezTo>
                      <a:pt x="358" y="4275"/>
                      <a:pt x="596" y="4036"/>
                      <a:pt x="894" y="4036"/>
                    </a:cubicBezTo>
                    <a:close/>
                    <a:moveTo>
                      <a:pt x="2668" y="4025"/>
                    </a:moveTo>
                    <a:lnTo>
                      <a:pt x="2668" y="6525"/>
                    </a:lnTo>
                    <a:lnTo>
                      <a:pt x="1584" y="6525"/>
                    </a:lnTo>
                    <a:lnTo>
                      <a:pt x="1584" y="4025"/>
                    </a:lnTo>
                    <a:close/>
                    <a:moveTo>
                      <a:pt x="2846" y="7727"/>
                    </a:moveTo>
                    <a:lnTo>
                      <a:pt x="2846" y="8466"/>
                    </a:lnTo>
                    <a:lnTo>
                      <a:pt x="2537" y="8466"/>
                    </a:lnTo>
                    <a:lnTo>
                      <a:pt x="2727" y="7727"/>
                    </a:lnTo>
                    <a:close/>
                    <a:moveTo>
                      <a:pt x="2608" y="6834"/>
                    </a:moveTo>
                    <a:lnTo>
                      <a:pt x="2001" y="9156"/>
                    </a:lnTo>
                    <a:lnTo>
                      <a:pt x="1584" y="9156"/>
                    </a:lnTo>
                    <a:lnTo>
                      <a:pt x="1584" y="6834"/>
                    </a:lnTo>
                    <a:close/>
                    <a:moveTo>
                      <a:pt x="8133" y="357"/>
                    </a:moveTo>
                    <a:lnTo>
                      <a:pt x="8133" y="10228"/>
                    </a:lnTo>
                    <a:lnTo>
                      <a:pt x="7394" y="10228"/>
                    </a:lnTo>
                    <a:lnTo>
                      <a:pt x="7394" y="3251"/>
                    </a:lnTo>
                    <a:cubicBezTo>
                      <a:pt x="7394" y="3167"/>
                      <a:pt x="7323" y="3084"/>
                      <a:pt x="7240" y="3084"/>
                    </a:cubicBezTo>
                    <a:cubicBezTo>
                      <a:pt x="7144" y="3084"/>
                      <a:pt x="7073" y="3167"/>
                      <a:pt x="7073" y="3251"/>
                    </a:cubicBezTo>
                    <a:lnTo>
                      <a:pt x="7073" y="9144"/>
                    </a:lnTo>
                    <a:cubicBezTo>
                      <a:pt x="6859" y="8859"/>
                      <a:pt x="6549" y="8466"/>
                      <a:pt x="6132" y="8073"/>
                    </a:cubicBezTo>
                    <a:cubicBezTo>
                      <a:pt x="5668" y="7632"/>
                      <a:pt x="5192" y="7275"/>
                      <a:pt x="4704" y="7013"/>
                    </a:cubicBezTo>
                    <a:cubicBezTo>
                      <a:pt x="4132" y="6715"/>
                      <a:pt x="3561" y="6561"/>
                      <a:pt x="2989" y="6537"/>
                    </a:cubicBezTo>
                    <a:lnTo>
                      <a:pt x="2989" y="4036"/>
                    </a:lnTo>
                    <a:cubicBezTo>
                      <a:pt x="3572" y="4013"/>
                      <a:pt x="4132" y="3846"/>
                      <a:pt x="4704" y="3560"/>
                    </a:cubicBezTo>
                    <a:cubicBezTo>
                      <a:pt x="5192" y="3310"/>
                      <a:pt x="5668" y="2953"/>
                      <a:pt x="6132" y="2501"/>
                    </a:cubicBezTo>
                    <a:cubicBezTo>
                      <a:pt x="6537" y="2108"/>
                      <a:pt x="6847" y="1715"/>
                      <a:pt x="7073" y="1429"/>
                    </a:cubicBezTo>
                    <a:lnTo>
                      <a:pt x="7073" y="2489"/>
                    </a:lnTo>
                    <a:cubicBezTo>
                      <a:pt x="7073" y="2584"/>
                      <a:pt x="7144" y="2655"/>
                      <a:pt x="7240" y="2655"/>
                    </a:cubicBezTo>
                    <a:cubicBezTo>
                      <a:pt x="7323" y="2655"/>
                      <a:pt x="7394" y="2584"/>
                      <a:pt x="7394" y="2489"/>
                    </a:cubicBezTo>
                    <a:lnTo>
                      <a:pt x="7394" y="357"/>
                    </a:lnTo>
                    <a:close/>
                    <a:moveTo>
                      <a:pt x="7228" y="0"/>
                    </a:moveTo>
                    <a:cubicBezTo>
                      <a:pt x="7144" y="0"/>
                      <a:pt x="7073" y="84"/>
                      <a:pt x="7073" y="167"/>
                    </a:cubicBezTo>
                    <a:lnTo>
                      <a:pt x="7073" y="822"/>
                    </a:lnTo>
                    <a:cubicBezTo>
                      <a:pt x="6966" y="988"/>
                      <a:pt x="6549" y="1631"/>
                      <a:pt x="5906" y="2251"/>
                    </a:cubicBezTo>
                    <a:cubicBezTo>
                      <a:pt x="5227" y="2905"/>
                      <a:pt x="4132" y="3703"/>
                      <a:pt x="2822" y="3703"/>
                    </a:cubicBezTo>
                    <a:lnTo>
                      <a:pt x="882" y="3703"/>
                    </a:lnTo>
                    <a:cubicBezTo>
                      <a:pt x="405" y="3703"/>
                      <a:pt x="1" y="4084"/>
                      <a:pt x="1" y="4572"/>
                    </a:cubicBezTo>
                    <a:lnTo>
                      <a:pt x="1" y="5989"/>
                    </a:lnTo>
                    <a:cubicBezTo>
                      <a:pt x="1" y="6465"/>
                      <a:pt x="382" y="6870"/>
                      <a:pt x="882" y="6870"/>
                    </a:cubicBezTo>
                    <a:lnTo>
                      <a:pt x="1239" y="6870"/>
                    </a:lnTo>
                    <a:lnTo>
                      <a:pt x="1239" y="9359"/>
                    </a:lnTo>
                    <a:cubicBezTo>
                      <a:pt x="1239" y="9442"/>
                      <a:pt x="1310" y="9513"/>
                      <a:pt x="1394" y="9513"/>
                    </a:cubicBezTo>
                    <a:lnTo>
                      <a:pt x="2096" y="9513"/>
                    </a:lnTo>
                    <a:cubicBezTo>
                      <a:pt x="2168" y="9513"/>
                      <a:pt x="2227" y="9478"/>
                      <a:pt x="2263" y="9394"/>
                    </a:cubicBezTo>
                    <a:lnTo>
                      <a:pt x="2406" y="8823"/>
                    </a:lnTo>
                    <a:lnTo>
                      <a:pt x="2977" y="8823"/>
                    </a:lnTo>
                    <a:cubicBezTo>
                      <a:pt x="3061" y="8823"/>
                      <a:pt x="3144" y="8739"/>
                      <a:pt x="3144" y="8656"/>
                    </a:cubicBezTo>
                    <a:lnTo>
                      <a:pt x="3144" y="7573"/>
                    </a:lnTo>
                    <a:cubicBezTo>
                      <a:pt x="3144" y="7477"/>
                      <a:pt x="3061" y="7406"/>
                      <a:pt x="2977" y="7406"/>
                    </a:cubicBezTo>
                    <a:lnTo>
                      <a:pt x="2787" y="7406"/>
                    </a:lnTo>
                    <a:lnTo>
                      <a:pt x="2930" y="6858"/>
                    </a:lnTo>
                    <a:cubicBezTo>
                      <a:pt x="4180" y="6894"/>
                      <a:pt x="5227" y="7656"/>
                      <a:pt x="5882" y="8299"/>
                    </a:cubicBezTo>
                    <a:cubicBezTo>
                      <a:pt x="6537" y="8942"/>
                      <a:pt x="6954" y="9573"/>
                      <a:pt x="7037" y="9728"/>
                    </a:cubicBezTo>
                    <a:lnTo>
                      <a:pt x="7037" y="10383"/>
                    </a:lnTo>
                    <a:cubicBezTo>
                      <a:pt x="7037" y="10466"/>
                      <a:pt x="7109" y="10549"/>
                      <a:pt x="7204" y="10549"/>
                    </a:cubicBezTo>
                    <a:lnTo>
                      <a:pt x="8264" y="10549"/>
                    </a:lnTo>
                    <a:cubicBezTo>
                      <a:pt x="8347" y="10549"/>
                      <a:pt x="8430" y="10466"/>
                      <a:pt x="8430" y="10383"/>
                    </a:cubicBezTo>
                    <a:lnTo>
                      <a:pt x="8430" y="6656"/>
                    </a:lnTo>
                    <a:cubicBezTo>
                      <a:pt x="9121" y="6573"/>
                      <a:pt x="9657" y="5989"/>
                      <a:pt x="9657" y="5275"/>
                    </a:cubicBezTo>
                    <a:cubicBezTo>
                      <a:pt x="9692" y="4560"/>
                      <a:pt x="9168" y="3965"/>
                      <a:pt x="8454" y="3894"/>
                    </a:cubicBezTo>
                    <a:lnTo>
                      <a:pt x="8454" y="167"/>
                    </a:lnTo>
                    <a:cubicBezTo>
                      <a:pt x="8454" y="84"/>
                      <a:pt x="8383" y="0"/>
                      <a:pt x="82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8" name="Google Shape;12138;p80"/>
              <p:cNvSpPr/>
              <p:nvPr/>
            </p:nvSpPr>
            <p:spPr>
              <a:xfrm>
                <a:off x="2057054" y="3472000"/>
                <a:ext cx="25048" cy="22311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01" extrusionOk="0">
                    <a:moveTo>
                      <a:pt x="600" y="1"/>
                    </a:moveTo>
                    <a:cubicBezTo>
                      <a:pt x="557" y="1"/>
                      <a:pt x="512" y="16"/>
                      <a:pt x="477" y="45"/>
                    </a:cubicBezTo>
                    <a:lnTo>
                      <a:pt x="107" y="414"/>
                    </a:lnTo>
                    <a:cubicBezTo>
                      <a:pt x="0" y="522"/>
                      <a:pt x="72" y="700"/>
                      <a:pt x="227" y="700"/>
                    </a:cubicBezTo>
                    <a:cubicBezTo>
                      <a:pt x="262" y="700"/>
                      <a:pt x="310" y="676"/>
                      <a:pt x="346" y="653"/>
                    </a:cubicBezTo>
                    <a:lnTo>
                      <a:pt x="715" y="283"/>
                    </a:lnTo>
                    <a:cubicBezTo>
                      <a:pt x="786" y="200"/>
                      <a:pt x="786" y="105"/>
                      <a:pt x="715" y="45"/>
                    </a:cubicBezTo>
                    <a:cubicBezTo>
                      <a:pt x="685" y="16"/>
                      <a:pt x="643" y="1"/>
                      <a:pt x="60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9" name="Google Shape;12139;p80"/>
              <p:cNvSpPr/>
              <p:nvPr/>
            </p:nvSpPr>
            <p:spPr>
              <a:xfrm>
                <a:off x="2058550" y="3586834"/>
                <a:ext cx="23552" cy="22629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1" extrusionOk="0">
                    <a:moveTo>
                      <a:pt x="184" y="0"/>
                    </a:moveTo>
                    <a:cubicBezTo>
                      <a:pt x="141" y="0"/>
                      <a:pt x="96" y="15"/>
                      <a:pt x="60" y="45"/>
                    </a:cubicBezTo>
                    <a:cubicBezTo>
                      <a:pt x="1" y="104"/>
                      <a:pt x="1" y="212"/>
                      <a:pt x="60" y="283"/>
                    </a:cubicBezTo>
                    <a:lnTo>
                      <a:pt x="430" y="664"/>
                    </a:lnTo>
                    <a:cubicBezTo>
                      <a:pt x="461" y="696"/>
                      <a:pt x="500" y="711"/>
                      <a:pt x="538" y="711"/>
                    </a:cubicBezTo>
                    <a:cubicBezTo>
                      <a:pt x="586" y="711"/>
                      <a:pt x="634" y="687"/>
                      <a:pt x="668" y="640"/>
                    </a:cubicBezTo>
                    <a:cubicBezTo>
                      <a:pt x="739" y="581"/>
                      <a:pt x="727" y="485"/>
                      <a:pt x="668" y="426"/>
                    </a:cubicBezTo>
                    <a:lnTo>
                      <a:pt x="299" y="45"/>
                    </a:lnTo>
                    <a:cubicBezTo>
                      <a:pt x="269" y="15"/>
                      <a:pt x="227" y="0"/>
                      <a:pt x="1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40" name="Google Shape;12140;p80"/>
          <p:cNvGrpSpPr/>
          <p:nvPr/>
        </p:nvGrpSpPr>
        <p:grpSpPr>
          <a:xfrm>
            <a:off x="2640993" y="3183585"/>
            <a:ext cx="365348" cy="364966"/>
            <a:chOff x="2640993" y="3357835"/>
            <a:chExt cx="365348" cy="364966"/>
          </a:xfrm>
          <a:solidFill>
            <a:schemeClr val="tx1"/>
          </a:solidFill>
        </p:grpSpPr>
        <p:sp>
          <p:nvSpPr>
            <p:cNvPr id="12141" name="Google Shape;12141;p80"/>
            <p:cNvSpPr/>
            <p:nvPr/>
          </p:nvSpPr>
          <p:spPr>
            <a:xfrm>
              <a:off x="2640993" y="3455227"/>
              <a:ext cx="365348" cy="267574"/>
            </a:xfrm>
            <a:custGeom>
              <a:avLst/>
              <a:gdLst/>
              <a:ahLst/>
              <a:cxnLst/>
              <a:rect l="l" t="t" r="r" b="b"/>
              <a:pathLst>
                <a:path w="11479" h="8407" extrusionOk="0">
                  <a:moveTo>
                    <a:pt x="5168" y="2311"/>
                  </a:moveTo>
                  <a:lnTo>
                    <a:pt x="5335" y="4859"/>
                  </a:lnTo>
                  <a:lnTo>
                    <a:pt x="4620" y="4859"/>
                  </a:lnTo>
                  <a:lnTo>
                    <a:pt x="4763" y="2311"/>
                  </a:lnTo>
                  <a:close/>
                  <a:moveTo>
                    <a:pt x="6966" y="2311"/>
                  </a:moveTo>
                  <a:lnTo>
                    <a:pt x="7133" y="4859"/>
                  </a:lnTo>
                  <a:lnTo>
                    <a:pt x="6418" y="4859"/>
                  </a:lnTo>
                  <a:lnTo>
                    <a:pt x="6561" y="2311"/>
                  </a:lnTo>
                  <a:close/>
                  <a:moveTo>
                    <a:pt x="8764" y="2311"/>
                  </a:moveTo>
                  <a:lnTo>
                    <a:pt x="8931" y="4859"/>
                  </a:lnTo>
                  <a:lnTo>
                    <a:pt x="8216" y="4859"/>
                  </a:lnTo>
                  <a:lnTo>
                    <a:pt x="8371" y="2311"/>
                  </a:lnTo>
                  <a:close/>
                  <a:moveTo>
                    <a:pt x="2156" y="5894"/>
                  </a:moveTo>
                  <a:lnTo>
                    <a:pt x="2144" y="6287"/>
                  </a:lnTo>
                  <a:lnTo>
                    <a:pt x="1549" y="6287"/>
                  </a:lnTo>
                  <a:cubicBezTo>
                    <a:pt x="1453" y="6287"/>
                    <a:pt x="1382" y="6359"/>
                    <a:pt x="1382" y="6442"/>
                  </a:cubicBezTo>
                  <a:cubicBezTo>
                    <a:pt x="1382" y="6537"/>
                    <a:pt x="1453" y="6609"/>
                    <a:pt x="1549" y="6609"/>
                  </a:cubicBezTo>
                  <a:lnTo>
                    <a:pt x="2132" y="6609"/>
                  </a:lnTo>
                  <a:lnTo>
                    <a:pt x="2096" y="8073"/>
                  </a:lnTo>
                  <a:lnTo>
                    <a:pt x="822" y="8073"/>
                  </a:lnTo>
                  <a:lnTo>
                    <a:pt x="822" y="6609"/>
                  </a:lnTo>
                  <a:lnTo>
                    <a:pt x="834" y="6609"/>
                  </a:lnTo>
                  <a:cubicBezTo>
                    <a:pt x="918" y="6609"/>
                    <a:pt x="1001" y="6537"/>
                    <a:pt x="1001" y="6442"/>
                  </a:cubicBezTo>
                  <a:cubicBezTo>
                    <a:pt x="1001" y="6359"/>
                    <a:pt x="918" y="6287"/>
                    <a:pt x="834" y="6287"/>
                  </a:cubicBezTo>
                  <a:cubicBezTo>
                    <a:pt x="727" y="6287"/>
                    <a:pt x="644" y="6192"/>
                    <a:pt x="644" y="6085"/>
                  </a:cubicBezTo>
                  <a:cubicBezTo>
                    <a:pt x="644" y="5990"/>
                    <a:pt x="727" y="5894"/>
                    <a:pt x="834" y="5894"/>
                  </a:cubicBezTo>
                  <a:close/>
                  <a:moveTo>
                    <a:pt x="3382" y="334"/>
                  </a:moveTo>
                  <a:lnTo>
                    <a:pt x="3489" y="4859"/>
                  </a:lnTo>
                  <a:lnTo>
                    <a:pt x="3192" y="4859"/>
                  </a:lnTo>
                  <a:cubicBezTo>
                    <a:pt x="2894" y="4859"/>
                    <a:pt x="2668" y="5097"/>
                    <a:pt x="2668" y="5371"/>
                  </a:cubicBezTo>
                  <a:cubicBezTo>
                    <a:pt x="2668" y="5537"/>
                    <a:pt x="2739" y="5668"/>
                    <a:pt x="2846" y="5775"/>
                  </a:cubicBezTo>
                  <a:lnTo>
                    <a:pt x="2846" y="8085"/>
                  </a:lnTo>
                  <a:lnTo>
                    <a:pt x="2454" y="8085"/>
                  </a:lnTo>
                  <a:lnTo>
                    <a:pt x="2632" y="334"/>
                  </a:lnTo>
                  <a:close/>
                  <a:moveTo>
                    <a:pt x="10359" y="5180"/>
                  </a:moveTo>
                  <a:cubicBezTo>
                    <a:pt x="10466" y="5180"/>
                    <a:pt x="10550" y="5275"/>
                    <a:pt x="10550" y="5371"/>
                  </a:cubicBezTo>
                  <a:cubicBezTo>
                    <a:pt x="10550" y="5478"/>
                    <a:pt x="10466" y="5573"/>
                    <a:pt x="10359" y="5573"/>
                  </a:cubicBezTo>
                  <a:lnTo>
                    <a:pt x="10002" y="5573"/>
                  </a:lnTo>
                  <a:cubicBezTo>
                    <a:pt x="9919" y="5573"/>
                    <a:pt x="9835" y="5644"/>
                    <a:pt x="9835" y="5728"/>
                  </a:cubicBezTo>
                  <a:cubicBezTo>
                    <a:pt x="9835" y="5823"/>
                    <a:pt x="9919" y="5894"/>
                    <a:pt x="10002" y="5894"/>
                  </a:cubicBezTo>
                  <a:lnTo>
                    <a:pt x="10371" y="5894"/>
                  </a:lnTo>
                  <a:lnTo>
                    <a:pt x="10371" y="8085"/>
                  </a:lnTo>
                  <a:lnTo>
                    <a:pt x="3156" y="8085"/>
                  </a:lnTo>
                  <a:lnTo>
                    <a:pt x="3156" y="5894"/>
                  </a:lnTo>
                  <a:lnTo>
                    <a:pt x="9288" y="5894"/>
                  </a:lnTo>
                  <a:cubicBezTo>
                    <a:pt x="9383" y="5894"/>
                    <a:pt x="9454" y="5823"/>
                    <a:pt x="9454" y="5728"/>
                  </a:cubicBezTo>
                  <a:cubicBezTo>
                    <a:pt x="9454" y="5644"/>
                    <a:pt x="9383" y="5573"/>
                    <a:pt x="9288" y="5573"/>
                  </a:cubicBezTo>
                  <a:lnTo>
                    <a:pt x="3168" y="5573"/>
                  </a:lnTo>
                  <a:cubicBezTo>
                    <a:pt x="3073" y="5573"/>
                    <a:pt x="2977" y="5478"/>
                    <a:pt x="2977" y="5371"/>
                  </a:cubicBezTo>
                  <a:cubicBezTo>
                    <a:pt x="2977" y="5275"/>
                    <a:pt x="3073" y="5180"/>
                    <a:pt x="3168" y="5180"/>
                  </a:cubicBezTo>
                  <a:close/>
                  <a:moveTo>
                    <a:pt x="2489" y="1"/>
                  </a:moveTo>
                  <a:cubicBezTo>
                    <a:pt x="2394" y="1"/>
                    <a:pt x="2323" y="72"/>
                    <a:pt x="2323" y="168"/>
                  </a:cubicBezTo>
                  <a:lnTo>
                    <a:pt x="2203" y="5561"/>
                  </a:lnTo>
                  <a:lnTo>
                    <a:pt x="882" y="5561"/>
                  </a:lnTo>
                  <a:cubicBezTo>
                    <a:pt x="584" y="5561"/>
                    <a:pt x="358" y="5799"/>
                    <a:pt x="358" y="6085"/>
                  </a:cubicBezTo>
                  <a:cubicBezTo>
                    <a:pt x="358" y="6252"/>
                    <a:pt x="429" y="6383"/>
                    <a:pt x="537" y="6490"/>
                  </a:cubicBezTo>
                  <a:lnTo>
                    <a:pt x="537" y="8085"/>
                  </a:lnTo>
                  <a:lnTo>
                    <a:pt x="168" y="8085"/>
                  </a:lnTo>
                  <a:cubicBezTo>
                    <a:pt x="72" y="8085"/>
                    <a:pt x="1" y="8157"/>
                    <a:pt x="1" y="8252"/>
                  </a:cubicBezTo>
                  <a:cubicBezTo>
                    <a:pt x="1" y="8335"/>
                    <a:pt x="72" y="8407"/>
                    <a:pt x="168" y="8407"/>
                  </a:cubicBezTo>
                  <a:lnTo>
                    <a:pt x="11312" y="8407"/>
                  </a:lnTo>
                  <a:cubicBezTo>
                    <a:pt x="11395" y="8407"/>
                    <a:pt x="11478" y="8335"/>
                    <a:pt x="11478" y="8252"/>
                  </a:cubicBezTo>
                  <a:cubicBezTo>
                    <a:pt x="11431" y="8157"/>
                    <a:pt x="11359" y="8085"/>
                    <a:pt x="11264" y="8085"/>
                  </a:cubicBezTo>
                  <a:lnTo>
                    <a:pt x="10716" y="8085"/>
                  </a:lnTo>
                  <a:lnTo>
                    <a:pt x="10716" y="5775"/>
                  </a:lnTo>
                  <a:cubicBezTo>
                    <a:pt x="10824" y="5668"/>
                    <a:pt x="10895" y="5537"/>
                    <a:pt x="10895" y="5371"/>
                  </a:cubicBezTo>
                  <a:cubicBezTo>
                    <a:pt x="10895" y="5073"/>
                    <a:pt x="10657" y="4859"/>
                    <a:pt x="10371" y="4859"/>
                  </a:cubicBezTo>
                  <a:lnTo>
                    <a:pt x="9276" y="4859"/>
                  </a:lnTo>
                  <a:lnTo>
                    <a:pt x="9109" y="2132"/>
                  </a:lnTo>
                  <a:cubicBezTo>
                    <a:pt x="9109" y="2037"/>
                    <a:pt x="9038" y="1965"/>
                    <a:pt x="8942" y="1965"/>
                  </a:cubicBezTo>
                  <a:lnTo>
                    <a:pt x="8228" y="1965"/>
                  </a:lnTo>
                  <a:cubicBezTo>
                    <a:pt x="8145" y="1965"/>
                    <a:pt x="8073" y="2037"/>
                    <a:pt x="8073" y="2132"/>
                  </a:cubicBezTo>
                  <a:lnTo>
                    <a:pt x="7907" y="4859"/>
                  </a:lnTo>
                  <a:lnTo>
                    <a:pt x="7502" y="4859"/>
                  </a:lnTo>
                  <a:lnTo>
                    <a:pt x="7335" y="2132"/>
                  </a:lnTo>
                  <a:cubicBezTo>
                    <a:pt x="7335" y="2037"/>
                    <a:pt x="7264" y="1965"/>
                    <a:pt x="7168" y="1965"/>
                  </a:cubicBezTo>
                  <a:lnTo>
                    <a:pt x="6466" y="1965"/>
                  </a:lnTo>
                  <a:cubicBezTo>
                    <a:pt x="6371" y="1965"/>
                    <a:pt x="6299" y="2037"/>
                    <a:pt x="6299" y="2132"/>
                  </a:cubicBezTo>
                  <a:lnTo>
                    <a:pt x="6133" y="4859"/>
                  </a:lnTo>
                  <a:lnTo>
                    <a:pt x="5728" y="4859"/>
                  </a:lnTo>
                  <a:lnTo>
                    <a:pt x="5561" y="2132"/>
                  </a:lnTo>
                  <a:cubicBezTo>
                    <a:pt x="5561" y="2037"/>
                    <a:pt x="5490" y="1965"/>
                    <a:pt x="5406" y="1965"/>
                  </a:cubicBezTo>
                  <a:lnTo>
                    <a:pt x="4620" y="1965"/>
                  </a:lnTo>
                  <a:cubicBezTo>
                    <a:pt x="4525" y="1965"/>
                    <a:pt x="4454" y="2037"/>
                    <a:pt x="4454" y="2132"/>
                  </a:cubicBezTo>
                  <a:lnTo>
                    <a:pt x="4287" y="4859"/>
                  </a:lnTo>
                  <a:lnTo>
                    <a:pt x="3823" y="4859"/>
                  </a:lnTo>
                  <a:lnTo>
                    <a:pt x="3716" y="168"/>
                  </a:lnTo>
                  <a:cubicBezTo>
                    <a:pt x="3716" y="72"/>
                    <a:pt x="3644" y="1"/>
                    <a:pt x="3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80"/>
            <p:cNvSpPr/>
            <p:nvPr/>
          </p:nvSpPr>
          <p:spPr>
            <a:xfrm>
              <a:off x="2724763" y="3357835"/>
              <a:ext cx="280050" cy="136476"/>
            </a:xfrm>
            <a:custGeom>
              <a:avLst/>
              <a:gdLst/>
              <a:ahLst/>
              <a:cxnLst/>
              <a:rect l="l" t="t" r="r" b="b"/>
              <a:pathLst>
                <a:path w="8799" h="4288" extrusionOk="0">
                  <a:moveTo>
                    <a:pt x="6656" y="1"/>
                  </a:moveTo>
                  <a:cubicBezTo>
                    <a:pt x="6156" y="1"/>
                    <a:pt x="5656" y="180"/>
                    <a:pt x="5286" y="501"/>
                  </a:cubicBezTo>
                  <a:cubicBezTo>
                    <a:pt x="5001" y="299"/>
                    <a:pt x="4679" y="168"/>
                    <a:pt x="4322" y="168"/>
                  </a:cubicBezTo>
                  <a:cubicBezTo>
                    <a:pt x="3905" y="168"/>
                    <a:pt x="3501" y="334"/>
                    <a:pt x="3191" y="632"/>
                  </a:cubicBezTo>
                  <a:cubicBezTo>
                    <a:pt x="3036" y="561"/>
                    <a:pt x="2858" y="525"/>
                    <a:pt x="2691" y="525"/>
                  </a:cubicBezTo>
                  <a:cubicBezTo>
                    <a:pt x="2191" y="525"/>
                    <a:pt x="1750" y="822"/>
                    <a:pt x="1548" y="1275"/>
                  </a:cubicBezTo>
                  <a:cubicBezTo>
                    <a:pt x="1476" y="1263"/>
                    <a:pt x="1417" y="1239"/>
                    <a:pt x="1346" y="1239"/>
                  </a:cubicBezTo>
                  <a:cubicBezTo>
                    <a:pt x="1000" y="1239"/>
                    <a:pt x="703" y="1465"/>
                    <a:pt x="584" y="1775"/>
                  </a:cubicBezTo>
                  <a:lnTo>
                    <a:pt x="524" y="1775"/>
                  </a:lnTo>
                  <a:cubicBezTo>
                    <a:pt x="226" y="1775"/>
                    <a:pt x="0" y="2013"/>
                    <a:pt x="0" y="2299"/>
                  </a:cubicBezTo>
                  <a:cubicBezTo>
                    <a:pt x="0" y="2394"/>
                    <a:pt x="72" y="2466"/>
                    <a:pt x="167" y="2466"/>
                  </a:cubicBezTo>
                  <a:cubicBezTo>
                    <a:pt x="262" y="2466"/>
                    <a:pt x="333" y="2394"/>
                    <a:pt x="333" y="2299"/>
                  </a:cubicBezTo>
                  <a:cubicBezTo>
                    <a:pt x="333" y="2192"/>
                    <a:pt x="417" y="2108"/>
                    <a:pt x="524" y="2108"/>
                  </a:cubicBezTo>
                  <a:cubicBezTo>
                    <a:pt x="560" y="2108"/>
                    <a:pt x="584" y="2120"/>
                    <a:pt x="631" y="2144"/>
                  </a:cubicBezTo>
                  <a:cubicBezTo>
                    <a:pt x="649" y="2156"/>
                    <a:pt x="679" y="2162"/>
                    <a:pt x="710" y="2162"/>
                  </a:cubicBezTo>
                  <a:cubicBezTo>
                    <a:pt x="741" y="2162"/>
                    <a:pt x="774" y="2156"/>
                    <a:pt x="798" y="2144"/>
                  </a:cubicBezTo>
                  <a:cubicBezTo>
                    <a:pt x="834" y="2108"/>
                    <a:pt x="881" y="2061"/>
                    <a:pt x="881" y="2001"/>
                  </a:cubicBezTo>
                  <a:cubicBezTo>
                    <a:pt x="893" y="1763"/>
                    <a:pt x="1095" y="1573"/>
                    <a:pt x="1346" y="1573"/>
                  </a:cubicBezTo>
                  <a:cubicBezTo>
                    <a:pt x="1417" y="1573"/>
                    <a:pt x="1488" y="1584"/>
                    <a:pt x="1572" y="1632"/>
                  </a:cubicBezTo>
                  <a:cubicBezTo>
                    <a:pt x="1591" y="1652"/>
                    <a:pt x="1618" y="1661"/>
                    <a:pt x="1646" y="1661"/>
                  </a:cubicBezTo>
                  <a:cubicBezTo>
                    <a:pt x="1669" y="1661"/>
                    <a:pt x="1693" y="1655"/>
                    <a:pt x="1715" y="1644"/>
                  </a:cubicBezTo>
                  <a:cubicBezTo>
                    <a:pt x="1762" y="1632"/>
                    <a:pt x="1810" y="1584"/>
                    <a:pt x="1822" y="1525"/>
                  </a:cubicBezTo>
                  <a:cubicBezTo>
                    <a:pt x="1929" y="1132"/>
                    <a:pt x="2286" y="858"/>
                    <a:pt x="2703" y="858"/>
                  </a:cubicBezTo>
                  <a:cubicBezTo>
                    <a:pt x="2846" y="858"/>
                    <a:pt x="3012" y="906"/>
                    <a:pt x="3143" y="977"/>
                  </a:cubicBezTo>
                  <a:cubicBezTo>
                    <a:pt x="3173" y="997"/>
                    <a:pt x="3207" y="1007"/>
                    <a:pt x="3240" y="1007"/>
                  </a:cubicBezTo>
                  <a:cubicBezTo>
                    <a:pt x="3286" y="1007"/>
                    <a:pt x="3330" y="988"/>
                    <a:pt x="3358" y="953"/>
                  </a:cubicBezTo>
                  <a:cubicBezTo>
                    <a:pt x="3596" y="668"/>
                    <a:pt x="3953" y="501"/>
                    <a:pt x="4322" y="501"/>
                  </a:cubicBezTo>
                  <a:cubicBezTo>
                    <a:pt x="4632" y="501"/>
                    <a:pt x="4941" y="620"/>
                    <a:pt x="5167" y="834"/>
                  </a:cubicBezTo>
                  <a:cubicBezTo>
                    <a:pt x="5197" y="864"/>
                    <a:pt x="5239" y="879"/>
                    <a:pt x="5281" y="879"/>
                  </a:cubicBezTo>
                  <a:cubicBezTo>
                    <a:pt x="5322" y="879"/>
                    <a:pt x="5364" y="864"/>
                    <a:pt x="5394" y="834"/>
                  </a:cubicBezTo>
                  <a:cubicBezTo>
                    <a:pt x="5739" y="501"/>
                    <a:pt x="6179" y="322"/>
                    <a:pt x="6644" y="322"/>
                  </a:cubicBezTo>
                  <a:cubicBezTo>
                    <a:pt x="7644" y="322"/>
                    <a:pt x="8454" y="1144"/>
                    <a:pt x="8454" y="2144"/>
                  </a:cubicBezTo>
                  <a:cubicBezTo>
                    <a:pt x="8454" y="3132"/>
                    <a:pt x="7644" y="3954"/>
                    <a:pt x="6644" y="3954"/>
                  </a:cubicBezTo>
                  <a:cubicBezTo>
                    <a:pt x="5977" y="3954"/>
                    <a:pt x="5382" y="3597"/>
                    <a:pt x="5048" y="3013"/>
                  </a:cubicBezTo>
                  <a:cubicBezTo>
                    <a:pt x="5013" y="2960"/>
                    <a:pt x="4957" y="2933"/>
                    <a:pt x="4891" y="2933"/>
                  </a:cubicBezTo>
                  <a:cubicBezTo>
                    <a:pt x="4869" y="2933"/>
                    <a:pt x="4846" y="2936"/>
                    <a:pt x="4822" y="2942"/>
                  </a:cubicBezTo>
                  <a:cubicBezTo>
                    <a:pt x="4667" y="3013"/>
                    <a:pt x="4489" y="3061"/>
                    <a:pt x="4286" y="3061"/>
                  </a:cubicBezTo>
                  <a:cubicBezTo>
                    <a:pt x="3917" y="3061"/>
                    <a:pt x="3572" y="2894"/>
                    <a:pt x="3322" y="2620"/>
                  </a:cubicBezTo>
                  <a:cubicBezTo>
                    <a:pt x="3284" y="2583"/>
                    <a:pt x="3242" y="2559"/>
                    <a:pt x="3198" y="2559"/>
                  </a:cubicBezTo>
                  <a:cubicBezTo>
                    <a:pt x="3172" y="2559"/>
                    <a:pt x="3146" y="2567"/>
                    <a:pt x="3120" y="2585"/>
                  </a:cubicBezTo>
                  <a:cubicBezTo>
                    <a:pt x="2977" y="2656"/>
                    <a:pt x="2822" y="2704"/>
                    <a:pt x="2667" y="2704"/>
                  </a:cubicBezTo>
                  <a:cubicBezTo>
                    <a:pt x="2381" y="2704"/>
                    <a:pt x="2119" y="2573"/>
                    <a:pt x="1953" y="2346"/>
                  </a:cubicBezTo>
                  <a:cubicBezTo>
                    <a:pt x="1929" y="2299"/>
                    <a:pt x="1881" y="2287"/>
                    <a:pt x="1822" y="2287"/>
                  </a:cubicBezTo>
                  <a:cubicBezTo>
                    <a:pt x="1774" y="2287"/>
                    <a:pt x="1715" y="2323"/>
                    <a:pt x="1691" y="2346"/>
                  </a:cubicBezTo>
                  <a:cubicBezTo>
                    <a:pt x="1596" y="2466"/>
                    <a:pt x="1465" y="2525"/>
                    <a:pt x="1334" y="2525"/>
                  </a:cubicBezTo>
                  <a:cubicBezTo>
                    <a:pt x="1238" y="2525"/>
                    <a:pt x="1167" y="2596"/>
                    <a:pt x="1167" y="2692"/>
                  </a:cubicBezTo>
                  <a:cubicBezTo>
                    <a:pt x="1167" y="2775"/>
                    <a:pt x="1238" y="2858"/>
                    <a:pt x="1334" y="2858"/>
                  </a:cubicBezTo>
                  <a:cubicBezTo>
                    <a:pt x="1512" y="2858"/>
                    <a:pt x="1667" y="2799"/>
                    <a:pt x="1822" y="2692"/>
                  </a:cubicBezTo>
                  <a:cubicBezTo>
                    <a:pt x="2060" y="2918"/>
                    <a:pt x="2358" y="3037"/>
                    <a:pt x="2679" y="3037"/>
                  </a:cubicBezTo>
                  <a:cubicBezTo>
                    <a:pt x="2846" y="3037"/>
                    <a:pt x="3024" y="3001"/>
                    <a:pt x="3179" y="2930"/>
                  </a:cubicBezTo>
                  <a:cubicBezTo>
                    <a:pt x="3477" y="3228"/>
                    <a:pt x="3870" y="3394"/>
                    <a:pt x="4310" y="3394"/>
                  </a:cubicBezTo>
                  <a:cubicBezTo>
                    <a:pt x="4489" y="3394"/>
                    <a:pt x="4667" y="3358"/>
                    <a:pt x="4846" y="3299"/>
                  </a:cubicBezTo>
                  <a:cubicBezTo>
                    <a:pt x="5227" y="3906"/>
                    <a:pt x="5918" y="4287"/>
                    <a:pt x="6644" y="4287"/>
                  </a:cubicBezTo>
                  <a:cubicBezTo>
                    <a:pt x="7834" y="4287"/>
                    <a:pt x="8787" y="3311"/>
                    <a:pt x="8787" y="2144"/>
                  </a:cubicBezTo>
                  <a:cubicBezTo>
                    <a:pt x="8799" y="965"/>
                    <a:pt x="7834" y="1"/>
                    <a:pt x="66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3" name="Google Shape;12143;p80"/>
            <p:cNvSpPr/>
            <p:nvPr/>
          </p:nvSpPr>
          <p:spPr>
            <a:xfrm>
              <a:off x="2771359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4" name="Google Shape;12144;p80"/>
            <p:cNvSpPr/>
            <p:nvPr/>
          </p:nvSpPr>
          <p:spPr>
            <a:xfrm>
              <a:off x="2794084" y="3655327"/>
              <a:ext cx="10280" cy="21611"/>
            </a:xfrm>
            <a:custGeom>
              <a:avLst/>
              <a:gdLst/>
              <a:ahLst/>
              <a:cxnLst/>
              <a:rect l="l" t="t" r="r" b="b"/>
              <a:pathLst>
                <a:path w="323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80"/>
            <p:cNvSpPr/>
            <p:nvPr/>
          </p:nvSpPr>
          <p:spPr>
            <a:xfrm>
              <a:off x="2816840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22" y="608"/>
                    <a:pt x="322" y="512"/>
                  </a:cubicBezTo>
                  <a:lnTo>
                    <a:pt x="322" y="179"/>
                  </a:lnTo>
                  <a:cubicBezTo>
                    <a:pt x="346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80"/>
            <p:cNvSpPr/>
            <p:nvPr/>
          </p:nvSpPr>
          <p:spPr>
            <a:xfrm>
              <a:off x="2839947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7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80"/>
            <p:cNvSpPr/>
            <p:nvPr/>
          </p:nvSpPr>
          <p:spPr>
            <a:xfrm>
              <a:off x="2862672" y="3655327"/>
              <a:ext cx="10662" cy="21611"/>
            </a:xfrm>
            <a:custGeom>
              <a:avLst/>
              <a:gdLst/>
              <a:ahLst/>
              <a:cxnLst/>
              <a:rect l="l" t="t" r="r" b="b"/>
              <a:pathLst>
                <a:path w="335" h="679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72" y="679"/>
                    <a:pt x="168" y="679"/>
                  </a:cubicBezTo>
                  <a:cubicBezTo>
                    <a:pt x="251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80"/>
            <p:cNvSpPr/>
            <p:nvPr/>
          </p:nvSpPr>
          <p:spPr>
            <a:xfrm>
              <a:off x="2885429" y="3655327"/>
              <a:ext cx="11012" cy="21611"/>
            </a:xfrm>
            <a:custGeom>
              <a:avLst/>
              <a:gdLst/>
              <a:ahLst/>
              <a:cxnLst/>
              <a:rect l="l" t="t" r="r" b="b"/>
              <a:pathLst>
                <a:path w="346" h="679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2" y="679"/>
                    <a:pt x="167" y="679"/>
                  </a:cubicBezTo>
                  <a:cubicBezTo>
                    <a:pt x="250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80"/>
            <p:cNvSpPr/>
            <p:nvPr/>
          </p:nvSpPr>
          <p:spPr>
            <a:xfrm>
              <a:off x="2908535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512"/>
                  </a:lnTo>
                  <a:cubicBezTo>
                    <a:pt x="1" y="608"/>
                    <a:pt x="84" y="679"/>
                    <a:pt x="167" y="679"/>
                  </a:cubicBezTo>
                  <a:cubicBezTo>
                    <a:pt x="263" y="679"/>
                    <a:pt x="334" y="608"/>
                    <a:pt x="334" y="512"/>
                  </a:cubicBezTo>
                  <a:lnTo>
                    <a:pt x="334" y="179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80"/>
            <p:cNvSpPr/>
            <p:nvPr/>
          </p:nvSpPr>
          <p:spPr>
            <a:xfrm>
              <a:off x="2931292" y="3655327"/>
              <a:ext cx="10630" cy="21611"/>
            </a:xfrm>
            <a:custGeom>
              <a:avLst/>
              <a:gdLst/>
              <a:ahLst/>
              <a:cxnLst/>
              <a:rect l="l" t="t" r="r" b="b"/>
              <a:pathLst>
                <a:path w="334" h="679" extrusionOk="0">
                  <a:moveTo>
                    <a:pt x="167" y="0"/>
                  </a:moveTo>
                  <a:cubicBezTo>
                    <a:pt x="71" y="0"/>
                    <a:pt x="0" y="72"/>
                    <a:pt x="0" y="155"/>
                  </a:cubicBezTo>
                  <a:lnTo>
                    <a:pt x="0" y="512"/>
                  </a:lnTo>
                  <a:cubicBezTo>
                    <a:pt x="0" y="608"/>
                    <a:pt x="71" y="679"/>
                    <a:pt x="167" y="679"/>
                  </a:cubicBezTo>
                  <a:cubicBezTo>
                    <a:pt x="262" y="679"/>
                    <a:pt x="333" y="608"/>
                    <a:pt x="333" y="512"/>
                  </a:cubicBezTo>
                  <a:lnTo>
                    <a:pt x="333" y="179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51" name="Google Shape;12151;p80"/>
          <p:cNvGrpSpPr/>
          <p:nvPr/>
        </p:nvGrpSpPr>
        <p:grpSpPr>
          <a:xfrm>
            <a:off x="4886264" y="3191924"/>
            <a:ext cx="350548" cy="350198"/>
            <a:chOff x="4886264" y="3366174"/>
            <a:chExt cx="350548" cy="350198"/>
          </a:xfrm>
          <a:solidFill>
            <a:schemeClr val="tx1"/>
          </a:solidFill>
        </p:grpSpPr>
        <p:sp>
          <p:nvSpPr>
            <p:cNvPr id="12152" name="Google Shape;12152;p80"/>
            <p:cNvSpPr/>
            <p:nvPr/>
          </p:nvSpPr>
          <p:spPr>
            <a:xfrm>
              <a:off x="4946132" y="3426614"/>
              <a:ext cx="230431" cy="289758"/>
            </a:xfrm>
            <a:custGeom>
              <a:avLst/>
              <a:gdLst/>
              <a:ahLst/>
              <a:cxnLst/>
              <a:rect l="l" t="t" r="r" b="b"/>
              <a:pathLst>
                <a:path w="7240" h="9104" extrusionOk="0">
                  <a:moveTo>
                    <a:pt x="3811" y="3793"/>
                  </a:moveTo>
                  <a:cubicBezTo>
                    <a:pt x="4001" y="3793"/>
                    <a:pt x="4168" y="3948"/>
                    <a:pt x="4168" y="4150"/>
                  </a:cubicBezTo>
                  <a:lnTo>
                    <a:pt x="4168" y="4484"/>
                  </a:lnTo>
                  <a:cubicBezTo>
                    <a:pt x="4156" y="4769"/>
                    <a:pt x="3930" y="5007"/>
                    <a:pt x="3632" y="5007"/>
                  </a:cubicBezTo>
                  <a:cubicBezTo>
                    <a:pt x="3334" y="5007"/>
                    <a:pt x="3108" y="4769"/>
                    <a:pt x="3108" y="4484"/>
                  </a:cubicBezTo>
                  <a:lnTo>
                    <a:pt x="3108" y="4150"/>
                  </a:lnTo>
                  <a:cubicBezTo>
                    <a:pt x="3108" y="3948"/>
                    <a:pt x="3263" y="3793"/>
                    <a:pt x="3465" y="3793"/>
                  </a:cubicBezTo>
                  <a:close/>
                  <a:moveTo>
                    <a:pt x="3787" y="5341"/>
                  </a:moveTo>
                  <a:lnTo>
                    <a:pt x="3787" y="5412"/>
                  </a:lnTo>
                  <a:cubicBezTo>
                    <a:pt x="3811" y="5472"/>
                    <a:pt x="3822" y="5531"/>
                    <a:pt x="3846" y="5579"/>
                  </a:cubicBezTo>
                  <a:lnTo>
                    <a:pt x="3632" y="5793"/>
                  </a:lnTo>
                  <a:lnTo>
                    <a:pt x="3596" y="5793"/>
                  </a:lnTo>
                  <a:lnTo>
                    <a:pt x="3370" y="5579"/>
                  </a:lnTo>
                  <a:cubicBezTo>
                    <a:pt x="3406" y="5531"/>
                    <a:pt x="3418" y="5472"/>
                    <a:pt x="3418" y="5412"/>
                  </a:cubicBezTo>
                  <a:lnTo>
                    <a:pt x="3418" y="5341"/>
                  </a:lnTo>
                  <a:close/>
                  <a:moveTo>
                    <a:pt x="3630" y="314"/>
                  </a:moveTo>
                  <a:cubicBezTo>
                    <a:pt x="4485" y="314"/>
                    <a:pt x="5309" y="622"/>
                    <a:pt x="5930" y="1209"/>
                  </a:cubicBezTo>
                  <a:cubicBezTo>
                    <a:pt x="6585" y="1840"/>
                    <a:pt x="6954" y="2686"/>
                    <a:pt x="6954" y="3591"/>
                  </a:cubicBezTo>
                  <a:cubicBezTo>
                    <a:pt x="6918" y="4293"/>
                    <a:pt x="6704" y="4936"/>
                    <a:pt x="6323" y="5484"/>
                  </a:cubicBezTo>
                  <a:cubicBezTo>
                    <a:pt x="5942" y="6020"/>
                    <a:pt x="5430" y="6436"/>
                    <a:pt x="4823" y="6674"/>
                  </a:cubicBezTo>
                  <a:cubicBezTo>
                    <a:pt x="4620" y="6746"/>
                    <a:pt x="4501" y="6948"/>
                    <a:pt x="4501" y="7151"/>
                  </a:cubicBezTo>
                  <a:lnTo>
                    <a:pt x="4501" y="7603"/>
                  </a:lnTo>
                  <a:cubicBezTo>
                    <a:pt x="4501" y="7674"/>
                    <a:pt x="4489" y="7734"/>
                    <a:pt x="4442" y="7794"/>
                  </a:cubicBezTo>
                  <a:lnTo>
                    <a:pt x="4287" y="8044"/>
                  </a:lnTo>
                  <a:cubicBezTo>
                    <a:pt x="4263" y="8055"/>
                    <a:pt x="4251" y="8091"/>
                    <a:pt x="4251" y="8103"/>
                  </a:cubicBezTo>
                  <a:lnTo>
                    <a:pt x="3037" y="8103"/>
                  </a:lnTo>
                  <a:cubicBezTo>
                    <a:pt x="3013" y="8091"/>
                    <a:pt x="3013" y="8055"/>
                    <a:pt x="3001" y="8044"/>
                  </a:cubicBezTo>
                  <a:lnTo>
                    <a:pt x="2834" y="7794"/>
                  </a:lnTo>
                  <a:cubicBezTo>
                    <a:pt x="2799" y="7734"/>
                    <a:pt x="2775" y="7663"/>
                    <a:pt x="2775" y="7603"/>
                  </a:cubicBezTo>
                  <a:lnTo>
                    <a:pt x="2775" y="6067"/>
                  </a:lnTo>
                  <a:cubicBezTo>
                    <a:pt x="2775" y="5996"/>
                    <a:pt x="2822" y="5936"/>
                    <a:pt x="2882" y="5900"/>
                  </a:cubicBezTo>
                  <a:lnTo>
                    <a:pt x="3168" y="5769"/>
                  </a:lnTo>
                  <a:lnTo>
                    <a:pt x="3418" y="6020"/>
                  </a:lnTo>
                  <a:cubicBezTo>
                    <a:pt x="3477" y="6079"/>
                    <a:pt x="3572" y="6127"/>
                    <a:pt x="3656" y="6127"/>
                  </a:cubicBezTo>
                  <a:cubicBezTo>
                    <a:pt x="3751" y="6127"/>
                    <a:pt x="3834" y="6091"/>
                    <a:pt x="3894" y="6020"/>
                  </a:cubicBezTo>
                  <a:lnTo>
                    <a:pt x="4144" y="5769"/>
                  </a:lnTo>
                  <a:lnTo>
                    <a:pt x="4430" y="5900"/>
                  </a:lnTo>
                  <a:cubicBezTo>
                    <a:pt x="4489" y="5936"/>
                    <a:pt x="4537" y="5996"/>
                    <a:pt x="4537" y="6067"/>
                  </a:cubicBezTo>
                  <a:lnTo>
                    <a:pt x="4537" y="6198"/>
                  </a:lnTo>
                  <a:cubicBezTo>
                    <a:pt x="4537" y="6293"/>
                    <a:pt x="4608" y="6365"/>
                    <a:pt x="4704" y="6365"/>
                  </a:cubicBezTo>
                  <a:cubicBezTo>
                    <a:pt x="4787" y="6365"/>
                    <a:pt x="4858" y="6293"/>
                    <a:pt x="4858" y="6198"/>
                  </a:cubicBezTo>
                  <a:lnTo>
                    <a:pt x="4858" y="6067"/>
                  </a:lnTo>
                  <a:cubicBezTo>
                    <a:pt x="4858" y="5877"/>
                    <a:pt x="4751" y="5698"/>
                    <a:pt x="4573" y="5615"/>
                  </a:cubicBezTo>
                  <a:lnTo>
                    <a:pt x="4180" y="5412"/>
                  </a:lnTo>
                  <a:lnTo>
                    <a:pt x="4180" y="5400"/>
                  </a:lnTo>
                  <a:lnTo>
                    <a:pt x="4180" y="5162"/>
                  </a:lnTo>
                  <a:cubicBezTo>
                    <a:pt x="4382" y="5007"/>
                    <a:pt x="4513" y="4757"/>
                    <a:pt x="4513" y="4472"/>
                  </a:cubicBezTo>
                  <a:lnTo>
                    <a:pt x="4513" y="4126"/>
                  </a:lnTo>
                  <a:cubicBezTo>
                    <a:pt x="4513" y="3757"/>
                    <a:pt x="4215" y="3448"/>
                    <a:pt x="3834" y="3448"/>
                  </a:cubicBezTo>
                  <a:lnTo>
                    <a:pt x="3489" y="3448"/>
                  </a:lnTo>
                  <a:cubicBezTo>
                    <a:pt x="3120" y="3448"/>
                    <a:pt x="2810" y="3745"/>
                    <a:pt x="2810" y="4126"/>
                  </a:cubicBezTo>
                  <a:lnTo>
                    <a:pt x="2810" y="4472"/>
                  </a:lnTo>
                  <a:cubicBezTo>
                    <a:pt x="2810" y="4757"/>
                    <a:pt x="2941" y="5007"/>
                    <a:pt x="3156" y="5162"/>
                  </a:cubicBezTo>
                  <a:lnTo>
                    <a:pt x="3156" y="5400"/>
                  </a:lnTo>
                  <a:lnTo>
                    <a:pt x="3156" y="5412"/>
                  </a:lnTo>
                  <a:lnTo>
                    <a:pt x="2751" y="5615"/>
                  </a:lnTo>
                  <a:cubicBezTo>
                    <a:pt x="2572" y="5710"/>
                    <a:pt x="2465" y="5877"/>
                    <a:pt x="2465" y="6067"/>
                  </a:cubicBezTo>
                  <a:lnTo>
                    <a:pt x="2465" y="6674"/>
                  </a:lnTo>
                  <a:cubicBezTo>
                    <a:pt x="1882" y="6448"/>
                    <a:pt x="1382" y="6055"/>
                    <a:pt x="1001" y="5543"/>
                  </a:cubicBezTo>
                  <a:cubicBezTo>
                    <a:pt x="572" y="4960"/>
                    <a:pt x="370" y="4269"/>
                    <a:pt x="382" y="3531"/>
                  </a:cubicBezTo>
                  <a:cubicBezTo>
                    <a:pt x="393" y="2721"/>
                    <a:pt x="727" y="1924"/>
                    <a:pt x="1322" y="1317"/>
                  </a:cubicBezTo>
                  <a:cubicBezTo>
                    <a:pt x="1894" y="709"/>
                    <a:pt x="2668" y="364"/>
                    <a:pt x="3489" y="316"/>
                  </a:cubicBezTo>
                  <a:cubicBezTo>
                    <a:pt x="3536" y="315"/>
                    <a:pt x="3583" y="314"/>
                    <a:pt x="3630" y="314"/>
                  </a:cubicBezTo>
                  <a:close/>
                  <a:moveTo>
                    <a:pt x="4156" y="8436"/>
                  </a:moveTo>
                  <a:lnTo>
                    <a:pt x="4156" y="8794"/>
                  </a:lnTo>
                  <a:lnTo>
                    <a:pt x="3120" y="8806"/>
                  </a:lnTo>
                  <a:cubicBezTo>
                    <a:pt x="3120" y="8806"/>
                    <a:pt x="3108" y="8806"/>
                    <a:pt x="3108" y="8794"/>
                  </a:cubicBezTo>
                  <a:lnTo>
                    <a:pt x="3108" y="8436"/>
                  </a:lnTo>
                  <a:close/>
                  <a:moveTo>
                    <a:pt x="3645" y="0"/>
                  </a:moveTo>
                  <a:cubicBezTo>
                    <a:pt x="3573" y="0"/>
                    <a:pt x="3501" y="3"/>
                    <a:pt x="3430" y="7"/>
                  </a:cubicBezTo>
                  <a:cubicBezTo>
                    <a:pt x="2525" y="54"/>
                    <a:pt x="1679" y="435"/>
                    <a:pt x="1036" y="1114"/>
                  </a:cubicBezTo>
                  <a:cubicBezTo>
                    <a:pt x="393" y="1769"/>
                    <a:pt x="36" y="2626"/>
                    <a:pt x="12" y="3531"/>
                  </a:cubicBezTo>
                  <a:cubicBezTo>
                    <a:pt x="1" y="4341"/>
                    <a:pt x="239" y="5103"/>
                    <a:pt x="715" y="5734"/>
                  </a:cubicBezTo>
                  <a:cubicBezTo>
                    <a:pt x="1144" y="6317"/>
                    <a:pt x="1751" y="6782"/>
                    <a:pt x="2441" y="7020"/>
                  </a:cubicBezTo>
                  <a:lnTo>
                    <a:pt x="2441" y="7591"/>
                  </a:lnTo>
                  <a:cubicBezTo>
                    <a:pt x="2441" y="7734"/>
                    <a:pt x="2477" y="7865"/>
                    <a:pt x="2560" y="7972"/>
                  </a:cubicBezTo>
                  <a:lnTo>
                    <a:pt x="2715" y="8222"/>
                  </a:lnTo>
                  <a:cubicBezTo>
                    <a:pt x="2763" y="8282"/>
                    <a:pt x="2775" y="8353"/>
                    <a:pt x="2775" y="8413"/>
                  </a:cubicBezTo>
                  <a:lnTo>
                    <a:pt x="2775" y="8770"/>
                  </a:lnTo>
                  <a:cubicBezTo>
                    <a:pt x="2775" y="8948"/>
                    <a:pt x="2929" y="9103"/>
                    <a:pt x="3108" y="9103"/>
                  </a:cubicBezTo>
                  <a:lnTo>
                    <a:pt x="4144" y="9103"/>
                  </a:lnTo>
                  <a:cubicBezTo>
                    <a:pt x="4323" y="9103"/>
                    <a:pt x="4477" y="8948"/>
                    <a:pt x="4477" y="8770"/>
                  </a:cubicBezTo>
                  <a:lnTo>
                    <a:pt x="4477" y="8413"/>
                  </a:lnTo>
                  <a:cubicBezTo>
                    <a:pt x="4477" y="8341"/>
                    <a:pt x="4489" y="8282"/>
                    <a:pt x="4537" y="8222"/>
                  </a:cubicBezTo>
                  <a:lnTo>
                    <a:pt x="4704" y="7972"/>
                  </a:lnTo>
                  <a:cubicBezTo>
                    <a:pt x="4775" y="7853"/>
                    <a:pt x="4823" y="7734"/>
                    <a:pt x="4823" y="7591"/>
                  </a:cubicBezTo>
                  <a:lnTo>
                    <a:pt x="4823" y="7151"/>
                  </a:lnTo>
                  <a:cubicBezTo>
                    <a:pt x="4823" y="7079"/>
                    <a:pt x="4858" y="6996"/>
                    <a:pt x="4942" y="6984"/>
                  </a:cubicBezTo>
                  <a:cubicBezTo>
                    <a:pt x="5608" y="6722"/>
                    <a:pt x="6168" y="6270"/>
                    <a:pt x="6585" y="5674"/>
                  </a:cubicBezTo>
                  <a:cubicBezTo>
                    <a:pt x="7001" y="5067"/>
                    <a:pt x="7228" y="4353"/>
                    <a:pt x="7228" y="3626"/>
                  </a:cubicBezTo>
                  <a:cubicBezTo>
                    <a:pt x="7240" y="2614"/>
                    <a:pt x="6835" y="1686"/>
                    <a:pt x="6108" y="995"/>
                  </a:cubicBezTo>
                  <a:cubicBezTo>
                    <a:pt x="5434" y="354"/>
                    <a:pt x="4566" y="0"/>
                    <a:pt x="3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80"/>
            <p:cNvSpPr/>
            <p:nvPr/>
          </p:nvSpPr>
          <p:spPr>
            <a:xfrm>
              <a:off x="488626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6" y="251"/>
                    <a:pt x="1536" y="167"/>
                  </a:cubicBezTo>
                  <a:cubicBezTo>
                    <a:pt x="1536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80"/>
            <p:cNvSpPr/>
            <p:nvPr/>
          </p:nvSpPr>
          <p:spPr>
            <a:xfrm>
              <a:off x="5187894" y="3536706"/>
              <a:ext cx="48919" cy="10662"/>
            </a:xfrm>
            <a:custGeom>
              <a:avLst/>
              <a:gdLst/>
              <a:ahLst/>
              <a:cxnLst/>
              <a:rect l="l" t="t" r="r" b="b"/>
              <a:pathLst>
                <a:path w="1537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370" y="334"/>
                  </a:lnTo>
                  <a:cubicBezTo>
                    <a:pt x="1465" y="334"/>
                    <a:pt x="1537" y="251"/>
                    <a:pt x="1537" y="167"/>
                  </a:cubicBezTo>
                  <a:cubicBezTo>
                    <a:pt x="1537" y="60"/>
                    <a:pt x="1465" y="1"/>
                    <a:pt x="1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80"/>
            <p:cNvSpPr/>
            <p:nvPr/>
          </p:nvSpPr>
          <p:spPr>
            <a:xfrm>
              <a:off x="5056414" y="3366174"/>
              <a:ext cx="10248" cy="48919"/>
            </a:xfrm>
            <a:custGeom>
              <a:avLst/>
              <a:gdLst/>
              <a:ahLst/>
              <a:cxnLst/>
              <a:rect l="l" t="t" r="r" b="b"/>
              <a:pathLst>
                <a:path w="322" h="1537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370"/>
                  </a:lnTo>
                  <a:cubicBezTo>
                    <a:pt x="0" y="1465"/>
                    <a:pt x="72" y="1537"/>
                    <a:pt x="167" y="1537"/>
                  </a:cubicBezTo>
                  <a:cubicBezTo>
                    <a:pt x="250" y="1537"/>
                    <a:pt x="322" y="1465"/>
                    <a:pt x="322" y="1370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80"/>
            <p:cNvSpPr/>
            <p:nvPr/>
          </p:nvSpPr>
          <p:spPr>
            <a:xfrm>
              <a:off x="4978723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525" y="1"/>
                  </a:moveTo>
                  <a:cubicBezTo>
                    <a:pt x="470" y="1"/>
                    <a:pt x="413" y="30"/>
                    <a:pt x="381" y="85"/>
                  </a:cubicBezTo>
                  <a:lnTo>
                    <a:pt x="48" y="680"/>
                  </a:lnTo>
                  <a:cubicBezTo>
                    <a:pt x="0" y="752"/>
                    <a:pt x="24" y="859"/>
                    <a:pt x="108" y="894"/>
                  </a:cubicBezTo>
                  <a:cubicBezTo>
                    <a:pt x="131" y="918"/>
                    <a:pt x="167" y="918"/>
                    <a:pt x="179" y="918"/>
                  </a:cubicBezTo>
                  <a:cubicBezTo>
                    <a:pt x="239" y="918"/>
                    <a:pt x="286" y="883"/>
                    <a:pt x="310" y="835"/>
                  </a:cubicBezTo>
                  <a:lnTo>
                    <a:pt x="655" y="240"/>
                  </a:lnTo>
                  <a:cubicBezTo>
                    <a:pt x="715" y="156"/>
                    <a:pt x="703" y="61"/>
                    <a:pt x="608" y="25"/>
                  </a:cubicBezTo>
                  <a:cubicBezTo>
                    <a:pt x="583" y="9"/>
                    <a:pt x="554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80"/>
            <p:cNvSpPr/>
            <p:nvPr/>
          </p:nvSpPr>
          <p:spPr>
            <a:xfrm>
              <a:off x="5121597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537" y="1"/>
                  </a:moveTo>
                  <a:cubicBezTo>
                    <a:pt x="476" y="1"/>
                    <a:pt x="418" y="33"/>
                    <a:pt x="393" y="82"/>
                  </a:cubicBezTo>
                  <a:lnTo>
                    <a:pt x="48" y="677"/>
                  </a:lnTo>
                  <a:cubicBezTo>
                    <a:pt x="0" y="749"/>
                    <a:pt x="36" y="856"/>
                    <a:pt x="107" y="904"/>
                  </a:cubicBezTo>
                  <a:cubicBezTo>
                    <a:pt x="143" y="915"/>
                    <a:pt x="167" y="915"/>
                    <a:pt x="179" y="915"/>
                  </a:cubicBezTo>
                  <a:cubicBezTo>
                    <a:pt x="238" y="915"/>
                    <a:pt x="286" y="880"/>
                    <a:pt x="322" y="844"/>
                  </a:cubicBezTo>
                  <a:lnTo>
                    <a:pt x="655" y="249"/>
                  </a:lnTo>
                  <a:cubicBezTo>
                    <a:pt x="715" y="165"/>
                    <a:pt x="691" y="70"/>
                    <a:pt x="619" y="22"/>
                  </a:cubicBezTo>
                  <a:cubicBezTo>
                    <a:pt x="593" y="8"/>
                    <a:pt x="565" y="1"/>
                    <a:pt x="5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80"/>
            <p:cNvSpPr/>
            <p:nvPr/>
          </p:nvSpPr>
          <p:spPr>
            <a:xfrm>
              <a:off x="4922643" y="3459842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199" y="1"/>
                  </a:moveTo>
                  <a:cubicBezTo>
                    <a:pt x="141" y="1"/>
                    <a:pt x="81" y="33"/>
                    <a:pt x="48" y="82"/>
                  </a:cubicBezTo>
                  <a:cubicBezTo>
                    <a:pt x="0" y="153"/>
                    <a:pt x="36" y="261"/>
                    <a:pt x="108" y="308"/>
                  </a:cubicBezTo>
                  <a:lnTo>
                    <a:pt x="703" y="642"/>
                  </a:lnTo>
                  <a:cubicBezTo>
                    <a:pt x="739" y="665"/>
                    <a:pt x="762" y="665"/>
                    <a:pt x="774" y="665"/>
                  </a:cubicBezTo>
                  <a:cubicBezTo>
                    <a:pt x="834" y="665"/>
                    <a:pt x="881" y="630"/>
                    <a:pt x="917" y="582"/>
                  </a:cubicBezTo>
                  <a:cubicBezTo>
                    <a:pt x="977" y="511"/>
                    <a:pt x="941" y="404"/>
                    <a:pt x="870" y="368"/>
                  </a:cubicBezTo>
                  <a:lnTo>
                    <a:pt x="274" y="23"/>
                  </a:lnTo>
                  <a:cubicBezTo>
                    <a:pt x="252" y="8"/>
                    <a:pt x="226" y="1"/>
                    <a:pt x="1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80"/>
            <p:cNvSpPr/>
            <p:nvPr/>
          </p:nvSpPr>
          <p:spPr>
            <a:xfrm>
              <a:off x="5169720" y="3602334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187" y="1"/>
                  </a:moveTo>
                  <a:cubicBezTo>
                    <a:pt x="129" y="1"/>
                    <a:pt x="69" y="33"/>
                    <a:pt x="36" y="82"/>
                  </a:cubicBezTo>
                  <a:cubicBezTo>
                    <a:pt x="0" y="153"/>
                    <a:pt x="24" y="260"/>
                    <a:pt x="95" y="308"/>
                  </a:cubicBezTo>
                  <a:lnTo>
                    <a:pt x="691" y="653"/>
                  </a:lnTo>
                  <a:cubicBezTo>
                    <a:pt x="727" y="665"/>
                    <a:pt x="750" y="665"/>
                    <a:pt x="774" y="665"/>
                  </a:cubicBezTo>
                  <a:cubicBezTo>
                    <a:pt x="834" y="665"/>
                    <a:pt x="869" y="629"/>
                    <a:pt x="905" y="594"/>
                  </a:cubicBezTo>
                  <a:cubicBezTo>
                    <a:pt x="965" y="510"/>
                    <a:pt x="953" y="415"/>
                    <a:pt x="857" y="368"/>
                  </a:cubicBezTo>
                  <a:lnTo>
                    <a:pt x="262" y="22"/>
                  </a:lnTo>
                  <a:cubicBezTo>
                    <a:pt x="240" y="7"/>
                    <a:pt x="214" y="1"/>
                    <a:pt x="1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80"/>
            <p:cNvSpPr/>
            <p:nvPr/>
          </p:nvSpPr>
          <p:spPr>
            <a:xfrm>
              <a:off x="5121597" y="3650744"/>
              <a:ext cx="22757" cy="29249"/>
            </a:xfrm>
            <a:custGeom>
              <a:avLst/>
              <a:gdLst/>
              <a:ahLst/>
              <a:cxnLst/>
              <a:rect l="l" t="t" r="r" b="b"/>
              <a:pathLst>
                <a:path w="715" h="919" extrusionOk="0">
                  <a:moveTo>
                    <a:pt x="190" y="1"/>
                  </a:moveTo>
                  <a:cubicBezTo>
                    <a:pt x="161" y="1"/>
                    <a:pt x="132" y="9"/>
                    <a:pt x="107" y="25"/>
                  </a:cubicBezTo>
                  <a:cubicBezTo>
                    <a:pt x="36" y="61"/>
                    <a:pt x="0" y="168"/>
                    <a:pt x="48" y="240"/>
                  </a:cubicBezTo>
                  <a:lnTo>
                    <a:pt x="393" y="835"/>
                  </a:lnTo>
                  <a:cubicBezTo>
                    <a:pt x="417" y="883"/>
                    <a:pt x="476" y="918"/>
                    <a:pt x="524" y="918"/>
                  </a:cubicBezTo>
                  <a:cubicBezTo>
                    <a:pt x="560" y="918"/>
                    <a:pt x="584" y="918"/>
                    <a:pt x="595" y="894"/>
                  </a:cubicBezTo>
                  <a:cubicBezTo>
                    <a:pt x="691" y="859"/>
                    <a:pt x="715" y="752"/>
                    <a:pt x="679" y="680"/>
                  </a:cubicBezTo>
                  <a:lnTo>
                    <a:pt x="334" y="85"/>
                  </a:lnTo>
                  <a:cubicBezTo>
                    <a:pt x="302" y="30"/>
                    <a:pt x="245" y="1"/>
                    <a:pt x="19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80"/>
            <p:cNvSpPr/>
            <p:nvPr/>
          </p:nvSpPr>
          <p:spPr>
            <a:xfrm>
              <a:off x="4978723" y="3403380"/>
              <a:ext cx="22757" cy="29154"/>
            </a:xfrm>
            <a:custGeom>
              <a:avLst/>
              <a:gdLst/>
              <a:ahLst/>
              <a:cxnLst/>
              <a:rect l="l" t="t" r="r" b="b"/>
              <a:pathLst>
                <a:path w="715" h="916" extrusionOk="0">
                  <a:moveTo>
                    <a:pt x="182" y="1"/>
                  </a:moveTo>
                  <a:cubicBezTo>
                    <a:pt x="156" y="1"/>
                    <a:pt x="130" y="8"/>
                    <a:pt x="108" y="22"/>
                  </a:cubicBezTo>
                  <a:cubicBezTo>
                    <a:pt x="24" y="70"/>
                    <a:pt x="0" y="177"/>
                    <a:pt x="48" y="249"/>
                  </a:cubicBezTo>
                  <a:lnTo>
                    <a:pt x="381" y="844"/>
                  </a:lnTo>
                  <a:cubicBezTo>
                    <a:pt x="417" y="892"/>
                    <a:pt x="477" y="915"/>
                    <a:pt x="524" y="915"/>
                  </a:cubicBezTo>
                  <a:cubicBezTo>
                    <a:pt x="548" y="915"/>
                    <a:pt x="584" y="915"/>
                    <a:pt x="596" y="904"/>
                  </a:cubicBezTo>
                  <a:cubicBezTo>
                    <a:pt x="703" y="856"/>
                    <a:pt x="715" y="749"/>
                    <a:pt x="667" y="677"/>
                  </a:cubicBezTo>
                  <a:lnTo>
                    <a:pt x="322" y="82"/>
                  </a:lnTo>
                  <a:cubicBezTo>
                    <a:pt x="297" y="33"/>
                    <a:pt x="239" y="1"/>
                    <a:pt x="1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80"/>
            <p:cNvSpPr/>
            <p:nvPr/>
          </p:nvSpPr>
          <p:spPr>
            <a:xfrm>
              <a:off x="5169720" y="3459842"/>
              <a:ext cx="30714" cy="21197"/>
            </a:xfrm>
            <a:custGeom>
              <a:avLst/>
              <a:gdLst/>
              <a:ahLst/>
              <a:cxnLst/>
              <a:rect l="l" t="t" r="r" b="b"/>
              <a:pathLst>
                <a:path w="965" h="666" extrusionOk="0">
                  <a:moveTo>
                    <a:pt x="771" y="1"/>
                  </a:moveTo>
                  <a:cubicBezTo>
                    <a:pt x="744" y="1"/>
                    <a:pt x="717" y="8"/>
                    <a:pt x="691" y="23"/>
                  </a:cubicBezTo>
                  <a:lnTo>
                    <a:pt x="95" y="368"/>
                  </a:lnTo>
                  <a:cubicBezTo>
                    <a:pt x="24" y="404"/>
                    <a:pt x="0" y="511"/>
                    <a:pt x="36" y="582"/>
                  </a:cubicBezTo>
                  <a:cubicBezTo>
                    <a:pt x="72" y="630"/>
                    <a:pt x="131" y="665"/>
                    <a:pt x="179" y="665"/>
                  </a:cubicBezTo>
                  <a:cubicBezTo>
                    <a:pt x="203" y="665"/>
                    <a:pt x="238" y="665"/>
                    <a:pt x="250" y="642"/>
                  </a:cubicBezTo>
                  <a:lnTo>
                    <a:pt x="846" y="308"/>
                  </a:lnTo>
                  <a:cubicBezTo>
                    <a:pt x="953" y="261"/>
                    <a:pt x="965" y="153"/>
                    <a:pt x="917" y="82"/>
                  </a:cubicBezTo>
                  <a:cubicBezTo>
                    <a:pt x="884" y="33"/>
                    <a:pt x="829" y="1"/>
                    <a:pt x="7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80"/>
            <p:cNvSpPr/>
            <p:nvPr/>
          </p:nvSpPr>
          <p:spPr>
            <a:xfrm>
              <a:off x="4922643" y="3602334"/>
              <a:ext cx="31095" cy="21197"/>
            </a:xfrm>
            <a:custGeom>
              <a:avLst/>
              <a:gdLst/>
              <a:ahLst/>
              <a:cxnLst/>
              <a:rect l="l" t="t" r="r" b="b"/>
              <a:pathLst>
                <a:path w="977" h="666" extrusionOk="0">
                  <a:moveTo>
                    <a:pt x="778" y="1"/>
                  </a:moveTo>
                  <a:cubicBezTo>
                    <a:pt x="751" y="1"/>
                    <a:pt x="725" y="7"/>
                    <a:pt x="703" y="22"/>
                  </a:cubicBezTo>
                  <a:lnTo>
                    <a:pt x="108" y="368"/>
                  </a:lnTo>
                  <a:cubicBezTo>
                    <a:pt x="36" y="415"/>
                    <a:pt x="0" y="510"/>
                    <a:pt x="48" y="594"/>
                  </a:cubicBezTo>
                  <a:cubicBezTo>
                    <a:pt x="84" y="629"/>
                    <a:pt x="131" y="665"/>
                    <a:pt x="179" y="665"/>
                  </a:cubicBezTo>
                  <a:cubicBezTo>
                    <a:pt x="215" y="665"/>
                    <a:pt x="238" y="665"/>
                    <a:pt x="262" y="653"/>
                  </a:cubicBezTo>
                  <a:lnTo>
                    <a:pt x="858" y="308"/>
                  </a:lnTo>
                  <a:cubicBezTo>
                    <a:pt x="941" y="260"/>
                    <a:pt x="977" y="153"/>
                    <a:pt x="929" y="82"/>
                  </a:cubicBezTo>
                  <a:cubicBezTo>
                    <a:pt x="896" y="33"/>
                    <a:pt x="836" y="1"/>
                    <a:pt x="7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80"/>
            <p:cNvSpPr/>
            <p:nvPr/>
          </p:nvSpPr>
          <p:spPr>
            <a:xfrm>
              <a:off x="5077993" y="3451758"/>
              <a:ext cx="70912" cy="62637"/>
            </a:xfrm>
            <a:custGeom>
              <a:avLst/>
              <a:gdLst/>
              <a:ahLst/>
              <a:cxnLst/>
              <a:rect l="l" t="t" r="r" b="b"/>
              <a:pathLst>
                <a:path w="2228" h="1968" extrusionOk="0">
                  <a:moveTo>
                    <a:pt x="186" y="1"/>
                  </a:moveTo>
                  <a:cubicBezTo>
                    <a:pt x="104" y="1"/>
                    <a:pt x="35" y="47"/>
                    <a:pt x="25" y="122"/>
                  </a:cubicBezTo>
                  <a:cubicBezTo>
                    <a:pt x="1" y="217"/>
                    <a:pt x="49" y="300"/>
                    <a:pt x="144" y="312"/>
                  </a:cubicBezTo>
                  <a:cubicBezTo>
                    <a:pt x="930" y="527"/>
                    <a:pt x="1584" y="1098"/>
                    <a:pt x="1894" y="1860"/>
                  </a:cubicBezTo>
                  <a:cubicBezTo>
                    <a:pt x="1930" y="1920"/>
                    <a:pt x="1989" y="1967"/>
                    <a:pt x="2049" y="1967"/>
                  </a:cubicBezTo>
                  <a:cubicBezTo>
                    <a:pt x="2061" y="1967"/>
                    <a:pt x="2085" y="1967"/>
                    <a:pt x="2108" y="1955"/>
                  </a:cubicBezTo>
                  <a:cubicBezTo>
                    <a:pt x="2192" y="1908"/>
                    <a:pt x="2227" y="1812"/>
                    <a:pt x="2192" y="1729"/>
                  </a:cubicBezTo>
                  <a:cubicBezTo>
                    <a:pt x="1846" y="884"/>
                    <a:pt x="1108" y="229"/>
                    <a:pt x="215" y="3"/>
                  </a:cubicBezTo>
                  <a:cubicBezTo>
                    <a:pt x="206" y="1"/>
                    <a:pt x="196" y="1"/>
                    <a:pt x="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5" name="Google Shape;12165;p80"/>
          <p:cNvGrpSpPr/>
          <p:nvPr/>
        </p:nvGrpSpPr>
        <p:grpSpPr>
          <a:xfrm>
            <a:off x="5331913" y="3239697"/>
            <a:ext cx="347143" cy="254684"/>
            <a:chOff x="5331913" y="3413947"/>
            <a:chExt cx="347143" cy="254684"/>
          </a:xfrm>
          <a:solidFill>
            <a:schemeClr val="tx1"/>
          </a:solidFill>
        </p:grpSpPr>
        <p:sp>
          <p:nvSpPr>
            <p:cNvPr id="12166" name="Google Shape;12166;p80"/>
            <p:cNvSpPr/>
            <p:nvPr/>
          </p:nvSpPr>
          <p:spPr>
            <a:xfrm>
              <a:off x="5597163" y="3523083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80"/>
            <p:cNvSpPr/>
            <p:nvPr/>
          </p:nvSpPr>
          <p:spPr>
            <a:xfrm>
              <a:off x="5331913" y="3413947"/>
              <a:ext cx="347143" cy="253538"/>
            </a:xfrm>
            <a:custGeom>
              <a:avLst/>
              <a:gdLst/>
              <a:ahLst/>
              <a:cxnLst/>
              <a:rect l="l" t="t" r="r" b="b"/>
              <a:pathLst>
                <a:path w="10907" h="7966" extrusionOk="0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80"/>
            <p:cNvSpPr/>
            <p:nvPr/>
          </p:nvSpPr>
          <p:spPr>
            <a:xfrm>
              <a:off x="5645669" y="3625759"/>
              <a:ext cx="10248" cy="42872"/>
            </a:xfrm>
            <a:custGeom>
              <a:avLst/>
              <a:gdLst/>
              <a:ahLst/>
              <a:cxnLst/>
              <a:rect l="l" t="t" r="r" b="b"/>
              <a:pathLst>
                <a:path w="322" h="1347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80"/>
            <p:cNvSpPr/>
            <p:nvPr/>
          </p:nvSpPr>
          <p:spPr>
            <a:xfrm>
              <a:off x="5462247" y="3461115"/>
              <a:ext cx="86825" cy="29759"/>
            </a:xfrm>
            <a:custGeom>
              <a:avLst/>
              <a:gdLst/>
              <a:ahLst/>
              <a:cxnLst/>
              <a:rect l="l" t="t" r="r" b="b"/>
              <a:pathLst>
                <a:path w="2728" h="935" extrusionOk="0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80"/>
            <p:cNvSpPr/>
            <p:nvPr/>
          </p:nvSpPr>
          <p:spPr>
            <a:xfrm>
              <a:off x="5441050" y="3636389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80"/>
            <p:cNvSpPr/>
            <p:nvPr/>
          </p:nvSpPr>
          <p:spPr>
            <a:xfrm>
              <a:off x="5559257" y="3636389"/>
              <a:ext cx="10662" cy="32241"/>
            </a:xfrm>
            <a:custGeom>
              <a:avLst/>
              <a:gdLst/>
              <a:ahLst/>
              <a:cxnLst/>
              <a:rect l="l" t="t" r="r" b="b"/>
              <a:pathLst>
                <a:path w="335" h="1013" extrusionOk="0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2" name="Google Shape;12172;p80"/>
          <p:cNvGrpSpPr/>
          <p:nvPr/>
        </p:nvGrpSpPr>
        <p:grpSpPr>
          <a:xfrm>
            <a:off x="5776798" y="3235528"/>
            <a:ext cx="346379" cy="264518"/>
            <a:chOff x="5776798" y="3409778"/>
            <a:chExt cx="346379" cy="264518"/>
          </a:xfrm>
          <a:solidFill>
            <a:schemeClr val="tx1"/>
          </a:solidFill>
        </p:grpSpPr>
        <p:sp>
          <p:nvSpPr>
            <p:cNvPr id="12173" name="Google Shape;12173;p80"/>
            <p:cNvSpPr/>
            <p:nvPr/>
          </p:nvSpPr>
          <p:spPr>
            <a:xfrm>
              <a:off x="589010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80"/>
            <p:cNvSpPr/>
            <p:nvPr/>
          </p:nvSpPr>
          <p:spPr>
            <a:xfrm>
              <a:off x="5998094" y="3642055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80"/>
            <p:cNvSpPr/>
            <p:nvPr/>
          </p:nvSpPr>
          <p:spPr>
            <a:xfrm>
              <a:off x="5814673" y="3528367"/>
              <a:ext cx="43222" cy="15564"/>
            </a:xfrm>
            <a:custGeom>
              <a:avLst/>
              <a:gdLst/>
              <a:ahLst/>
              <a:cxnLst/>
              <a:rect l="l" t="t" r="r" b="b"/>
              <a:pathLst>
                <a:path w="1358" h="489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80"/>
            <p:cNvSpPr/>
            <p:nvPr/>
          </p:nvSpPr>
          <p:spPr>
            <a:xfrm>
              <a:off x="5797995" y="3631074"/>
              <a:ext cx="10662" cy="42458"/>
            </a:xfrm>
            <a:custGeom>
              <a:avLst/>
              <a:gdLst/>
              <a:ahLst/>
              <a:cxnLst/>
              <a:rect l="l" t="t" r="r" b="b"/>
              <a:pathLst>
                <a:path w="335" h="1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80"/>
            <p:cNvSpPr/>
            <p:nvPr/>
          </p:nvSpPr>
          <p:spPr>
            <a:xfrm>
              <a:off x="5776798" y="3409778"/>
              <a:ext cx="346379" cy="264136"/>
            </a:xfrm>
            <a:custGeom>
              <a:avLst/>
              <a:gdLst/>
              <a:ahLst/>
              <a:cxnLst/>
              <a:rect l="l" t="t" r="r" b="b"/>
              <a:pathLst>
                <a:path w="10883" h="8299" extrusionOk="0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80"/>
            <p:cNvSpPr/>
            <p:nvPr/>
          </p:nvSpPr>
          <p:spPr>
            <a:xfrm>
              <a:off x="6089408" y="3637503"/>
              <a:ext cx="10662" cy="36029"/>
            </a:xfrm>
            <a:custGeom>
              <a:avLst/>
              <a:gdLst/>
              <a:ahLst/>
              <a:cxnLst/>
              <a:rect l="l" t="t" r="r" b="b"/>
              <a:pathLst>
                <a:path w="335" h="1132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9" name="Google Shape;12179;p80"/>
          <p:cNvGrpSpPr/>
          <p:nvPr/>
        </p:nvGrpSpPr>
        <p:grpSpPr>
          <a:xfrm>
            <a:off x="7108015" y="3222255"/>
            <a:ext cx="344883" cy="290299"/>
            <a:chOff x="7108015" y="3396505"/>
            <a:chExt cx="344883" cy="290299"/>
          </a:xfrm>
          <a:solidFill>
            <a:schemeClr val="tx1"/>
          </a:solidFill>
        </p:grpSpPr>
        <p:sp>
          <p:nvSpPr>
            <p:cNvPr id="12180" name="Google Shape;12180;p80"/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1" name="Google Shape;12181;p80"/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2" name="Google Shape;12182;p80"/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80"/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4" name="Google Shape;12184;p80"/>
          <p:cNvGrpSpPr/>
          <p:nvPr/>
        </p:nvGrpSpPr>
        <p:grpSpPr>
          <a:xfrm>
            <a:off x="7551754" y="3216558"/>
            <a:ext cx="344883" cy="301311"/>
            <a:chOff x="7551754" y="3390808"/>
            <a:chExt cx="344883" cy="301311"/>
          </a:xfrm>
          <a:solidFill>
            <a:schemeClr val="tx1"/>
          </a:solidFill>
        </p:grpSpPr>
        <p:sp>
          <p:nvSpPr>
            <p:cNvPr id="12185" name="Google Shape;12185;p80"/>
            <p:cNvSpPr/>
            <p:nvPr/>
          </p:nvSpPr>
          <p:spPr>
            <a:xfrm>
              <a:off x="7551754" y="3390808"/>
              <a:ext cx="344883" cy="301311"/>
            </a:xfrm>
            <a:custGeom>
              <a:avLst/>
              <a:gdLst/>
              <a:ahLst/>
              <a:cxnLst/>
              <a:rect l="l" t="t" r="r" b="b"/>
              <a:pathLst>
                <a:path w="10836" h="9467" extrusionOk="0">
                  <a:moveTo>
                    <a:pt x="6097" y="334"/>
                  </a:moveTo>
                  <a:lnTo>
                    <a:pt x="5799" y="3049"/>
                  </a:lnTo>
                  <a:cubicBezTo>
                    <a:pt x="5799" y="3049"/>
                    <a:pt x="5799" y="3073"/>
                    <a:pt x="5787" y="3073"/>
                  </a:cubicBezTo>
                  <a:lnTo>
                    <a:pt x="5073" y="3073"/>
                  </a:lnTo>
                  <a:cubicBezTo>
                    <a:pt x="5073" y="3073"/>
                    <a:pt x="5061" y="3073"/>
                    <a:pt x="5061" y="3049"/>
                  </a:cubicBezTo>
                  <a:lnTo>
                    <a:pt x="4763" y="334"/>
                  </a:lnTo>
                  <a:close/>
                  <a:moveTo>
                    <a:pt x="10336" y="2692"/>
                  </a:moveTo>
                  <a:cubicBezTo>
                    <a:pt x="10443" y="2692"/>
                    <a:pt x="10526" y="2763"/>
                    <a:pt x="10526" y="2870"/>
                  </a:cubicBezTo>
                  <a:lnTo>
                    <a:pt x="10526" y="8978"/>
                  </a:lnTo>
                  <a:cubicBezTo>
                    <a:pt x="10526" y="9085"/>
                    <a:pt x="10443" y="9157"/>
                    <a:pt x="10347" y="9157"/>
                  </a:cubicBezTo>
                  <a:lnTo>
                    <a:pt x="525" y="9157"/>
                  </a:lnTo>
                  <a:cubicBezTo>
                    <a:pt x="418" y="9157"/>
                    <a:pt x="346" y="9085"/>
                    <a:pt x="346" y="8978"/>
                  </a:cubicBezTo>
                  <a:lnTo>
                    <a:pt x="346" y="2870"/>
                  </a:lnTo>
                  <a:cubicBezTo>
                    <a:pt x="346" y="2763"/>
                    <a:pt x="418" y="2692"/>
                    <a:pt x="525" y="2692"/>
                  </a:cubicBezTo>
                  <a:lnTo>
                    <a:pt x="4704" y="2692"/>
                  </a:lnTo>
                  <a:lnTo>
                    <a:pt x="4752" y="3084"/>
                  </a:lnTo>
                  <a:cubicBezTo>
                    <a:pt x="4763" y="3251"/>
                    <a:pt x="4906" y="3382"/>
                    <a:pt x="5073" y="3382"/>
                  </a:cubicBezTo>
                  <a:lnTo>
                    <a:pt x="5787" y="3382"/>
                  </a:lnTo>
                  <a:cubicBezTo>
                    <a:pt x="5954" y="3382"/>
                    <a:pt x="6097" y="3263"/>
                    <a:pt x="6121" y="3084"/>
                  </a:cubicBezTo>
                  <a:lnTo>
                    <a:pt x="6156" y="2692"/>
                  </a:lnTo>
                  <a:close/>
                  <a:moveTo>
                    <a:pt x="4573" y="1"/>
                  </a:moveTo>
                  <a:cubicBezTo>
                    <a:pt x="4525" y="1"/>
                    <a:pt x="4478" y="13"/>
                    <a:pt x="4454" y="60"/>
                  </a:cubicBezTo>
                  <a:cubicBezTo>
                    <a:pt x="4418" y="96"/>
                    <a:pt x="4406" y="132"/>
                    <a:pt x="4406" y="179"/>
                  </a:cubicBezTo>
                  <a:lnTo>
                    <a:pt x="4644" y="2382"/>
                  </a:lnTo>
                  <a:lnTo>
                    <a:pt x="489" y="2382"/>
                  </a:lnTo>
                  <a:cubicBezTo>
                    <a:pt x="215" y="2382"/>
                    <a:pt x="1" y="2608"/>
                    <a:pt x="1" y="2870"/>
                  </a:cubicBezTo>
                  <a:lnTo>
                    <a:pt x="1" y="8978"/>
                  </a:lnTo>
                  <a:cubicBezTo>
                    <a:pt x="1" y="9240"/>
                    <a:pt x="215" y="9466"/>
                    <a:pt x="489" y="9466"/>
                  </a:cubicBezTo>
                  <a:lnTo>
                    <a:pt x="10312" y="9466"/>
                  </a:lnTo>
                  <a:cubicBezTo>
                    <a:pt x="10574" y="9466"/>
                    <a:pt x="10800" y="9240"/>
                    <a:pt x="10800" y="8978"/>
                  </a:cubicBezTo>
                  <a:lnTo>
                    <a:pt x="10800" y="2870"/>
                  </a:lnTo>
                  <a:cubicBezTo>
                    <a:pt x="10836" y="2608"/>
                    <a:pt x="10609" y="2382"/>
                    <a:pt x="10347" y="2382"/>
                  </a:cubicBezTo>
                  <a:lnTo>
                    <a:pt x="6192" y="2382"/>
                  </a:lnTo>
                  <a:lnTo>
                    <a:pt x="6430" y="179"/>
                  </a:lnTo>
                  <a:cubicBezTo>
                    <a:pt x="6430" y="132"/>
                    <a:pt x="6418" y="96"/>
                    <a:pt x="6383" y="60"/>
                  </a:cubicBezTo>
                  <a:cubicBezTo>
                    <a:pt x="6359" y="36"/>
                    <a:pt x="6311" y="1"/>
                    <a:pt x="62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80"/>
            <p:cNvSpPr/>
            <p:nvPr/>
          </p:nvSpPr>
          <p:spPr>
            <a:xfrm>
              <a:off x="7584345" y="3509811"/>
              <a:ext cx="117889" cy="150098"/>
            </a:xfrm>
            <a:custGeom>
              <a:avLst/>
              <a:gdLst/>
              <a:ahLst/>
              <a:cxnLst/>
              <a:rect l="l" t="t" r="r" b="b"/>
              <a:pathLst>
                <a:path w="3704" h="4716" extrusionOk="0">
                  <a:moveTo>
                    <a:pt x="2037" y="1143"/>
                  </a:moveTo>
                  <a:cubicBezTo>
                    <a:pt x="2239" y="1143"/>
                    <a:pt x="2394" y="1310"/>
                    <a:pt x="2394" y="1501"/>
                  </a:cubicBezTo>
                  <a:lnTo>
                    <a:pt x="2394" y="1846"/>
                  </a:lnTo>
                  <a:cubicBezTo>
                    <a:pt x="2382" y="2143"/>
                    <a:pt x="2144" y="2370"/>
                    <a:pt x="1858" y="2370"/>
                  </a:cubicBezTo>
                  <a:cubicBezTo>
                    <a:pt x="1572" y="2370"/>
                    <a:pt x="1346" y="2132"/>
                    <a:pt x="1346" y="1846"/>
                  </a:cubicBezTo>
                  <a:lnTo>
                    <a:pt x="1346" y="1501"/>
                  </a:lnTo>
                  <a:cubicBezTo>
                    <a:pt x="1346" y="1310"/>
                    <a:pt x="1501" y="1143"/>
                    <a:pt x="1703" y="1143"/>
                  </a:cubicBezTo>
                  <a:close/>
                  <a:moveTo>
                    <a:pt x="2025" y="2667"/>
                  </a:moveTo>
                  <a:lnTo>
                    <a:pt x="2025" y="2751"/>
                  </a:lnTo>
                  <a:cubicBezTo>
                    <a:pt x="2037" y="2822"/>
                    <a:pt x="2061" y="2870"/>
                    <a:pt x="2084" y="2929"/>
                  </a:cubicBezTo>
                  <a:lnTo>
                    <a:pt x="1858" y="3155"/>
                  </a:lnTo>
                  <a:lnTo>
                    <a:pt x="1846" y="3155"/>
                  </a:lnTo>
                  <a:lnTo>
                    <a:pt x="1620" y="2929"/>
                  </a:lnTo>
                  <a:cubicBezTo>
                    <a:pt x="1656" y="2882"/>
                    <a:pt x="1668" y="2822"/>
                    <a:pt x="1668" y="2763"/>
                  </a:cubicBezTo>
                  <a:lnTo>
                    <a:pt x="1668" y="2667"/>
                  </a:lnTo>
                  <a:cubicBezTo>
                    <a:pt x="1727" y="2679"/>
                    <a:pt x="1787" y="2679"/>
                    <a:pt x="1846" y="2679"/>
                  </a:cubicBezTo>
                  <a:cubicBezTo>
                    <a:pt x="1906" y="2679"/>
                    <a:pt x="1965" y="2679"/>
                    <a:pt x="2025" y="2667"/>
                  </a:cubicBezTo>
                  <a:close/>
                  <a:moveTo>
                    <a:pt x="2358" y="3108"/>
                  </a:moveTo>
                  <a:lnTo>
                    <a:pt x="2620" y="3239"/>
                  </a:lnTo>
                  <a:cubicBezTo>
                    <a:pt x="2680" y="3275"/>
                    <a:pt x="2727" y="3334"/>
                    <a:pt x="2727" y="3406"/>
                  </a:cubicBezTo>
                  <a:lnTo>
                    <a:pt x="2727" y="4406"/>
                  </a:lnTo>
                  <a:lnTo>
                    <a:pt x="1001" y="4406"/>
                  </a:lnTo>
                  <a:lnTo>
                    <a:pt x="1001" y="3406"/>
                  </a:lnTo>
                  <a:cubicBezTo>
                    <a:pt x="1001" y="3334"/>
                    <a:pt x="1049" y="3275"/>
                    <a:pt x="1108" y="3239"/>
                  </a:cubicBezTo>
                  <a:lnTo>
                    <a:pt x="1370" y="3108"/>
                  </a:lnTo>
                  <a:lnTo>
                    <a:pt x="1620" y="3358"/>
                  </a:lnTo>
                  <a:cubicBezTo>
                    <a:pt x="1680" y="3417"/>
                    <a:pt x="1775" y="3453"/>
                    <a:pt x="1858" y="3453"/>
                  </a:cubicBezTo>
                  <a:cubicBezTo>
                    <a:pt x="1953" y="3453"/>
                    <a:pt x="2025" y="3417"/>
                    <a:pt x="2096" y="3358"/>
                  </a:cubicBezTo>
                  <a:lnTo>
                    <a:pt x="2358" y="3108"/>
                  </a:lnTo>
                  <a:close/>
                  <a:moveTo>
                    <a:pt x="3394" y="298"/>
                  </a:moveTo>
                  <a:cubicBezTo>
                    <a:pt x="3394" y="298"/>
                    <a:pt x="3406" y="298"/>
                    <a:pt x="3406" y="310"/>
                  </a:cubicBezTo>
                  <a:lnTo>
                    <a:pt x="3406" y="4394"/>
                  </a:lnTo>
                  <a:lnTo>
                    <a:pt x="3394" y="4394"/>
                  </a:lnTo>
                  <a:lnTo>
                    <a:pt x="3037" y="4406"/>
                  </a:lnTo>
                  <a:lnTo>
                    <a:pt x="3037" y="3406"/>
                  </a:lnTo>
                  <a:cubicBezTo>
                    <a:pt x="3037" y="3215"/>
                    <a:pt x="2930" y="3048"/>
                    <a:pt x="2775" y="2965"/>
                  </a:cubicBezTo>
                  <a:lnTo>
                    <a:pt x="2370" y="2763"/>
                  </a:lnTo>
                  <a:lnTo>
                    <a:pt x="2370" y="2751"/>
                  </a:lnTo>
                  <a:lnTo>
                    <a:pt x="2370" y="2513"/>
                  </a:lnTo>
                  <a:cubicBezTo>
                    <a:pt x="2573" y="2370"/>
                    <a:pt x="2715" y="2108"/>
                    <a:pt x="2715" y="1846"/>
                  </a:cubicBezTo>
                  <a:lnTo>
                    <a:pt x="2715" y="1501"/>
                  </a:lnTo>
                  <a:cubicBezTo>
                    <a:pt x="2715" y="1131"/>
                    <a:pt x="2418" y="834"/>
                    <a:pt x="2037" y="834"/>
                  </a:cubicBezTo>
                  <a:lnTo>
                    <a:pt x="1703" y="834"/>
                  </a:lnTo>
                  <a:cubicBezTo>
                    <a:pt x="1322" y="834"/>
                    <a:pt x="1025" y="1131"/>
                    <a:pt x="1025" y="1501"/>
                  </a:cubicBezTo>
                  <a:lnTo>
                    <a:pt x="1025" y="1846"/>
                  </a:lnTo>
                  <a:cubicBezTo>
                    <a:pt x="1025" y="2108"/>
                    <a:pt x="1168" y="2370"/>
                    <a:pt x="1370" y="2513"/>
                  </a:cubicBezTo>
                  <a:lnTo>
                    <a:pt x="1370" y="2751"/>
                  </a:lnTo>
                  <a:lnTo>
                    <a:pt x="1370" y="2763"/>
                  </a:lnTo>
                  <a:lnTo>
                    <a:pt x="965" y="2965"/>
                  </a:lnTo>
                  <a:cubicBezTo>
                    <a:pt x="810" y="3048"/>
                    <a:pt x="703" y="3215"/>
                    <a:pt x="703" y="3406"/>
                  </a:cubicBezTo>
                  <a:lnTo>
                    <a:pt x="703" y="4394"/>
                  </a:lnTo>
                  <a:lnTo>
                    <a:pt x="346" y="4394"/>
                  </a:lnTo>
                  <a:cubicBezTo>
                    <a:pt x="346" y="4394"/>
                    <a:pt x="334" y="4394"/>
                    <a:pt x="334" y="4370"/>
                  </a:cubicBezTo>
                  <a:lnTo>
                    <a:pt x="334" y="310"/>
                  </a:lnTo>
                  <a:cubicBezTo>
                    <a:pt x="334" y="310"/>
                    <a:pt x="334" y="298"/>
                    <a:pt x="346" y="298"/>
                  </a:cubicBezTo>
                  <a:close/>
                  <a:moveTo>
                    <a:pt x="334" y="0"/>
                  </a:moveTo>
                  <a:cubicBezTo>
                    <a:pt x="156" y="0"/>
                    <a:pt x="1" y="143"/>
                    <a:pt x="1" y="322"/>
                  </a:cubicBezTo>
                  <a:lnTo>
                    <a:pt x="1" y="4394"/>
                  </a:lnTo>
                  <a:cubicBezTo>
                    <a:pt x="1" y="4572"/>
                    <a:pt x="156" y="4715"/>
                    <a:pt x="334" y="4715"/>
                  </a:cubicBezTo>
                  <a:lnTo>
                    <a:pt x="3382" y="4715"/>
                  </a:lnTo>
                  <a:cubicBezTo>
                    <a:pt x="3561" y="4715"/>
                    <a:pt x="3704" y="4572"/>
                    <a:pt x="3704" y="4394"/>
                  </a:cubicBezTo>
                  <a:lnTo>
                    <a:pt x="3704" y="322"/>
                  </a:lnTo>
                  <a:cubicBezTo>
                    <a:pt x="3704" y="143"/>
                    <a:pt x="3561" y="0"/>
                    <a:pt x="33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80"/>
            <p:cNvSpPr/>
            <p:nvPr/>
          </p:nvSpPr>
          <p:spPr>
            <a:xfrm>
              <a:off x="7724959" y="3509811"/>
              <a:ext cx="139468" cy="31859"/>
            </a:xfrm>
            <a:custGeom>
              <a:avLst/>
              <a:gdLst/>
              <a:ahLst/>
              <a:cxnLst/>
              <a:rect l="l" t="t" r="r" b="b"/>
              <a:pathLst>
                <a:path w="4382" h="1001" extrusionOk="0">
                  <a:moveTo>
                    <a:pt x="4048" y="310"/>
                  </a:moveTo>
                  <a:cubicBezTo>
                    <a:pt x="4048" y="310"/>
                    <a:pt x="4072" y="310"/>
                    <a:pt x="4072" y="322"/>
                  </a:cubicBezTo>
                  <a:lnTo>
                    <a:pt x="4072" y="667"/>
                  </a:lnTo>
                  <a:lnTo>
                    <a:pt x="333" y="679"/>
                  </a:lnTo>
                  <a:cubicBezTo>
                    <a:pt x="333" y="679"/>
                    <a:pt x="322" y="679"/>
                    <a:pt x="322" y="667"/>
                  </a:cubicBezTo>
                  <a:lnTo>
                    <a:pt x="322" y="322"/>
                  </a:lnTo>
                  <a:cubicBezTo>
                    <a:pt x="322" y="322"/>
                    <a:pt x="322" y="310"/>
                    <a:pt x="333" y="310"/>
                  </a:cubicBezTo>
                  <a:close/>
                  <a:moveTo>
                    <a:pt x="333" y="0"/>
                  </a:moveTo>
                  <a:cubicBezTo>
                    <a:pt x="155" y="0"/>
                    <a:pt x="0" y="143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55" y="1000"/>
                    <a:pt x="333" y="1000"/>
                  </a:cubicBezTo>
                  <a:lnTo>
                    <a:pt x="4048" y="1000"/>
                  </a:lnTo>
                  <a:cubicBezTo>
                    <a:pt x="4227" y="1000"/>
                    <a:pt x="4382" y="846"/>
                    <a:pt x="4382" y="667"/>
                  </a:cubicBezTo>
                  <a:lnTo>
                    <a:pt x="4382" y="322"/>
                  </a:lnTo>
                  <a:cubicBezTo>
                    <a:pt x="4382" y="143"/>
                    <a:pt x="4227" y="0"/>
                    <a:pt x="4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80"/>
            <p:cNvSpPr/>
            <p:nvPr/>
          </p:nvSpPr>
          <p:spPr>
            <a:xfrm>
              <a:off x="7724577" y="3553001"/>
              <a:ext cx="107259" cy="31477"/>
            </a:xfrm>
            <a:custGeom>
              <a:avLst/>
              <a:gdLst/>
              <a:ahLst/>
              <a:cxnLst/>
              <a:rect l="l" t="t" r="r" b="b"/>
              <a:pathLst>
                <a:path w="3370" h="989" extrusionOk="0">
                  <a:moveTo>
                    <a:pt x="3036" y="310"/>
                  </a:moveTo>
                  <a:cubicBezTo>
                    <a:pt x="3036" y="310"/>
                    <a:pt x="3048" y="310"/>
                    <a:pt x="3048" y="322"/>
                  </a:cubicBezTo>
                  <a:lnTo>
                    <a:pt x="3048" y="667"/>
                  </a:lnTo>
                  <a:lnTo>
                    <a:pt x="334" y="679"/>
                  </a:lnTo>
                  <a:cubicBezTo>
                    <a:pt x="334" y="679"/>
                    <a:pt x="310" y="679"/>
                    <a:pt x="310" y="667"/>
                  </a:cubicBezTo>
                  <a:lnTo>
                    <a:pt x="310" y="322"/>
                  </a:lnTo>
                  <a:cubicBezTo>
                    <a:pt x="310" y="322"/>
                    <a:pt x="310" y="310"/>
                    <a:pt x="334" y="310"/>
                  </a:cubicBezTo>
                  <a:close/>
                  <a:moveTo>
                    <a:pt x="334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667"/>
                  </a:lnTo>
                  <a:cubicBezTo>
                    <a:pt x="0" y="846"/>
                    <a:pt x="143" y="989"/>
                    <a:pt x="334" y="989"/>
                  </a:cubicBezTo>
                  <a:lnTo>
                    <a:pt x="3036" y="989"/>
                  </a:lnTo>
                  <a:cubicBezTo>
                    <a:pt x="3215" y="989"/>
                    <a:pt x="3370" y="846"/>
                    <a:pt x="3370" y="667"/>
                  </a:cubicBezTo>
                  <a:lnTo>
                    <a:pt x="3370" y="322"/>
                  </a:lnTo>
                  <a:cubicBezTo>
                    <a:pt x="3370" y="144"/>
                    <a:pt x="3227" y="1"/>
                    <a:pt x="30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80"/>
            <p:cNvSpPr/>
            <p:nvPr/>
          </p:nvSpPr>
          <p:spPr>
            <a:xfrm>
              <a:off x="7724577" y="3595841"/>
              <a:ext cx="64451" cy="10630"/>
            </a:xfrm>
            <a:custGeom>
              <a:avLst/>
              <a:gdLst/>
              <a:ahLst/>
              <a:cxnLst/>
              <a:rect l="l" t="t" r="r" b="b"/>
              <a:pathLst>
                <a:path w="2025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858" y="333"/>
                  </a:lnTo>
                  <a:cubicBezTo>
                    <a:pt x="1953" y="333"/>
                    <a:pt x="2024" y="262"/>
                    <a:pt x="2024" y="167"/>
                  </a:cubicBezTo>
                  <a:cubicBezTo>
                    <a:pt x="2012" y="83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80"/>
            <p:cNvSpPr/>
            <p:nvPr/>
          </p:nvSpPr>
          <p:spPr>
            <a:xfrm>
              <a:off x="7799977" y="3595841"/>
              <a:ext cx="32241" cy="10630"/>
            </a:xfrm>
            <a:custGeom>
              <a:avLst/>
              <a:gdLst/>
              <a:ahLst/>
              <a:cxnLst/>
              <a:rect l="l" t="t" r="r" b="b"/>
              <a:pathLst>
                <a:path w="1013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846" y="333"/>
                  </a:lnTo>
                  <a:cubicBezTo>
                    <a:pt x="941" y="333"/>
                    <a:pt x="1013" y="262"/>
                    <a:pt x="1013" y="167"/>
                  </a:cubicBezTo>
                  <a:cubicBezTo>
                    <a:pt x="1001" y="83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80"/>
            <p:cNvSpPr/>
            <p:nvPr/>
          </p:nvSpPr>
          <p:spPr>
            <a:xfrm>
              <a:off x="7724577" y="3628051"/>
              <a:ext cx="21229" cy="10630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512" y="333"/>
                  </a:lnTo>
                  <a:cubicBezTo>
                    <a:pt x="595" y="333"/>
                    <a:pt x="667" y="262"/>
                    <a:pt x="667" y="167"/>
                  </a:cubicBezTo>
                  <a:cubicBezTo>
                    <a:pt x="667" y="83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80"/>
            <p:cNvSpPr/>
            <p:nvPr/>
          </p:nvSpPr>
          <p:spPr>
            <a:xfrm>
              <a:off x="7756787" y="3628051"/>
              <a:ext cx="53438" cy="10630"/>
            </a:xfrm>
            <a:custGeom>
              <a:avLst/>
              <a:gdLst/>
              <a:ahLst/>
              <a:cxnLst/>
              <a:rect l="l" t="t" r="r" b="b"/>
              <a:pathLst>
                <a:path w="1679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1524" y="333"/>
                  </a:lnTo>
                  <a:cubicBezTo>
                    <a:pt x="1608" y="333"/>
                    <a:pt x="1679" y="262"/>
                    <a:pt x="1679" y="167"/>
                  </a:cubicBezTo>
                  <a:cubicBezTo>
                    <a:pt x="1679" y="83"/>
                    <a:pt x="1608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80"/>
            <p:cNvSpPr/>
            <p:nvPr/>
          </p:nvSpPr>
          <p:spPr>
            <a:xfrm>
              <a:off x="7724577" y="3650012"/>
              <a:ext cx="21229" cy="10280"/>
            </a:xfrm>
            <a:custGeom>
              <a:avLst/>
              <a:gdLst/>
              <a:ahLst/>
              <a:cxnLst/>
              <a:rect l="l" t="t" r="r" b="b"/>
              <a:pathLst>
                <a:path w="66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5" y="322"/>
                    <a:pt x="667" y="251"/>
                    <a:pt x="667" y="167"/>
                  </a:cubicBezTo>
                  <a:cubicBezTo>
                    <a:pt x="655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80"/>
            <p:cNvSpPr/>
            <p:nvPr/>
          </p:nvSpPr>
          <p:spPr>
            <a:xfrm>
              <a:off x="7756787" y="3650012"/>
              <a:ext cx="53438" cy="10280"/>
            </a:xfrm>
            <a:custGeom>
              <a:avLst/>
              <a:gdLst/>
              <a:ahLst/>
              <a:cxnLst/>
              <a:rect l="l" t="t" r="r" b="b"/>
              <a:pathLst>
                <a:path w="167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524" y="322"/>
                  </a:lnTo>
                  <a:cubicBezTo>
                    <a:pt x="1608" y="322"/>
                    <a:pt x="1679" y="251"/>
                    <a:pt x="1679" y="167"/>
                  </a:cubicBezTo>
                  <a:cubicBezTo>
                    <a:pt x="1679" y="72"/>
                    <a:pt x="1608" y="1"/>
                    <a:pt x="1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80"/>
            <p:cNvSpPr/>
            <p:nvPr/>
          </p:nvSpPr>
          <p:spPr>
            <a:xfrm>
              <a:off x="7719262" y="3466621"/>
              <a:ext cx="10630" cy="10630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cubicBezTo>
                    <a:pt x="262" y="333"/>
                    <a:pt x="334" y="250"/>
                    <a:pt x="334" y="167"/>
                  </a:cubicBezTo>
                  <a:cubicBezTo>
                    <a:pt x="322" y="60"/>
                    <a:pt x="239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6" name="Google Shape;12196;p80"/>
          <p:cNvGrpSpPr/>
          <p:nvPr/>
        </p:nvGrpSpPr>
        <p:grpSpPr>
          <a:xfrm>
            <a:off x="6707084" y="3213153"/>
            <a:ext cx="261145" cy="308504"/>
            <a:chOff x="6707084" y="3387403"/>
            <a:chExt cx="261145" cy="308504"/>
          </a:xfrm>
          <a:solidFill>
            <a:schemeClr val="tx1"/>
          </a:solidFill>
        </p:grpSpPr>
        <p:sp>
          <p:nvSpPr>
            <p:cNvPr id="12197" name="Google Shape;12197;p80"/>
            <p:cNvSpPr/>
            <p:nvPr/>
          </p:nvSpPr>
          <p:spPr>
            <a:xfrm>
              <a:off x="6726053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10" y="1358"/>
                    <a:pt x="1060" y="1358"/>
                  </a:cubicBezTo>
                  <a:cubicBezTo>
                    <a:pt x="810" y="1358"/>
                    <a:pt x="596" y="1143"/>
                    <a:pt x="596" y="893"/>
                  </a:cubicBezTo>
                  <a:lnTo>
                    <a:pt x="596" y="596"/>
                  </a:lnTo>
                  <a:cubicBezTo>
                    <a:pt x="596" y="417"/>
                    <a:pt x="726" y="286"/>
                    <a:pt x="905" y="286"/>
                  </a:cubicBezTo>
                  <a:close/>
                  <a:moveTo>
                    <a:pt x="1227" y="1643"/>
                  </a:moveTo>
                  <a:lnTo>
                    <a:pt x="1227" y="1715"/>
                  </a:lnTo>
                  <a:cubicBezTo>
                    <a:pt x="1227" y="1774"/>
                    <a:pt x="1238" y="1822"/>
                    <a:pt x="1262" y="1858"/>
                  </a:cubicBezTo>
                  <a:lnTo>
                    <a:pt x="1060" y="2036"/>
                  </a:lnTo>
                  <a:lnTo>
                    <a:pt x="846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7" y="2054"/>
                    <a:pt x="1055" y="2054"/>
                  </a:cubicBezTo>
                  <a:cubicBezTo>
                    <a:pt x="1054" y="2054"/>
                    <a:pt x="1054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4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5" y="4822"/>
                  </a:cubicBezTo>
                  <a:cubicBezTo>
                    <a:pt x="536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4" y="4120"/>
                    <a:pt x="512" y="4036"/>
                  </a:cubicBezTo>
                  <a:lnTo>
                    <a:pt x="357" y="3810"/>
                  </a:lnTo>
                  <a:cubicBezTo>
                    <a:pt x="334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4" y="2179"/>
                    <a:pt x="381" y="2143"/>
                  </a:cubicBezTo>
                  <a:lnTo>
                    <a:pt x="643" y="2024"/>
                  </a:lnTo>
                  <a:lnTo>
                    <a:pt x="857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43" y="2334"/>
                    <a:pt x="1227" y="2310"/>
                    <a:pt x="1286" y="2251"/>
                  </a:cubicBezTo>
                  <a:lnTo>
                    <a:pt x="1500" y="2024"/>
                  </a:lnTo>
                  <a:lnTo>
                    <a:pt x="1762" y="2143"/>
                  </a:lnTo>
                  <a:cubicBezTo>
                    <a:pt x="1822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72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6" y="4822"/>
                    <a:pt x="1679" y="4822"/>
                  </a:cubicBezTo>
                  <a:cubicBezTo>
                    <a:pt x="1750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8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80"/>
            <p:cNvSpPr/>
            <p:nvPr/>
          </p:nvSpPr>
          <p:spPr>
            <a:xfrm>
              <a:off x="6803362" y="3542403"/>
              <a:ext cx="68238" cy="153504"/>
            </a:xfrm>
            <a:custGeom>
              <a:avLst/>
              <a:gdLst/>
              <a:ahLst/>
              <a:cxnLst/>
              <a:rect l="l" t="t" r="r" b="b"/>
              <a:pathLst>
                <a:path w="2144" h="4823" extrusionOk="0">
                  <a:moveTo>
                    <a:pt x="1203" y="286"/>
                  </a:moveTo>
                  <a:cubicBezTo>
                    <a:pt x="1381" y="286"/>
                    <a:pt x="1512" y="417"/>
                    <a:pt x="1512" y="596"/>
                  </a:cubicBezTo>
                  <a:lnTo>
                    <a:pt x="1512" y="893"/>
                  </a:lnTo>
                  <a:cubicBezTo>
                    <a:pt x="1512" y="1143"/>
                    <a:pt x="1310" y="1358"/>
                    <a:pt x="1060" y="1358"/>
                  </a:cubicBezTo>
                  <a:cubicBezTo>
                    <a:pt x="798" y="1358"/>
                    <a:pt x="595" y="1143"/>
                    <a:pt x="595" y="893"/>
                  </a:cubicBezTo>
                  <a:lnTo>
                    <a:pt x="595" y="596"/>
                  </a:lnTo>
                  <a:cubicBezTo>
                    <a:pt x="595" y="417"/>
                    <a:pt x="726" y="286"/>
                    <a:pt x="905" y="286"/>
                  </a:cubicBezTo>
                  <a:close/>
                  <a:moveTo>
                    <a:pt x="1215" y="1643"/>
                  </a:moveTo>
                  <a:lnTo>
                    <a:pt x="1215" y="1715"/>
                  </a:lnTo>
                  <a:cubicBezTo>
                    <a:pt x="1215" y="1774"/>
                    <a:pt x="1226" y="1822"/>
                    <a:pt x="1262" y="1858"/>
                  </a:cubicBezTo>
                  <a:lnTo>
                    <a:pt x="1060" y="2036"/>
                  </a:lnTo>
                  <a:lnTo>
                    <a:pt x="845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1060" y="2036"/>
                  </a:moveTo>
                  <a:cubicBezTo>
                    <a:pt x="1060" y="2048"/>
                    <a:pt x="1054" y="2054"/>
                    <a:pt x="1051" y="2054"/>
                  </a:cubicBezTo>
                  <a:cubicBezTo>
                    <a:pt x="1048" y="2054"/>
                    <a:pt x="1048" y="2048"/>
                    <a:pt x="1060" y="2036"/>
                  </a:cubicBezTo>
                  <a:close/>
                  <a:moveTo>
                    <a:pt x="905" y="0"/>
                  </a:moveTo>
                  <a:cubicBezTo>
                    <a:pt x="583" y="0"/>
                    <a:pt x="310" y="274"/>
                    <a:pt x="310" y="596"/>
                  </a:cubicBezTo>
                  <a:lnTo>
                    <a:pt x="310" y="893"/>
                  </a:lnTo>
                  <a:cubicBezTo>
                    <a:pt x="310" y="1143"/>
                    <a:pt x="429" y="1358"/>
                    <a:pt x="607" y="1489"/>
                  </a:cubicBezTo>
                  <a:lnTo>
                    <a:pt x="607" y="1703"/>
                  </a:lnTo>
                  <a:lnTo>
                    <a:pt x="607" y="1715"/>
                  </a:lnTo>
                  <a:lnTo>
                    <a:pt x="250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24" y="3870"/>
                    <a:pt x="107" y="3965"/>
                  </a:cubicBezTo>
                  <a:lnTo>
                    <a:pt x="250" y="4179"/>
                  </a:lnTo>
                  <a:cubicBezTo>
                    <a:pt x="286" y="4227"/>
                    <a:pt x="310" y="4298"/>
                    <a:pt x="310" y="4358"/>
                  </a:cubicBezTo>
                  <a:lnTo>
                    <a:pt x="310" y="4679"/>
                  </a:lnTo>
                  <a:cubicBezTo>
                    <a:pt x="310" y="4751"/>
                    <a:pt x="369" y="4822"/>
                    <a:pt x="464" y="4822"/>
                  </a:cubicBezTo>
                  <a:cubicBezTo>
                    <a:pt x="548" y="4822"/>
                    <a:pt x="607" y="4763"/>
                    <a:pt x="607" y="4679"/>
                  </a:cubicBezTo>
                  <a:lnTo>
                    <a:pt x="607" y="4358"/>
                  </a:lnTo>
                  <a:cubicBezTo>
                    <a:pt x="607" y="4239"/>
                    <a:pt x="583" y="4120"/>
                    <a:pt x="500" y="4036"/>
                  </a:cubicBezTo>
                  <a:lnTo>
                    <a:pt x="357" y="3810"/>
                  </a:lnTo>
                  <a:cubicBezTo>
                    <a:pt x="322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22" y="2179"/>
                    <a:pt x="381" y="2143"/>
                  </a:cubicBezTo>
                  <a:lnTo>
                    <a:pt x="631" y="2024"/>
                  </a:lnTo>
                  <a:lnTo>
                    <a:pt x="857" y="2251"/>
                  </a:lnTo>
                  <a:cubicBezTo>
                    <a:pt x="917" y="2310"/>
                    <a:pt x="1000" y="2334"/>
                    <a:pt x="1072" y="2334"/>
                  </a:cubicBezTo>
                  <a:cubicBezTo>
                    <a:pt x="1143" y="2334"/>
                    <a:pt x="1215" y="2310"/>
                    <a:pt x="1274" y="2251"/>
                  </a:cubicBezTo>
                  <a:lnTo>
                    <a:pt x="1500" y="2024"/>
                  </a:lnTo>
                  <a:lnTo>
                    <a:pt x="1750" y="2143"/>
                  </a:lnTo>
                  <a:cubicBezTo>
                    <a:pt x="1810" y="2179"/>
                    <a:pt x="1846" y="2239"/>
                    <a:pt x="1846" y="2298"/>
                  </a:cubicBezTo>
                  <a:lnTo>
                    <a:pt x="1846" y="3632"/>
                  </a:lnTo>
                  <a:cubicBezTo>
                    <a:pt x="1846" y="3691"/>
                    <a:pt x="1834" y="3751"/>
                    <a:pt x="1786" y="3810"/>
                  </a:cubicBezTo>
                  <a:lnTo>
                    <a:pt x="1631" y="4036"/>
                  </a:lnTo>
                  <a:cubicBezTo>
                    <a:pt x="1572" y="4144"/>
                    <a:pt x="1524" y="4239"/>
                    <a:pt x="1524" y="4358"/>
                  </a:cubicBezTo>
                  <a:lnTo>
                    <a:pt x="1524" y="4679"/>
                  </a:lnTo>
                  <a:cubicBezTo>
                    <a:pt x="1524" y="4751"/>
                    <a:pt x="1596" y="4822"/>
                    <a:pt x="1679" y="4822"/>
                  </a:cubicBezTo>
                  <a:cubicBezTo>
                    <a:pt x="1750" y="4822"/>
                    <a:pt x="1822" y="4763"/>
                    <a:pt x="1822" y="4679"/>
                  </a:cubicBezTo>
                  <a:lnTo>
                    <a:pt x="1822" y="4358"/>
                  </a:lnTo>
                  <a:cubicBezTo>
                    <a:pt x="1822" y="4298"/>
                    <a:pt x="1846" y="4239"/>
                    <a:pt x="1893" y="4179"/>
                  </a:cubicBezTo>
                  <a:lnTo>
                    <a:pt x="2036" y="3965"/>
                  </a:lnTo>
                  <a:cubicBezTo>
                    <a:pt x="2096" y="3858"/>
                    <a:pt x="2143" y="3751"/>
                    <a:pt x="2143" y="3632"/>
                  </a:cubicBezTo>
                  <a:lnTo>
                    <a:pt x="2143" y="2298"/>
                  </a:lnTo>
                  <a:cubicBezTo>
                    <a:pt x="2096" y="2120"/>
                    <a:pt x="2012" y="1965"/>
                    <a:pt x="1857" y="1893"/>
                  </a:cubicBezTo>
                  <a:lnTo>
                    <a:pt x="1500" y="1715"/>
                  </a:lnTo>
                  <a:lnTo>
                    <a:pt x="1500" y="1703"/>
                  </a:lnTo>
                  <a:lnTo>
                    <a:pt x="1500" y="1489"/>
                  </a:lnTo>
                  <a:cubicBezTo>
                    <a:pt x="1679" y="1358"/>
                    <a:pt x="1798" y="1131"/>
                    <a:pt x="1798" y="893"/>
                  </a:cubicBezTo>
                  <a:lnTo>
                    <a:pt x="1798" y="596"/>
                  </a:lnTo>
                  <a:cubicBezTo>
                    <a:pt x="1798" y="274"/>
                    <a:pt x="1536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80"/>
            <p:cNvSpPr/>
            <p:nvPr/>
          </p:nvSpPr>
          <p:spPr>
            <a:xfrm>
              <a:off x="6880289" y="3542403"/>
              <a:ext cx="68620" cy="153504"/>
            </a:xfrm>
            <a:custGeom>
              <a:avLst/>
              <a:gdLst/>
              <a:ahLst/>
              <a:cxnLst/>
              <a:rect l="l" t="t" r="r" b="b"/>
              <a:pathLst>
                <a:path w="2156" h="4823" extrusionOk="0">
                  <a:moveTo>
                    <a:pt x="1214" y="286"/>
                  </a:moveTo>
                  <a:cubicBezTo>
                    <a:pt x="1393" y="286"/>
                    <a:pt x="1524" y="417"/>
                    <a:pt x="1524" y="596"/>
                  </a:cubicBezTo>
                  <a:lnTo>
                    <a:pt x="1524" y="893"/>
                  </a:lnTo>
                  <a:cubicBezTo>
                    <a:pt x="1524" y="1143"/>
                    <a:pt x="1322" y="1358"/>
                    <a:pt x="1060" y="1358"/>
                  </a:cubicBezTo>
                  <a:cubicBezTo>
                    <a:pt x="810" y="1358"/>
                    <a:pt x="607" y="1143"/>
                    <a:pt x="607" y="893"/>
                  </a:cubicBezTo>
                  <a:lnTo>
                    <a:pt x="607" y="596"/>
                  </a:lnTo>
                  <a:cubicBezTo>
                    <a:pt x="607" y="417"/>
                    <a:pt x="738" y="286"/>
                    <a:pt x="917" y="286"/>
                  </a:cubicBezTo>
                  <a:close/>
                  <a:moveTo>
                    <a:pt x="1226" y="1643"/>
                  </a:moveTo>
                  <a:lnTo>
                    <a:pt x="1226" y="1715"/>
                  </a:lnTo>
                  <a:cubicBezTo>
                    <a:pt x="1226" y="1774"/>
                    <a:pt x="1238" y="1822"/>
                    <a:pt x="1274" y="1858"/>
                  </a:cubicBezTo>
                  <a:lnTo>
                    <a:pt x="1060" y="2036"/>
                  </a:lnTo>
                  <a:lnTo>
                    <a:pt x="857" y="1846"/>
                  </a:lnTo>
                  <a:cubicBezTo>
                    <a:pt x="881" y="1798"/>
                    <a:pt x="893" y="1762"/>
                    <a:pt x="893" y="1703"/>
                  </a:cubicBezTo>
                  <a:lnTo>
                    <a:pt x="893" y="1643"/>
                  </a:lnTo>
                  <a:close/>
                  <a:moveTo>
                    <a:pt x="917" y="0"/>
                  </a:moveTo>
                  <a:cubicBezTo>
                    <a:pt x="583" y="0"/>
                    <a:pt x="322" y="274"/>
                    <a:pt x="322" y="596"/>
                  </a:cubicBezTo>
                  <a:lnTo>
                    <a:pt x="322" y="893"/>
                  </a:lnTo>
                  <a:cubicBezTo>
                    <a:pt x="322" y="1143"/>
                    <a:pt x="441" y="1358"/>
                    <a:pt x="619" y="1489"/>
                  </a:cubicBezTo>
                  <a:lnTo>
                    <a:pt x="619" y="1703"/>
                  </a:lnTo>
                  <a:lnTo>
                    <a:pt x="619" y="1715"/>
                  </a:lnTo>
                  <a:lnTo>
                    <a:pt x="262" y="1893"/>
                  </a:lnTo>
                  <a:cubicBezTo>
                    <a:pt x="107" y="1965"/>
                    <a:pt x="0" y="2120"/>
                    <a:pt x="0" y="2298"/>
                  </a:cubicBezTo>
                  <a:lnTo>
                    <a:pt x="0" y="3632"/>
                  </a:lnTo>
                  <a:cubicBezTo>
                    <a:pt x="0" y="3751"/>
                    <a:pt x="36" y="3870"/>
                    <a:pt x="107" y="3965"/>
                  </a:cubicBezTo>
                  <a:lnTo>
                    <a:pt x="262" y="4179"/>
                  </a:lnTo>
                  <a:cubicBezTo>
                    <a:pt x="286" y="4227"/>
                    <a:pt x="322" y="4298"/>
                    <a:pt x="322" y="4358"/>
                  </a:cubicBezTo>
                  <a:lnTo>
                    <a:pt x="322" y="4679"/>
                  </a:lnTo>
                  <a:cubicBezTo>
                    <a:pt x="322" y="4751"/>
                    <a:pt x="381" y="4822"/>
                    <a:pt x="464" y="4822"/>
                  </a:cubicBezTo>
                  <a:cubicBezTo>
                    <a:pt x="548" y="4822"/>
                    <a:pt x="619" y="4763"/>
                    <a:pt x="619" y="4679"/>
                  </a:cubicBezTo>
                  <a:lnTo>
                    <a:pt x="619" y="4358"/>
                  </a:lnTo>
                  <a:cubicBezTo>
                    <a:pt x="619" y="4239"/>
                    <a:pt x="583" y="4120"/>
                    <a:pt x="512" y="4036"/>
                  </a:cubicBezTo>
                  <a:lnTo>
                    <a:pt x="369" y="3810"/>
                  </a:lnTo>
                  <a:cubicBezTo>
                    <a:pt x="333" y="3763"/>
                    <a:pt x="298" y="3691"/>
                    <a:pt x="298" y="3632"/>
                  </a:cubicBezTo>
                  <a:lnTo>
                    <a:pt x="298" y="2298"/>
                  </a:lnTo>
                  <a:cubicBezTo>
                    <a:pt x="298" y="2239"/>
                    <a:pt x="333" y="2179"/>
                    <a:pt x="393" y="2143"/>
                  </a:cubicBezTo>
                  <a:lnTo>
                    <a:pt x="643" y="2024"/>
                  </a:lnTo>
                  <a:lnTo>
                    <a:pt x="869" y="2251"/>
                  </a:lnTo>
                  <a:cubicBezTo>
                    <a:pt x="929" y="2310"/>
                    <a:pt x="1000" y="2334"/>
                    <a:pt x="1072" y="2334"/>
                  </a:cubicBezTo>
                  <a:cubicBezTo>
                    <a:pt x="1155" y="2334"/>
                    <a:pt x="1226" y="2310"/>
                    <a:pt x="1286" y="2251"/>
                  </a:cubicBezTo>
                  <a:lnTo>
                    <a:pt x="1512" y="2024"/>
                  </a:lnTo>
                  <a:lnTo>
                    <a:pt x="1762" y="2143"/>
                  </a:lnTo>
                  <a:cubicBezTo>
                    <a:pt x="1822" y="2179"/>
                    <a:pt x="1857" y="2239"/>
                    <a:pt x="1857" y="2298"/>
                  </a:cubicBezTo>
                  <a:lnTo>
                    <a:pt x="1857" y="3632"/>
                  </a:lnTo>
                  <a:cubicBezTo>
                    <a:pt x="1857" y="3691"/>
                    <a:pt x="1834" y="3751"/>
                    <a:pt x="1786" y="3810"/>
                  </a:cubicBezTo>
                  <a:lnTo>
                    <a:pt x="1643" y="4036"/>
                  </a:lnTo>
                  <a:cubicBezTo>
                    <a:pt x="1584" y="4144"/>
                    <a:pt x="1536" y="4239"/>
                    <a:pt x="1536" y="4358"/>
                  </a:cubicBezTo>
                  <a:lnTo>
                    <a:pt x="1536" y="4679"/>
                  </a:lnTo>
                  <a:cubicBezTo>
                    <a:pt x="1536" y="4751"/>
                    <a:pt x="1595" y="4822"/>
                    <a:pt x="1691" y="4822"/>
                  </a:cubicBezTo>
                  <a:cubicBezTo>
                    <a:pt x="1762" y="4822"/>
                    <a:pt x="1834" y="4763"/>
                    <a:pt x="1834" y="4679"/>
                  </a:cubicBezTo>
                  <a:lnTo>
                    <a:pt x="1834" y="4358"/>
                  </a:lnTo>
                  <a:cubicBezTo>
                    <a:pt x="1834" y="4298"/>
                    <a:pt x="1846" y="4239"/>
                    <a:pt x="1893" y="4179"/>
                  </a:cubicBezTo>
                  <a:lnTo>
                    <a:pt x="2048" y="3965"/>
                  </a:lnTo>
                  <a:cubicBezTo>
                    <a:pt x="2107" y="3858"/>
                    <a:pt x="2155" y="3751"/>
                    <a:pt x="2155" y="3632"/>
                  </a:cubicBezTo>
                  <a:lnTo>
                    <a:pt x="2155" y="2298"/>
                  </a:lnTo>
                  <a:cubicBezTo>
                    <a:pt x="2107" y="2120"/>
                    <a:pt x="2012" y="1965"/>
                    <a:pt x="1869" y="1893"/>
                  </a:cubicBezTo>
                  <a:lnTo>
                    <a:pt x="1512" y="1715"/>
                  </a:lnTo>
                  <a:lnTo>
                    <a:pt x="1512" y="1703"/>
                  </a:lnTo>
                  <a:lnTo>
                    <a:pt x="1512" y="1489"/>
                  </a:lnTo>
                  <a:cubicBezTo>
                    <a:pt x="1691" y="1358"/>
                    <a:pt x="1810" y="1131"/>
                    <a:pt x="1810" y="893"/>
                  </a:cubicBezTo>
                  <a:lnTo>
                    <a:pt x="1810" y="596"/>
                  </a:lnTo>
                  <a:cubicBezTo>
                    <a:pt x="1810" y="274"/>
                    <a:pt x="1536" y="0"/>
                    <a:pt x="1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80"/>
            <p:cNvSpPr/>
            <p:nvPr/>
          </p:nvSpPr>
          <p:spPr>
            <a:xfrm>
              <a:off x="6707084" y="3387403"/>
              <a:ext cx="261145" cy="183072"/>
            </a:xfrm>
            <a:custGeom>
              <a:avLst/>
              <a:gdLst/>
              <a:ahLst/>
              <a:cxnLst/>
              <a:rect l="l" t="t" r="r" b="b"/>
              <a:pathLst>
                <a:path w="8205" h="5752" extrusionOk="0">
                  <a:moveTo>
                    <a:pt x="2727" y="536"/>
                  </a:moveTo>
                  <a:cubicBezTo>
                    <a:pt x="2501" y="715"/>
                    <a:pt x="2311" y="953"/>
                    <a:pt x="2132" y="1227"/>
                  </a:cubicBezTo>
                  <a:cubicBezTo>
                    <a:pt x="2013" y="1417"/>
                    <a:pt x="1906" y="1608"/>
                    <a:pt x="1799" y="1822"/>
                  </a:cubicBezTo>
                  <a:lnTo>
                    <a:pt x="1013" y="1822"/>
                  </a:lnTo>
                  <a:cubicBezTo>
                    <a:pt x="1465" y="1239"/>
                    <a:pt x="2037" y="798"/>
                    <a:pt x="2727" y="536"/>
                  </a:cubicBezTo>
                  <a:close/>
                  <a:moveTo>
                    <a:pt x="3930" y="286"/>
                  </a:moveTo>
                  <a:lnTo>
                    <a:pt x="3930" y="1822"/>
                  </a:lnTo>
                  <a:lnTo>
                    <a:pt x="2120" y="1822"/>
                  </a:lnTo>
                  <a:cubicBezTo>
                    <a:pt x="2537" y="941"/>
                    <a:pt x="3192" y="358"/>
                    <a:pt x="3930" y="286"/>
                  </a:cubicBezTo>
                  <a:close/>
                  <a:moveTo>
                    <a:pt x="4216" y="286"/>
                  </a:moveTo>
                  <a:cubicBezTo>
                    <a:pt x="4954" y="346"/>
                    <a:pt x="5609" y="941"/>
                    <a:pt x="6025" y="1822"/>
                  </a:cubicBezTo>
                  <a:lnTo>
                    <a:pt x="4216" y="1822"/>
                  </a:lnTo>
                  <a:lnTo>
                    <a:pt x="4216" y="286"/>
                  </a:lnTo>
                  <a:close/>
                  <a:moveTo>
                    <a:pt x="5418" y="536"/>
                  </a:moveTo>
                  <a:cubicBezTo>
                    <a:pt x="6109" y="798"/>
                    <a:pt x="6704" y="1239"/>
                    <a:pt x="7133" y="1822"/>
                  </a:cubicBezTo>
                  <a:lnTo>
                    <a:pt x="6347" y="1822"/>
                  </a:lnTo>
                  <a:cubicBezTo>
                    <a:pt x="6252" y="1608"/>
                    <a:pt x="6133" y="1406"/>
                    <a:pt x="6014" y="1227"/>
                  </a:cubicBezTo>
                  <a:cubicBezTo>
                    <a:pt x="5835" y="953"/>
                    <a:pt x="5644" y="715"/>
                    <a:pt x="5418" y="536"/>
                  </a:cubicBezTo>
                  <a:close/>
                  <a:moveTo>
                    <a:pt x="1680" y="2108"/>
                  </a:moveTo>
                  <a:cubicBezTo>
                    <a:pt x="1489" y="2668"/>
                    <a:pt x="1370" y="3299"/>
                    <a:pt x="1358" y="3953"/>
                  </a:cubicBezTo>
                  <a:lnTo>
                    <a:pt x="275" y="3953"/>
                  </a:lnTo>
                  <a:cubicBezTo>
                    <a:pt x="299" y="3275"/>
                    <a:pt x="489" y="2656"/>
                    <a:pt x="822" y="2108"/>
                  </a:cubicBezTo>
                  <a:close/>
                  <a:moveTo>
                    <a:pt x="3930" y="2108"/>
                  </a:moveTo>
                  <a:lnTo>
                    <a:pt x="3930" y="3953"/>
                  </a:lnTo>
                  <a:lnTo>
                    <a:pt x="1644" y="3953"/>
                  </a:lnTo>
                  <a:cubicBezTo>
                    <a:pt x="1656" y="3275"/>
                    <a:pt x="1787" y="2656"/>
                    <a:pt x="2001" y="2108"/>
                  </a:cubicBezTo>
                  <a:close/>
                  <a:moveTo>
                    <a:pt x="6145" y="2108"/>
                  </a:moveTo>
                  <a:cubicBezTo>
                    <a:pt x="6359" y="2644"/>
                    <a:pt x="6490" y="3263"/>
                    <a:pt x="6502" y="3953"/>
                  </a:cubicBezTo>
                  <a:lnTo>
                    <a:pt x="4216" y="3953"/>
                  </a:lnTo>
                  <a:lnTo>
                    <a:pt x="4216" y="2108"/>
                  </a:lnTo>
                  <a:close/>
                  <a:moveTo>
                    <a:pt x="7311" y="2108"/>
                  </a:moveTo>
                  <a:cubicBezTo>
                    <a:pt x="7633" y="2644"/>
                    <a:pt x="7847" y="3263"/>
                    <a:pt x="7859" y="3953"/>
                  </a:cubicBezTo>
                  <a:lnTo>
                    <a:pt x="6787" y="3953"/>
                  </a:lnTo>
                  <a:cubicBezTo>
                    <a:pt x="6776" y="3299"/>
                    <a:pt x="6656" y="2668"/>
                    <a:pt x="6442" y="2108"/>
                  </a:cubicBezTo>
                  <a:close/>
                  <a:moveTo>
                    <a:pt x="4085" y="1"/>
                  </a:moveTo>
                  <a:cubicBezTo>
                    <a:pt x="2989" y="1"/>
                    <a:pt x="1965" y="429"/>
                    <a:pt x="1192" y="1191"/>
                  </a:cubicBezTo>
                  <a:cubicBezTo>
                    <a:pt x="418" y="1953"/>
                    <a:pt x="1" y="3001"/>
                    <a:pt x="1" y="4084"/>
                  </a:cubicBezTo>
                  <a:cubicBezTo>
                    <a:pt x="1" y="4632"/>
                    <a:pt x="108" y="5156"/>
                    <a:pt x="310" y="5656"/>
                  </a:cubicBezTo>
                  <a:cubicBezTo>
                    <a:pt x="337" y="5719"/>
                    <a:pt x="392" y="5748"/>
                    <a:pt x="443" y="5748"/>
                  </a:cubicBezTo>
                  <a:cubicBezTo>
                    <a:pt x="459" y="5748"/>
                    <a:pt x="475" y="5745"/>
                    <a:pt x="489" y="5739"/>
                  </a:cubicBezTo>
                  <a:cubicBezTo>
                    <a:pt x="560" y="5704"/>
                    <a:pt x="596" y="5620"/>
                    <a:pt x="560" y="5549"/>
                  </a:cubicBezTo>
                  <a:cubicBezTo>
                    <a:pt x="382" y="5144"/>
                    <a:pt x="299" y="4692"/>
                    <a:pt x="287" y="4227"/>
                  </a:cubicBezTo>
                  <a:lnTo>
                    <a:pt x="1370" y="4227"/>
                  </a:lnTo>
                  <a:lnTo>
                    <a:pt x="1370" y="4394"/>
                  </a:lnTo>
                  <a:cubicBezTo>
                    <a:pt x="1370" y="4465"/>
                    <a:pt x="1442" y="4525"/>
                    <a:pt x="1513" y="4525"/>
                  </a:cubicBezTo>
                  <a:cubicBezTo>
                    <a:pt x="1596" y="4525"/>
                    <a:pt x="1656" y="4454"/>
                    <a:pt x="1656" y="4382"/>
                  </a:cubicBezTo>
                  <a:lnTo>
                    <a:pt x="1656" y="4227"/>
                  </a:lnTo>
                  <a:lnTo>
                    <a:pt x="3942" y="4227"/>
                  </a:lnTo>
                  <a:lnTo>
                    <a:pt x="3942" y="4394"/>
                  </a:lnTo>
                  <a:cubicBezTo>
                    <a:pt x="3942" y="4465"/>
                    <a:pt x="4001" y="4549"/>
                    <a:pt x="4097" y="4549"/>
                  </a:cubicBezTo>
                  <a:cubicBezTo>
                    <a:pt x="4168" y="4549"/>
                    <a:pt x="4240" y="4489"/>
                    <a:pt x="4240" y="4394"/>
                  </a:cubicBezTo>
                  <a:lnTo>
                    <a:pt x="4240" y="4227"/>
                  </a:lnTo>
                  <a:lnTo>
                    <a:pt x="6537" y="4227"/>
                  </a:lnTo>
                  <a:lnTo>
                    <a:pt x="6537" y="4382"/>
                  </a:lnTo>
                  <a:cubicBezTo>
                    <a:pt x="6537" y="4454"/>
                    <a:pt x="6597" y="4525"/>
                    <a:pt x="6668" y="4525"/>
                  </a:cubicBezTo>
                  <a:cubicBezTo>
                    <a:pt x="6740" y="4525"/>
                    <a:pt x="6799" y="4465"/>
                    <a:pt x="6823" y="4394"/>
                  </a:cubicBezTo>
                  <a:lnTo>
                    <a:pt x="6823" y="4227"/>
                  </a:lnTo>
                  <a:lnTo>
                    <a:pt x="7907" y="4227"/>
                  </a:lnTo>
                  <a:cubicBezTo>
                    <a:pt x="7895" y="4692"/>
                    <a:pt x="7788" y="5120"/>
                    <a:pt x="7621" y="5549"/>
                  </a:cubicBezTo>
                  <a:cubicBezTo>
                    <a:pt x="7597" y="5632"/>
                    <a:pt x="7621" y="5704"/>
                    <a:pt x="7692" y="5739"/>
                  </a:cubicBezTo>
                  <a:cubicBezTo>
                    <a:pt x="7704" y="5751"/>
                    <a:pt x="7728" y="5751"/>
                    <a:pt x="7752" y="5751"/>
                  </a:cubicBezTo>
                  <a:cubicBezTo>
                    <a:pt x="7811" y="5751"/>
                    <a:pt x="7859" y="5716"/>
                    <a:pt x="7895" y="5656"/>
                  </a:cubicBezTo>
                  <a:cubicBezTo>
                    <a:pt x="8097" y="5168"/>
                    <a:pt x="8204" y="4632"/>
                    <a:pt x="8204" y="4084"/>
                  </a:cubicBezTo>
                  <a:cubicBezTo>
                    <a:pt x="8157" y="3001"/>
                    <a:pt x="7740" y="1965"/>
                    <a:pt x="6966" y="1191"/>
                  </a:cubicBezTo>
                  <a:cubicBezTo>
                    <a:pt x="6192" y="417"/>
                    <a:pt x="5168" y="1"/>
                    <a:pt x="40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1" name="Google Shape;12201;p80"/>
          <p:cNvGrpSpPr/>
          <p:nvPr/>
        </p:nvGrpSpPr>
        <p:grpSpPr>
          <a:xfrm>
            <a:off x="848978" y="4123387"/>
            <a:ext cx="377824" cy="324418"/>
            <a:chOff x="848978" y="4297637"/>
            <a:chExt cx="377824" cy="324418"/>
          </a:xfrm>
          <a:solidFill>
            <a:schemeClr val="tx1"/>
          </a:solidFill>
        </p:grpSpPr>
        <p:sp>
          <p:nvSpPr>
            <p:cNvPr id="12202" name="Google Shape;12202;p80"/>
            <p:cNvSpPr/>
            <p:nvPr/>
          </p:nvSpPr>
          <p:spPr>
            <a:xfrm>
              <a:off x="848978" y="4297637"/>
              <a:ext cx="377824" cy="324418"/>
            </a:xfrm>
            <a:custGeom>
              <a:avLst/>
              <a:gdLst/>
              <a:ahLst/>
              <a:cxnLst/>
              <a:rect l="l" t="t" r="r" b="b"/>
              <a:pathLst>
                <a:path w="11871" h="10193" extrusionOk="0">
                  <a:moveTo>
                    <a:pt x="6787" y="358"/>
                  </a:moveTo>
                  <a:cubicBezTo>
                    <a:pt x="6965" y="358"/>
                    <a:pt x="7132" y="465"/>
                    <a:pt x="7168" y="655"/>
                  </a:cubicBezTo>
                  <a:lnTo>
                    <a:pt x="7382" y="1679"/>
                  </a:lnTo>
                  <a:lnTo>
                    <a:pt x="4465" y="1679"/>
                  </a:lnTo>
                  <a:lnTo>
                    <a:pt x="4703" y="655"/>
                  </a:lnTo>
                  <a:cubicBezTo>
                    <a:pt x="4751" y="465"/>
                    <a:pt x="4906" y="358"/>
                    <a:pt x="5084" y="358"/>
                  </a:cubicBezTo>
                  <a:close/>
                  <a:moveTo>
                    <a:pt x="2786" y="2024"/>
                  </a:moveTo>
                  <a:lnTo>
                    <a:pt x="2786" y="5751"/>
                  </a:lnTo>
                  <a:lnTo>
                    <a:pt x="2381" y="5751"/>
                  </a:lnTo>
                  <a:lnTo>
                    <a:pt x="2381" y="2024"/>
                  </a:lnTo>
                  <a:close/>
                  <a:moveTo>
                    <a:pt x="9478" y="2024"/>
                  </a:moveTo>
                  <a:lnTo>
                    <a:pt x="9478" y="5751"/>
                  </a:lnTo>
                  <a:lnTo>
                    <a:pt x="9085" y="5751"/>
                  </a:lnTo>
                  <a:lnTo>
                    <a:pt x="9085" y="2024"/>
                  </a:lnTo>
                  <a:close/>
                  <a:moveTo>
                    <a:pt x="2048" y="2024"/>
                  </a:moveTo>
                  <a:lnTo>
                    <a:pt x="2048" y="5751"/>
                  </a:lnTo>
                  <a:lnTo>
                    <a:pt x="2024" y="5751"/>
                  </a:lnTo>
                  <a:cubicBezTo>
                    <a:pt x="1834" y="5751"/>
                    <a:pt x="1667" y="5918"/>
                    <a:pt x="1667" y="6108"/>
                  </a:cubicBezTo>
                  <a:lnTo>
                    <a:pt x="1667" y="6501"/>
                  </a:lnTo>
                  <a:lnTo>
                    <a:pt x="1655" y="6501"/>
                  </a:lnTo>
                  <a:cubicBezTo>
                    <a:pt x="929" y="6501"/>
                    <a:pt x="345" y="5906"/>
                    <a:pt x="345" y="5191"/>
                  </a:cubicBezTo>
                  <a:lnTo>
                    <a:pt x="345" y="2584"/>
                  </a:lnTo>
                  <a:cubicBezTo>
                    <a:pt x="345" y="2274"/>
                    <a:pt x="595" y="2024"/>
                    <a:pt x="917" y="2024"/>
                  </a:cubicBezTo>
                  <a:close/>
                  <a:moveTo>
                    <a:pt x="8727" y="2024"/>
                  </a:moveTo>
                  <a:lnTo>
                    <a:pt x="8727" y="5751"/>
                  </a:lnTo>
                  <a:lnTo>
                    <a:pt x="8716" y="5751"/>
                  </a:lnTo>
                  <a:cubicBezTo>
                    <a:pt x="8513" y="5751"/>
                    <a:pt x="8358" y="5918"/>
                    <a:pt x="8358" y="6108"/>
                  </a:cubicBezTo>
                  <a:lnTo>
                    <a:pt x="8358" y="6501"/>
                  </a:lnTo>
                  <a:lnTo>
                    <a:pt x="3501" y="6501"/>
                  </a:lnTo>
                  <a:lnTo>
                    <a:pt x="3501" y="6108"/>
                  </a:lnTo>
                  <a:cubicBezTo>
                    <a:pt x="3501" y="5918"/>
                    <a:pt x="3334" y="5751"/>
                    <a:pt x="3143" y="5751"/>
                  </a:cubicBezTo>
                  <a:lnTo>
                    <a:pt x="3132" y="5751"/>
                  </a:lnTo>
                  <a:lnTo>
                    <a:pt x="3132" y="2024"/>
                  </a:lnTo>
                  <a:close/>
                  <a:moveTo>
                    <a:pt x="10942" y="2024"/>
                  </a:moveTo>
                  <a:cubicBezTo>
                    <a:pt x="11252" y="2024"/>
                    <a:pt x="11514" y="2274"/>
                    <a:pt x="11514" y="2584"/>
                  </a:cubicBezTo>
                  <a:lnTo>
                    <a:pt x="11514" y="5191"/>
                  </a:lnTo>
                  <a:cubicBezTo>
                    <a:pt x="11514" y="5906"/>
                    <a:pt x="10930" y="6501"/>
                    <a:pt x="10204" y="6501"/>
                  </a:cubicBezTo>
                  <a:lnTo>
                    <a:pt x="10180" y="6108"/>
                  </a:lnTo>
                  <a:cubicBezTo>
                    <a:pt x="10180" y="5918"/>
                    <a:pt x="10025" y="5751"/>
                    <a:pt x="9823" y="5751"/>
                  </a:cubicBezTo>
                  <a:lnTo>
                    <a:pt x="9811" y="5751"/>
                  </a:lnTo>
                  <a:lnTo>
                    <a:pt x="9811" y="2024"/>
                  </a:lnTo>
                  <a:close/>
                  <a:moveTo>
                    <a:pt x="3143" y="6096"/>
                  </a:moveTo>
                  <a:cubicBezTo>
                    <a:pt x="3143" y="6096"/>
                    <a:pt x="3155" y="6096"/>
                    <a:pt x="3155" y="6108"/>
                  </a:cubicBezTo>
                  <a:lnTo>
                    <a:pt x="3155" y="7037"/>
                  </a:lnTo>
                  <a:cubicBezTo>
                    <a:pt x="3155" y="7037"/>
                    <a:pt x="3155" y="7049"/>
                    <a:pt x="3143" y="7049"/>
                  </a:cubicBezTo>
                  <a:lnTo>
                    <a:pt x="2024" y="7049"/>
                  </a:lnTo>
                  <a:cubicBezTo>
                    <a:pt x="2024" y="7049"/>
                    <a:pt x="2012" y="7049"/>
                    <a:pt x="2012" y="7037"/>
                  </a:cubicBezTo>
                  <a:lnTo>
                    <a:pt x="2012" y="6108"/>
                  </a:lnTo>
                  <a:cubicBezTo>
                    <a:pt x="2012" y="6108"/>
                    <a:pt x="2012" y="6096"/>
                    <a:pt x="2024" y="6096"/>
                  </a:cubicBezTo>
                  <a:lnTo>
                    <a:pt x="2417" y="6096"/>
                  </a:lnTo>
                  <a:lnTo>
                    <a:pt x="2417" y="6489"/>
                  </a:lnTo>
                  <a:cubicBezTo>
                    <a:pt x="2417" y="6585"/>
                    <a:pt x="2489" y="6668"/>
                    <a:pt x="2584" y="6668"/>
                  </a:cubicBezTo>
                  <a:cubicBezTo>
                    <a:pt x="2667" y="6668"/>
                    <a:pt x="2762" y="6585"/>
                    <a:pt x="2762" y="6489"/>
                  </a:cubicBezTo>
                  <a:lnTo>
                    <a:pt x="2762" y="6096"/>
                  </a:lnTo>
                  <a:close/>
                  <a:moveTo>
                    <a:pt x="9847" y="6108"/>
                  </a:moveTo>
                  <a:cubicBezTo>
                    <a:pt x="9847" y="6108"/>
                    <a:pt x="9859" y="6108"/>
                    <a:pt x="9859" y="6120"/>
                  </a:cubicBezTo>
                  <a:lnTo>
                    <a:pt x="9847" y="7049"/>
                  </a:lnTo>
                  <a:lnTo>
                    <a:pt x="8716" y="7061"/>
                  </a:lnTo>
                  <a:cubicBezTo>
                    <a:pt x="8716" y="7061"/>
                    <a:pt x="8692" y="7061"/>
                    <a:pt x="8692" y="7049"/>
                  </a:cubicBezTo>
                  <a:lnTo>
                    <a:pt x="8692" y="6120"/>
                  </a:lnTo>
                  <a:cubicBezTo>
                    <a:pt x="8692" y="6120"/>
                    <a:pt x="8692" y="6108"/>
                    <a:pt x="8716" y="6108"/>
                  </a:cubicBezTo>
                  <a:lnTo>
                    <a:pt x="9097" y="6108"/>
                  </a:lnTo>
                  <a:lnTo>
                    <a:pt x="9097" y="6501"/>
                  </a:lnTo>
                  <a:cubicBezTo>
                    <a:pt x="9097" y="6585"/>
                    <a:pt x="9168" y="6680"/>
                    <a:pt x="9275" y="6680"/>
                  </a:cubicBezTo>
                  <a:cubicBezTo>
                    <a:pt x="9370" y="6680"/>
                    <a:pt x="9454" y="6608"/>
                    <a:pt x="9454" y="6501"/>
                  </a:cubicBezTo>
                  <a:lnTo>
                    <a:pt x="9454" y="6108"/>
                  </a:lnTo>
                  <a:close/>
                  <a:moveTo>
                    <a:pt x="703" y="6561"/>
                  </a:moveTo>
                  <a:cubicBezTo>
                    <a:pt x="976" y="6739"/>
                    <a:pt x="1298" y="6858"/>
                    <a:pt x="1643" y="6858"/>
                  </a:cubicBezTo>
                  <a:lnTo>
                    <a:pt x="1655" y="6858"/>
                  </a:lnTo>
                  <a:lnTo>
                    <a:pt x="1655" y="7049"/>
                  </a:lnTo>
                  <a:cubicBezTo>
                    <a:pt x="1655" y="7239"/>
                    <a:pt x="1822" y="7406"/>
                    <a:pt x="2012" y="7406"/>
                  </a:cubicBezTo>
                  <a:lnTo>
                    <a:pt x="2774" y="7406"/>
                  </a:lnTo>
                  <a:lnTo>
                    <a:pt x="2774" y="9847"/>
                  </a:lnTo>
                  <a:lnTo>
                    <a:pt x="2381" y="9847"/>
                  </a:lnTo>
                  <a:lnTo>
                    <a:pt x="2381" y="7978"/>
                  </a:lnTo>
                  <a:cubicBezTo>
                    <a:pt x="2381" y="7882"/>
                    <a:pt x="2310" y="7799"/>
                    <a:pt x="2203" y="7799"/>
                  </a:cubicBezTo>
                  <a:cubicBezTo>
                    <a:pt x="2108" y="7799"/>
                    <a:pt x="2024" y="7870"/>
                    <a:pt x="2024" y="7978"/>
                  </a:cubicBezTo>
                  <a:lnTo>
                    <a:pt x="2024" y="9847"/>
                  </a:lnTo>
                  <a:lnTo>
                    <a:pt x="1096" y="9847"/>
                  </a:lnTo>
                  <a:cubicBezTo>
                    <a:pt x="881" y="9847"/>
                    <a:pt x="703" y="9668"/>
                    <a:pt x="703" y="9466"/>
                  </a:cubicBezTo>
                  <a:lnTo>
                    <a:pt x="703" y="6561"/>
                  </a:lnTo>
                  <a:close/>
                  <a:moveTo>
                    <a:pt x="8335" y="6858"/>
                  </a:moveTo>
                  <a:lnTo>
                    <a:pt x="8335" y="7049"/>
                  </a:lnTo>
                  <a:cubicBezTo>
                    <a:pt x="8335" y="7239"/>
                    <a:pt x="8501" y="7406"/>
                    <a:pt x="8692" y="7406"/>
                  </a:cubicBezTo>
                  <a:lnTo>
                    <a:pt x="9454" y="7406"/>
                  </a:lnTo>
                  <a:lnTo>
                    <a:pt x="9466" y="9847"/>
                  </a:lnTo>
                  <a:lnTo>
                    <a:pt x="9073" y="9847"/>
                  </a:lnTo>
                  <a:lnTo>
                    <a:pt x="9073" y="7978"/>
                  </a:lnTo>
                  <a:cubicBezTo>
                    <a:pt x="9073" y="7882"/>
                    <a:pt x="8989" y="7799"/>
                    <a:pt x="8894" y="7799"/>
                  </a:cubicBezTo>
                  <a:cubicBezTo>
                    <a:pt x="8787" y="7799"/>
                    <a:pt x="8716" y="7870"/>
                    <a:pt x="8716" y="7978"/>
                  </a:cubicBezTo>
                  <a:lnTo>
                    <a:pt x="8716" y="9847"/>
                  </a:lnTo>
                  <a:lnTo>
                    <a:pt x="3120" y="9847"/>
                  </a:lnTo>
                  <a:lnTo>
                    <a:pt x="3120" y="7406"/>
                  </a:lnTo>
                  <a:lnTo>
                    <a:pt x="3132" y="7406"/>
                  </a:lnTo>
                  <a:cubicBezTo>
                    <a:pt x="3322" y="7406"/>
                    <a:pt x="3489" y="7239"/>
                    <a:pt x="3489" y="7049"/>
                  </a:cubicBezTo>
                  <a:lnTo>
                    <a:pt x="3489" y="6858"/>
                  </a:lnTo>
                  <a:close/>
                  <a:moveTo>
                    <a:pt x="11133" y="6561"/>
                  </a:moveTo>
                  <a:lnTo>
                    <a:pt x="11133" y="9466"/>
                  </a:lnTo>
                  <a:cubicBezTo>
                    <a:pt x="11133" y="9668"/>
                    <a:pt x="10954" y="9847"/>
                    <a:pt x="10752" y="9847"/>
                  </a:cubicBezTo>
                  <a:lnTo>
                    <a:pt x="9811" y="9847"/>
                  </a:lnTo>
                  <a:lnTo>
                    <a:pt x="9811" y="7406"/>
                  </a:lnTo>
                  <a:lnTo>
                    <a:pt x="9823" y="7406"/>
                  </a:lnTo>
                  <a:cubicBezTo>
                    <a:pt x="10025" y="7406"/>
                    <a:pt x="10180" y="7239"/>
                    <a:pt x="10180" y="7049"/>
                  </a:cubicBezTo>
                  <a:lnTo>
                    <a:pt x="10180" y="6858"/>
                  </a:lnTo>
                  <a:lnTo>
                    <a:pt x="10204" y="6858"/>
                  </a:lnTo>
                  <a:cubicBezTo>
                    <a:pt x="10537" y="6858"/>
                    <a:pt x="10871" y="6751"/>
                    <a:pt x="11133" y="6561"/>
                  </a:cubicBezTo>
                  <a:close/>
                  <a:moveTo>
                    <a:pt x="5084" y="0"/>
                  </a:moveTo>
                  <a:cubicBezTo>
                    <a:pt x="4739" y="0"/>
                    <a:pt x="4441" y="238"/>
                    <a:pt x="4358" y="560"/>
                  </a:cubicBezTo>
                  <a:lnTo>
                    <a:pt x="4120" y="1667"/>
                  </a:lnTo>
                  <a:lnTo>
                    <a:pt x="929" y="1667"/>
                  </a:lnTo>
                  <a:cubicBezTo>
                    <a:pt x="417" y="1667"/>
                    <a:pt x="0" y="2084"/>
                    <a:pt x="0" y="2584"/>
                  </a:cubicBezTo>
                  <a:lnTo>
                    <a:pt x="0" y="5191"/>
                  </a:lnTo>
                  <a:cubicBezTo>
                    <a:pt x="0" y="5596"/>
                    <a:pt x="143" y="5953"/>
                    <a:pt x="381" y="6227"/>
                  </a:cubicBezTo>
                  <a:lnTo>
                    <a:pt x="381" y="9466"/>
                  </a:lnTo>
                  <a:cubicBezTo>
                    <a:pt x="381" y="9859"/>
                    <a:pt x="703" y="10192"/>
                    <a:pt x="1107" y="10192"/>
                  </a:cubicBezTo>
                  <a:lnTo>
                    <a:pt x="10763" y="10192"/>
                  </a:lnTo>
                  <a:cubicBezTo>
                    <a:pt x="11168" y="10192"/>
                    <a:pt x="11490" y="9859"/>
                    <a:pt x="11490" y="9466"/>
                  </a:cubicBezTo>
                  <a:lnTo>
                    <a:pt x="11490" y="6227"/>
                  </a:lnTo>
                  <a:cubicBezTo>
                    <a:pt x="11728" y="5953"/>
                    <a:pt x="11871" y="5572"/>
                    <a:pt x="11871" y="5191"/>
                  </a:cubicBezTo>
                  <a:lnTo>
                    <a:pt x="11871" y="2584"/>
                  </a:lnTo>
                  <a:cubicBezTo>
                    <a:pt x="11871" y="2084"/>
                    <a:pt x="11454" y="1667"/>
                    <a:pt x="10942" y="1667"/>
                  </a:cubicBezTo>
                  <a:lnTo>
                    <a:pt x="7739" y="1667"/>
                  </a:lnTo>
                  <a:lnTo>
                    <a:pt x="7501" y="560"/>
                  </a:lnTo>
                  <a:cubicBezTo>
                    <a:pt x="7430" y="215"/>
                    <a:pt x="7132" y="0"/>
                    <a:pt x="6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80"/>
            <p:cNvSpPr/>
            <p:nvPr/>
          </p:nvSpPr>
          <p:spPr>
            <a:xfrm>
              <a:off x="1002450" y="4457157"/>
              <a:ext cx="70116" cy="34533"/>
            </a:xfrm>
            <a:custGeom>
              <a:avLst/>
              <a:gdLst/>
              <a:ahLst/>
              <a:cxnLst/>
              <a:rect l="l" t="t" r="r" b="b"/>
              <a:pathLst>
                <a:path w="2203" h="1085" extrusionOk="0">
                  <a:moveTo>
                    <a:pt x="357" y="1"/>
                  </a:moveTo>
                  <a:cubicBezTo>
                    <a:pt x="167" y="1"/>
                    <a:pt x="0" y="168"/>
                    <a:pt x="0" y="358"/>
                  </a:cubicBezTo>
                  <a:lnTo>
                    <a:pt x="0" y="727"/>
                  </a:lnTo>
                  <a:cubicBezTo>
                    <a:pt x="0" y="918"/>
                    <a:pt x="167" y="1084"/>
                    <a:pt x="357" y="1084"/>
                  </a:cubicBezTo>
                  <a:lnTo>
                    <a:pt x="1846" y="1084"/>
                  </a:lnTo>
                  <a:cubicBezTo>
                    <a:pt x="2048" y="1084"/>
                    <a:pt x="2203" y="918"/>
                    <a:pt x="2203" y="727"/>
                  </a:cubicBezTo>
                  <a:lnTo>
                    <a:pt x="2203" y="358"/>
                  </a:lnTo>
                  <a:cubicBezTo>
                    <a:pt x="2203" y="168"/>
                    <a:pt x="2048" y="1"/>
                    <a:pt x="1846" y="1"/>
                  </a:cubicBezTo>
                  <a:lnTo>
                    <a:pt x="1667" y="1"/>
                  </a:lnTo>
                  <a:cubicBezTo>
                    <a:pt x="1584" y="1"/>
                    <a:pt x="1488" y="72"/>
                    <a:pt x="1488" y="179"/>
                  </a:cubicBezTo>
                  <a:cubicBezTo>
                    <a:pt x="1488" y="287"/>
                    <a:pt x="1572" y="358"/>
                    <a:pt x="1667" y="358"/>
                  </a:cubicBezTo>
                  <a:lnTo>
                    <a:pt x="1846" y="358"/>
                  </a:lnTo>
                  <a:cubicBezTo>
                    <a:pt x="1846" y="358"/>
                    <a:pt x="1869" y="358"/>
                    <a:pt x="1869" y="370"/>
                  </a:cubicBezTo>
                  <a:lnTo>
                    <a:pt x="1869" y="739"/>
                  </a:lnTo>
                  <a:cubicBezTo>
                    <a:pt x="1869" y="739"/>
                    <a:pt x="1869" y="763"/>
                    <a:pt x="1846" y="763"/>
                  </a:cubicBezTo>
                  <a:lnTo>
                    <a:pt x="357" y="763"/>
                  </a:lnTo>
                  <a:cubicBezTo>
                    <a:pt x="357" y="763"/>
                    <a:pt x="345" y="763"/>
                    <a:pt x="345" y="739"/>
                  </a:cubicBezTo>
                  <a:lnTo>
                    <a:pt x="345" y="370"/>
                  </a:lnTo>
                  <a:cubicBezTo>
                    <a:pt x="345" y="370"/>
                    <a:pt x="345" y="358"/>
                    <a:pt x="357" y="358"/>
                  </a:cubicBezTo>
                  <a:lnTo>
                    <a:pt x="917" y="358"/>
                  </a:lnTo>
                  <a:cubicBezTo>
                    <a:pt x="1000" y="358"/>
                    <a:pt x="1084" y="287"/>
                    <a:pt x="1084" y="179"/>
                  </a:cubicBezTo>
                  <a:cubicBezTo>
                    <a:pt x="1084" y="72"/>
                    <a:pt x="1012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4" name="Google Shape;12204;p80"/>
          <p:cNvGrpSpPr/>
          <p:nvPr/>
        </p:nvGrpSpPr>
        <p:grpSpPr>
          <a:xfrm>
            <a:off x="1754279" y="4112343"/>
            <a:ext cx="351439" cy="345965"/>
            <a:chOff x="1754279" y="4286593"/>
            <a:chExt cx="351439" cy="345965"/>
          </a:xfrm>
          <a:solidFill>
            <a:schemeClr val="tx1"/>
          </a:solidFill>
        </p:grpSpPr>
        <p:sp>
          <p:nvSpPr>
            <p:cNvPr id="12205" name="Google Shape;12205;p80"/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80"/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80"/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80"/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80"/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0" name="Google Shape;12210;p80"/>
          <p:cNvGrpSpPr/>
          <p:nvPr/>
        </p:nvGrpSpPr>
        <p:grpSpPr>
          <a:xfrm>
            <a:off x="3996113" y="4116926"/>
            <a:ext cx="336512" cy="335048"/>
            <a:chOff x="3996113" y="4291176"/>
            <a:chExt cx="336512" cy="335048"/>
          </a:xfrm>
          <a:solidFill>
            <a:schemeClr val="tx1"/>
          </a:solidFill>
        </p:grpSpPr>
        <p:sp>
          <p:nvSpPr>
            <p:cNvPr id="12211" name="Google Shape;12211;p80"/>
            <p:cNvSpPr/>
            <p:nvPr/>
          </p:nvSpPr>
          <p:spPr>
            <a:xfrm>
              <a:off x="4082143" y="4323386"/>
              <a:ext cx="111810" cy="219833"/>
            </a:xfrm>
            <a:custGeom>
              <a:avLst/>
              <a:gdLst/>
              <a:ahLst/>
              <a:cxnLst/>
              <a:rect l="l" t="t" r="r" b="b"/>
              <a:pathLst>
                <a:path w="3513" h="6907" extrusionOk="0">
                  <a:moveTo>
                    <a:pt x="1751" y="322"/>
                  </a:moveTo>
                  <a:cubicBezTo>
                    <a:pt x="1846" y="322"/>
                    <a:pt x="1929" y="394"/>
                    <a:pt x="1929" y="501"/>
                  </a:cubicBezTo>
                  <a:lnTo>
                    <a:pt x="1929" y="942"/>
                  </a:lnTo>
                  <a:cubicBezTo>
                    <a:pt x="1929" y="1037"/>
                    <a:pt x="2001" y="1096"/>
                    <a:pt x="2084" y="1096"/>
                  </a:cubicBezTo>
                  <a:cubicBezTo>
                    <a:pt x="2691" y="1108"/>
                    <a:pt x="3179" y="1596"/>
                    <a:pt x="3179" y="2204"/>
                  </a:cubicBezTo>
                  <a:lnTo>
                    <a:pt x="3179" y="2525"/>
                  </a:lnTo>
                  <a:cubicBezTo>
                    <a:pt x="3179" y="2608"/>
                    <a:pt x="3108" y="2704"/>
                    <a:pt x="3001" y="2704"/>
                  </a:cubicBezTo>
                  <a:cubicBezTo>
                    <a:pt x="2917" y="2704"/>
                    <a:pt x="2822" y="2620"/>
                    <a:pt x="2822" y="2525"/>
                  </a:cubicBezTo>
                  <a:lnTo>
                    <a:pt x="2822" y="2204"/>
                  </a:lnTo>
                  <a:cubicBezTo>
                    <a:pt x="2834" y="1787"/>
                    <a:pt x="2501" y="1454"/>
                    <a:pt x="2060" y="1454"/>
                  </a:cubicBezTo>
                  <a:lnTo>
                    <a:pt x="1608" y="1454"/>
                  </a:lnTo>
                  <a:cubicBezTo>
                    <a:pt x="1096" y="1454"/>
                    <a:pt x="679" y="1870"/>
                    <a:pt x="679" y="2370"/>
                  </a:cubicBezTo>
                  <a:cubicBezTo>
                    <a:pt x="679" y="2882"/>
                    <a:pt x="1096" y="3299"/>
                    <a:pt x="1608" y="3299"/>
                  </a:cubicBezTo>
                  <a:lnTo>
                    <a:pt x="1917" y="3299"/>
                  </a:lnTo>
                  <a:cubicBezTo>
                    <a:pt x="2620" y="3299"/>
                    <a:pt x="3191" y="3859"/>
                    <a:pt x="3191" y="4573"/>
                  </a:cubicBezTo>
                  <a:cubicBezTo>
                    <a:pt x="3191" y="5216"/>
                    <a:pt x="2715" y="5764"/>
                    <a:pt x="2084" y="5835"/>
                  </a:cubicBezTo>
                  <a:cubicBezTo>
                    <a:pt x="2001" y="5859"/>
                    <a:pt x="1941" y="5918"/>
                    <a:pt x="1941" y="5990"/>
                  </a:cubicBezTo>
                  <a:lnTo>
                    <a:pt x="1941" y="6454"/>
                  </a:lnTo>
                  <a:cubicBezTo>
                    <a:pt x="1941" y="6538"/>
                    <a:pt x="1870" y="6633"/>
                    <a:pt x="1762" y="6633"/>
                  </a:cubicBezTo>
                  <a:cubicBezTo>
                    <a:pt x="1667" y="6633"/>
                    <a:pt x="1584" y="6549"/>
                    <a:pt x="1584" y="6454"/>
                  </a:cubicBezTo>
                  <a:lnTo>
                    <a:pt x="1584" y="6002"/>
                  </a:lnTo>
                  <a:cubicBezTo>
                    <a:pt x="1584" y="5918"/>
                    <a:pt x="1512" y="5859"/>
                    <a:pt x="1441" y="5859"/>
                  </a:cubicBezTo>
                  <a:cubicBezTo>
                    <a:pt x="834" y="5835"/>
                    <a:pt x="334" y="5347"/>
                    <a:pt x="334" y="4740"/>
                  </a:cubicBezTo>
                  <a:cubicBezTo>
                    <a:pt x="334" y="4644"/>
                    <a:pt x="417" y="4561"/>
                    <a:pt x="512" y="4561"/>
                  </a:cubicBezTo>
                  <a:cubicBezTo>
                    <a:pt x="608" y="4561"/>
                    <a:pt x="691" y="4633"/>
                    <a:pt x="691" y="4740"/>
                  </a:cubicBezTo>
                  <a:cubicBezTo>
                    <a:pt x="691" y="5156"/>
                    <a:pt x="1036" y="5502"/>
                    <a:pt x="1453" y="5502"/>
                  </a:cubicBezTo>
                  <a:lnTo>
                    <a:pt x="1929" y="5502"/>
                  </a:lnTo>
                  <a:cubicBezTo>
                    <a:pt x="2441" y="5502"/>
                    <a:pt x="2858" y="5085"/>
                    <a:pt x="2858" y="4573"/>
                  </a:cubicBezTo>
                  <a:cubicBezTo>
                    <a:pt x="2858" y="4073"/>
                    <a:pt x="2441" y="3656"/>
                    <a:pt x="1929" y="3656"/>
                  </a:cubicBezTo>
                  <a:lnTo>
                    <a:pt x="1608" y="3656"/>
                  </a:lnTo>
                  <a:cubicBezTo>
                    <a:pt x="905" y="3656"/>
                    <a:pt x="322" y="3085"/>
                    <a:pt x="322" y="2370"/>
                  </a:cubicBezTo>
                  <a:cubicBezTo>
                    <a:pt x="322" y="1727"/>
                    <a:pt x="798" y="1180"/>
                    <a:pt x="1441" y="1108"/>
                  </a:cubicBezTo>
                  <a:cubicBezTo>
                    <a:pt x="1512" y="1096"/>
                    <a:pt x="1572" y="1037"/>
                    <a:pt x="1572" y="953"/>
                  </a:cubicBezTo>
                  <a:lnTo>
                    <a:pt x="1572" y="501"/>
                  </a:lnTo>
                  <a:cubicBezTo>
                    <a:pt x="1572" y="406"/>
                    <a:pt x="1643" y="322"/>
                    <a:pt x="1751" y="322"/>
                  </a:cubicBezTo>
                  <a:close/>
                  <a:moveTo>
                    <a:pt x="1762" y="1"/>
                  </a:moveTo>
                  <a:cubicBezTo>
                    <a:pt x="1500" y="1"/>
                    <a:pt x="1274" y="227"/>
                    <a:pt x="1274" y="501"/>
                  </a:cubicBezTo>
                  <a:lnTo>
                    <a:pt x="1274" y="823"/>
                  </a:lnTo>
                  <a:cubicBezTo>
                    <a:pt x="548" y="977"/>
                    <a:pt x="24" y="1608"/>
                    <a:pt x="24" y="2370"/>
                  </a:cubicBezTo>
                  <a:cubicBezTo>
                    <a:pt x="24" y="3251"/>
                    <a:pt x="738" y="3954"/>
                    <a:pt x="1608" y="3954"/>
                  </a:cubicBezTo>
                  <a:lnTo>
                    <a:pt x="1917" y="3954"/>
                  </a:lnTo>
                  <a:cubicBezTo>
                    <a:pt x="2262" y="3954"/>
                    <a:pt x="2524" y="4216"/>
                    <a:pt x="2524" y="4561"/>
                  </a:cubicBezTo>
                  <a:cubicBezTo>
                    <a:pt x="2524" y="4906"/>
                    <a:pt x="2262" y="5168"/>
                    <a:pt x="1917" y="5168"/>
                  </a:cubicBezTo>
                  <a:lnTo>
                    <a:pt x="1441" y="5168"/>
                  </a:lnTo>
                  <a:cubicBezTo>
                    <a:pt x="1191" y="5168"/>
                    <a:pt x="977" y="4966"/>
                    <a:pt x="977" y="4704"/>
                  </a:cubicBezTo>
                  <a:cubicBezTo>
                    <a:pt x="977" y="4442"/>
                    <a:pt x="750" y="4216"/>
                    <a:pt x="488" y="4216"/>
                  </a:cubicBezTo>
                  <a:cubicBezTo>
                    <a:pt x="215" y="4216"/>
                    <a:pt x="0" y="4442"/>
                    <a:pt x="0" y="4704"/>
                  </a:cubicBezTo>
                  <a:cubicBezTo>
                    <a:pt x="0" y="5442"/>
                    <a:pt x="548" y="6037"/>
                    <a:pt x="1250" y="6121"/>
                  </a:cubicBezTo>
                  <a:lnTo>
                    <a:pt x="1250" y="6418"/>
                  </a:lnTo>
                  <a:cubicBezTo>
                    <a:pt x="1250" y="6692"/>
                    <a:pt x="1465" y="6907"/>
                    <a:pt x="1739" y="6907"/>
                  </a:cubicBezTo>
                  <a:cubicBezTo>
                    <a:pt x="2001" y="6907"/>
                    <a:pt x="2227" y="6692"/>
                    <a:pt x="2227" y="6418"/>
                  </a:cubicBezTo>
                  <a:lnTo>
                    <a:pt x="2227" y="6121"/>
                  </a:lnTo>
                  <a:cubicBezTo>
                    <a:pt x="2953" y="5978"/>
                    <a:pt x="3477" y="5335"/>
                    <a:pt x="3477" y="4573"/>
                  </a:cubicBezTo>
                  <a:cubicBezTo>
                    <a:pt x="3477" y="3692"/>
                    <a:pt x="2763" y="3001"/>
                    <a:pt x="1905" y="3001"/>
                  </a:cubicBezTo>
                  <a:lnTo>
                    <a:pt x="1608" y="3001"/>
                  </a:lnTo>
                  <a:cubicBezTo>
                    <a:pt x="1262" y="3001"/>
                    <a:pt x="989" y="2728"/>
                    <a:pt x="989" y="2382"/>
                  </a:cubicBezTo>
                  <a:cubicBezTo>
                    <a:pt x="989" y="2037"/>
                    <a:pt x="1262" y="1775"/>
                    <a:pt x="1608" y="1775"/>
                  </a:cubicBezTo>
                  <a:lnTo>
                    <a:pt x="2084" y="1775"/>
                  </a:lnTo>
                  <a:cubicBezTo>
                    <a:pt x="2334" y="1775"/>
                    <a:pt x="2536" y="1989"/>
                    <a:pt x="2536" y="2239"/>
                  </a:cubicBezTo>
                  <a:lnTo>
                    <a:pt x="2536" y="2549"/>
                  </a:lnTo>
                  <a:cubicBezTo>
                    <a:pt x="2524" y="2799"/>
                    <a:pt x="2751" y="3013"/>
                    <a:pt x="3013" y="3013"/>
                  </a:cubicBezTo>
                  <a:cubicBezTo>
                    <a:pt x="3286" y="3013"/>
                    <a:pt x="3513" y="2787"/>
                    <a:pt x="3513" y="2525"/>
                  </a:cubicBezTo>
                  <a:lnTo>
                    <a:pt x="3513" y="2204"/>
                  </a:lnTo>
                  <a:cubicBezTo>
                    <a:pt x="3513" y="1477"/>
                    <a:pt x="2953" y="882"/>
                    <a:pt x="2262" y="799"/>
                  </a:cubicBezTo>
                  <a:lnTo>
                    <a:pt x="2262" y="501"/>
                  </a:lnTo>
                  <a:cubicBezTo>
                    <a:pt x="2262" y="227"/>
                    <a:pt x="2036" y="1"/>
                    <a:pt x="17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80"/>
            <p:cNvSpPr/>
            <p:nvPr/>
          </p:nvSpPr>
          <p:spPr>
            <a:xfrm>
              <a:off x="4226894" y="4523485"/>
              <a:ext cx="52324" cy="51942"/>
            </a:xfrm>
            <a:custGeom>
              <a:avLst/>
              <a:gdLst/>
              <a:ahLst/>
              <a:cxnLst/>
              <a:rect l="l" t="t" r="r" b="b"/>
              <a:pathLst>
                <a:path w="1644" h="1632" extrusionOk="0">
                  <a:moveTo>
                    <a:pt x="822" y="310"/>
                  </a:moveTo>
                  <a:cubicBezTo>
                    <a:pt x="1108" y="310"/>
                    <a:pt x="1322" y="536"/>
                    <a:pt x="1322" y="822"/>
                  </a:cubicBezTo>
                  <a:cubicBezTo>
                    <a:pt x="1322" y="1096"/>
                    <a:pt x="1108" y="1322"/>
                    <a:pt x="822" y="1322"/>
                  </a:cubicBezTo>
                  <a:cubicBezTo>
                    <a:pt x="536" y="1322"/>
                    <a:pt x="310" y="1096"/>
                    <a:pt x="310" y="822"/>
                  </a:cubicBezTo>
                  <a:cubicBezTo>
                    <a:pt x="310" y="536"/>
                    <a:pt x="536" y="310"/>
                    <a:pt x="822" y="310"/>
                  </a:cubicBezTo>
                  <a:close/>
                  <a:moveTo>
                    <a:pt x="822" y="0"/>
                  </a:moveTo>
                  <a:cubicBezTo>
                    <a:pt x="370" y="0"/>
                    <a:pt x="0" y="370"/>
                    <a:pt x="0" y="822"/>
                  </a:cubicBezTo>
                  <a:cubicBezTo>
                    <a:pt x="0" y="1263"/>
                    <a:pt x="370" y="1632"/>
                    <a:pt x="822" y="1632"/>
                  </a:cubicBezTo>
                  <a:cubicBezTo>
                    <a:pt x="1263" y="1632"/>
                    <a:pt x="1644" y="1263"/>
                    <a:pt x="1644" y="822"/>
                  </a:cubicBezTo>
                  <a:cubicBezTo>
                    <a:pt x="1644" y="370"/>
                    <a:pt x="1263" y="0"/>
                    <a:pt x="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80"/>
            <p:cNvSpPr/>
            <p:nvPr/>
          </p:nvSpPr>
          <p:spPr>
            <a:xfrm>
              <a:off x="3996113" y="4291176"/>
              <a:ext cx="336512" cy="335048"/>
            </a:xfrm>
            <a:custGeom>
              <a:avLst/>
              <a:gdLst/>
              <a:ahLst/>
              <a:cxnLst/>
              <a:rect l="l" t="t" r="r" b="b"/>
              <a:pathLst>
                <a:path w="10573" h="10527" extrusionOk="0">
                  <a:moveTo>
                    <a:pt x="8216" y="5930"/>
                  </a:moveTo>
                  <a:lnTo>
                    <a:pt x="8335" y="6537"/>
                  </a:lnTo>
                  <a:cubicBezTo>
                    <a:pt x="8359" y="6597"/>
                    <a:pt x="8394" y="6645"/>
                    <a:pt x="8442" y="6657"/>
                  </a:cubicBezTo>
                  <a:cubicBezTo>
                    <a:pt x="8502" y="6668"/>
                    <a:pt x="8549" y="6692"/>
                    <a:pt x="8609" y="6716"/>
                  </a:cubicBezTo>
                  <a:cubicBezTo>
                    <a:pt x="8631" y="6729"/>
                    <a:pt x="8653" y="6734"/>
                    <a:pt x="8674" y="6734"/>
                  </a:cubicBezTo>
                  <a:cubicBezTo>
                    <a:pt x="8710" y="6734"/>
                    <a:pt x="8745" y="6719"/>
                    <a:pt x="8775" y="6704"/>
                  </a:cubicBezTo>
                  <a:lnTo>
                    <a:pt x="9252" y="6311"/>
                  </a:lnTo>
                  <a:lnTo>
                    <a:pt x="9561" y="6585"/>
                  </a:lnTo>
                  <a:lnTo>
                    <a:pt x="9264" y="7121"/>
                  </a:lnTo>
                  <a:cubicBezTo>
                    <a:pt x="9228" y="7157"/>
                    <a:pt x="9228" y="7216"/>
                    <a:pt x="9264" y="7276"/>
                  </a:cubicBezTo>
                  <a:cubicBezTo>
                    <a:pt x="9287" y="7323"/>
                    <a:pt x="9323" y="7371"/>
                    <a:pt x="9347" y="7430"/>
                  </a:cubicBezTo>
                  <a:cubicBezTo>
                    <a:pt x="9383" y="7478"/>
                    <a:pt x="9430" y="7514"/>
                    <a:pt x="9490" y="7514"/>
                  </a:cubicBezTo>
                  <a:lnTo>
                    <a:pt x="10109" y="7538"/>
                  </a:lnTo>
                  <a:lnTo>
                    <a:pt x="10180" y="7942"/>
                  </a:lnTo>
                  <a:lnTo>
                    <a:pt x="9645" y="8157"/>
                  </a:lnTo>
                  <a:cubicBezTo>
                    <a:pt x="9585" y="8181"/>
                    <a:pt x="9561" y="8240"/>
                    <a:pt x="9549" y="8276"/>
                  </a:cubicBezTo>
                  <a:cubicBezTo>
                    <a:pt x="9549" y="8335"/>
                    <a:pt x="9526" y="8383"/>
                    <a:pt x="9514" y="8442"/>
                  </a:cubicBezTo>
                  <a:cubicBezTo>
                    <a:pt x="9502" y="8502"/>
                    <a:pt x="9514" y="8562"/>
                    <a:pt x="9561" y="8597"/>
                  </a:cubicBezTo>
                  <a:lnTo>
                    <a:pt x="10014" y="8990"/>
                  </a:lnTo>
                  <a:lnTo>
                    <a:pt x="9811" y="9347"/>
                  </a:lnTo>
                  <a:lnTo>
                    <a:pt x="9228" y="9157"/>
                  </a:lnTo>
                  <a:cubicBezTo>
                    <a:pt x="9213" y="9154"/>
                    <a:pt x="9198" y="9152"/>
                    <a:pt x="9184" y="9152"/>
                  </a:cubicBezTo>
                  <a:cubicBezTo>
                    <a:pt x="9141" y="9152"/>
                    <a:pt x="9103" y="9166"/>
                    <a:pt x="9085" y="9193"/>
                  </a:cubicBezTo>
                  <a:cubicBezTo>
                    <a:pt x="9037" y="9228"/>
                    <a:pt x="8990" y="9264"/>
                    <a:pt x="8954" y="9288"/>
                  </a:cubicBezTo>
                  <a:cubicBezTo>
                    <a:pt x="8906" y="9324"/>
                    <a:pt x="8871" y="9383"/>
                    <a:pt x="8895" y="9443"/>
                  </a:cubicBezTo>
                  <a:lnTo>
                    <a:pt x="8978" y="10050"/>
                  </a:lnTo>
                  <a:lnTo>
                    <a:pt x="8597" y="10181"/>
                  </a:lnTo>
                  <a:lnTo>
                    <a:pt x="8264" y="9669"/>
                  </a:lnTo>
                  <a:cubicBezTo>
                    <a:pt x="8228" y="9621"/>
                    <a:pt x="8192" y="9585"/>
                    <a:pt x="8133" y="9585"/>
                  </a:cubicBezTo>
                  <a:lnTo>
                    <a:pt x="7954" y="9585"/>
                  </a:lnTo>
                  <a:cubicBezTo>
                    <a:pt x="7894" y="9585"/>
                    <a:pt x="7847" y="9621"/>
                    <a:pt x="7811" y="9669"/>
                  </a:cubicBezTo>
                  <a:lnTo>
                    <a:pt x="7490" y="10181"/>
                  </a:lnTo>
                  <a:lnTo>
                    <a:pt x="7097" y="10050"/>
                  </a:lnTo>
                  <a:lnTo>
                    <a:pt x="7192" y="9443"/>
                  </a:lnTo>
                  <a:cubicBezTo>
                    <a:pt x="7204" y="9383"/>
                    <a:pt x="7180" y="9324"/>
                    <a:pt x="7132" y="9288"/>
                  </a:cubicBezTo>
                  <a:cubicBezTo>
                    <a:pt x="7085" y="9264"/>
                    <a:pt x="7037" y="9216"/>
                    <a:pt x="7001" y="9193"/>
                  </a:cubicBezTo>
                  <a:cubicBezTo>
                    <a:pt x="6970" y="9161"/>
                    <a:pt x="6933" y="9145"/>
                    <a:pt x="6897" y="9145"/>
                  </a:cubicBezTo>
                  <a:cubicBezTo>
                    <a:pt x="6880" y="9145"/>
                    <a:pt x="6863" y="9149"/>
                    <a:pt x="6847" y="9157"/>
                  </a:cubicBezTo>
                  <a:lnTo>
                    <a:pt x="6275" y="9347"/>
                  </a:lnTo>
                  <a:lnTo>
                    <a:pt x="6061" y="8990"/>
                  </a:lnTo>
                  <a:lnTo>
                    <a:pt x="6525" y="8597"/>
                  </a:lnTo>
                  <a:cubicBezTo>
                    <a:pt x="6573" y="8550"/>
                    <a:pt x="6585" y="8502"/>
                    <a:pt x="6573" y="8442"/>
                  </a:cubicBezTo>
                  <a:cubicBezTo>
                    <a:pt x="6549" y="8383"/>
                    <a:pt x="6537" y="8335"/>
                    <a:pt x="6537" y="8276"/>
                  </a:cubicBezTo>
                  <a:cubicBezTo>
                    <a:pt x="6537" y="8216"/>
                    <a:pt x="6489" y="8169"/>
                    <a:pt x="6430" y="8157"/>
                  </a:cubicBezTo>
                  <a:lnTo>
                    <a:pt x="5847" y="7942"/>
                  </a:lnTo>
                  <a:lnTo>
                    <a:pt x="5930" y="7538"/>
                  </a:lnTo>
                  <a:lnTo>
                    <a:pt x="6549" y="7514"/>
                  </a:lnTo>
                  <a:cubicBezTo>
                    <a:pt x="6609" y="7514"/>
                    <a:pt x="6656" y="7490"/>
                    <a:pt x="6680" y="7430"/>
                  </a:cubicBezTo>
                  <a:cubicBezTo>
                    <a:pt x="6716" y="7383"/>
                    <a:pt x="6740" y="7323"/>
                    <a:pt x="6775" y="7276"/>
                  </a:cubicBezTo>
                  <a:cubicBezTo>
                    <a:pt x="6811" y="7240"/>
                    <a:pt x="6811" y="7180"/>
                    <a:pt x="6775" y="7121"/>
                  </a:cubicBezTo>
                  <a:lnTo>
                    <a:pt x="6478" y="6585"/>
                  </a:lnTo>
                  <a:lnTo>
                    <a:pt x="6787" y="6311"/>
                  </a:lnTo>
                  <a:lnTo>
                    <a:pt x="7263" y="6704"/>
                  </a:lnTo>
                  <a:cubicBezTo>
                    <a:pt x="7293" y="6719"/>
                    <a:pt x="7327" y="6729"/>
                    <a:pt x="7363" y="6729"/>
                  </a:cubicBezTo>
                  <a:cubicBezTo>
                    <a:pt x="7385" y="6729"/>
                    <a:pt x="7407" y="6725"/>
                    <a:pt x="7430" y="6716"/>
                  </a:cubicBezTo>
                  <a:cubicBezTo>
                    <a:pt x="7478" y="6704"/>
                    <a:pt x="7537" y="6668"/>
                    <a:pt x="7597" y="6657"/>
                  </a:cubicBezTo>
                  <a:cubicBezTo>
                    <a:pt x="7656" y="6645"/>
                    <a:pt x="7680" y="6597"/>
                    <a:pt x="7704" y="6537"/>
                  </a:cubicBezTo>
                  <a:lnTo>
                    <a:pt x="7823" y="5930"/>
                  </a:lnTo>
                  <a:close/>
                  <a:moveTo>
                    <a:pt x="4454" y="1"/>
                  </a:moveTo>
                  <a:cubicBezTo>
                    <a:pt x="3739" y="1"/>
                    <a:pt x="3025" y="180"/>
                    <a:pt x="2382" y="513"/>
                  </a:cubicBezTo>
                  <a:cubicBezTo>
                    <a:pt x="2310" y="561"/>
                    <a:pt x="2287" y="644"/>
                    <a:pt x="2322" y="715"/>
                  </a:cubicBezTo>
                  <a:cubicBezTo>
                    <a:pt x="2354" y="770"/>
                    <a:pt x="2405" y="799"/>
                    <a:pt x="2458" y="799"/>
                  </a:cubicBezTo>
                  <a:cubicBezTo>
                    <a:pt x="2485" y="799"/>
                    <a:pt x="2512" y="791"/>
                    <a:pt x="2537" y="775"/>
                  </a:cubicBezTo>
                  <a:cubicBezTo>
                    <a:pt x="3132" y="465"/>
                    <a:pt x="3787" y="299"/>
                    <a:pt x="4454" y="299"/>
                  </a:cubicBezTo>
                  <a:cubicBezTo>
                    <a:pt x="6728" y="299"/>
                    <a:pt x="8597" y="2168"/>
                    <a:pt x="8597" y="4442"/>
                  </a:cubicBezTo>
                  <a:cubicBezTo>
                    <a:pt x="8597" y="4847"/>
                    <a:pt x="8537" y="5228"/>
                    <a:pt x="8430" y="5621"/>
                  </a:cubicBezTo>
                  <a:lnTo>
                    <a:pt x="7740" y="5621"/>
                  </a:lnTo>
                  <a:cubicBezTo>
                    <a:pt x="7668" y="5621"/>
                    <a:pt x="7609" y="5656"/>
                    <a:pt x="7597" y="5728"/>
                  </a:cubicBezTo>
                  <a:lnTo>
                    <a:pt x="7466" y="6371"/>
                  </a:lnTo>
                  <a:lnTo>
                    <a:pt x="7442" y="6371"/>
                  </a:lnTo>
                  <a:lnTo>
                    <a:pt x="6942" y="5966"/>
                  </a:lnTo>
                  <a:cubicBezTo>
                    <a:pt x="6912" y="5948"/>
                    <a:pt x="6879" y="5939"/>
                    <a:pt x="6847" y="5939"/>
                  </a:cubicBezTo>
                  <a:cubicBezTo>
                    <a:pt x="6814" y="5939"/>
                    <a:pt x="6781" y="5948"/>
                    <a:pt x="6751" y="5966"/>
                  </a:cubicBezTo>
                  <a:lnTo>
                    <a:pt x="6239" y="6407"/>
                  </a:lnTo>
                  <a:cubicBezTo>
                    <a:pt x="6180" y="6442"/>
                    <a:pt x="6168" y="6537"/>
                    <a:pt x="6216" y="6597"/>
                  </a:cubicBezTo>
                  <a:lnTo>
                    <a:pt x="6525" y="7180"/>
                  </a:lnTo>
                  <a:cubicBezTo>
                    <a:pt x="6525" y="7180"/>
                    <a:pt x="6525" y="7192"/>
                    <a:pt x="6513" y="7192"/>
                  </a:cubicBezTo>
                  <a:lnTo>
                    <a:pt x="5858" y="7204"/>
                  </a:lnTo>
                  <a:cubicBezTo>
                    <a:pt x="5775" y="7204"/>
                    <a:pt x="5716" y="7264"/>
                    <a:pt x="5704" y="7335"/>
                  </a:cubicBezTo>
                  <a:lnTo>
                    <a:pt x="5585" y="7990"/>
                  </a:lnTo>
                  <a:cubicBezTo>
                    <a:pt x="5573" y="8073"/>
                    <a:pt x="5620" y="8145"/>
                    <a:pt x="5680" y="8157"/>
                  </a:cubicBezTo>
                  <a:lnTo>
                    <a:pt x="6013" y="8288"/>
                  </a:lnTo>
                  <a:cubicBezTo>
                    <a:pt x="5525" y="8502"/>
                    <a:pt x="5001" y="8585"/>
                    <a:pt x="4454" y="8585"/>
                  </a:cubicBezTo>
                  <a:cubicBezTo>
                    <a:pt x="2179" y="8585"/>
                    <a:pt x="322" y="6728"/>
                    <a:pt x="322" y="4454"/>
                  </a:cubicBezTo>
                  <a:cubicBezTo>
                    <a:pt x="322" y="3168"/>
                    <a:pt x="894" y="2001"/>
                    <a:pt x="1894" y="1203"/>
                  </a:cubicBezTo>
                  <a:cubicBezTo>
                    <a:pt x="1965" y="1144"/>
                    <a:pt x="1965" y="1061"/>
                    <a:pt x="1929" y="989"/>
                  </a:cubicBezTo>
                  <a:cubicBezTo>
                    <a:pt x="1895" y="942"/>
                    <a:pt x="1850" y="921"/>
                    <a:pt x="1804" y="921"/>
                  </a:cubicBezTo>
                  <a:cubicBezTo>
                    <a:pt x="1769" y="921"/>
                    <a:pt x="1734" y="933"/>
                    <a:pt x="1703" y="953"/>
                  </a:cubicBezTo>
                  <a:cubicBezTo>
                    <a:pt x="632" y="1799"/>
                    <a:pt x="1" y="3085"/>
                    <a:pt x="1" y="4454"/>
                  </a:cubicBezTo>
                  <a:cubicBezTo>
                    <a:pt x="1" y="5645"/>
                    <a:pt x="465" y="6764"/>
                    <a:pt x="1298" y="7597"/>
                  </a:cubicBezTo>
                  <a:cubicBezTo>
                    <a:pt x="2132" y="8431"/>
                    <a:pt x="3251" y="8883"/>
                    <a:pt x="4442" y="8883"/>
                  </a:cubicBezTo>
                  <a:cubicBezTo>
                    <a:pt x="5001" y="8883"/>
                    <a:pt x="5537" y="8788"/>
                    <a:pt x="6049" y="8585"/>
                  </a:cubicBezTo>
                  <a:lnTo>
                    <a:pt x="6049" y="8585"/>
                  </a:lnTo>
                  <a:lnTo>
                    <a:pt x="5775" y="8823"/>
                  </a:lnTo>
                  <a:cubicBezTo>
                    <a:pt x="5716" y="8871"/>
                    <a:pt x="5704" y="8966"/>
                    <a:pt x="5751" y="9026"/>
                  </a:cubicBezTo>
                  <a:lnTo>
                    <a:pt x="6073" y="9585"/>
                  </a:lnTo>
                  <a:cubicBezTo>
                    <a:pt x="6101" y="9632"/>
                    <a:pt x="6158" y="9664"/>
                    <a:pt x="6211" y="9664"/>
                  </a:cubicBezTo>
                  <a:cubicBezTo>
                    <a:pt x="6225" y="9664"/>
                    <a:pt x="6239" y="9662"/>
                    <a:pt x="6251" y="9657"/>
                  </a:cubicBezTo>
                  <a:lnTo>
                    <a:pt x="6882" y="9455"/>
                  </a:lnTo>
                  <a:cubicBezTo>
                    <a:pt x="6882" y="9455"/>
                    <a:pt x="6894" y="9455"/>
                    <a:pt x="6894" y="9466"/>
                  </a:cubicBezTo>
                  <a:lnTo>
                    <a:pt x="6787" y="10121"/>
                  </a:lnTo>
                  <a:cubicBezTo>
                    <a:pt x="6775" y="10193"/>
                    <a:pt x="6823" y="10276"/>
                    <a:pt x="6894" y="10288"/>
                  </a:cubicBezTo>
                  <a:lnTo>
                    <a:pt x="7525" y="10514"/>
                  </a:lnTo>
                  <a:cubicBezTo>
                    <a:pt x="7537" y="10514"/>
                    <a:pt x="7549" y="10526"/>
                    <a:pt x="7585" y="10526"/>
                  </a:cubicBezTo>
                  <a:cubicBezTo>
                    <a:pt x="7644" y="10526"/>
                    <a:pt x="7680" y="10490"/>
                    <a:pt x="7716" y="10455"/>
                  </a:cubicBezTo>
                  <a:lnTo>
                    <a:pt x="8061" y="9883"/>
                  </a:lnTo>
                  <a:lnTo>
                    <a:pt x="8073" y="9883"/>
                  </a:lnTo>
                  <a:lnTo>
                    <a:pt x="8418" y="10455"/>
                  </a:lnTo>
                  <a:cubicBezTo>
                    <a:pt x="8445" y="10499"/>
                    <a:pt x="8497" y="10523"/>
                    <a:pt x="8547" y="10523"/>
                  </a:cubicBezTo>
                  <a:cubicBezTo>
                    <a:pt x="8565" y="10523"/>
                    <a:pt x="8582" y="10520"/>
                    <a:pt x="8597" y="10514"/>
                  </a:cubicBezTo>
                  <a:lnTo>
                    <a:pt x="9216" y="10288"/>
                  </a:lnTo>
                  <a:cubicBezTo>
                    <a:pt x="9287" y="10252"/>
                    <a:pt x="9323" y="10193"/>
                    <a:pt x="9323" y="10121"/>
                  </a:cubicBezTo>
                  <a:lnTo>
                    <a:pt x="9216" y="9466"/>
                  </a:lnTo>
                  <a:cubicBezTo>
                    <a:pt x="9216" y="9466"/>
                    <a:pt x="9228" y="9466"/>
                    <a:pt x="9228" y="9455"/>
                  </a:cubicBezTo>
                  <a:lnTo>
                    <a:pt x="9859" y="9657"/>
                  </a:lnTo>
                  <a:cubicBezTo>
                    <a:pt x="9878" y="9666"/>
                    <a:pt x="9897" y="9671"/>
                    <a:pt x="9916" y="9671"/>
                  </a:cubicBezTo>
                  <a:cubicBezTo>
                    <a:pt x="9966" y="9671"/>
                    <a:pt x="10011" y="9638"/>
                    <a:pt x="10038" y="9585"/>
                  </a:cubicBezTo>
                  <a:lnTo>
                    <a:pt x="10359" y="9026"/>
                  </a:lnTo>
                  <a:cubicBezTo>
                    <a:pt x="10395" y="8966"/>
                    <a:pt x="10395" y="8871"/>
                    <a:pt x="10335" y="8823"/>
                  </a:cubicBezTo>
                  <a:lnTo>
                    <a:pt x="9847" y="8395"/>
                  </a:lnTo>
                  <a:lnTo>
                    <a:pt x="9847" y="8383"/>
                  </a:lnTo>
                  <a:lnTo>
                    <a:pt x="10454" y="8145"/>
                  </a:lnTo>
                  <a:cubicBezTo>
                    <a:pt x="10460" y="8146"/>
                    <a:pt x="10465" y="8146"/>
                    <a:pt x="10470" y="8146"/>
                  </a:cubicBezTo>
                  <a:cubicBezTo>
                    <a:pt x="10532" y="8146"/>
                    <a:pt x="10572" y="8080"/>
                    <a:pt x="10561" y="8014"/>
                  </a:cubicBezTo>
                  <a:lnTo>
                    <a:pt x="10442" y="7359"/>
                  </a:lnTo>
                  <a:cubicBezTo>
                    <a:pt x="10419" y="7288"/>
                    <a:pt x="10359" y="7240"/>
                    <a:pt x="10288" y="7228"/>
                  </a:cubicBezTo>
                  <a:lnTo>
                    <a:pt x="9633" y="7204"/>
                  </a:lnTo>
                  <a:cubicBezTo>
                    <a:pt x="9633" y="7204"/>
                    <a:pt x="9633" y="7192"/>
                    <a:pt x="9621" y="7192"/>
                  </a:cubicBezTo>
                  <a:lnTo>
                    <a:pt x="9930" y="6609"/>
                  </a:lnTo>
                  <a:cubicBezTo>
                    <a:pt x="9966" y="6549"/>
                    <a:pt x="9942" y="6466"/>
                    <a:pt x="9907" y="6418"/>
                  </a:cubicBezTo>
                  <a:lnTo>
                    <a:pt x="9395" y="5990"/>
                  </a:lnTo>
                  <a:cubicBezTo>
                    <a:pt x="9365" y="5966"/>
                    <a:pt x="9332" y="5954"/>
                    <a:pt x="9299" y="5954"/>
                  </a:cubicBezTo>
                  <a:cubicBezTo>
                    <a:pt x="9267" y="5954"/>
                    <a:pt x="9234" y="5966"/>
                    <a:pt x="9204" y="5990"/>
                  </a:cubicBezTo>
                  <a:lnTo>
                    <a:pt x="8692" y="6395"/>
                  </a:lnTo>
                  <a:lnTo>
                    <a:pt x="8680" y="6395"/>
                  </a:lnTo>
                  <a:lnTo>
                    <a:pt x="8609" y="6049"/>
                  </a:lnTo>
                  <a:lnTo>
                    <a:pt x="8609" y="6037"/>
                  </a:lnTo>
                  <a:cubicBezTo>
                    <a:pt x="8799" y="5525"/>
                    <a:pt x="8895" y="5002"/>
                    <a:pt x="8895" y="4454"/>
                  </a:cubicBezTo>
                  <a:cubicBezTo>
                    <a:pt x="8895" y="3263"/>
                    <a:pt x="8430" y="2144"/>
                    <a:pt x="7597" y="1311"/>
                  </a:cubicBezTo>
                  <a:cubicBezTo>
                    <a:pt x="6763" y="477"/>
                    <a:pt x="5644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14" name="Google Shape;12214;p80"/>
          <p:cNvSpPr/>
          <p:nvPr/>
        </p:nvSpPr>
        <p:spPr>
          <a:xfrm>
            <a:off x="1331737" y="4133127"/>
            <a:ext cx="304716" cy="304048"/>
          </a:xfrm>
          <a:custGeom>
            <a:avLst/>
            <a:gdLst/>
            <a:ahLst/>
            <a:cxnLst/>
            <a:rect l="l" t="t" r="r" b="b"/>
            <a:pathLst>
              <a:path w="9574" h="9553" extrusionOk="0">
                <a:moveTo>
                  <a:pt x="4811" y="290"/>
                </a:moveTo>
                <a:lnTo>
                  <a:pt x="8157" y="2230"/>
                </a:lnTo>
                <a:lnTo>
                  <a:pt x="7573" y="2230"/>
                </a:lnTo>
                <a:lnTo>
                  <a:pt x="4918" y="671"/>
                </a:lnTo>
                <a:cubicBezTo>
                  <a:pt x="4876" y="647"/>
                  <a:pt x="4838" y="635"/>
                  <a:pt x="4800" y="635"/>
                </a:cubicBezTo>
                <a:cubicBezTo>
                  <a:pt x="4763" y="635"/>
                  <a:pt x="4728" y="647"/>
                  <a:pt x="4692" y="671"/>
                </a:cubicBezTo>
                <a:lnTo>
                  <a:pt x="3989" y="1087"/>
                </a:lnTo>
                <a:cubicBezTo>
                  <a:pt x="3930" y="1135"/>
                  <a:pt x="3906" y="1206"/>
                  <a:pt x="3942" y="1278"/>
                </a:cubicBezTo>
                <a:cubicBezTo>
                  <a:pt x="3974" y="1318"/>
                  <a:pt x="4017" y="1348"/>
                  <a:pt x="4067" y="1348"/>
                </a:cubicBezTo>
                <a:cubicBezTo>
                  <a:pt x="4092" y="1348"/>
                  <a:pt x="4117" y="1341"/>
                  <a:pt x="4144" y="1326"/>
                </a:cubicBezTo>
                <a:lnTo>
                  <a:pt x="4811" y="933"/>
                </a:lnTo>
                <a:lnTo>
                  <a:pt x="7025" y="2230"/>
                </a:lnTo>
                <a:lnTo>
                  <a:pt x="2572" y="2230"/>
                </a:lnTo>
                <a:lnTo>
                  <a:pt x="3561" y="1671"/>
                </a:lnTo>
                <a:cubicBezTo>
                  <a:pt x="3620" y="1623"/>
                  <a:pt x="3644" y="1552"/>
                  <a:pt x="3608" y="1480"/>
                </a:cubicBezTo>
                <a:cubicBezTo>
                  <a:pt x="3576" y="1440"/>
                  <a:pt x="3533" y="1411"/>
                  <a:pt x="3483" y="1411"/>
                </a:cubicBezTo>
                <a:cubicBezTo>
                  <a:pt x="3459" y="1411"/>
                  <a:pt x="3433" y="1417"/>
                  <a:pt x="3406" y="1433"/>
                </a:cubicBezTo>
                <a:lnTo>
                  <a:pt x="2013" y="2254"/>
                </a:lnTo>
                <a:lnTo>
                  <a:pt x="1429" y="2254"/>
                </a:lnTo>
                <a:lnTo>
                  <a:pt x="4811" y="290"/>
                </a:lnTo>
                <a:close/>
                <a:moveTo>
                  <a:pt x="8621" y="2528"/>
                </a:moveTo>
                <a:lnTo>
                  <a:pt x="8621" y="3207"/>
                </a:lnTo>
                <a:lnTo>
                  <a:pt x="965" y="3207"/>
                </a:lnTo>
                <a:lnTo>
                  <a:pt x="965" y="2528"/>
                </a:lnTo>
                <a:close/>
                <a:moveTo>
                  <a:pt x="2644" y="3469"/>
                </a:moveTo>
                <a:cubicBezTo>
                  <a:pt x="2692" y="3469"/>
                  <a:pt x="2727" y="3481"/>
                  <a:pt x="2751" y="3516"/>
                </a:cubicBezTo>
                <a:cubicBezTo>
                  <a:pt x="2787" y="3540"/>
                  <a:pt x="2799" y="3576"/>
                  <a:pt x="2799" y="3623"/>
                </a:cubicBezTo>
                <a:cubicBezTo>
                  <a:pt x="2799" y="3695"/>
                  <a:pt x="2739" y="3754"/>
                  <a:pt x="2668" y="3754"/>
                </a:cubicBezTo>
                <a:cubicBezTo>
                  <a:pt x="2620" y="3754"/>
                  <a:pt x="2596" y="3731"/>
                  <a:pt x="2561" y="3707"/>
                </a:cubicBezTo>
                <a:cubicBezTo>
                  <a:pt x="2528" y="3666"/>
                  <a:pt x="2479" y="3648"/>
                  <a:pt x="2432" y="3648"/>
                </a:cubicBezTo>
                <a:cubicBezTo>
                  <a:pt x="2410" y="3648"/>
                  <a:pt x="2389" y="3652"/>
                  <a:pt x="2370" y="3659"/>
                </a:cubicBezTo>
                <a:cubicBezTo>
                  <a:pt x="2299" y="3695"/>
                  <a:pt x="2251" y="3754"/>
                  <a:pt x="2251" y="3826"/>
                </a:cubicBezTo>
                <a:lnTo>
                  <a:pt x="2251" y="7707"/>
                </a:lnTo>
                <a:lnTo>
                  <a:pt x="1703" y="7707"/>
                </a:lnTo>
                <a:lnTo>
                  <a:pt x="1703" y="3826"/>
                </a:lnTo>
                <a:cubicBezTo>
                  <a:pt x="1703" y="3754"/>
                  <a:pt x="1656" y="3683"/>
                  <a:pt x="1584" y="3659"/>
                </a:cubicBezTo>
                <a:cubicBezTo>
                  <a:pt x="1568" y="3653"/>
                  <a:pt x="1551" y="3650"/>
                  <a:pt x="1532" y="3650"/>
                </a:cubicBezTo>
                <a:cubicBezTo>
                  <a:pt x="1482" y="3650"/>
                  <a:pt x="1425" y="3672"/>
                  <a:pt x="1382" y="3707"/>
                </a:cubicBezTo>
                <a:cubicBezTo>
                  <a:pt x="1358" y="3742"/>
                  <a:pt x="1322" y="3754"/>
                  <a:pt x="1287" y="3754"/>
                </a:cubicBezTo>
                <a:cubicBezTo>
                  <a:pt x="1239" y="3754"/>
                  <a:pt x="1203" y="3731"/>
                  <a:pt x="1179" y="3707"/>
                </a:cubicBezTo>
                <a:cubicBezTo>
                  <a:pt x="1144" y="3683"/>
                  <a:pt x="1132" y="3647"/>
                  <a:pt x="1132" y="3600"/>
                </a:cubicBezTo>
                <a:cubicBezTo>
                  <a:pt x="1132" y="3528"/>
                  <a:pt x="1203" y="3469"/>
                  <a:pt x="1287" y="3469"/>
                </a:cubicBezTo>
                <a:close/>
                <a:moveTo>
                  <a:pt x="5537" y="3481"/>
                </a:moveTo>
                <a:cubicBezTo>
                  <a:pt x="5573" y="3481"/>
                  <a:pt x="5609" y="3504"/>
                  <a:pt x="5644" y="3528"/>
                </a:cubicBezTo>
                <a:cubicBezTo>
                  <a:pt x="5668" y="3564"/>
                  <a:pt x="5692" y="3588"/>
                  <a:pt x="5692" y="3635"/>
                </a:cubicBezTo>
                <a:cubicBezTo>
                  <a:pt x="5692" y="3707"/>
                  <a:pt x="5632" y="3766"/>
                  <a:pt x="5549" y="3766"/>
                </a:cubicBezTo>
                <a:cubicBezTo>
                  <a:pt x="5513" y="3766"/>
                  <a:pt x="5478" y="3754"/>
                  <a:pt x="5454" y="3719"/>
                </a:cubicBezTo>
                <a:cubicBezTo>
                  <a:pt x="5424" y="3681"/>
                  <a:pt x="5376" y="3663"/>
                  <a:pt x="5329" y="3663"/>
                </a:cubicBezTo>
                <a:cubicBezTo>
                  <a:pt x="5301" y="3663"/>
                  <a:pt x="5274" y="3670"/>
                  <a:pt x="5251" y="3683"/>
                </a:cubicBezTo>
                <a:cubicBezTo>
                  <a:pt x="5180" y="3707"/>
                  <a:pt x="5132" y="3766"/>
                  <a:pt x="5132" y="3838"/>
                </a:cubicBezTo>
                <a:lnTo>
                  <a:pt x="5132" y="7731"/>
                </a:lnTo>
                <a:lnTo>
                  <a:pt x="4585" y="7731"/>
                </a:lnTo>
                <a:lnTo>
                  <a:pt x="4585" y="3838"/>
                </a:lnTo>
                <a:cubicBezTo>
                  <a:pt x="4585" y="3766"/>
                  <a:pt x="4537" y="3695"/>
                  <a:pt x="4466" y="3683"/>
                </a:cubicBezTo>
                <a:cubicBezTo>
                  <a:pt x="4439" y="3670"/>
                  <a:pt x="4412" y="3663"/>
                  <a:pt x="4386" y="3663"/>
                </a:cubicBezTo>
                <a:cubicBezTo>
                  <a:pt x="4344" y="3663"/>
                  <a:pt x="4305" y="3681"/>
                  <a:pt x="4275" y="3719"/>
                </a:cubicBezTo>
                <a:cubicBezTo>
                  <a:pt x="4239" y="3754"/>
                  <a:pt x="4216" y="3766"/>
                  <a:pt x="4168" y="3766"/>
                </a:cubicBezTo>
                <a:cubicBezTo>
                  <a:pt x="4120" y="3766"/>
                  <a:pt x="4096" y="3754"/>
                  <a:pt x="4061" y="3719"/>
                </a:cubicBezTo>
                <a:cubicBezTo>
                  <a:pt x="4037" y="3695"/>
                  <a:pt x="4025" y="3659"/>
                  <a:pt x="4025" y="3623"/>
                </a:cubicBezTo>
                <a:cubicBezTo>
                  <a:pt x="4025" y="3540"/>
                  <a:pt x="4096" y="3481"/>
                  <a:pt x="4168" y="3481"/>
                </a:cubicBezTo>
                <a:close/>
                <a:moveTo>
                  <a:pt x="8395" y="3481"/>
                </a:moveTo>
                <a:cubicBezTo>
                  <a:pt x="8442" y="3481"/>
                  <a:pt x="8466" y="3492"/>
                  <a:pt x="8502" y="3528"/>
                </a:cubicBezTo>
                <a:cubicBezTo>
                  <a:pt x="8526" y="3552"/>
                  <a:pt x="8538" y="3588"/>
                  <a:pt x="8538" y="3635"/>
                </a:cubicBezTo>
                <a:cubicBezTo>
                  <a:pt x="8526" y="3695"/>
                  <a:pt x="8466" y="3754"/>
                  <a:pt x="8407" y="3754"/>
                </a:cubicBezTo>
                <a:cubicBezTo>
                  <a:pt x="8371" y="3754"/>
                  <a:pt x="8335" y="3742"/>
                  <a:pt x="8311" y="3707"/>
                </a:cubicBezTo>
                <a:cubicBezTo>
                  <a:pt x="8279" y="3666"/>
                  <a:pt x="8224" y="3648"/>
                  <a:pt x="8174" y="3648"/>
                </a:cubicBezTo>
                <a:cubicBezTo>
                  <a:pt x="8150" y="3648"/>
                  <a:pt x="8128" y="3652"/>
                  <a:pt x="8109" y="3659"/>
                </a:cubicBezTo>
                <a:cubicBezTo>
                  <a:pt x="8037" y="3695"/>
                  <a:pt x="7990" y="3754"/>
                  <a:pt x="7990" y="3826"/>
                </a:cubicBezTo>
                <a:lnTo>
                  <a:pt x="7990" y="7707"/>
                </a:lnTo>
                <a:lnTo>
                  <a:pt x="7442" y="7707"/>
                </a:lnTo>
                <a:lnTo>
                  <a:pt x="7442" y="6314"/>
                </a:lnTo>
                <a:cubicBezTo>
                  <a:pt x="7442" y="6243"/>
                  <a:pt x="7383" y="6183"/>
                  <a:pt x="7311" y="6183"/>
                </a:cubicBezTo>
                <a:cubicBezTo>
                  <a:pt x="7240" y="6183"/>
                  <a:pt x="7180" y="6243"/>
                  <a:pt x="7180" y="6314"/>
                </a:cubicBezTo>
                <a:lnTo>
                  <a:pt x="7180" y="7743"/>
                </a:lnTo>
                <a:cubicBezTo>
                  <a:pt x="7097" y="7791"/>
                  <a:pt x="7061" y="7862"/>
                  <a:pt x="7061" y="7945"/>
                </a:cubicBezTo>
                <a:lnTo>
                  <a:pt x="7061" y="8148"/>
                </a:lnTo>
                <a:lnTo>
                  <a:pt x="5549" y="8148"/>
                </a:lnTo>
                <a:lnTo>
                  <a:pt x="5549" y="7969"/>
                </a:lnTo>
                <a:cubicBezTo>
                  <a:pt x="5549" y="7874"/>
                  <a:pt x="5513" y="7803"/>
                  <a:pt x="5430" y="7755"/>
                </a:cubicBezTo>
                <a:lnTo>
                  <a:pt x="5430" y="4016"/>
                </a:lnTo>
                <a:cubicBezTo>
                  <a:pt x="5465" y="4034"/>
                  <a:pt x="5500" y="4045"/>
                  <a:pt x="5535" y="4045"/>
                </a:cubicBezTo>
                <a:cubicBezTo>
                  <a:pt x="5547" y="4045"/>
                  <a:pt x="5560" y="4043"/>
                  <a:pt x="5573" y="4040"/>
                </a:cubicBezTo>
                <a:cubicBezTo>
                  <a:pt x="5787" y="4040"/>
                  <a:pt x="5966" y="3862"/>
                  <a:pt x="5966" y="3635"/>
                </a:cubicBezTo>
                <a:cubicBezTo>
                  <a:pt x="5966" y="3576"/>
                  <a:pt x="5966" y="3528"/>
                  <a:pt x="5954" y="3481"/>
                </a:cubicBezTo>
                <a:lnTo>
                  <a:pt x="6656" y="3481"/>
                </a:lnTo>
                <a:cubicBezTo>
                  <a:pt x="6633" y="3516"/>
                  <a:pt x="6633" y="3564"/>
                  <a:pt x="6621" y="3600"/>
                </a:cubicBezTo>
                <a:cubicBezTo>
                  <a:pt x="6621" y="3719"/>
                  <a:pt x="6656" y="3826"/>
                  <a:pt x="6740" y="3921"/>
                </a:cubicBezTo>
                <a:cubicBezTo>
                  <a:pt x="6811" y="4004"/>
                  <a:pt x="6942" y="4052"/>
                  <a:pt x="7037" y="4052"/>
                </a:cubicBezTo>
                <a:cubicBezTo>
                  <a:pt x="7085" y="4052"/>
                  <a:pt x="7133" y="4028"/>
                  <a:pt x="7168" y="4016"/>
                </a:cubicBezTo>
                <a:lnTo>
                  <a:pt x="7168" y="5636"/>
                </a:lnTo>
                <a:cubicBezTo>
                  <a:pt x="7168" y="5719"/>
                  <a:pt x="7228" y="5778"/>
                  <a:pt x="7311" y="5778"/>
                </a:cubicBezTo>
                <a:cubicBezTo>
                  <a:pt x="7383" y="5778"/>
                  <a:pt x="7442" y="5719"/>
                  <a:pt x="7442" y="5636"/>
                </a:cubicBezTo>
                <a:lnTo>
                  <a:pt x="7442" y="3838"/>
                </a:lnTo>
                <a:cubicBezTo>
                  <a:pt x="7442" y="3766"/>
                  <a:pt x="7395" y="3695"/>
                  <a:pt x="7323" y="3671"/>
                </a:cubicBezTo>
                <a:cubicBezTo>
                  <a:pt x="7301" y="3667"/>
                  <a:pt x="7278" y="3665"/>
                  <a:pt x="7255" y="3665"/>
                </a:cubicBezTo>
                <a:cubicBezTo>
                  <a:pt x="7205" y="3665"/>
                  <a:pt x="7157" y="3678"/>
                  <a:pt x="7133" y="3719"/>
                </a:cubicBezTo>
                <a:cubicBezTo>
                  <a:pt x="7097" y="3754"/>
                  <a:pt x="7073" y="3766"/>
                  <a:pt x="7025" y="3766"/>
                </a:cubicBezTo>
                <a:cubicBezTo>
                  <a:pt x="6978" y="3766"/>
                  <a:pt x="6954" y="3754"/>
                  <a:pt x="6918" y="3719"/>
                </a:cubicBezTo>
                <a:cubicBezTo>
                  <a:pt x="6894" y="3695"/>
                  <a:pt x="6871" y="3659"/>
                  <a:pt x="6871" y="3612"/>
                </a:cubicBezTo>
                <a:cubicBezTo>
                  <a:pt x="6871" y="3540"/>
                  <a:pt x="6954" y="3481"/>
                  <a:pt x="7025" y="3481"/>
                </a:cubicBezTo>
                <a:close/>
                <a:moveTo>
                  <a:pt x="2382" y="7993"/>
                </a:moveTo>
                <a:lnTo>
                  <a:pt x="2382" y="8160"/>
                </a:lnTo>
                <a:lnTo>
                  <a:pt x="1572" y="8160"/>
                </a:lnTo>
                <a:lnTo>
                  <a:pt x="1572" y="7993"/>
                </a:lnTo>
                <a:close/>
                <a:moveTo>
                  <a:pt x="3751" y="3481"/>
                </a:moveTo>
                <a:cubicBezTo>
                  <a:pt x="3739" y="3516"/>
                  <a:pt x="3739" y="3564"/>
                  <a:pt x="3715" y="3600"/>
                </a:cubicBezTo>
                <a:cubicBezTo>
                  <a:pt x="3715" y="3719"/>
                  <a:pt x="3751" y="3826"/>
                  <a:pt x="3835" y="3921"/>
                </a:cubicBezTo>
                <a:cubicBezTo>
                  <a:pt x="3918" y="4004"/>
                  <a:pt x="4037" y="4052"/>
                  <a:pt x="4132" y="4052"/>
                </a:cubicBezTo>
                <a:cubicBezTo>
                  <a:pt x="4180" y="4052"/>
                  <a:pt x="4227" y="4028"/>
                  <a:pt x="4275" y="4016"/>
                </a:cubicBezTo>
                <a:lnTo>
                  <a:pt x="4275" y="7755"/>
                </a:lnTo>
                <a:cubicBezTo>
                  <a:pt x="4192" y="7803"/>
                  <a:pt x="4156" y="7874"/>
                  <a:pt x="4156" y="7957"/>
                </a:cubicBezTo>
                <a:lnTo>
                  <a:pt x="4156" y="8160"/>
                </a:lnTo>
                <a:lnTo>
                  <a:pt x="2644" y="8160"/>
                </a:lnTo>
                <a:lnTo>
                  <a:pt x="2644" y="7969"/>
                </a:lnTo>
                <a:cubicBezTo>
                  <a:pt x="2668" y="7874"/>
                  <a:pt x="2608" y="7803"/>
                  <a:pt x="2537" y="7755"/>
                </a:cubicBezTo>
                <a:lnTo>
                  <a:pt x="2537" y="4016"/>
                </a:lnTo>
                <a:cubicBezTo>
                  <a:pt x="2563" y="4034"/>
                  <a:pt x="2595" y="4045"/>
                  <a:pt x="2630" y="4045"/>
                </a:cubicBezTo>
                <a:cubicBezTo>
                  <a:pt x="2642" y="4045"/>
                  <a:pt x="2655" y="4043"/>
                  <a:pt x="2668" y="4040"/>
                </a:cubicBezTo>
                <a:cubicBezTo>
                  <a:pt x="2894" y="4040"/>
                  <a:pt x="3073" y="3862"/>
                  <a:pt x="3073" y="3635"/>
                </a:cubicBezTo>
                <a:cubicBezTo>
                  <a:pt x="3073" y="3576"/>
                  <a:pt x="3073" y="3528"/>
                  <a:pt x="3049" y="3481"/>
                </a:cubicBezTo>
                <a:close/>
                <a:moveTo>
                  <a:pt x="5251" y="7993"/>
                </a:moveTo>
                <a:lnTo>
                  <a:pt x="5251" y="8160"/>
                </a:lnTo>
                <a:lnTo>
                  <a:pt x="4454" y="8160"/>
                </a:lnTo>
                <a:lnTo>
                  <a:pt x="4454" y="7993"/>
                </a:lnTo>
                <a:close/>
                <a:moveTo>
                  <a:pt x="8109" y="7993"/>
                </a:moveTo>
                <a:lnTo>
                  <a:pt x="8109" y="8160"/>
                </a:lnTo>
                <a:lnTo>
                  <a:pt x="7311" y="8160"/>
                </a:lnTo>
                <a:lnTo>
                  <a:pt x="7311" y="7993"/>
                </a:lnTo>
                <a:close/>
                <a:moveTo>
                  <a:pt x="8454" y="8445"/>
                </a:moveTo>
                <a:cubicBezTo>
                  <a:pt x="8526" y="8445"/>
                  <a:pt x="8573" y="8505"/>
                  <a:pt x="8573" y="8565"/>
                </a:cubicBezTo>
                <a:lnTo>
                  <a:pt x="8573" y="8719"/>
                </a:lnTo>
                <a:lnTo>
                  <a:pt x="4001" y="8719"/>
                </a:lnTo>
                <a:cubicBezTo>
                  <a:pt x="3930" y="8719"/>
                  <a:pt x="3870" y="8779"/>
                  <a:pt x="3870" y="8862"/>
                </a:cubicBezTo>
                <a:cubicBezTo>
                  <a:pt x="3870" y="8934"/>
                  <a:pt x="3930" y="8993"/>
                  <a:pt x="4001" y="8993"/>
                </a:cubicBezTo>
                <a:lnTo>
                  <a:pt x="8728" y="8993"/>
                </a:lnTo>
                <a:cubicBezTo>
                  <a:pt x="8799" y="8993"/>
                  <a:pt x="8859" y="9053"/>
                  <a:pt x="8859" y="9124"/>
                </a:cubicBezTo>
                <a:lnTo>
                  <a:pt x="8859" y="9279"/>
                </a:lnTo>
                <a:lnTo>
                  <a:pt x="715" y="9279"/>
                </a:lnTo>
                <a:lnTo>
                  <a:pt x="715" y="9136"/>
                </a:lnTo>
                <a:cubicBezTo>
                  <a:pt x="715" y="9065"/>
                  <a:pt x="775" y="9005"/>
                  <a:pt x="846" y="9005"/>
                </a:cubicBezTo>
                <a:lnTo>
                  <a:pt x="3323" y="9005"/>
                </a:lnTo>
                <a:cubicBezTo>
                  <a:pt x="3394" y="9005"/>
                  <a:pt x="3454" y="8946"/>
                  <a:pt x="3454" y="8874"/>
                </a:cubicBezTo>
                <a:cubicBezTo>
                  <a:pt x="3454" y="8803"/>
                  <a:pt x="3394" y="8743"/>
                  <a:pt x="3323" y="8743"/>
                </a:cubicBezTo>
                <a:lnTo>
                  <a:pt x="1013" y="8743"/>
                </a:lnTo>
                <a:lnTo>
                  <a:pt x="1013" y="8565"/>
                </a:lnTo>
                <a:cubicBezTo>
                  <a:pt x="1013" y="8481"/>
                  <a:pt x="1072" y="8445"/>
                  <a:pt x="1132" y="8445"/>
                </a:cubicBezTo>
                <a:close/>
                <a:moveTo>
                  <a:pt x="4781" y="1"/>
                </a:moveTo>
                <a:cubicBezTo>
                  <a:pt x="4736" y="1"/>
                  <a:pt x="4692" y="10"/>
                  <a:pt x="4656" y="28"/>
                </a:cubicBezTo>
                <a:lnTo>
                  <a:pt x="810" y="2278"/>
                </a:lnTo>
                <a:cubicBezTo>
                  <a:pt x="787" y="2278"/>
                  <a:pt x="775" y="2290"/>
                  <a:pt x="775" y="2314"/>
                </a:cubicBezTo>
                <a:cubicBezTo>
                  <a:pt x="715" y="2349"/>
                  <a:pt x="667" y="2445"/>
                  <a:pt x="667" y="2516"/>
                </a:cubicBezTo>
                <a:lnTo>
                  <a:pt x="667" y="3219"/>
                </a:lnTo>
                <a:cubicBezTo>
                  <a:pt x="667" y="3350"/>
                  <a:pt x="763" y="3457"/>
                  <a:pt x="882" y="3481"/>
                </a:cubicBezTo>
                <a:cubicBezTo>
                  <a:pt x="858" y="3528"/>
                  <a:pt x="846" y="3564"/>
                  <a:pt x="846" y="3600"/>
                </a:cubicBezTo>
                <a:cubicBezTo>
                  <a:pt x="846" y="3719"/>
                  <a:pt x="882" y="3826"/>
                  <a:pt x="965" y="3921"/>
                </a:cubicBezTo>
                <a:cubicBezTo>
                  <a:pt x="1048" y="4004"/>
                  <a:pt x="1168" y="4052"/>
                  <a:pt x="1263" y="4052"/>
                </a:cubicBezTo>
                <a:cubicBezTo>
                  <a:pt x="1310" y="4052"/>
                  <a:pt x="1358" y="4028"/>
                  <a:pt x="1406" y="4016"/>
                </a:cubicBezTo>
                <a:lnTo>
                  <a:pt x="1406" y="7755"/>
                </a:lnTo>
                <a:cubicBezTo>
                  <a:pt x="1322" y="7803"/>
                  <a:pt x="1287" y="7874"/>
                  <a:pt x="1287" y="7957"/>
                </a:cubicBezTo>
                <a:lnTo>
                  <a:pt x="1287" y="8160"/>
                </a:lnTo>
                <a:lnTo>
                  <a:pt x="1120" y="8160"/>
                </a:lnTo>
                <a:cubicBezTo>
                  <a:pt x="894" y="8160"/>
                  <a:pt x="715" y="8338"/>
                  <a:pt x="715" y="8553"/>
                </a:cubicBezTo>
                <a:lnTo>
                  <a:pt x="715" y="8743"/>
                </a:lnTo>
                <a:cubicBezTo>
                  <a:pt x="548" y="8791"/>
                  <a:pt x="417" y="8946"/>
                  <a:pt x="417" y="9136"/>
                </a:cubicBezTo>
                <a:lnTo>
                  <a:pt x="417" y="9291"/>
                </a:lnTo>
                <a:lnTo>
                  <a:pt x="132" y="9291"/>
                </a:lnTo>
                <a:cubicBezTo>
                  <a:pt x="60" y="9291"/>
                  <a:pt x="1" y="9350"/>
                  <a:pt x="1" y="9422"/>
                </a:cubicBezTo>
                <a:cubicBezTo>
                  <a:pt x="1" y="9493"/>
                  <a:pt x="60" y="9553"/>
                  <a:pt x="132" y="9553"/>
                </a:cubicBezTo>
                <a:lnTo>
                  <a:pt x="9442" y="9553"/>
                </a:lnTo>
                <a:cubicBezTo>
                  <a:pt x="9514" y="9553"/>
                  <a:pt x="9573" y="9493"/>
                  <a:pt x="9573" y="9422"/>
                </a:cubicBezTo>
                <a:cubicBezTo>
                  <a:pt x="9573" y="9350"/>
                  <a:pt x="9514" y="9291"/>
                  <a:pt x="9442" y="9291"/>
                </a:cubicBezTo>
                <a:lnTo>
                  <a:pt x="9157" y="9291"/>
                </a:lnTo>
                <a:lnTo>
                  <a:pt x="9157" y="9136"/>
                </a:lnTo>
                <a:cubicBezTo>
                  <a:pt x="9157" y="8957"/>
                  <a:pt x="9038" y="8803"/>
                  <a:pt x="8859" y="8743"/>
                </a:cubicBezTo>
                <a:lnTo>
                  <a:pt x="8859" y="8565"/>
                </a:lnTo>
                <a:cubicBezTo>
                  <a:pt x="8859" y="8338"/>
                  <a:pt x="8680" y="8160"/>
                  <a:pt x="8454" y="8160"/>
                </a:cubicBezTo>
                <a:lnTo>
                  <a:pt x="8395" y="8160"/>
                </a:lnTo>
                <a:lnTo>
                  <a:pt x="8395" y="7969"/>
                </a:lnTo>
                <a:cubicBezTo>
                  <a:pt x="8395" y="7874"/>
                  <a:pt x="8347" y="7803"/>
                  <a:pt x="8276" y="7755"/>
                </a:cubicBezTo>
                <a:lnTo>
                  <a:pt x="8276" y="4016"/>
                </a:lnTo>
                <a:cubicBezTo>
                  <a:pt x="8310" y="4034"/>
                  <a:pt x="8345" y="4045"/>
                  <a:pt x="8375" y="4045"/>
                </a:cubicBezTo>
                <a:cubicBezTo>
                  <a:pt x="8387" y="4045"/>
                  <a:pt x="8397" y="4043"/>
                  <a:pt x="8407" y="4040"/>
                </a:cubicBezTo>
                <a:cubicBezTo>
                  <a:pt x="8633" y="4040"/>
                  <a:pt x="8811" y="3862"/>
                  <a:pt x="8811" y="3635"/>
                </a:cubicBezTo>
                <a:cubicBezTo>
                  <a:pt x="8811" y="3564"/>
                  <a:pt x="8799" y="3504"/>
                  <a:pt x="8764" y="3421"/>
                </a:cubicBezTo>
                <a:cubicBezTo>
                  <a:pt x="8835" y="3385"/>
                  <a:pt x="8883" y="3290"/>
                  <a:pt x="8883" y="3207"/>
                </a:cubicBezTo>
                <a:lnTo>
                  <a:pt x="8883" y="2504"/>
                </a:lnTo>
                <a:cubicBezTo>
                  <a:pt x="8883" y="2397"/>
                  <a:pt x="8823" y="2314"/>
                  <a:pt x="8740" y="2266"/>
                </a:cubicBezTo>
                <a:lnTo>
                  <a:pt x="4906" y="28"/>
                </a:lnTo>
                <a:cubicBezTo>
                  <a:pt x="4870" y="10"/>
                  <a:pt x="4826" y="1"/>
                  <a:pt x="478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15" name="Google Shape;12215;p80"/>
          <p:cNvGrpSpPr/>
          <p:nvPr/>
        </p:nvGrpSpPr>
        <p:grpSpPr>
          <a:xfrm>
            <a:off x="2179081" y="4111261"/>
            <a:ext cx="397525" cy="348670"/>
            <a:chOff x="2179081" y="4285511"/>
            <a:chExt cx="397525" cy="348670"/>
          </a:xfrm>
          <a:solidFill>
            <a:schemeClr val="tx1"/>
          </a:solidFill>
        </p:grpSpPr>
        <p:sp>
          <p:nvSpPr>
            <p:cNvPr id="12216" name="Google Shape;12216;p80"/>
            <p:cNvSpPr/>
            <p:nvPr/>
          </p:nvSpPr>
          <p:spPr>
            <a:xfrm>
              <a:off x="2262437" y="4354322"/>
              <a:ext cx="230813" cy="210507"/>
            </a:xfrm>
            <a:custGeom>
              <a:avLst/>
              <a:gdLst/>
              <a:ahLst/>
              <a:cxnLst/>
              <a:rect l="l" t="t" r="r" b="b"/>
              <a:pathLst>
                <a:path w="7252" h="6614" extrusionOk="0">
                  <a:moveTo>
                    <a:pt x="3627" y="376"/>
                  </a:moveTo>
                  <a:cubicBezTo>
                    <a:pt x="4070" y="376"/>
                    <a:pt x="4516" y="477"/>
                    <a:pt x="4930" y="684"/>
                  </a:cubicBezTo>
                  <a:lnTo>
                    <a:pt x="4132" y="2065"/>
                  </a:lnTo>
                  <a:cubicBezTo>
                    <a:pt x="3965" y="2006"/>
                    <a:pt x="3799" y="1958"/>
                    <a:pt x="3620" y="1958"/>
                  </a:cubicBezTo>
                  <a:cubicBezTo>
                    <a:pt x="3441" y="1958"/>
                    <a:pt x="3263" y="1994"/>
                    <a:pt x="3120" y="2065"/>
                  </a:cubicBezTo>
                  <a:lnTo>
                    <a:pt x="2322" y="684"/>
                  </a:lnTo>
                  <a:cubicBezTo>
                    <a:pt x="2730" y="480"/>
                    <a:pt x="3177" y="376"/>
                    <a:pt x="3627" y="376"/>
                  </a:cubicBezTo>
                  <a:close/>
                  <a:moveTo>
                    <a:pt x="1989" y="863"/>
                  </a:moveTo>
                  <a:lnTo>
                    <a:pt x="2787" y="2244"/>
                  </a:lnTo>
                  <a:cubicBezTo>
                    <a:pt x="2513" y="2458"/>
                    <a:pt x="2322" y="2768"/>
                    <a:pt x="2286" y="3137"/>
                  </a:cubicBezTo>
                  <a:lnTo>
                    <a:pt x="691" y="3137"/>
                  </a:lnTo>
                  <a:lnTo>
                    <a:pt x="691" y="3125"/>
                  </a:lnTo>
                  <a:cubicBezTo>
                    <a:pt x="739" y="2422"/>
                    <a:pt x="1013" y="1756"/>
                    <a:pt x="1536" y="1232"/>
                  </a:cubicBezTo>
                  <a:cubicBezTo>
                    <a:pt x="1667" y="1101"/>
                    <a:pt x="1834" y="970"/>
                    <a:pt x="1989" y="863"/>
                  </a:cubicBezTo>
                  <a:close/>
                  <a:moveTo>
                    <a:pt x="3620" y="2339"/>
                  </a:moveTo>
                  <a:cubicBezTo>
                    <a:pt x="4156" y="2339"/>
                    <a:pt x="4608" y="2779"/>
                    <a:pt x="4608" y="3315"/>
                  </a:cubicBezTo>
                  <a:cubicBezTo>
                    <a:pt x="4608" y="3851"/>
                    <a:pt x="4156" y="4303"/>
                    <a:pt x="3620" y="4303"/>
                  </a:cubicBezTo>
                  <a:cubicBezTo>
                    <a:pt x="3072" y="4303"/>
                    <a:pt x="2644" y="3851"/>
                    <a:pt x="2644" y="3315"/>
                  </a:cubicBezTo>
                  <a:cubicBezTo>
                    <a:pt x="2644" y="2768"/>
                    <a:pt x="3084" y="2339"/>
                    <a:pt x="3620" y="2339"/>
                  </a:cubicBezTo>
                  <a:close/>
                  <a:moveTo>
                    <a:pt x="6549" y="3482"/>
                  </a:moveTo>
                  <a:cubicBezTo>
                    <a:pt x="6513" y="4184"/>
                    <a:pt x="6227" y="4863"/>
                    <a:pt x="5704" y="5387"/>
                  </a:cubicBezTo>
                  <a:cubicBezTo>
                    <a:pt x="5573" y="5518"/>
                    <a:pt x="5406" y="5661"/>
                    <a:pt x="5263" y="5756"/>
                  </a:cubicBezTo>
                  <a:lnTo>
                    <a:pt x="4453" y="4375"/>
                  </a:lnTo>
                  <a:cubicBezTo>
                    <a:pt x="4727" y="4172"/>
                    <a:pt x="4918" y="3851"/>
                    <a:pt x="4965" y="3482"/>
                  </a:cubicBezTo>
                  <a:close/>
                  <a:moveTo>
                    <a:pt x="4120" y="4553"/>
                  </a:moveTo>
                  <a:lnTo>
                    <a:pt x="4918" y="5935"/>
                  </a:lnTo>
                  <a:cubicBezTo>
                    <a:pt x="4510" y="6138"/>
                    <a:pt x="4063" y="6243"/>
                    <a:pt x="3613" y="6243"/>
                  </a:cubicBezTo>
                  <a:cubicBezTo>
                    <a:pt x="3170" y="6243"/>
                    <a:pt x="2724" y="6141"/>
                    <a:pt x="2310" y="5935"/>
                  </a:cubicBezTo>
                  <a:lnTo>
                    <a:pt x="3120" y="4553"/>
                  </a:lnTo>
                  <a:cubicBezTo>
                    <a:pt x="3275" y="4613"/>
                    <a:pt x="3441" y="4661"/>
                    <a:pt x="3620" y="4661"/>
                  </a:cubicBezTo>
                  <a:cubicBezTo>
                    <a:pt x="3799" y="4661"/>
                    <a:pt x="3977" y="4625"/>
                    <a:pt x="4120" y="4553"/>
                  </a:cubicBezTo>
                  <a:close/>
                  <a:moveTo>
                    <a:pt x="3636" y="0"/>
                  </a:moveTo>
                  <a:cubicBezTo>
                    <a:pt x="2787" y="0"/>
                    <a:pt x="1940" y="328"/>
                    <a:pt x="1298" y="970"/>
                  </a:cubicBezTo>
                  <a:cubicBezTo>
                    <a:pt x="120" y="2137"/>
                    <a:pt x="0" y="4018"/>
                    <a:pt x="1036" y="5327"/>
                  </a:cubicBezTo>
                  <a:cubicBezTo>
                    <a:pt x="1060" y="5375"/>
                    <a:pt x="1120" y="5399"/>
                    <a:pt x="1179" y="5399"/>
                  </a:cubicBezTo>
                  <a:cubicBezTo>
                    <a:pt x="1227" y="5399"/>
                    <a:pt x="1251" y="5387"/>
                    <a:pt x="1298" y="5351"/>
                  </a:cubicBezTo>
                  <a:cubicBezTo>
                    <a:pt x="1370" y="5292"/>
                    <a:pt x="1394" y="5173"/>
                    <a:pt x="1334" y="5101"/>
                  </a:cubicBezTo>
                  <a:cubicBezTo>
                    <a:pt x="953" y="4625"/>
                    <a:pt x="751" y="4065"/>
                    <a:pt x="715" y="3482"/>
                  </a:cubicBezTo>
                  <a:lnTo>
                    <a:pt x="2310" y="3482"/>
                  </a:lnTo>
                  <a:cubicBezTo>
                    <a:pt x="2358" y="3839"/>
                    <a:pt x="2548" y="4149"/>
                    <a:pt x="2810" y="4375"/>
                  </a:cubicBezTo>
                  <a:lnTo>
                    <a:pt x="2013" y="5756"/>
                  </a:lnTo>
                  <a:lnTo>
                    <a:pt x="1834" y="5625"/>
                  </a:lnTo>
                  <a:cubicBezTo>
                    <a:pt x="1803" y="5599"/>
                    <a:pt x="1763" y="5587"/>
                    <a:pt x="1723" y="5587"/>
                  </a:cubicBezTo>
                  <a:cubicBezTo>
                    <a:pt x="1671" y="5587"/>
                    <a:pt x="1618" y="5608"/>
                    <a:pt x="1584" y="5649"/>
                  </a:cubicBezTo>
                  <a:cubicBezTo>
                    <a:pt x="1524" y="5732"/>
                    <a:pt x="1536" y="5851"/>
                    <a:pt x="1608" y="5911"/>
                  </a:cubicBezTo>
                  <a:cubicBezTo>
                    <a:pt x="2203" y="6375"/>
                    <a:pt x="2918" y="6613"/>
                    <a:pt x="3632" y="6613"/>
                  </a:cubicBezTo>
                  <a:cubicBezTo>
                    <a:pt x="4489" y="6613"/>
                    <a:pt x="5334" y="6280"/>
                    <a:pt x="5977" y="5637"/>
                  </a:cubicBezTo>
                  <a:cubicBezTo>
                    <a:pt x="7132" y="4470"/>
                    <a:pt x="7251" y="2589"/>
                    <a:pt x="6227" y="1279"/>
                  </a:cubicBezTo>
                  <a:cubicBezTo>
                    <a:pt x="6194" y="1239"/>
                    <a:pt x="6141" y="1217"/>
                    <a:pt x="6088" y="1217"/>
                  </a:cubicBezTo>
                  <a:cubicBezTo>
                    <a:pt x="6048" y="1217"/>
                    <a:pt x="6008" y="1230"/>
                    <a:pt x="5977" y="1255"/>
                  </a:cubicBezTo>
                  <a:cubicBezTo>
                    <a:pt x="5894" y="1315"/>
                    <a:pt x="5882" y="1434"/>
                    <a:pt x="5942" y="1505"/>
                  </a:cubicBezTo>
                  <a:cubicBezTo>
                    <a:pt x="6311" y="1982"/>
                    <a:pt x="6525" y="2541"/>
                    <a:pt x="6549" y="3125"/>
                  </a:cubicBezTo>
                  <a:lnTo>
                    <a:pt x="4965" y="3125"/>
                  </a:lnTo>
                  <a:cubicBezTo>
                    <a:pt x="4918" y="2768"/>
                    <a:pt x="4727" y="2458"/>
                    <a:pt x="4453" y="2232"/>
                  </a:cubicBezTo>
                  <a:lnTo>
                    <a:pt x="5263" y="851"/>
                  </a:lnTo>
                  <a:lnTo>
                    <a:pt x="5442" y="982"/>
                  </a:lnTo>
                  <a:cubicBezTo>
                    <a:pt x="5473" y="1007"/>
                    <a:pt x="5512" y="1020"/>
                    <a:pt x="5552" y="1020"/>
                  </a:cubicBezTo>
                  <a:cubicBezTo>
                    <a:pt x="5605" y="1020"/>
                    <a:pt x="5658" y="998"/>
                    <a:pt x="5692" y="958"/>
                  </a:cubicBezTo>
                  <a:cubicBezTo>
                    <a:pt x="5751" y="874"/>
                    <a:pt x="5739" y="755"/>
                    <a:pt x="5656" y="696"/>
                  </a:cubicBezTo>
                  <a:cubicBezTo>
                    <a:pt x="5059" y="229"/>
                    <a:pt x="4347" y="0"/>
                    <a:pt x="36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80"/>
            <p:cNvSpPr/>
            <p:nvPr/>
          </p:nvSpPr>
          <p:spPr>
            <a:xfrm>
              <a:off x="2179081" y="4285511"/>
              <a:ext cx="397525" cy="348670"/>
            </a:xfrm>
            <a:custGeom>
              <a:avLst/>
              <a:gdLst/>
              <a:ahLst/>
              <a:cxnLst/>
              <a:rect l="l" t="t" r="r" b="b"/>
              <a:pathLst>
                <a:path w="12490" h="10955" extrusionOk="0">
                  <a:moveTo>
                    <a:pt x="3493" y="346"/>
                  </a:moveTo>
                  <a:cubicBezTo>
                    <a:pt x="3526" y="346"/>
                    <a:pt x="3560" y="350"/>
                    <a:pt x="3596" y="358"/>
                  </a:cubicBezTo>
                  <a:cubicBezTo>
                    <a:pt x="3679" y="393"/>
                    <a:pt x="3751" y="465"/>
                    <a:pt x="3798" y="548"/>
                  </a:cubicBezTo>
                  <a:lnTo>
                    <a:pt x="4310" y="1655"/>
                  </a:lnTo>
                  <a:cubicBezTo>
                    <a:pt x="4167" y="1727"/>
                    <a:pt x="4036" y="1798"/>
                    <a:pt x="3917" y="1882"/>
                  </a:cubicBezTo>
                  <a:lnTo>
                    <a:pt x="3203" y="893"/>
                  </a:lnTo>
                  <a:cubicBezTo>
                    <a:pt x="3143" y="822"/>
                    <a:pt x="3131" y="715"/>
                    <a:pt x="3143" y="619"/>
                  </a:cubicBezTo>
                  <a:cubicBezTo>
                    <a:pt x="3155" y="512"/>
                    <a:pt x="3215" y="441"/>
                    <a:pt x="3310" y="393"/>
                  </a:cubicBezTo>
                  <a:cubicBezTo>
                    <a:pt x="3366" y="362"/>
                    <a:pt x="3426" y="346"/>
                    <a:pt x="3493" y="346"/>
                  </a:cubicBezTo>
                  <a:close/>
                  <a:moveTo>
                    <a:pt x="8984" y="346"/>
                  </a:moveTo>
                  <a:cubicBezTo>
                    <a:pt x="9046" y="346"/>
                    <a:pt x="9112" y="362"/>
                    <a:pt x="9168" y="393"/>
                  </a:cubicBezTo>
                  <a:cubicBezTo>
                    <a:pt x="9263" y="441"/>
                    <a:pt x="9323" y="524"/>
                    <a:pt x="9335" y="619"/>
                  </a:cubicBezTo>
                  <a:cubicBezTo>
                    <a:pt x="9347" y="715"/>
                    <a:pt x="9335" y="810"/>
                    <a:pt x="9275" y="893"/>
                  </a:cubicBezTo>
                  <a:lnTo>
                    <a:pt x="8561" y="1882"/>
                  </a:lnTo>
                  <a:cubicBezTo>
                    <a:pt x="8442" y="1810"/>
                    <a:pt x="8311" y="1715"/>
                    <a:pt x="8180" y="1655"/>
                  </a:cubicBezTo>
                  <a:lnTo>
                    <a:pt x="8680" y="560"/>
                  </a:lnTo>
                  <a:cubicBezTo>
                    <a:pt x="8727" y="465"/>
                    <a:pt x="8799" y="393"/>
                    <a:pt x="8894" y="358"/>
                  </a:cubicBezTo>
                  <a:cubicBezTo>
                    <a:pt x="8922" y="350"/>
                    <a:pt x="8952" y="346"/>
                    <a:pt x="8984" y="346"/>
                  </a:cubicBezTo>
                  <a:close/>
                  <a:moveTo>
                    <a:pt x="11780" y="5137"/>
                  </a:moveTo>
                  <a:cubicBezTo>
                    <a:pt x="11858" y="5137"/>
                    <a:pt x="11924" y="5171"/>
                    <a:pt x="11990" y="5227"/>
                  </a:cubicBezTo>
                  <a:cubicBezTo>
                    <a:pt x="12061" y="5287"/>
                    <a:pt x="12097" y="5394"/>
                    <a:pt x="12097" y="5477"/>
                  </a:cubicBezTo>
                  <a:cubicBezTo>
                    <a:pt x="12097" y="5572"/>
                    <a:pt x="12061" y="5656"/>
                    <a:pt x="11990" y="5739"/>
                  </a:cubicBezTo>
                  <a:cubicBezTo>
                    <a:pt x="11917" y="5791"/>
                    <a:pt x="11845" y="5825"/>
                    <a:pt x="11756" y="5825"/>
                  </a:cubicBezTo>
                  <a:cubicBezTo>
                    <a:pt x="11743" y="5825"/>
                    <a:pt x="11730" y="5824"/>
                    <a:pt x="11716" y="5823"/>
                  </a:cubicBezTo>
                  <a:lnTo>
                    <a:pt x="10513" y="5703"/>
                  </a:lnTo>
                  <a:lnTo>
                    <a:pt x="10513" y="5477"/>
                  </a:lnTo>
                  <a:lnTo>
                    <a:pt x="10513" y="5263"/>
                  </a:lnTo>
                  <a:lnTo>
                    <a:pt x="11716" y="5144"/>
                  </a:lnTo>
                  <a:cubicBezTo>
                    <a:pt x="11738" y="5139"/>
                    <a:pt x="11760" y="5137"/>
                    <a:pt x="11780" y="5137"/>
                  </a:cubicBezTo>
                  <a:close/>
                  <a:moveTo>
                    <a:pt x="729" y="5130"/>
                  </a:moveTo>
                  <a:cubicBezTo>
                    <a:pt x="740" y="5130"/>
                    <a:pt x="751" y="5131"/>
                    <a:pt x="762" y="5132"/>
                  </a:cubicBezTo>
                  <a:lnTo>
                    <a:pt x="1965" y="5251"/>
                  </a:lnTo>
                  <a:lnTo>
                    <a:pt x="1965" y="5477"/>
                  </a:lnTo>
                  <a:lnTo>
                    <a:pt x="1965" y="5703"/>
                  </a:lnTo>
                  <a:lnTo>
                    <a:pt x="762" y="5823"/>
                  </a:lnTo>
                  <a:cubicBezTo>
                    <a:pt x="745" y="5824"/>
                    <a:pt x="728" y="5825"/>
                    <a:pt x="712" y="5825"/>
                  </a:cubicBezTo>
                  <a:cubicBezTo>
                    <a:pt x="628" y="5825"/>
                    <a:pt x="558" y="5799"/>
                    <a:pt x="488" y="5739"/>
                  </a:cubicBezTo>
                  <a:cubicBezTo>
                    <a:pt x="417" y="5680"/>
                    <a:pt x="369" y="5572"/>
                    <a:pt x="369" y="5477"/>
                  </a:cubicBezTo>
                  <a:cubicBezTo>
                    <a:pt x="369" y="5370"/>
                    <a:pt x="417" y="5287"/>
                    <a:pt x="488" y="5227"/>
                  </a:cubicBezTo>
                  <a:cubicBezTo>
                    <a:pt x="563" y="5174"/>
                    <a:pt x="638" y="5130"/>
                    <a:pt x="729" y="5130"/>
                  </a:cubicBezTo>
                  <a:close/>
                  <a:moveTo>
                    <a:pt x="6239" y="1548"/>
                  </a:moveTo>
                  <a:cubicBezTo>
                    <a:pt x="8394" y="1548"/>
                    <a:pt x="10156" y="3310"/>
                    <a:pt x="10156" y="5465"/>
                  </a:cubicBezTo>
                  <a:cubicBezTo>
                    <a:pt x="10156" y="7620"/>
                    <a:pt x="8394" y="9382"/>
                    <a:pt x="6239" y="9382"/>
                  </a:cubicBezTo>
                  <a:cubicBezTo>
                    <a:pt x="4084" y="9382"/>
                    <a:pt x="2322" y="7620"/>
                    <a:pt x="2322" y="5465"/>
                  </a:cubicBezTo>
                  <a:cubicBezTo>
                    <a:pt x="2322" y="3310"/>
                    <a:pt x="4084" y="1548"/>
                    <a:pt x="6239" y="1548"/>
                  </a:cubicBezTo>
                  <a:close/>
                  <a:moveTo>
                    <a:pt x="3917" y="9073"/>
                  </a:moveTo>
                  <a:cubicBezTo>
                    <a:pt x="4036" y="9144"/>
                    <a:pt x="4167" y="9228"/>
                    <a:pt x="4310" y="9287"/>
                  </a:cubicBezTo>
                  <a:lnTo>
                    <a:pt x="3798" y="10395"/>
                  </a:lnTo>
                  <a:cubicBezTo>
                    <a:pt x="3751" y="10478"/>
                    <a:pt x="3679" y="10561"/>
                    <a:pt x="3596" y="10585"/>
                  </a:cubicBezTo>
                  <a:cubicBezTo>
                    <a:pt x="3563" y="10597"/>
                    <a:pt x="3528" y="10603"/>
                    <a:pt x="3493" y="10603"/>
                  </a:cubicBezTo>
                  <a:cubicBezTo>
                    <a:pt x="3429" y="10603"/>
                    <a:pt x="3364" y="10584"/>
                    <a:pt x="3310" y="10561"/>
                  </a:cubicBezTo>
                  <a:cubicBezTo>
                    <a:pt x="3215" y="10514"/>
                    <a:pt x="3155" y="10418"/>
                    <a:pt x="3143" y="10335"/>
                  </a:cubicBezTo>
                  <a:cubicBezTo>
                    <a:pt x="3131" y="10228"/>
                    <a:pt x="3143" y="10144"/>
                    <a:pt x="3203" y="10049"/>
                  </a:cubicBezTo>
                  <a:lnTo>
                    <a:pt x="3917" y="9073"/>
                  </a:lnTo>
                  <a:close/>
                  <a:moveTo>
                    <a:pt x="8561" y="9073"/>
                  </a:moveTo>
                  <a:lnTo>
                    <a:pt x="9275" y="10049"/>
                  </a:lnTo>
                  <a:cubicBezTo>
                    <a:pt x="9335" y="10121"/>
                    <a:pt x="9347" y="10228"/>
                    <a:pt x="9335" y="10335"/>
                  </a:cubicBezTo>
                  <a:cubicBezTo>
                    <a:pt x="9323" y="10442"/>
                    <a:pt x="9263" y="10514"/>
                    <a:pt x="9168" y="10561"/>
                  </a:cubicBezTo>
                  <a:cubicBezTo>
                    <a:pt x="9114" y="10584"/>
                    <a:pt x="9054" y="10603"/>
                    <a:pt x="8990" y="10603"/>
                  </a:cubicBezTo>
                  <a:cubicBezTo>
                    <a:pt x="8955" y="10603"/>
                    <a:pt x="8920" y="10597"/>
                    <a:pt x="8882" y="10585"/>
                  </a:cubicBezTo>
                  <a:cubicBezTo>
                    <a:pt x="8799" y="10561"/>
                    <a:pt x="8727" y="10478"/>
                    <a:pt x="8680" y="10395"/>
                  </a:cubicBezTo>
                  <a:lnTo>
                    <a:pt x="8180" y="9287"/>
                  </a:lnTo>
                  <a:cubicBezTo>
                    <a:pt x="8311" y="9216"/>
                    <a:pt x="8442" y="9144"/>
                    <a:pt x="8561" y="9073"/>
                  </a:cubicBezTo>
                  <a:close/>
                  <a:moveTo>
                    <a:pt x="3464" y="0"/>
                  </a:moveTo>
                  <a:cubicBezTo>
                    <a:pt x="3346" y="0"/>
                    <a:pt x="3228" y="30"/>
                    <a:pt x="3120" y="96"/>
                  </a:cubicBezTo>
                  <a:cubicBezTo>
                    <a:pt x="2941" y="203"/>
                    <a:pt x="2822" y="358"/>
                    <a:pt x="2774" y="548"/>
                  </a:cubicBezTo>
                  <a:cubicBezTo>
                    <a:pt x="2727" y="750"/>
                    <a:pt x="2774" y="953"/>
                    <a:pt x="2893" y="1120"/>
                  </a:cubicBezTo>
                  <a:lnTo>
                    <a:pt x="3608" y="2096"/>
                  </a:lnTo>
                  <a:cubicBezTo>
                    <a:pt x="2739" y="2775"/>
                    <a:pt x="2143" y="3751"/>
                    <a:pt x="2000" y="4882"/>
                  </a:cubicBezTo>
                  <a:lnTo>
                    <a:pt x="798" y="4763"/>
                  </a:lnTo>
                  <a:cubicBezTo>
                    <a:pt x="781" y="4762"/>
                    <a:pt x="764" y="4761"/>
                    <a:pt x="747" y="4761"/>
                  </a:cubicBezTo>
                  <a:cubicBezTo>
                    <a:pt x="562" y="4761"/>
                    <a:pt x="380" y="4821"/>
                    <a:pt x="238" y="4941"/>
                  </a:cubicBezTo>
                  <a:cubicBezTo>
                    <a:pt x="95" y="5084"/>
                    <a:pt x="0" y="5275"/>
                    <a:pt x="0" y="5465"/>
                  </a:cubicBezTo>
                  <a:cubicBezTo>
                    <a:pt x="0" y="5656"/>
                    <a:pt x="95" y="5858"/>
                    <a:pt x="238" y="5989"/>
                  </a:cubicBezTo>
                  <a:cubicBezTo>
                    <a:pt x="381" y="6108"/>
                    <a:pt x="536" y="6168"/>
                    <a:pt x="714" y="6168"/>
                  </a:cubicBezTo>
                  <a:lnTo>
                    <a:pt x="798" y="6168"/>
                  </a:lnTo>
                  <a:lnTo>
                    <a:pt x="2000" y="6049"/>
                  </a:lnTo>
                  <a:cubicBezTo>
                    <a:pt x="2143" y="7180"/>
                    <a:pt x="2762" y="8156"/>
                    <a:pt x="3608" y="8835"/>
                  </a:cubicBezTo>
                  <a:lnTo>
                    <a:pt x="2905" y="9847"/>
                  </a:lnTo>
                  <a:cubicBezTo>
                    <a:pt x="2786" y="10002"/>
                    <a:pt x="2739" y="10216"/>
                    <a:pt x="2786" y="10406"/>
                  </a:cubicBezTo>
                  <a:cubicBezTo>
                    <a:pt x="2834" y="10597"/>
                    <a:pt x="2953" y="10776"/>
                    <a:pt x="3131" y="10871"/>
                  </a:cubicBezTo>
                  <a:cubicBezTo>
                    <a:pt x="3239" y="10930"/>
                    <a:pt x="3370" y="10954"/>
                    <a:pt x="3489" y="10954"/>
                  </a:cubicBezTo>
                  <a:cubicBezTo>
                    <a:pt x="3560" y="10954"/>
                    <a:pt x="3632" y="10942"/>
                    <a:pt x="3715" y="10930"/>
                  </a:cubicBezTo>
                  <a:cubicBezTo>
                    <a:pt x="3905" y="10871"/>
                    <a:pt x="4048" y="10716"/>
                    <a:pt x="4143" y="10537"/>
                  </a:cubicBezTo>
                  <a:lnTo>
                    <a:pt x="4644" y="9442"/>
                  </a:lnTo>
                  <a:cubicBezTo>
                    <a:pt x="5132" y="9644"/>
                    <a:pt x="5691" y="9752"/>
                    <a:pt x="6251" y="9752"/>
                  </a:cubicBezTo>
                  <a:cubicBezTo>
                    <a:pt x="6822" y="9752"/>
                    <a:pt x="7370" y="9633"/>
                    <a:pt x="7858" y="9442"/>
                  </a:cubicBezTo>
                  <a:lnTo>
                    <a:pt x="8370" y="10537"/>
                  </a:lnTo>
                  <a:cubicBezTo>
                    <a:pt x="8454" y="10716"/>
                    <a:pt x="8608" y="10871"/>
                    <a:pt x="8799" y="10930"/>
                  </a:cubicBezTo>
                  <a:cubicBezTo>
                    <a:pt x="8870" y="10954"/>
                    <a:pt x="8942" y="10954"/>
                    <a:pt x="9025" y="10954"/>
                  </a:cubicBezTo>
                  <a:cubicBezTo>
                    <a:pt x="9144" y="10954"/>
                    <a:pt x="9275" y="10930"/>
                    <a:pt x="9382" y="10871"/>
                  </a:cubicBezTo>
                  <a:cubicBezTo>
                    <a:pt x="9561" y="10764"/>
                    <a:pt x="9680" y="10597"/>
                    <a:pt x="9716" y="10406"/>
                  </a:cubicBezTo>
                  <a:cubicBezTo>
                    <a:pt x="9763" y="10216"/>
                    <a:pt x="9716" y="10002"/>
                    <a:pt x="9597" y="9847"/>
                  </a:cubicBezTo>
                  <a:lnTo>
                    <a:pt x="8882" y="8859"/>
                  </a:lnTo>
                  <a:cubicBezTo>
                    <a:pt x="9751" y="8192"/>
                    <a:pt x="10347" y="7204"/>
                    <a:pt x="10490" y="6073"/>
                  </a:cubicBezTo>
                  <a:lnTo>
                    <a:pt x="11704" y="6192"/>
                  </a:lnTo>
                  <a:lnTo>
                    <a:pt x="11775" y="6192"/>
                  </a:lnTo>
                  <a:cubicBezTo>
                    <a:pt x="11954" y="6192"/>
                    <a:pt x="12121" y="6132"/>
                    <a:pt x="12252" y="6013"/>
                  </a:cubicBezTo>
                  <a:cubicBezTo>
                    <a:pt x="12395" y="5882"/>
                    <a:pt x="12490" y="5692"/>
                    <a:pt x="12490" y="5489"/>
                  </a:cubicBezTo>
                  <a:cubicBezTo>
                    <a:pt x="12490" y="5299"/>
                    <a:pt x="12383" y="5084"/>
                    <a:pt x="12240" y="4941"/>
                  </a:cubicBezTo>
                  <a:cubicBezTo>
                    <a:pt x="12098" y="4821"/>
                    <a:pt x="11926" y="4761"/>
                    <a:pt x="11742" y="4761"/>
                  </a:cubicBezTo>
                  <a:cubicBezTo>
                    <a:pt x="11726" y="4761"/>
                    <a:pt x="11709" y="4762"/>
                    <a:pt x="11692" y="4763"/>
                  </a:cubicBezTo>
                  <a:lnTo>
                    <a:pt x="10478" y="4882"/>
                  </a:lnTo>
                  <a:cubicBezTo>
                    <a:pt x="10335" y="3751"/>
                    <a:pt x="9716" y="2775"/>
                    <a:pt x="8870" y="2096"/>
                  </a:cubicBezTo>
                  <a:lnTo>
                    <a:pt x="9585" y="1120"/>
                  </a:lnTo>
                  <a:cubicBezTo>
                    <a:pt x="9704" y="953"/>
                    <a:pt x="9751" y="750"/>
                    <a:pt x="9704" y="548"/>
                  </a:cubicBezTo>
                  <a:cubicBezTo>
                    <a:pt x="9668" y="358"/>
                    <a:pt x="9537" y="179"/>
                    <a:pt x="9370" y="96"/>
                  </a:cubicBezTo>
                  <a:cubicBezTo>
                    <a:pt x="9254" y="30"/>
                    <a:pt x="9134" y="0"/>
                    <a:pt x="9015" y="0"/>
                  </a:cubicBezTo>
                  <a:cubicBezTo>
                    <a:pt x="8938" y="0"/>
                    <a:pt x="8861" y="13"/>
                    <a:pt x="8787" y="36"/>
                  </a:cubicBezTo>
                  <a:cubicBezTo>
                    <a:pt x="8596" y="96"/>
                    <a:pt x="8442" y="238"/>
                    <a:pt x="8358" y="417"/>
                  </a:cubicBezTo>
                  <a:lnTo>
                    <a:pt x="7846" y="1524"/>
                  </a:lnTo>
                  <a:cubicBezTo>
                    <a:pt x="7358" y="1310"/>
                    <a:pt x="6810" y="1203"/>
                    <a:pt x="6239" y="1203"/>
                  </a:cubicBezTo>
                  <a:cubicBezTo>
                    <a:pt x="5679" y="1203"/>
                    <a:pt x="5120" y="1322"/>
                    <a:pt x="4632" y="1524"/>
                  </a:cubicBezTo>
                  <a:lnTo>
                    <a:pt x="4132" y="417"/>
                  </a:lnTo>
                  <a:cubicBezTo>
                    <a:pt x="4036" y="238"/>
                    <a:pt x="3893" y="96"/>
                    <a:pt x="3691" y="36"/>
                  </a:cubicBezTo>
                  <a:cubicBezTo>
                    <a:pt x="3617" y="13"/>
                    <a:pt x="3540" y="0"/>
                    <a:pt x="34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18" name="Google Shape;12218;p80"/>
          <p:cNvGrpSpPr/>
          <p:nvPr/>
        </p:nvGrpSpPr>
        <p:grpSpPr>
          <a:xfrm>
            <a:off x="3584201" y="4120746"/>
            <a:ext cx="267574" cy="329415"/>
            <a:chOff x="3584201" y="4294996"/>
            <a:chExt cx="267574" cy="329415"/>
          </a:xfrm>
          <a:solidFill>
            <a:schemeClr val="tx1"/>
          </a:solidFill>
        </p:grpSpPr>
        <p:sp>
          <p:nvSpPr>
            <p:cNvPr id="12219" name="Google Shape;12219;p80"/>
            <p:cNvSpPr/>
            <p:nvPr/>
          </p:nvSpPr>
          <p:spPr>
            <a:xfrm>
              <a:off x="3584201" y="4294996"/>
              <a:ext cx="267574" cy="329415"/>
            </a:xfrm>
            <a:custGeom>
              <a:avLst/>
              <a:gdLst/>
              <a:ahLst/>
              <a:cxnLst/>
              <a:rect l="l" t="t" r="r" b="b"/>
              <a:pathLst>
                <a:path w="8407" h="10350" extrusionOk="0">
                  <a:moveTo>
                    <a:pt x="4191" y="321"/>
                  </a:moveTo>
                  <a:lnTo>
                    <a:pt x="8097" y="1095"/>
                  </a:lnTo>
                  <a:lnTo>
                    <a:pt x="8097" y="6727"/>
                  </a:lnTo>
                  <a:lnTo>
                    <a:pt x="4191" y="10001"/>
                  </a:lnTo>
                  <a:lnTo>
                    <a:pt x="298" y="6727"/>
                  </a:lnTo>
                  <a:lnTo>
                    <a:pt x="298" y="1095"/>
                  </a:lnTo>
                  <a:lnTo>
                    <a:pt x="4191" y="321"/>
                  </a:lnTo>
                  <a:close/>
                  <a:moveTo>
                    <a:pt x="4168" y="0"/>
                  </a:moveTo>
                  <a:lnTo>
                    <a:pt x="120" y="810"/>
                  </a:lnTo>
                  <a:cubicBezTo>
                    <a:pt x="48" y="822"/>
                    <a:pt x="0" y="881"/>
                    <a:pt x="0" y="953"/>
                  </a:cubicBezTo>
                  <a:lnTo>
                    <a:pt x="0" y="6787"/>
                  </a:lnTo>
                  <a:cubicBezTo>
                    <a:pt x="0" y="6834"/>
                    <a:pt x="12" y="6882"/>
                    <a:pt x="60" y="6906"/>
                  </a:cubicBezTo>
                  <a:lnTo>
                    <a:pt x="4108" y="10323"/>
                  </a:lnTo>
                  <a:cubicBezTo>
                    <a:pt x="4138" y="10341"/>
                    <a:pt x="4171" y="10350"/>
                    <a:pt x="4203" y="10350"/>
                  </a:cubicBezTo>
                  <a:cubicBezTo>
                    <a:pt x="4236" y="10350"/>
                    <a:pt x="4269" y="10341"/>
                    <a:pt x="4299" y="10323"/>
                  </a:cubicBezTo>
                  <a:lnTo>
                    <a:pt x="8347" y="6906"/>
                  </a:lnTo>
                  <a:cubicBezTo>
                    <a:pt x="8382" y="6882"/>
                    <a:pt x="8406" y="6834"/>
                    <a:pt x="8406" y="6787"/>
                  </a:cubicBezTo>
                  <a:lnTo>
                    <a:pt x="8406" y="953"/>
                  </a:lnTo>
                  <a:cubicBezTo>
                    <a:pt x="8406" y="881"/>
                    <a:pt x="8347" y="822"/>
                    <a:pt x="8275" y="810"/>
                  </a:cubicBezTo>
                  <a:lnTo>
                    <a:pt x="42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80"/>
            <p:cNvSpPr/>
            <p:nvPr/>
          </p:nvSpPr>
          <p:spPr>
            <a:xfrm>
              <a:off x="3604666" y="4315811"/>
              <a:ext cx="226644" cy="281610"/>
            </a:xfrm>
            <a:custGeom>
              <a:avLst/>
              <a:gdLst/>
              <a:ahLst/>
              <a:cxnLst/>
              <a:rect l="l" t="t" r="r" b="b"/>
              <a:pathLst>
                <a:path w="7121" h="8848" extrusionOk="0">
                  <a:moveTo>
                    <a:pt x="3525" y="1"/>
                  </a:moveTo>
                  <a:lnTo>
                    <a:pt x="119" y="691"/>
                  </a:lnTo>
                  <a:cubicBezTo>
                    <a:pt x="36" y="703"/>
                    <a:pt x="0" y="763"/>
                    <a:pt x="0" y="834"/>
                  </a:cubicBezTo>
                  <a:lnTo>
                    <a:pt x="0" y="5835"/>
                  </a:lnTo>
                  <a:cubicBezTo>
                    <a:pt x="0" y="5883"/>
                    <a:pt x="12" y="5930"/>
                    <a:pt x="60" y="5954"/>
                  </a:cubicBezTo>
                  <a:lnTo>
                    <a:pt x="3465" y="8811"/>
                  </a:lnTo>
                  <a:cubicBezTo>
                    <a:pt x="3495" y="8835"/>
                    <a:pt x="3528" y="8847"/>
                    <a:pt x="3560" y="8847"/>
                  </a:cubicBezTo>
                  <a:cubicBezTo>
                    <a:pt x="3593" y="8847"/>
                    <a:pt x="3626" y="8835"/>
                    <a:pt x="3656" y="8811"/>
                  </a:cubicBezTo>
                  <a:lnTo>
                    <a:pt x="7061" y="5954"/>
                  </a:lnTo>
                  <a:cubicBezTo>
                    <a:pt x="7097" y="5930"/>
                    <a:pt x="7120" y="5883"/>
                    <a:pt x="7120" y="5835"/>
                  </a:cubicBezTo>
                  <a:lnTo>
                    <a:pt x="7120" y="4609"/>
                  </a:lnTo>
                  <a:cubicBezTo>
                    <a:pt x="7120" y="4513"/>
                    <a:pt x="7049" y="4454"/>
                    <a:pt x="6977" y="4454"/>
                  </a:cubicBezTo>
                  <a:cubicBezTo>
                    <a:pt x="6882" y="4454"/>
                    <a:pt x="6823" y="4525"/>
                    <a:pt x="6823" y="4609"/>
                  </a:cubicBezTo>
                  <a:lnTo>
                    <a:pt x="6823" y="5763"/>
                  </a:lnTo>
                  <a:lnTo>
                    <a:pt x="3572" y="8502"/>
                  </a:lnTo>
                  <a:lnTo>
                    <a:pt x="298" y="5763"/>
                  </a:lnTo>
                  <a:lnTo>
                    <a:pt x="298" y="953"/>
                  </a:lnTo>
                  <a:lnTo>
                    <a:pt x="3548" y="299"/>
                  </a:lnTo>
                  <a:lnTo>
                    <a:pt x="6811" y="953"/>
                  </a:lnTo>
                  <a:lnTo>
                    <a:pt x="6811" y="3847"/>
                  </a:lnTo>
                  <a:cubicBezTo>
                    <a:pt x="6799" y="3930"/>
                    <a:pt x="6870" y="4013"/>
                    <a:pt x="6966" y="4013"/>
                  </a:cubicBezTo>
                  <a:cubicBezTo>
                    <a:pt x="7049" y="4013"/>
                    <a:pt x="7108" y="3930"/>
                    <a:pt x="7108" y="3858"/>
                  </a:cubicBezTo>
                  <a:lnTo>
                    <a:pt x="7108" y="834"/>
                  </a:lnTo>
                  <a:cubicBezTo>
                    <a:pt x="7108" y="763"/>
                    <a:pt x="7061" y="703"/>
                    <a:pt x="6989" y="691"/>
                  </a:cubicBezTo>
                  <a:lnTo>
                    <a:pt x="3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80"/>
            <p:cNvSpPr/>
            <p:nvPr/>
          </p:nvSpPr>
          <p:spPr>
            <a:xfrm>
              <a:off x="3645597" y="4362056"/>
              <a:ext cx="144019" cy="144019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322"/>
                  </a:moveTo>
                  <a:cubicBezTo>
                    <a:pt x="3334" y="322"/>
                    <a:pt x="4215" y="1203"/>
                    <a:pt x="4215" y="2275"/>
                  </a:cubicBezTo>
                  <a:cubicBezTo>
                    <a:pt x="4215" y="3346"/>
                    <a:pt x="3334" y="4227"/>
                    <a:pt x="2262" y="4227"/>
                  </a:cubicBezTo>
                  <a:cubicBezTo>
                    <a:pt x="1191" y="4227"/>
                    <a:pt x="322" y="3346"/>
                    <a:pt x="322" y="2275"/>
                  </a:cubicBezTo>
                  <a:cubicBezTo>
                    <a:pt x="322" y="1203"/>
                    <a:pt x="1191" y="322"/>
                    <a:pt x="2262" y="322"/>
                  </a:cubicBezTo>
                  <a:close/>
                  <a:moveTo>
                    <a:pt x="2262" y="0"/>
                  </a:moveTo>
                  <a:cubicBezTo>
                    <a:pt x="1012" y="0"/>
                    <a:pt x="0" y="1012"/>
                    <a:pt x="0" y="2263"/>
                  </a:cubicBezTo>
                  <a:cubicBezTo>
                    <a:pt x="0" y="3513"/>
                    <a:pt x="1012" y="4525"/>
                    <a:pt x="2262" y="4525"/>
                  </a:cubicBezTo>
                  <a:cubicBezTo>
                    <a:pt x="3513" y="4525"/>
                    <a:pt x="4525" y="3513"/>
                    <a:pt x="4525" y="2263"/>
                  </a:cubicBezTo>
                  <a:cubicBezTo>
                    <a:pt x="4525" y="1012"/>
                    <a:pt x="3513" y="0"/>
                    <a:pt x="2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80"/>
            <p:cNvSpPr/>
            <p:nvPr/>
          </p:nvSpPr>
          <p:spPr>
            <a:xfrm>
              <a:off x="3692574" y="4377970"/>
              <a:ext cx="51561" cy="112574"/>
            </a:xfrm>
            <a:custGeom>
              <a:avLst/>
              <a:gdLst/>
              <a:ahLst/>
              <a:cxnLst/>
              <a:rect l="l" t="t" r="r" b="b"/>
              <a:pathLst>
                <a:path w="1620" h="3537" extrusionOk="0">
                  <a:moveTo>
                    <a:pt x="810" y="0"/>
                  </a:moveTo>
                  <a:cubicBezTo>
                    <a:pt x="727" y="0"/>
                    <a:pt x="656" y="72"/>
                    <a:pt x="656" y="155"/>
                  </a:cubicBezTo>
                  <a:lnTo>
                    <a:pt x="656" y="489"/>
                  </a:lnTo>
                  <a:cubicBezTo>
                    <a:pt x="298" y="524"/>
                    <a:pt x="1" y="834"/>
                    <a:pt x="1" y="1203"/>
                  </a:cubicBezTo>
                  <a:cubicBezTo>
                    <a:pt x="1" y="1608"/>
                    <a:pt x="334" y="1917"/>
                    <a:pt x="715" y="1917"/>
                  </a:cubicBezTo>
                  <a:lnTo>
                    <a:pt x="882" y="1917"/>
                  </a:lnTo>
                  <a:cubicBezTo>
                    <a:pt x="1108" y="1917"/>
                    <a:pt x="1298" y="2108"/>
                    <a:pt x="1298" y="2334"/>
                  </a:cubicBezTo>
                  <a:cubicBezTo>
                    <a:pt x="1298" y="2560"/>
                    <a:pt x="1108" y="2751"/>
                    <a:pt x="882" y="2751"/>
                  </a:cubicBezTo>
                  <a:lnTo>
                    <a:pt x="644" y="2751"/>
                  </a:lnTo>
                  <a:cubicBezTo>
                    <a:pt x="465" y="2751"/>
                    <a:pt x="310" y="2608"/>
                    <a:pt x="310" y="2429"/>
                  </a:cubicBezTo>
                  <a:cubicBezTo>
                    <a:pt x="310" y="2334"/>
                    <a:pt x="239" y="2275"/>
                    <a:pt x="167" y="2275"/>
                  </a:cubicBezTo>
                  <a:cubicBezTo>
                    <a:pt x="84" y="2275"/>
                    <a:pt x="13" y="2346"/>
                    <a:pt x="13" y="2429"/>
                  </a:cubicBezTo>
                  <a:cubicBezTo>
                    <a:pt x="13" y="2787"/>
                    <a:pt x="298" y="3060"/>
                    <a:pt x="656" y="3060"/>
                  </a:cubicBezTo>
                  <a:lnTo>
                    <a:pt x="667" y="3060"/>
                  </a:lnTo>
                  <a:lnTo>
                    <a:pt x="667" y="3394"/>
                  </a:lnTo>
                  <a:cubicBezTo>
                    <a:pt x="667" y="3477"/>
                    <a:pt x="739" y="3537"/>
                    <a:pt x="822" y="3537"/>
                  </a:cubicBezTo>
                  <a:cubicBezTo>
                    <a:pt x="894" y="3537"/>
                    <a:pt x="965" y="3465"/>
                    <a:pt x="965" y="3394"/>
                  </a:cubicBezTo>
                  <a:lnTo>
                    <a:pt x="965" y="3048"/>
                  </a:lnTo>
                  <a:cubicBezTo>
                    <a:pt x="1322" y="3025"/>
                    <a:pt x="1620" y="2703"/>
                    <a:pt x="1620" y="2334"/>
                  </a:cubicBezTo>
                  <a:cubicBezTo>
                    <a:pt x="1620" y="1929"/>
                    <a:pt x="1298" y="1620"/>
                    <a:pt x="906" y="1620"/>
                  </a:cubicBezTo>
                  <a:lnTo>
                    <a:pt x="739" y="1620"/>
                  </a:lnTo>
                  <a:cubicBezTo>
                    <a:pt x="525" y="1620"/>
                    <a:pt x="334" y="1429"/>
                    <a:pt x="334" y="1203"/>
                  </a:cubicBezTo>
                  <a:cubicBezTo>
                    <a:pt x="334" y="977"/>
                    <a:pt x="525" y="786"/>
                    <a:pt x="739" y="786"/>
                  </a:cubicBezTo>
                  <a:lnTo>
                    <a:pt x="977" y="786"/>
                  </a:lnTo>
                  <a:cubicBezTo>
                    <a:pt x="1167" y="786"/>
                    <a:pt x="1310" y="941"/>
                    <a:pt x="1310" y="1120"/>
                  </a:cubicBezTo>
                  <a:lnTo>
                    <a:pt x="1310" y="1286"/>
                  </a:lnTo>
                  <a:cubicBezTo>
                    <a:pt x="1310" y="1358"/>
                    <a:pt x="1382" y="1429"/>
                    <a:pt x="1465" y="1429"/>
                  </a:cubicBezTo>
                  <a:cubicBezTo>
                    <a:pt x="1548" y="1429"/>
                    <a:pt x="1608" y="1358"/>
                    <a:pt x="1608" y="1286"/>
                  </a:cubicBezTo>
                  <a:lnTo>
                    <a:pt x="1608" y="1120"/>
                  </a:lnTo>
                  <a:cubicBezTo>
                    <a:pt x="1608" y="762"/>
                    <a:pt x="1322" y="477"/>
                    <a:pt x="965" y="477"/>
                  </a:cubicBezTo>
                  <a:lnTo>
                    <a:pt x="953" y="477"/>
                  </a:lnTo>
                  <a:lnTo>
                    <a:pt x="953" y="155"/>
                  </a:lnTo>
                  <a:cubicBezTo>
                    <a:pt x="953" y="60"/>
                    <a:pt x="882" y="0"/>
                    <a:pt x="8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3" name="Google Shape;12223;p80"/>
          <p:cNvGrpSpPr/>
          <p:nvPr/>
        </p:nvGrpSpPr>
        <p:grpSpPr>
          <a:xfrm>
            <a:off x="3082855" y="4121478"/>
            <a:ext cx="375946" cy="327823"/>
            <a:chOff x="3082855" y="4295728"/>
            <a:chExt cx="375946" cy="327823"/>
          </a:xfrm>
          <a:solidFill>
            <a:schemeClr val="tx1"/>
          </a:solidFill>
        </p:grpSpPr>
        <p:sp>
          <p:nvSpPr>
            <p:cNvPr id="12224" name="Google Shape;12224;p80"/>
            <p:cNvSpPr/>
            <p:nvPr/>
          </p:nvSpPr>
          <p:spPr>
            <a:xfrm>
              <a:off x="3082855" y="4295728"/>
              <a:ext cx="375946" cy="327823"/>
            </a:xfrm>
            <a:custGeom>
              <a:avLst/>
              <a:gdLst/>
              <a:ahLst/>
              <a:cxnLst/>
              <a:rect l="l" t="t" r="r" b="b"/>
              <a:pathLst>
                <a:path w="11812" h="10300" extrusionOk="0">
                  <a:moveTo>
                    <a:pt x="6644" y="358"/>
                  </a:moveTo>
                  <a:lnTo>
                    <a:pt x="6311" y="3311"/>
                  </a:lnTo>
                  <a:cubicBezTo>
                    <a:pt x="6311" y="3311"/>
                    <a:pt x="6311" y="3335"/>
                    <a:pt x="6299" y="3335"/>
                  </a:cubicBezTo>
                  <a:lnTo>
                    <a:pt x="5525" y="3335"/>
                  </a:lnTo>
                  <a:cubicBezTo>
                    <a:pt x="5525" y="3335"/>
                    <a:pt x="5513" y="3335"/>
                    <a:pt x="5513" y="3311"/>
                  </a:cubicBezTo>
                  <a:lnTo>
                    <a:pt x="5180" y="358"/>
                  </a:lnTo>
                  <a:close/>
                  <a:moveTo>
                    <a:pt x="11240" y="2930"/>
                  </a:moveTo>
                  <a:cubicBezTo>
                    <a:pt x="11347" y="2930"/>
                    <a:pt x="11431" y="3013"/>
                    <a:pt x="11431" y="3120"/>
                  </a:cubicBezTo>
                  <a:lnTo>
                    <a:pt x="11431" y="9764"/>
                  </a:lnTo>
                  <a:lnTo>
                    <a:pt x="11454" y="9764"/>
                  </a:lnTo>
                  <a:cubicBezTo>
                    <a:pt x="11454" y="9859"/>
                    <a:pt x="11359" y="9954"/>
                    <a:pt x="11252" y="9954"/>
                  </a:cubicBezTo>
                  <a:lnTo>
                    <a:pt x="560" y="9954"/>
                  </a:lnTo>
                  <a:cubicBezTo>
                    <a:pt x="453" y="9954"/>
                    <a:pt x="358" y="9859"/>
                    <a:pt x="358" y="9764"/>
                  </a:cubicBezTo>
                  <a:lnTo>
                    <a:pt x="358" y="3120"/>
                  </a:lnTo>
                  <a:cubicBezTo>
                    <a:pt x="358" y="3013"/>
                    <a:pt x="453" y="2930"/>
                    <a:pt x="560" y="2930"/>
                  </a:cubicBezTo>
                  <a:lnTo>
                    <a:pt x="5108" y="2930"/>
                  </a:lnTo>
                  <a:lnTo>
                    <a:pt x="5156" y="3346"/>
                  </a:lnTo>
                  <a:cubicBezTo>
                    <a:pt x="5168" y="3525"/>
                    <a:pt x="5335" y="3656"/>
                    <a:pt x="5513" y="3656"/>
                  </a:cubicBezTo>
                  <a:lnTo>
                    <a:pt x="6287" y="3656"/>
                  </a:lnTo>
                  <a:cubicBezTo>
                    <a:pt x="6466" y="3656"/>
                    <a:pt x="6608" y="3525"/>
                    <a:pt x="6644" y="3346"/>
                  </a:cubicBezTo>
                  <a:lnTo>
                    <a:pt x="6692" y="2930"/>
                  </a:lnTo>
                  <a:close/>
                  <a:moveTo>
                    <a:pt x="4977" y="1"/>
                  </a:moveTo>
                  <a:cubicBezTo>
                    <a:pt x="4930" y="1"/>
                    <a:pt x="4882" y="13"/>
                    <a:pt x="4846" y="60"/>
                  </a:cubicBezTo>
                  <a:cubicBezTo>
                    <a:pt x="4811" y="84"/>
                    <a:pt x="4799" y="144"/>
                    <a:pt x="4799" y="191"/>
                  </a:cubicBezTo>
                  <a:lnTo>
                    <a:pt x="5061" y="2584"/>
                  </a:lnTo>
                  <a:lnTo>
                    <a:pt x="536" y="2584"/>
                  </a:lnTo>
                  <a:cubicBezTo>
                    <a:pt x="239" y="2584"/>
                    <a:pt x="1" y="2823"/>
                    <a:pt x="1" y="3120"/>
                  </a:cubicBezTo>
                  <a:lnTo>
                    <a:pt x="1" y="9764"/>
                  </a:lnTo>
                  <a:cubicBezTo>
                    <a:pt x="1" y="10062"/>
                    <a:pt x="239" y="10300"/>
                    <a:pt x="536" y="10300"/>
                  </a:cubicBezTo>
                  <a:lnTo>
                    <a:pt x="11240" y="10300"/>
                  </a:lnTo>
                  <a:cubicBezTo>
                    <a:pt x="11538" y="10300"/>
                    <a:pt x="11776" y="10062"/>
                    <a:pt x="11776" y="9764"/>
                  </a:cubicBezTo>
                  <a:lnTo>
                    <a:pt x="11776" y="3120"/>
                  </a:lnTo>
                  <a:cubicBezTo>
                    <a:pt x="11812" y="2823"/>
                    <a:pt x="11550" y="2584"/>
                    <a:pt x="11252" y="2584"/>
                  </a:cubicBezTo>
                  <a:lnTo>
                    <a:pt x="6728" y="2584"/>
                  </a:lnTo>
                  <a:lnTo>
                    <a:pt x="7001" y="191"/>
                  </a:lnTo>
                  <a:cubicBezTo>
                    <a:pt x="7001" y="144"/>
                    <a:pt x="6989" y="84"/>
                    <a:pt x="6954" y="60"/>
                  </a:cubicBezTo>
                  <a:cubicBezTo>
                    <a:pt x="6930" y="25"/>
                    <a:pt x="6882" y="1"/>
                    <a:pt x="6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80"/>
            <p:cNvSpPr/>
            <p:nvPr/>
          </p:nvSpPr>
          <p:spPr>
            <a:xfrm>
              <a:off x="3118852" y="4424947"/>
              <a:ext cx="128488" cy="163371"/>
            </a:xfrm>
            <a:custGeom>
              <a:avLst/>
              <a:gdLst/>
              <a:ahLst/>
              <a:cxnLst/>
              <a:rect l="l" t="t" r="r" b="b"/>
              <a:pathLst>
                <a:path w="4037" h="5133" extrusionOk="0">
                  <a:moveTo>
                    <a:pt x="2203" y="1251"/>
                  </a:moveTo>
                  <a:cubicBezTo>
                    <a:pt x="2418" y="1251"/>
                    <a:pt x="2596" y="1418"/>
                    <a:pt x="2596" y="1632"/>
                  </a:cubicBezTo>
                  <a:lnTo>
                    <a:pt x="2596" y="2013"/>
                  </a:lnTo>
                  <a:cubicBezTo>
                    <a:pt x="2584" y="2323"/>
                    <a:pt x="2322" y="2573"/>
                    <a:pt x="2013" y="2573"/>
                  </a:cubicBezTo>
                  <a:cubicBezTo>
                    <a:pt x="1703" y="2573"/>
                    <a:pt x="1453" y="2323"/>
                    <a:pt x="1453" y="2013"/>
                  </a:cubicBezTo>
                  <a:lnTo>
                    <a:pt x="1453" y="1632"/>
                  </a:lnTo>
                  <a:cubicBezTo>
                    <a:pt x="1453" y="1430"/>
                    <a:pt x="1608" y="1251"/>
                    <a:pt x="1834" y="1251"/>
                  </a:cubicBezTo>
                  <a:close/>
                  <a:moveTo>
                    <a:pt x="2191" y="2906"/>
                  </a:moveTo>
                  <a:lnTo>
                    <a:pt x="2191" y="3001"/>
                  </a:lnTo>
                  <a:cubicBezTo>
                    <a:pt x="2203" y="3061"/>
                    <a:pt x="2227" y="3144"/>
                    <a:pt x="2251" y="3180"/>
                  </a:cubicBezTo>
                  <a:lnTo>
                    <a:pt x="2013" y="3418"/>
                  </a:lnTo>
                  <a:lnTo>
                    <a:pt x="2001" y="3418"/>
                  </a:lnTo>
                  <a:lnTo>
                    <a:pt x="1763" y="3180"/>
                  </a:lnTo>
                  <a:cubicBezTo>
                    <a:pt x="1787" y="3120"/>
                    <a:pt x="1798" y="3061"/>
                    <a:pt x="1798" y="3001"/>
                  </a:cubicBezTo>
                  <a:lnTo>
                    <a:pt x="1798" y="2906"/>
                  </a:lnTo>
                  <a:cubicBezTo>
                    <a:pt x="1858" y="2918"/>
                    <a:pt x="1941" y="2918"/>
                    <a:pt x="2001" y="2918"/>
                  </a:cubicBezTo>
                  <a:cubicBezTo>
                    <a:pt x="2060" y="2918"/>
                    <a:pt x="2132" y="2906"/>
                    <a:pt x="2191" y="2906"/>
                  </a:cubicBezTo>
                  <a:close/>
                  <a:moveTo>
                    <a:pt x="2525" y="3394"/>
                  </a:moveTo>
                  <a:lnTo>
                    <a:pt x="2822" y="3537"/>
                  </a:lnTo>
                  <a:cubicBezTo>
                    <a:pt x="2882" y="3573"/>
                    <a:pt x="2918" y="3644"/>
                    <a:pt x="2918" y="3716"/>
                  </a:cubicBezTo>
                  <a:lnTo>
                    <a:pt x="2918" y="4787"/>
                  </a:lnTo>
                  <a:lnTo>
                    <a:pt x="1072" y="4787"/>
                  </a:lnTo>
                  <a:lnTo>
                    <a:pt x="1072" y="3716"/>
                  </a:lnTo>
                  <a:cubicBezTo>
                    <a:pt x="1072" y="3644"/>
                    <a:pt x="1120" y="3573"/>
                    <a:pt x="1179" y="3537"/>
                  </a:cubicBezTo>
                  <a:lnTo>
                    <a:pt x="1477" y="3394"/>
                  </a:lnTo>
                  <a:lnTo>
                    <a:pt x="1751" y="3656"/>
                  </a:lnTo>
                  <a:cubicBezTo>
                    <a:pt x="1822" y="3728"/>
                    <a:pt x="1906" y="3763"/>
                    <a:pt x="2001" y="3763"/>
                  </a:cubicBezTo>
                  <a:cubicBezTo>
                    <a:pt x="2084" y="3763"/>
                    <a:pt x="2179" y="3728"/>
                    <a:pt x="2251" y="3656"/>
                  </a:cubicBezTo>
                  <a:lnTo>
                    <a:pt x="2525" y="3394"/>
                  </a:lnTo>
                  <a:close/>
                  <a:moveTo>
                    <a:pt x="3680" y="334"/>
                  </a:moveTo>
                  <a:cubicBezTo>
                    <a:pt x="3680" y="334"/>
                    <a:pt x="3692" y="334"/>
                    <a:pt x="3692" y="358"/>
                  </a:cubicBezTo>
                  <a:lnTo>
                    <a:pt x="3692" y="4775"/>
                  </a:lnTo>
                  <a:lnTo>
                    <a:pt x="3680" y="4775"/>
                  </a:lnTo>
                  <a:lnTo>
                    <a:pt x="3299" y="4787"/>
                  </a:lnTo>
                  <a:lnTo>
                    <a:pt x="3299" y="3716"/>
                  </a:lnTo>
                  <a:cubicBezTo>
                    <a:pt x="3299" y="3513"/>
                    <a:pt x="3180" y="3335"/>
                    <a:pt x="3001" y="3227"/>
                  </a:cubicBezTo>
                  <a:lnTo>
                    <a:pt x="2560" y="3001"/>
                  </a:lnTo>
                  <a:lnTo>
                    <a:pt x="2560" y="2989"/>
                  </a:lnTo>
                  <a:lnTo>
                    <a:pt x="2560" y="2739"/>
                  </a:lnTo>
                  <a:cubicBezTo>
                    <a:pt x="2787" y="2573"/>
                    <a:pt x="2941" y="2311"/>
                    <a:pt x="2941" y="2013"/>
                  </a:cubicBezTo>
                  <a:lnTo>
                    <a:pt x="2941" y="1632"/>
                  </a:lnTo>
                  <a:cubicBezTo>
                    <a:pt x="2941" y="1227"/>
                    <a:pt x="2608" y="906"/>
                    <a:pt x="2203" y="906"/>
                  </a:cubicBezTo>
                  <a:lnTo>
                    <a:pt x="1834" y="906"/>
                  </a:lnTo>
                  <a:cubicBezTo>
                    <a:pt x="1429" y="906"/>
                    <a:pt x="1108" y="1239"/>
                    <a:pt x="1108" y="1632"/>
                  </a:cubicBezTo>
                  <a:lnTo>
                    <a:pt x="1108" y="2013"/>
                  </a:lnTo>
                  <a:cubicBezTo>
                    <a:pt x="1108" y="2311"/>
                    <a:pt x="1251" y="2573"/>
                    <a:pt x="1477" y="2739"/>
                  </a:cubicBezTo>
                  <a:lnTo>
                    <a:pt x="1477" y="2989"/>
                  </a:lnTo>
                  <a:lnTo>
                    <a:pt x="1477" y="3001"/>
                  </a:lnTo>
                  <a:lnTo>
                    <a:pt x="1048" y="3227"/>
                  </a:lnTo>
                  <a:cubicBezTo>
                    <a:pt x="870" y="3323"/>
                    <a:pt x="751" y="3513"/>
                    <a:pt x="751" y="3716"/>
                  </a:cubicBezTo>
                  <a:lnTo>
                    <a:pt x="751" y="4787"/>
                  </a:lnTo>
                  <a:lnTo>
                    <a:pt x="358" y="4787"/>
                  </a:lnTo>
                  <a:cubicBezTo>
                    <a:pt x="358" y="4787"/>
                    <a:pt x="346" y="4787"/>
                    <a:pt x="346" y="4775"/>
                  </a:cubicBezTo>
                  <a:lnTo>
                    <a:pt x="346" y="358"/>
                  </a:lnTo>
                  <a:cubicBezTo>
                    <a:pt x="346" y="358"/>
                    <a:pt x="346" y="334"/>
                    <a:pt x="358" y="334"/>
                  </a:cubicBezTo>
                  <a:close/>
                  <a:moveTo>
                    <a:pt x="358" y="1"/>
                  </a:moveTo>
                  <a:cubicBezTo>
                    <a:pt x="167" y="1"/>
                    <a:pt x="1" y="168"/>
                    <a:pt x="1" y="358"/>
                  </a:cubicBezTo>
                  <a:lnTo>
                    <a:pt x="1" y="4775"/>
                  </a:lnTo>
                  <a:cubicBezTo>
                    <a:pt x="1" y="4966"/>
                    <a:pt x="167" y="5132"/>
                    <a:pt x="358" y="5132"/>
                  </a:cubicBezTo>
                  <a:lnTo>
                    <a:pt x="3680" y="5132"/>
                  </a:lnTo>
                  <a:cubicBezTo>
                    <a:pt x="3870" y="5132"/>
                    <a:pt x="4037" y="4966"/>
                    <a:pt x="4037" y="4775"/>
                  </a:cubicBezTo>
                  <a:lnTo>
                    <a:pt x="4037" y="358"/>
                  </a:lnTo>
                  <a:cubicBezTo>
                    <a:pt x="4037" y="168"/>
                    <a:pt x="3870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80"/>
            <p:cNvSpPr/>
            <p:nvPr/>
          </p:nvSpPr>
          <p:spPr>
            <a:xfrm>
              <a:off x="3271178" y="4424947"/>
              <a:ext cx="152008" cy="34533"/>
            </a:xfrm>
            <a:custGeom>
              <a:avLst/>
              <a:gdLst/>
              <a:ahLst/>
              <a:cxnLst/>
              <a:rect l="l" t="t" r="r" b="b"/>
              <a:pathLst>
                <a:path w="4776" h="1085" extrusionOk="0">
                  <a:moveTo>
                    <a:pt x="4430" y="346"/>
                  </a:moveTo>
                  <a:cubicBezTo>
                    <a:pt x="4430" y="346"/>
                    <a:pt x="4442" y="346"/>
                    <a:pt x="4442" y="358"/>
                  </a:cubicBezTo>
                  <a:lnTo>
                    <a:pt x="4442" y="727"/>
                  </a:lnTo>
                  <a:lnTo>
                    <a:pt x="4430" y="727"/>
                  </a:lnTo>
                  <a:lnTo>
                    <a:pt x="370" y="739"/>
                  </a:lnTo>
                  <a:cubicBezTo>
                    <a:pt x="370" y="739"/>
                    <a:pt x="358" y="739"/>
                    <a:pt x="358" y="727"/>
                  </a:cubicBezTo>
                  <a:lnTo>
                    <a:pt x="358" y="358"/>
                  </a:lnTo>
                  <a:cubicBezTo>
                    <a:pt x="358" y="358"/>
                    <a:pt x="358" y="346"/>
                    <a:pt x="370" y="346"/>
                  </a:cubicBezTo>
                  <a:close/>
                  <a:moveTo>
                    <a:pt x="358" y="1"/>
                  </a:moveTo>
                  <a:cubicBezTo>
                    <a:pt x="156" y="1"/>
                    <a:pt x="1" y="168"/>
                    <a:pt x="1" y="358"/>
                  </a:cubicBezTo>
                  <a:lnTo>
                    <a:pt x="1" y="727"/>
                  </a:lnTo>
                  <a:cubicBezTo>
                    <a:pt x="1" y="918"/>
                    <a:pt x="156" y="1084"/>
                    <a:pt x="358" y="1084"/>
                  </a:cubicBezTo>
                  <a:lnTo>
                    <a:pt x="4418" y="1084"/>
                  </a:lnTo>
                  <a:cubicBezTo>
                    <a:pt x="4609" y="1084"/>
                    <a:pt x="4775" y="918"/>
                    <a:pt x="4775" y="727"/>
                  </a:cubicBezTo>
                  <a:lnTo>
                    <a:pt x="4775" y="358"/>
                  </a:lnTo>
                  <a:cubicBezTo>
                    <a:pt x="4775" y="168"/>
                    <a:pt x="4621" y="1"/>
                    <a:pt x="4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80"/>
            <p:cNvSpPr/>
            <p:nvPr/>
          </p:nvSpPr>
          <p:spPr>
            <a:xfrm>
              <a:off x="3271560" y="4471957"/>
              <a:ext cx="116393" cy="34501"/>
            </a:xfrm>
            <a:custGeom>
              <a:avLst/>
              <a:gdLst/>
              <a:ahLst/>
              <a:cxnLst/>
              <a:rect l="l" t="t" r="r" b="b"/>
              <a:pathLst>
                <a:path w="3657" h="1084" extrusionOk="0">
                  <a:moveTo>
                    <a:pt x="3299" y="334"/>
                  </a:moveTo>
                  <a:cubicBezTo>
                    <a:pt x="3299" y="334"/>
                    <a:pt x="3323" y="334"/>
                    <a:pt x="3323" y="357"/>
                  </a:cubicBezTo>
                  <a:lnTo>
                    <a:pt x="3323" y="727"/>
                  </a:lnTo>
                  <a:lnTo>
                    <a:pt x="358" y="738"/>
                  </a:lnTo>
                  <a:cubicBezTo>
                    <a:pt x="358" y="738"/>
                    <a:pt x="346" y="738"/>
                    <a:pt x="346" y="727"/>
                  </a:cubicBezTo>
                  <a:lnTo>
                    <a:pt x="346" y="357"/>
                  </a:lnTo>
                  <a:cubicBezTo>
                    <a:pt x="346" y="357"/>
                    <a:pt x="346" y="334"/>
                    <a:pt x="358" y="334"/>
                  </a:cubicBezTo>
                  <a:close/>
                  <a:moveTo>
                    <a:pt x="358" y="0"/>
                  </a:moveTo>
                  <a:cubicBezTo>
                    <a:pt x="168" y="0"/>
                    <a:pt x="1" y="155"/>
                    <a:pt x="1" y="357"/>
                  </a:cubicBezTo>
                  <a:lnTo>
                    <a:pt x="1" y="727"/>
                  </a:lnTo>
                  <a:cubicBezTo>
                    <a:pt x="1" y="917"/>
                    <a:pt x="168" y="1084"/>
                    <a:pt x="358" y="1084"/>
                  </a:cubicBezTo>
                  <a:lnTo>
                    <a:pt x="3299" y="1084"/>
                  </a:lnTo>
                  <a:cubicBezTo>
                    <a:pt x="3489" y="1084"/>
                    <a:pt x="3656" y="917"/>
                    <a:pt x="3656" y="727"/>
                  </a:cubicBezTo>
                  <a:lnTo>
                    <a:pt x="3656" y="357"/>
                  </a:lnTo>
                  <a:cubicBezTo>
                    <a:pt x="3656" y="155"/>
                    <a:pt x="3501" y="0"/>
                    <a:pt x="3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80"/>
            <p:cNvSpPr/>
            <p:nvPr/>
          </p:nvSpPr>
          <p:spPr>
            <a:xfrm>
              <a:off x="3271178" y="4518552"/>
              <a:ext cx="70148" cy="11394"/>
            </a:xfrm>
            <a:custGeom>
              <a:avLst/>
              <a:gdLst/>
              <a:ahLst/>
              <a:cxnLst/>
              <a:rect l="l" t="t" r="r" b="b"/>
              <a:pathLst>
                <a:path w="2204" h="358" extrusionOk="0">
                  <a:moveTo>
                    <a:pt x="180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80" y="358"/>
                  </a:cubicBezTo>
                  <a:lnTo>
                    <a:pt x="2025" y="358"/>
                  </a:lnTo>
                  <a:cubicBezTo>
                    <a:pt x="2108" y="358"/>
                    <a:pt x="2204" y="286"/>
                    <a:pt x="2204" y="179"/>
                  </a:cubicBezTo>
                  <a:cubicBezTo>
                    <a:pt x="2204" y="84"/>
                    <a:pt x="2120" y="1"/>
                    <a:pt x="2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80"/>
            <p:cNvSpPr/>
            <p:nvPr/>
          </p:nvSpPr>
          <p:spPr>
            <a:xfrm>
              <a:off x="3353038" y="4518552"/>
              <a:ext cx="34915" cy="11394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179" y="1"/>
                  </a:moveTo>
                  <a:cubicBezTo>
                    <a:pt x="84" y="1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917" y="358"/>
                  </a:lnTo>
                  <a:cubicBezTo>
                    <a:pt x="1013" y="358"/>
                    <a:pt x="1096" y="286"/>
                    <a:pt x="1096" y="179"/>
                  </a:cubicBezTo>
                  <a:cubicBezTo>
                    <a:pt x="1096" y="84"/>
                    <a:pt x="1025" y="1"/>
                    <a:pt x="9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80"/>
            <p:cNvSpPr/>
            <p:nvPr/>
          </p:nvSpPr>
          <p:spPr>
            <a:xfrm>
              <a:off x="3271178" y="4554167"/>
              <a:ext cx="23170" cy="11426"/>
            </a:xfrm>
            <a:custGeom>
              <a:avLst/>
              <a:gdLst/>
              <a:ahLst/>
              <a:cxnLst/>
              <a:rect l="l" t="t" r="r" b="b"/>
              <a:pathLst>
                <a:path w="728" h="359" extrusionOk="0">
                  <a:moveTo>
                    <a:pt x="180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80" y="358"/>
                  </a:cubicBezTo>
                  <a:lnTo>
                    <a:pt x="549" y="358"/>
                  </a:lnTo>
                  <a:cubicBezTo>
                    <a:pt x="632" y="358"/>
                    <a:pt x="727" y="287"/>
                    <a:pt x="727" y="179"/>
                  </a:cubicBezTo>
                  <a:cubicBezTo>
                    <a:pt x="727" y="72"/>
                    <a:pt x="632" y="1"/>
                    <a:pt x="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80"/>
            <p:cNvSpPr/>
            <p:nvPr/>
          </p:nvSpPr>
          <p:spPr>
            <a:xfrm>
              <a:off x="3306443" y="4554167"/>
              <a:ext cx="58372" cy="11426"/>
            </a:xfrm>
            <a:custGeom>
              <a:avLst/>
              <a:gdLst/>
              <a:ahLst/>
              <a:cxnLst/>
              <a:rect l="l" t="t" r="r" b="b"/>
              <a:pathLst>
                <a:path w="1834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4" y="358"/>
                    <a:pt x="179" y="358"/>
                  </a:cubicBezTo>
                  <a:lnTo>
                    <a:pt x="1655" y="358"/>
                  </a:lnTo>
                  <a:cubicBezTo>
                    <a:pt x="1750" y="358"/>
                    <a:pt x="1834" y="287"/>
                    <a:pt x="1834" y="179"/>
                  </a:cubicBezTo>
                  <a:cubicBezTo>
                    <a:pt x="1834" y="72"/>
                    <a:pt x="1750" y="1"/>
                    <a:pt x="16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80"/>
            <p:cNvSpPr/>
            <p:nvPr/>
          </p:nvSpPr>
          <p:spPr>
            <a:xfrm>
              <a:off x="3271178" y="4577306"/>
              <a:ext cx="23170" cy="11394"/>
            </a:xfrm>
            <a:custGeom>
              <a:avLst/>
              <a:gdLst/>
              <a:ahLst/>
              <a:cxnLst/>
              <a:rect l="l" t="t" r="r" b="b"/>
              <a:pathLst>
                <a:path w="728" h="358" extrusionOk="0">
                  <a:moveTo>
                    <a:pt x="180" y="0"/>
                  </a:moveTo>
                  <a:cubicBezTo>
                    <a:pt x="84" y="0"/>
                    <a:pt x="1" y="84"/>
                    <a:pt x="1" y="179"/>
                  </a:cubicBezTo>
                  <a:cubicBezTo>
                    <a:pt x="1" y="286"/>
                    <a:pt x="72" y="357"/>
                    <a:pt x="180" y="357"/>
                  </a:cubicBezTo>
                  <a:lnTo>
                    <a:pt x="549" y="357"/>
                  </a:lnTo>
                  <a:cubicBezTo>
                    <a:pt x="632" y="357"/>
                    <a:pt x="727" y="286"/>
                    <a:pt x="727" y="179"/>
                  </a:cubicBezTo>
                  <a:cubicBezTo>
                    <a:pt x="727" y="84"/>
                    <a:pt x="632" y="0"/>
                    <a:pt x="5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80"/>
            <p:cNvSpPr/>
            <p:nvPr/>
          </p:nvSpPr>
          <p:spPr>
            <a:xfrm>
              <a:off x="3306443" y="4577306"/>
              <a:ext cx="58372" cy="11394"/>
            </a:xfrm>
            <a:custGeom>
              <a:avLst/>
              <a:gdLst/>
              <a:ahLst/>
              <a:cxnLst/>
              <a:rect l="l" t="t" r="r" b="b"/>
              <a:pathLst>
                <a:path w="1834" h="358" extrusionOk="0">
                  <a:moveTo>
                    <a:pt x="179" y="0"/>
                  </a:moveTo>
                  <a:cubicBezTo>
                    <a:pt x="95" y="0"/>
                    <a:pt x="0" y="84"/>
                    <a:pt x="0" y="179"/>
                  </a:cubicBezTo>
                  <a:cubicBezTo>
                    <a:pt x="0" y="286"/>
                    <a:pt x="84" y="357"/>
                    <a:pt x="179" y="357"/>
                  </a:cubicBezTo>
                  <a:lnTo>
                    <a:pt x="1655" y="357"/>
                  </a:lnTo>
                  <a:cubicBezTo>
                    <a:pt x="1750" y="357"/>
                    <a:pt x="1834" y="286"/>
                    <a:pt x="1834" y="179"/>
                  </a:cubicBezTo>
                  <a:cubicBezTo>
                    <a:pt x="1822" y="84"/>
                    <a:pt x="1750" y="0"/>
                    <a:pt x="1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80"/>
            <p:cNvSpPr/>
            <p:nvPr/>
          </p:nvSpPr>
          <p:spPr>
            <a:xfrm>
              <a:off x="3265513" y="4377970"/>
              <a:ext cx="11394" cy="11394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cubicBezTo>
                    <a:pt x="262" y="358"/>
                    <a:pt x="358" y="286"/>
                    <a:pt x="358" y="179"/>
                  </a:cubicBezTo>
                  <a:cubicBezTo>
                    <a:pt x="358" y="72"/>
                    <a:pt x="262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35" name="Google Shape;12235;p80"/>
          <p:cNvGrpSpPr/>
          <p:nvPr/>
        </p:nvGrpSpPr>
        <p:grpSpPr>
          <a:xfrm>
            <a:off x="2749016" y="4116926"/>
            <a:ext cx="150831" cy="336926"/>
            <a:chOff x="2749016" y="4291176"/>
            <a:chExt cx="150831" cy="336926"/>
          </a:xfrm>
          <a:solidFill>
            <a:schemeClr val="tx1"/>
          </a:solidFill>
        </p:grpSpPr>
        <p:sp>
          <p:nvSpPr>
            <p:cNvPr id="12236" name="Google Shape;12236;p80"/>
            <p:cNvSpPr/>
            <p:nvPr/>
          </p:nvSpPr>
          <p:spPr>
            <a:xfrm>
              <a:off x="2799399" y="4307472"/>
              <a:ext cx="51942" cy="114865"/>
            </a:xfrm>
            <a:custGeom>
              <a:avLst/>
              <a:gdLst/>
              <a:ahLst/>
              <a:cxnLst/>
              <a:rect l="l" t="t" r="r" b="b"/>
              <a:pathLst>
                <a:path w="1632" h="3609" extrusionOk="0">
                  <a:moveTo>
                    <a:pt x="810" y="1"/>
                  </a:moveTo>
                  <a:cubicBezTo>
                    <a:pt x="727" y="1"/>
                    <a:pt x="667" y="72"/>
                    <a:pt x="667" y="144"/>
                  </a:cubicBezTo>
                  <a:lnTo>
                    <a:pt x="667" y="489"/>
                  </a:lnTo>
                  <a:cubicBezTo>
                    <a:pt x="298" y="525"/>
                    <a:pt x="1" y="846"/>
                    <a:pt x="1" y="1215"/>
                  </a:cubicBezTo>
                  <a:cubicBezTo>
                    <a:pt x="1" y="1620"/>
                    <a:pt x="322" y="1942"/>
                    <a:pt x="727" y="1942"/>
                  </a:cubicBezTo>
                  <a:lnTo>
                    <a:pt x="894" y="1942"/>
                  </a:lnTo>
                  <a:cubicBezTo>
                    <a:pt x="1132" y="1942"/>
                    <a:pt x="1322" y="2144"/>
                    <a:pt x="1322" y="2382"/>
                  </a:cubicBezTo>
                  <a:cubicBezTo>
                    <a:pt x="1322" y="2620"/>
                    <a:pt x="1132" y="2811"/>
                    <a:pt x="894" y="2811"/>
                  </a:cubicBezTo>
                  <a:lnTo>
                    <a:pt x="632" y="2811"/>
                  </a:lnTo>
                  <a:cubicBezTo>
                    <a:pt x="441" y="2811"/>
                    <a:pt x="298" y="2656"/>
                    <a:pt x="298" y="2466"/>
                  </a:cubicBezTo>
                  <a:cubicBezTo>
                    <a:pt x="298" y="2382"/>
                    <a:pt x="215" y="2323"/>
                    <a:pt x="144" y="2323"/>
                  </a:cubicBezTo>
                  <a:cubicBezTo>
                    <a:pt x="48" y="2323"/>
                    <a:pt x="1" y="2394"/>
                    <a:pt x="1" y="2466"/>
                  </a:cubicBezTo>
                  <a:cubicBezTo>
                    <a:pt x="1" y="2823"/>
                    <a:pt x="298" y="3120"/>
                    <a:pt x="644" y="3120"/>
                  </a:cubicBezTo>
                  <a:lnTo>
                    <a:pt x="667" y="3120"/>
                  </a:lnTo>
                  <a:lnTo>
                    <a:pt x="667" y="3466"/>
                  </a:lnTo>
                  <a:cubicBezTo>
                    <a:pt x="667" y="3549"/>
                    <a:pt x="739" y="3609"/>
                    <a:pt x="810" y="3609"/>
                  </a:cubicBezTo>
                  <a:cubicBezTo>
                    <a:pt x="906" y="3609"/>
                    <a:pt x="965" y="3537"/>
                    <a:pt x="965" y="3466"/>
                  </a:cubicBezTo>
                  <a:lnTo>
                    <a:pt x="965" y="3120"/>
                  </a:lnTo>
                  <a:cubicBezTo>
                    <a:pt x="1334" y="3097"/>
                    <a:pt x="1632" y="2763"/>
                    <a:pt x="1632" y="2394"/>
                  </a:cubicBezTo>
                  <a:cubicBezTo>
                    <a:pt x="1632" y="1989"/>
                    <a:pt x="1298" y="1668"/>
                    <a:pt x="906" y="1668"/>
                  </a:cubicBezTo>
                  <a:lnTo>
                    <a:pt x="739" y="1668"/>
                  </a:lnTo>
                  <a:cubicBezTo>
                    <a:pt x="501" y="1668"/>
                    <a:pt x="310" y="1477"/>
                    <a:pt x="310" y="1239"/>
                  </a:cubicBezTo>
                  <a:cubicBezTo>
                    <a:pt x="310" y="1001"/>
                    <a:pt x="501" y="799"/>
                    <a:pt x="739" y="799"/>
                  </a:cubicBezTo>
                  <a:lnTo>
                    <a:pt x="989" y="799"/>
                  </a:lnTo>
                  <a:cubicBezTo>
                    <a:pt x="1191" y="799"/>
                    <a:pt x="1334" y="953"/>
                    <a:pt x="1334" y="1144"/>
                  </a:cubicBezTo>
                  <a:lnTo>
                    <a:pt x="1334" y="1311"/>
                  </a:lnTo>
                  <a:cubicBezTo>
                    <a:pt x="1322" y="1382"/>
                    <a:pt x="1394" y="1453"/>
                    <a:pt x="1489" y="1453"/>
                  </a:cubicBezTo>
                  <a:cubicBezTo>
                    <a:pt x="1572" y="1453"/>
                    <a:pt x="1632" y="1382"/>
                    <a:pt x="1632" y="1311"/>
                  </a:cubicBezTo>
                  <a:lnTo>
                    <a:pt x="1632" y="1144"/>
                  </a:lnTo>
                  <a:cubicBezTo>
                    <a:pt x="1632" y="787"/>
                    <a:pt x="1334" y="489"/>
                    <a:pt x="977" y="489"/>
                  </a:cubicBezTo>
                  <a:lnTo>
                    <a:pt x="965" y="489"/>
                  </a:lnTo>
                  <a:lnTo>
                    <a:pt x="965" y="144"/>
                  </a:lnTo>
                  <a:cubicBezTo>
                    <a:pt x="965" y="60"/>
                    <a:pt x="894" y="1"/>
                    <a:pt x="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80"/>
            <p:cNvSpPr/>
            <p:nvPr/>
          </p:nvSpPr>
          <p:spPr>
            <a:xfrm>
              <a:off x="2750894" y="4291176"/>
              <a:ext cx="147075" cy="336926"/>
            </a:xfrm>
            <a:custGeom>
              <a:avLst/>
              <a:gdLst/>
              <a:ahLst/>
              <a:cxnLst/>
              <a:rect l="l" t="t" r="r" b="b"/>
              <a:pathLst>
                <a:path w="4621" h="10586" extrusionOk="0">
                  <a:moveTo>
                    <a:pt x="2310" y="299"/>
                  </a:moveTo>
                  <a:cubicBezTo>
                    <a:pt x="3406" y="299"/>
                    <a:pt x="4323" y="1192"/>
                    <a:pt x="4323" y="2311"/>
                  </a:cubicBezTo>
                  <a:cubicBezTo>
                    <a:pt x="4323" y="3418"/>
                    <a:pt x="3430" y="4323"/>
                    <a:pt x="2310" y="4323"/>
                  </a:cubicBezTo>
                  <a:cubicBezTo>
                    <a:pt x="1203" y="4311"/>
                    <a:pt x="298" y="3418"/>
                    <a:pt x="298" y="2311"/>
                  </a:cubicBezTo>
                  <a:cubicBezTo>
                    <a:pt x="298" y="1215"/>
                    <a:pt x="1191" y="299"/>
                    <a:pt x="2310" y="299"/>
                  </a:cubicBezTo>
                  <a:close/>
                  <a:moveTo>
                    <a:pt x="4299" y="7288"/>
                  </a:moveTo>
                  <a:lnTo>
                    <a:pt x="4299" y="7621"/>
                  </a:lnTo>
                  <a:lnTo>
                    <a:pt x="3620" y="7621"/>
                  </a:lnTo>
                  <a:cubicBezTo>
                    <a:pt x="3525" y="7621"/>
                    <a:pt x="3465" y="7704"/>
                    <a:pt x="3465" y="7776"/>
                  </a:cubicBezTo>
                  <a:cubicBezTo>
                    <a:pt x="3465" y="7859"/>
                    <a:pt x="3549" y="7919"/>
                    <a:pt x="3620" y="7919"/>
                  </a:cubicBezTo>
                  <a:lnTo>
                    <a:pt x="3787" y="7919"/>
                  </a:lnTo>
                  <a:lnTo>
                    <a:pt x="3727" y="8442"/>
                  </a:lnTo>
                  <a:lnTo>
                    <a:pt x="882" y="8442"/>
                  </a:lnTo>
                  <a:lnTo>
                    <a:pt x="822" y="7919"/>
                  </a:lnTo>
                  <a:lnTo>
                    <a:pt x="2894" y="7919"/>
                  </a:lnTo>
                  <a:cubicBezTo>
                    <a:pt x="2977" y="7919"/>
                    <a:pt x="3037" y="7847"/>
                    <a:pt x="3037" y="7776"/>
                  </a:cubicBezTo>
                  <a:cubicBezTo>
                    <a:pt x="3037" y="7680"/>
                    <a:pt x="2965" y="7621"/>
                    <a:pt x="2894" y="7621"/>
                  </a:cubicBezTo>
                  <a:lnTo>
                    <a:pt x="298" y="7621"/>
                  </a:lnTo>
                  <a:lnTo>
                    <a:pt x="298" y="7288"/>
                  </a:lnTo>
                  <a:close/>
                  <a:moveTo>
                    <a:pt x="3692" y="8776"/>
                  </a:moveTo>
                  <a:lnTo>
                    <a:pt x="3608" y="9455"/>
                  </a:lnTo>
                  <a:lnTo>
                    <a:pt x="1013" y="9455"/>
                  </a:lnTo>
                  <a:lnTo>
                    <a:pt x="929" y="8776"/>
                  </a:lnTo>
                  <a:close/>
                  <a:moveTo>
                    <a:pt x="3573" y="9764"/>
                  </a:moveTo>
                  <a:lnTo>
                    <a:pt x="3501" y="10288"/>
                  </a:lnTo>
                  <a:lnTo>
                    <a:pt x="1120" y="10288"/>
                  </a:lnTo>
                  <a:lnTo>
                    <a:pt x="1060" y="9764"/>
                  </a:lnTo>
                  <a:close/>
                  <a:moveTo>
                    <a:pt x="2310" y="1"/>
                  </a:moveTo>
                  <a:cubicBezTo>
                    <a:pt x="1048" y="1"/>
                    <a:pt x="1" y="1049"/>
                    <a:pt x="1" y="2311"/>
                  </a:cubicBezTo>
                  <a:cubicBezTo>
                    <a:pt x="1" y="3537"/>
                    <a:pt x="953" y="4549"/>
                    <a:pt x="2156" y="4621"/>
                  </a:cubicBezTo>
                  <a:lnTo>
                    <a:pt x="2156" y="6966"/>
                  </a:lnTo>
                  <a:lnTo>
                    <a:pt x="155" y="6966"/>
                  </a:lnTo>
                  <a:cubicBezTo>
                    <a:pt x="60" y="6966"/>
                    <a:pt x="1" y="7049"/>
                    <a:pt x="1" y="7121"/>
                  </a:cubicBezTo>
                  <a:lnTo>
                    <a:pt x="1" y="7788"/>
                  </a:lnTo>
                  <a:cubicBezTo>
                    <a:pt x="1" y="7883"/>
                    <a:pt x="72" y="7942"/>
                    <a:pt x="155" y="7942"/>
                  </a:cubicBezTo>
                  <a:lnTo>
                    <a:pt x="513" y="7942"/>
                  </a:lnTo>
                  <a:lnTo>
                    <a:pt x="822" y="10455"/>
                  </a:lnTo>
                  <a:cubicBezTo>
                    <a:pt x="834" y="10526"/>
                    <a:pt x="894" y="10586"/>
                    <a:pt x="965" y="10586"/>
                  </a:cubicBezTo>
                  <a:lnTo>
                    <a:pt x="3620" y="10586"/>
                  </a:lnTo>
                  <a:cubicBezTo>
                    <a:pt x="3692" y="10586"/>
                    <a:pt x="3763" y="10526"/>
                    <a:pt x="3763" y="10455"/>
                  </a:cubicBezTo>
                  <a:lnTo>
                    <a:pt x="4084" y="7942"/>
                  </a:lnTo>
                  <a:lnTo>
                    <a:pt x="4442" y="7942"/>
                  </a:lnTo>
                  <a:cubicBezTo>
                    <a:pt x="4525" y="7942"/>
                    <a:pt x="4585" y="7859"/>
                    <a:pt x="4585" y="7788"/>
                  </a:cubicBezTo>
                  <a:lnTo>
                    <a:pt x="4585" y="7121"/>
                  </a:lnTo>
                  <a:cubicBezTo>
                    <a:pt x="4620" y="7026"/>
                    <a:pt x="4549" y="6966"/>
                    <a:pt x="4465" y="6966"/>
                  </a:cubicBezTo>
                  <a:lnTo>
                    <a:pt x="2453" y="6966"/>
                  </a:lnTo>
                  <a:lnTo>
                    <a:pt x="2453" y="4621"/>
                  </a:lnTo>
                  <a:cubicBezTo>
                    <a:pt x="3668" y="4549"/>
                    <a:pt x="4620" y="3537"/>
                    <a:pt x="4620" y="2311"/>
                  </a:cubicBezTo>
                  <a:cubicBezTo>
                    <a:pt x="4620" y="1037"/>
                    <a:pt x="3573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80"/>
            <p:cNvSpPr/>
            <p:nvPr/>
          </p:nvSpPr>
          <p:spPr>
            <a:xfrm>
              <a:off x="2749016" y="4443917"/>
              <a:ext cx="69734" cy="52706"/>
            </a:xfrm>
            <a:custGeom>
              <a:avLst/>
              <a:gdLst/>
              <a:ahLst/>
              <a:cxnLst/>
              <a:rect l="l" t="t" r="r" b="b"/>
              <a:pathLst>
                <a:path w="2191" h="1656" extrusionOk="0">
                  <a:moveTo>
                    <a:pt x="1107" y="310"/>
                  </a:moveTo>
                  <a:cubicBezTo>
                    <a:pt x="1381" y="310"/>
                    <a:pt x="1643" y="441"/>
                    <a:pt x="1786" y="667"/>
                  </a:cubicBezTo>
                  <a:lnTo>
                    <a:pt x="417" y="667"/>
                  </a:lnTo>
                  <a:cubicBezTo>
                    <a:pt x="572" y="441"/>
                    <a:pt x="822" y="310"/>
                    <a:pt x="1107" y="310"/>
                  </a:cubicBezTo>
                  <a:close/>
                  <a:moveTo>
                    <a:pt x="1786" y="976"/>
                  </a:moveTo>
                  <a:cubicBezTo>
                    <a:pt x="1619" y="1203"/>
                    <a:pt x="1369" y="1334"/>
                    <a:pt x="1107" y="1334"/>
                  </a:cubicBezTo>
                  <a:cubicBezTo>
                    <a:pt x="822" y="1334"/>
                    <a:pt x="572" y="1203"/>
                    <a:pt x="417" y="976"/>
                  </a:cubicBezTo>
                  <a:close/>
                  <a:moveTo>
                    <a:pt x="1107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107" y="1655"/>
                  </a:cubicBezTo>
                  <a:cubicBezTo>
                    <a:pt x="1596" y="1655"/>
                    <a:pt x="2024" y="1334"/>
                    <a:pt x="2191" y="881"/>
                  </a:cubicBezTo>
                  <a:lnTo>
                    <a:pt x="2191" y="846"/>
                  </a:lnTo>
                  <a:lnTo>
                    <a:pt x="2191" y="822"/>
                  </a:lnTo>
                  <a:lnTo>
                    <a:pt x="2191" y="798"/>
                  </a:lnTo>
                  <a:lnTo>
                    <a:pt x="2191" y="774"/>
                  </a:lnTo>
                  <a:cubicBezTo>
                    <a:pt x="2024" y="310"/>
                    <a:pt x="1596" y="0"/>
                    <a:pt x="11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80"/>
            <p:cNvSpPr/>
            <p:nvPr/>
          </p:nvSpPr>
          <p:spPr>
            <a:xfrm>
              <a:off x="2829731" y="4443917"/>
              <a:ext cx="70116" cy="52706"/>
            </a:xfrm>
            <a:custGeom>
              <a:avLst/>
              <a:gdLst/>
              <a:ahLst/>
              <a:cxnLst/>
              <a:rect l="l" t="t" r="r" b="b"/>
              <a:pathLst>
                <a:path w="2203" h="1656" extrusionOk="0">
                  <a:moveTo>
                    <a:pt x="1096" y="310"/>
                  </a:moveTo>
                  <a:cubicBezTo>
                    <a:pt x="1381" y="310"/>
                    <a:pt x="1631" y="441"/>
                    <a:pt x="1786" y="667"/>
                  </a:cubicBezTo>
                  <a:lnTo>
                    <a:pt x="417" y="667"/>
                  </a:lnTo>
                  <a:cubicBezTo>
                    <a:pt x="560" y="441"/>
                    <a:pt x="810" y="310"/>
                    <a:pt x="1096" y="310"/>
                  </a:cubicBezTo>
                  <a:close/>
                  <a:moveTo>
                    <a:pt x="1786" y="976"/>
                  </a:moveTo>
                  <a:cubicBezTo>
                    <a:pt x="1631" y="1203"/>
                    <a:pt x="1381" y="1334"/>
                    <a:pt x="1096" y="1334"/>
                  </a:cubicBezTo>
                  <a:cubicBezTo>
                    <a:pt x="810" y="1334"/>
                    <a:pt x="560" y="1203"/>
                    <a:pt x="417" y="976"/>
                  </a:cubicBezTo>
                  <a:close/>
                  <a:moveTo>
                    <a:pt x="1096" y="0"/>
                  </a:moveTo>
                  <a:cubicBezTo>
                    <a:pt x="607" y="0"/>
                    <a:pt x="179" y="310"/>
                    <a:pt x="12" y="774"/>
                  </a:cubicBezTo>
                  <a:cubicBezTo>
                    <a:pt x="0" y="798"/>
                    <a:pt x="0" y="846"/>
                    <a:pt x="12" y="881"/>
                  </a:cubicBezTo>
                  <a:cubicBezTo>
                    <a:pt x="179" y="1334"/>
                    <a:pt x="607" y="1655"/>
                    <a:pt x="1096" y="1655"/>
                  </a:cubicBezTo>
                  <a:cubicBezTo>
                    <a:pt x="1584" y="1655"/>
                    <a:pt x="2024" y="1334"/>
                    <a:pt x="2179" y="881"/>
                  </a:cubicBezTo>
                  <a:cubicBezTo>
                    <a:pt x="2203" y="846"/>
                    <a:pt x="2203" y="822"/>
                    <a:pt x="2179" y="774"/>
                  </a:cubicBezTo>
                  <a:cubicBezTo>
                    <a:pt x="2024" y="310"/>
                    <a:pt x="1584" y="0"/>
                    <a:pt x="1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40" name="Google Shape;12240;p80"/>
          <p:cNvGrpSpPr/>
          <p:nvPr/>
        </p:nvGrpSpPr>
        <p:grpSpPr>
          <a:xfrm>
            <a:off x="7127716" y="4105182"/>
            <a:ext cx="248254" cy="361942"/>
            <a:chOff x="7127716" y="4279432"/>
            <a:chExt cx="248254" cy="361942"/>
          </a:xfrm>
          <a:solidFill>
            <a:schemeClr val="tx1"/>
          </a:solidFill>
        </p:grpSpPr>
        <p:sp>
          <p:nvSpPr>
            <p:cNvPr id="12241" name="Google Shape;12241;p80"/>
            <p:cNvSpPr/>
            <p:nvPr/>
          </p:nvSpPr>
          <p:spPr>
            <a:xfrm>
              <a:off x="7167500" y="4279432"/>
              <a:ext cx="169068" cy="226644"/>
            </a:xfrm>
            <a:custGeom>
              <a:avLst/>
              <a:gdLst/>
              <a:ahLst/>
              <a:cxnLst/>
              <a:rect l="l" t="t" r="r" b="b"/>
              <a:pathLst>
                <a:path w="5312" h="7121" extrusionOk="0">
                  <a:moveTo>
                    <a:pt x="4085" y="310"/>
                  </a:moveTo>
                  <a:lnTo>
                    <a:pt x="4085" y="1715"/>
                  </a:lnTo>
                  <a:cubicBezTo>
                    <a:pt x="4085" y="1834"/>
                    <a:pt x="4049" y="1930"/>
                    <a:pt x="4001" y="2037"/>
                  </a:cubicBezTo>
                  <a:lnTo>
                    <a:pt x="3918" y="2204"/>
                  </a:lnTo>
                  <a:cubicBezTo>
                    <a:pt x="3906" y="2239"/>
                    <a:pt x="3906" y="2251"/>
                    <a:pt x="3906" y="2275"/>
                  </a:cubicBezTo>
                  <a:lnTo>
                    <a:pt x="3906" y="2632"/>
                  </a:lnTo>
                  <a:cubicBezTo>
                    <a:pt x="3906" y="2989"/>
                    <a:pt x="3763" y="3311"/>
                    <a:pt x="3501" y="3561"/>
                  </a:cubicBezTo>
                  <a:cubicBezTo>
                    <a:pt x="3283" y="3801"/>
                    <a:pt x="2975" y="3921"/>
                    <a:pt x="2650" y="3921"/>
                  </a:cubicBezTo>
                  <a:cubicBezTo>
                    <a:pt x="2620" y="3921"/>
                    <a:pt x="2591" y="3920"/>
                    <a:pt x="2561" y="3918"/>
                  </a:cubicBezTo>
                  <a:cubicBezTo>
                    <a:pt x="1906" y="3870"/>
                    <a:pt x="1382" y="3311"/>
                    <a:pt x="1382" y="2608"/>
                  </a:cubicBezTo>
                  <a:lnTo>
                    <a:pt x="1382" y="2299"/>
                  </a:lnTo>
                  <a:cubicBezTo>
                    <a:pt x="1382" y="2263"/>
                    <a:pt x="1382" y="2251"/>
                    <a:pt x="1370" y="2215"/>
                  </a:cubicBezTo>
                  <a:lnTo>
                    <a:pt x="1287" y="2061"/>
                  </a:lnTo>
                  <a:cubicBezTo>
                    <a:pt x="1239" y="1953"/>
                    <a:pt x="1204" y="1846"/>
                    <a:pt x="1204" y="1727"/>
                  </a:cubicBezTo>
                  <a:lnTo>
                    <a:pt x="1204" y="1227"/>
                  </a:lnTo>
                  <a:cubicBezTo>
                    <a:pt x="1204" y="727"/>
                    <a:pt x="1608" y="310"/>
                    <a:pt x="2120" y="310"/>
                  </a:cubicBezTo>
                  <a:close/>
                  <a:moveTo>
                    <a:pt x="3204" y="4168"/>
                  </a:moveTo>
                  <a:lnTo>
                    <a:pt x="3204" y="4359"/>
                  </a:lnTo>
                  <a:cubicBezTo>
                    <a:pt x="3204" y="4418"/>
                    <a:pt x="3216" y="4466"/>
                    <a:pt x="3228" y="4525"/>
                  </a:cubicBezTo>
                  <a:lnTo>
                    <a:pt x="2656" y="4942"/>
                  </a:lnTo>
                  <a:lnTo>
                    <a:pt x="2073" y="4525"/>
                  </a:lnTo>
                  <a:cubicBezTo>
                    <a:pt x="2085" y="4478"/>
                    <a:pt x="2096" y="4418"/>
                    <a:pt x="2096" y="4359"/>
                  </a:cubicBezTo>
                  <a:lnTo>
                    <a:pt x="2096" y="4168"/>
                  </a:lnTo>
                  <a:cubicBezTo>
                    <a:pt x="2239" y="4216"/>
                    <a:pt x="2382" y="4263"/>
                    <a:pt x="2549" y="4263"/>
                  </a:cubicBezTo>
                  <a:lnTo>
                    <a:pt x="2656" y="4263"/>
                  </a:lnTo>
                  <a:cubicBezTo>
                    <a:pt x="2847" y="4263"/>
                    <a:pt x="3025" y="4228"/>
                    <a:pt x="3204" y="4168"/>
                  </a:cubicBezTo>
                  <a:close/>
                  <a:moveTo>
                    <a:pt x="2132" y="1"/>
                  </a:moveTo>
                  <a:cubicBezTo>
                    <a:pt x="1442" y="1"/>
                    <a:pt x="894" y="549"/>
                    <a:pt x="894" y="1239"/>
                  </a:cubicBezTo>
                  <a:lnTo>
                    <a:pt x="894" y="1739"/>
                  </a:lnTo>
                  <a:cubicBezTo>
                    <a:pt x="894" y="1906"/>
                    <a:pt x="942" y="2073"/>
                    <a:pt x="1001" y="2215"/>
                  </a:cubicBezTo>
                  <a:lnTo>
                    <a:pt x="1061" y="2346"/>
                  </a:lnTo>
                  <a:lnTo>
                    <a:pt x="1061" y="2620"/>
                  </a:lnTo>
                  <a:cubicBezTo>
                    <a:pt x="1061" y="3180"/>
                    <a:pt x="1346" y="3692"/>
                    <a:pt x="1775" y="3989"/>
                  </a:cubicBezTo>
                  <a:lnTo>
                    <a:pt x="1775" y="4359"/>
                  </a:lnTo>
                  <a:cubicBezTo>
                    <a:pt x="1775" y="4454"/>
                    <a:pt x="1715" y="4525"/>
                    <a:pt x="1644" y="4537"/>
                  </a:cubicBezTo>
                  <a:lnTo>
                    <a:pt x="632" y="4859"/>
                  </a:lnTo>
                  <a:cubicBezTo>
                    <a:pt x="251" y="4966"/>
                    <a:pt x="1" y="5299"/>
                    <a:pt x="1" y="5704"/>
                  </a:cubicBezTo>
                  <a:lnTo>
                    <a:pt x="1" y="6954"/>
                  </a:lnTo>
                  <a:cubicBezTo>
                    <a:pt x="1" y="7037"/>
                    <a:pt x="72" y="7121"/>
                    <a:pt x="168" y="7121"/>
                  </a:cubicBezTo>
                  <a:cubicBezTo>
                    <a:pt x="251" y="7121"/>
                    <a:pt x="334" y="7037"/>
                    <a:pt x="334" y="6954"/>
                  </a:cubicBezTo>
                  <a:lnTo>
                    <a:pt x="334" y="5704"/>
                  </a:lnTo>
                  <a:cubicBezTo>
                    <a:pt x="334" y="5466"/>
                    <a:pt x="477" y="5252"/>
                    <a:pt x="715" y="5180"/>
                  </a:cubicBezTo>
                  <a:lnTo>
                    <a:pt x="1727" y="4871"/>
                  </a:lnTo>
                  <a:cubicBezTo>
                    <a:pt x="1787" y="4859"/>
                    <a:pt x="1835" y="4823"/>
                    <a:pt x="1882" y="4799"/>
                  </a:cubicBezTo>
                  <a:lnTo>
                    <a:pt x="2442" y="5204"/>
                  </a:lnTo>
                  <a:cubicBezTo>
                    <a:pt x="2501" y="5252"/>
                    <a:pt x="2573" y="5287"/>
                    <a:pt x="2656" y="5287"/>
                  </a:cubicBezTo>
                  <a:cubicBezTo>
                    <a:pt x="2728" y="5287"/>
                    <a:pt x="2799" y="5252"/>
                    <a:pt x="2858" y="5204"/>
                  </a:cubicBezTo>
                  <a:lnTo>
                    <a:pt x="3430" y="4799"/>
                  </a:lnTo>
                  <a:cubicBezTo>
                    <a:pt x="3466" y="4823"/>
                    <a:pt x="3513" y="4859"/>
                    <a:pt x="3573" y="4871"/>
                  </a:cubicBezTo>
                  <a:lnTo>
                    <a:pt x="4585" y="5180"/>
                  </a:lnTo>
                  <a:cubicBezTo>
                    <a:pt x="4823" y="5252"/>
                    <a:pt x="4978" y="5466"/>
                    <a:pt x="4978" y="5704"/>
                  </a:cubicBezTo>
                  <a:lnTo>
                    <a:pt x="4978" y="6954"/>
                  </a:lnTo>
                  <a:cubicBezTo>
                    <a:pt x="4978" y="7037"/>
                    <a:pt x="5049" y="7121"/>
                    <a:pt x="5133" y="7121"/>
                  </a:cubicBezTo>
                  <a:cubicBezTo>
                    <a:pt x="5228" y="7121"/>
                    <a:pt x="5299" y="7037"/>
                    <a:pt x="5299" y="6954"/>
                  </a:cubicBezTo>
                  <a:lnTo>
                    <a:pt x="5299" y="5704"/>
                  </a:lnTo>
                  <a:cubicBezTo>
                    <a:pt x="5311" y="5299"/>
                    <a:pt x="5061" y="4954"/>
                    <a:pt x="4692" y="4835"/>
                  </a:cubicBezTo>
                  <a:lnTo>
                    <a:pt x="3680" y="4525"/>
                  </a:lnTo>
                  <a:cubicBezTo>
                    <a:pt x="3609" y="4501"/>
                    <a:pt x="3549" y="4418"/>
                    <a:pt x="3549" y="4347"/>
                  </a:cubicBezTo>
                  <a:lnTo>
                    <a:pt x="3549" y="3978"/>
                  </a:lnTo>
                  <a:cubicBezTo>
                    <a:pt x="3620" y="3930"/>
                    <a:pt x="3692" y="3870"/>
                    <a:pt x="3751" y="3811"/>
                  </a:cubicBezTo>
                  <a:cubicBezTo>
                    <a:pt x="4061" y="3513"/>
                    <a:pt x="4263" y="3085"/>
                    <a:pt x="4263" y="2656"/>
                  </a:cubicBezTo>
                  <a:lnTo>
                    <a:pt x="4263" y="2334"/>
                  </a:lnTo>
                  <a:lnTo>
                    <a:pt x="4323" y="2204"/>
                  </a:lnTo>
                  <a:cubicBezTo>
                    <a:pt x="4394" y="2061"/>
                    <a:pt x="4418" y="1894"/>
                    <a:pt x="4418" y="1727"/>
                  </a:cubicBezTo>
                  <a:lnTo>
                    <a:pt x="4418" y="168"/>
                  </a:lnTo>
                  <a:cubicBezTo>
                    <a:pt x="4418" y="72"/>
                    <a:pt x="4347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80"/>
            <p:cNvSpPr/>
            <p:nvPr/>
          </p:nvSpPr>
          <p:spPr>
            <a:xfrm>
              <a:off x="7246719" y="4455279"/>
              <a:ext cx="10248" cy="50033"/>
            </a:xfrm>
            <a:custGeom>
              <a:avLst/>
              <a:gdLst/>
              <a:ahLst/>
              <a:cxnLst/>
              <a:rect l="l" t="t" r="r" b="b"/>
              <a:pathLst>
                <a:path w="322" h="157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417"/>
                  </a:lnTo>
                  <a:cubicBezTo>
                    <a:pt x="0" y="1501"/>
                    <a:pt x="72" y="1572"/>
                    <a:pt x="167" y="1572"/>
                  </a:cubicBezTo>
                  <a:cubicBezTo>
                    <a:pt x="250" y="1572"/>
                    <a:pt x="322" y="1501"/>
                    <a:pt x="322" y="1417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80"/>
            <p:cNvSpPr/>
            <p:nvPr/>
          </p:nvSpPr>
          <p:spPr>
            <a:xfrm>
              <a:off x="7195572" y="4466642"/>
              <a:ext cx="11012" cy="38670"/>
            </a:xfrm>
            <a:custGeom>
              <a:avLst/>
              <a:gdLst/>
              <a:ahLst/>
              <a:cxnLst/>
              <a:rect l="l" t="t" r="r" b="b"/>
              <a:pathLst>
                <a:path w="346" h="1215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1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45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80"/>
            <p:cNvSpPr/>
            <p:nvPr/>
          </p:nvSpPr>
          <p:spPr>
            <a:xfrm>
              <a:off x="7297866" y="4466642"/>
              <a:ext cx="10280" cy="38670"/>
            </a:xfrm>
            <a:custGeom>
              <a:avLst/>
              <a:gdLst/>
              <a:ahLst/>
              <a:cxnLst/>
              <a:rect l="l" t="t" r="r" b="b"/>
              <a:pathLst>
                <a:path w="323" h="1215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60"/>
                  </a:lnTo>
                  <a:cubicBezTo>
                    <a:pt x="1" y="1144"/>
                    <a:pt x="72" y="1215"/>
                    <a:pt x="167" y="1215"/>
                  </a:cubicBezTo>
                  <a:cubicBezTo>
                    <a:pt x="251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80"/>
            <p:cNvSpPr/>
            <p:nvPr/>
          </p:nvSpPr>
          <p:spPr>
            <a:xfrm>
              <a:off x="72353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4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24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24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80"/>
            <p:cNvSpPr/>
            <p:nvPr/>
          </p:nvSpPr>
          <p:spPr>
            <a:xfrm>
              <a:off x="7127716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8" y="715"/>
                    <a:pt x="334" y="620"/>
                    <a:pt x="334" y="512"/>
                  </a:cubicBezTo>
                  <a:cubicBezTo>
                    <a:pt x="334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9" y="798"/>
                    <a:pt x="1049" y="512"/>
                  </a:cubicBezTo>
                  <a:cubicBezTo>
                    <a:pt x="1049" y="239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80"/>
            <p:cNvSpPr/>
            <p:nvPr/>
          </p:nvSpPr>
          <p:spPr>
            <a:xfrm>
              <a:off x="7342965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27" y="0"/>
                    <a:pt x="1" y="239"/>
                    <a:pt x="1" y="512"/>
                  </a:cubicBezTo>
                  <a:cubicBezTo>
                    <a:pt x="1" y="798"/>
                    <a:pt x="227" y="1036"/>
                    <a:pt x="513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810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80"/>
            <p:cNvSpPr/>
            <p:nvPr/>
          </p:nvSpPr>
          <p:spPr>
            <a:xfrm>
              <a:off x="7159194" y="4517788"/>
              <a:ext cx="186064" cy="84916"/>
            </a:xfrm>
            <a:custGeom>
              <a:avLst/>
              <a:gdLst/>
              <a:ahLst/>
              <a:cxnLst/>
              <a:rect l="l" t="t" r="r" b="b"/>
              <a:pathLst>
                <a:path w="5846" h="2668" extrusionOk="0">
                  <a:moveTo>
                    <a:pt x="2929" y="1"/>
                  </a:moveTo>
                  <a:cubicBezTo>
                    <a:pt x="2834" y="1"/>
                    <a:pt x="2762" y="72"/>
                    <a:pt x="2762" y="168"/>
                  </a:cubicBezTo>
                  <a:lnTo>
                    <a:pt x="2762" y="715"/>
                  </a:lnTo>
                  <a:lnTo>
                    <a:pt x="1607" y="715"/>
                  </a:lnTo>
                  <a:cubicBezTo>
                    <a:pt x="1381" y="715"/>
                    <a:pt x="1167" y="822"/>
                    <a:pt x="1036" y="1013"/>
                  </a:cubicBezTo>
                  <a:lnTo>
                    <a:pt x="60" y="2394"/>
                  </a:lnTo>
                  <a:cubicBezTo>
                    <a:pt x="0" y="2465"/>
                    <a:pt x="24" y="2573"/>
                    <a:pt x="95" y="2632"/>
                  </a:cubicBezTo>
                  <a:cubicBezTo>
                    <a:pt x="127" y="2655"/>
                    <a:pt x="160" y="2665"/>
                    <a:pt x="192" y="2665"/>
                  </a:cubicBezTo>
                  <a:cubicBezTo>
                    <a:pt x="245" y="2665"/>
                    <a:pt x="296" y="2636"/>
                    <a:pt x="333" y="2585"/>
                  </a:cubicBezTo>
                  <a:lnTo>
                    <a:pt x="1322" y="1203"/>
                  </a:lnTo>
                  <a:cubicBezTo>
                    <a:pt x="1393" y="1120"/>
                    <a:pt x="1500" y="1061"/>
                    <a:pt x="1619" y="1061"/>
                  </a:cubicBezTo>
                  <a:lnTo>
                    <a:pt x="2774" y="1061"/>
                  </a:lnTo>
                  <a:lnTo>
                    <a:pt x="2774" y="2311"/>
                  </a:lnTo>
                  <a:cubicBezTo>
                    <a:pt x="2774" y="2394"/>
                    <a:pt x="2858" y="2465"/>
                    <a:pt x="2941" y="2465"/>
                  </a:cubicBezTo>
                  <a:cubicBezTo>
                    <a:pt x="3036" y="2465"/>
                    <a:pt x="3108" y="2394"/>
                    <a:pt x="3108" y="2311"/>
                  </a:cubicBezTo>
                  <a:lnTo>
                    <a:pt x="3108" y="1061"/>
                  </a:lnTo>
                  <a:lnTo>
                    <a:pt x="4262" y="1061"/>
                  </a:lnTo>
                  <a:cubicBezTo>
                    <a:pt x="4382" y="1061"/>
                    <a:pt x="4489" y="1120"/>
                    <a:pt x="4560" y="1203"/>
                  </a:cubicBezTo>
                  <a:lnTo>
                    <a:pt x="5548" y="2585"/>
                  </a:lnTo>
                  <a:cubicBezTo>
                    <a:pt x="5572" y="2632"/>
                    <a:pt x="5632" y="2668"/>
                    <a:pt x="5679" y="2668"/>
                  </a:cubicBezTo>
                  <a:cubicBezTo>
                    <a:pt x="5715" y="2668"/>
                    <a:pt x="5751" y="2644"/>
                    <a:pt x="5775" y="2632"/>
                  </a:cubicBezTo>
                  <a:cubicBezTo>
                    <a:pt x="5834" y="2561"/>
                    <a:pt x="5846" y="2454"/>
                    <a:pt x="5798" y="2382"/>
                  </a:cubicBezTo>
                  <a:lnTo>
                    <a:pt x="4822" y="1001"/>
                  </a:lnTo>
                  <a:cubicBezTo>
                    <a:pt x="4679" y="822"/>
                    <a:pt x="4477" y="703"/>
                    <a:pt x="4251" y="703"/>
                  </a:cubicBezTo>
                  <a:lnTo>
                    <a:pt x="3096" y="703"/>
                  </a:lnTo>
                  <a:lnTo>
                    <a:pt x="3096" y="168"/>
                  </a:lnTo>
                  <a:cubicBezTo>
                    <a:pt x="3096" y="72"/>
                    <a:pt x="3012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80"/>
            <p:cNvSpPr/>
            <p:nvPr/>
          </p:nvSpPr>
          <p:spPr>
            <a:xfrm>
              <a:off x="7217915" y="4321126"/>
              <a:ext cx="68238" cy="25812"/>
            </a:xfrm>
            <a:custGeom>
              <a:avLst/>
              <a:gdLst/>
              <a:ahLst/>
              <a:cxnLst/>
              <a:rect l="l" t="t" r="r" b="b"/>
              <a:pathLst>
                <a:path w="2144" h="811" extrusionOk="0">
                  <a:moveTo>
                    <a:pt x="933" y="1"/>
                  </a:moveTo>
                  <a:cubicBezTo>
                    <a:pt x="491" y="1"/>
                    <a:pt x="139" y="113"/>
                    <a:pt x="120" y="120"/>
                  </a:cubicBezTo>
                  <a:cubicBezTo>
                    <a:pt x="36" y="155"/>
                    <a:pt x="1" y="215"/>
                    <a:pt x="1" y="286"/>
                  </a:cubicBezTo>
                  <a:lnTo>
                    <a:pt x="1" y="643"/>
                  </a:lnTo>
                  <a:cubicBezTo>
                    <a:pt x="1" y="727"/>
                    <a:pt x="72" y="810"/>
                    <a:pt x="155" y="810"/>
                  </a:cubicBezTo>
                  <a:cubicBezTo>
                    <a:pt x="251" y="810"/>
                    <a:pt x="322" y="727"/>
                    <a:pt x="322" y="643"/>
                  </a:cubicBezTo>
                  <a:lnTo>
                    <a:pt x="322" y="417"/>
                  </a:lnTo>
                  <a:cubicBezTo>
                    <a:pt x="455" y="384"/>
                    <a:pt x="683" y="341"/>
                    <a:pt x="940" y="341"/>
                  </a:cubicBezTo>
                  <a:cubicBezTo>
                    <a:pt x="1236" y="341"/>
                    <a:pt x="1572" y="398"/>
                    <a:pt x="1846" y="596"/>
                  </a:cubicBezTo>
                  <a:cubicBezTo>
                    <a:pt x="1877" y="622"/>
                    <a:pt x="1914" y="634"/>
                    <a:pt x="1951" y="634"/>
                  </a:cubicBezTo>
                  <a:cubicBezTo>
                    <a:pt x="1999" y="634"/>
                    <a:pt x="2045" y="613"/>
                    <a:pt x="2072" y="572"/>
                  </a:cubicBezTo>
                  <a:cubicBezTo>
                    <a:pt x="2144" y="489"/>
                    <a:pt x="2120" y="393"/>
                    <a:pt x="2048" y="334"/>
                  </a:cubicBezTo>
                  <a:cubicBezTo>
                    <a:pt x="1703" y="74"/>
                    <a:pt x="1289" y="1"/>
                    <a:pt x="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0" name="Google Shape;12250;p80"/>
          <p:cNvGrpSpPr/>
          <p:nvPr/>
        </p:nvGrpSpPr>
        <p:grpSpPr>
          <a:xfrm>
            <a:off x="7565408" y="4105182"/>
            <a:ext cx="248255" cy="361942"/>
            <a:chOff x="7565408" y="4279432"/>
            <a:chExt cx="248255" cy="361942"/>
          </a:xfrm>
          <a:solidFill>
            <a:schemeClr val="tx1"/>
          </a:solidFill>
        </p:grpSpPr>
        <p:sp>
          <p:nvSpPr>
            <p:cNvPr id="12251" name="Google Shape;12251;p80"/>
            <p:cNvSpPr/>
            <p:nvPr/>
          </p:nvSpPr>
          <p:spPr>
            <a:xfrm>
              <a:off x="7610126" y="4279432"/>
              <a:ext cx="158055" cy="236892"/>
            </a:xfrm>
            <a:custGeom>
              <a:avLst/>
              <a:gdLst/>
              <a:ahLst/>
              <a:cxnLst/>
              <a:rect l="l" t="t" r="r" b="b"/>
              <a:pathLst>
                <a:path w="4966" h="7443" extrusionOk="0">
                  <a:moveTo>
                    <a:pt x="2501" y="346"/>
                  </a:moveTo>
                  <a:cubicBezTo>
                    <a:pt x="2882" y="346"/>
                    <a:pt x="3191" y="572"/>
                    <a:pt x="3227" y="870"/>
                  </a:cubicBezTo>
                  <a:cubicBezTo>
                    <a:pt x="3001" y="775"/>
                    <a:pt x="2763" y="727"/>
                    <a:pt x="2501" y="727"/>
                  </a:cubicBezTo>
                  <a:cubicBezTo>
                    <a:pt x="2239" y="727"/>
                    <a:pt x="1989" y="775"/>
                    <a:pt x="1763" y="870"/>
                  </a:cubicBezTo>
                  <a:cubicBezTo>
                    <a:pt x="1798" y="572"/>
                    <a:pt x="2108" y="346"/>
                    <a:pt x="2501" y="346"/>
                  </a:cubicBezTo>
                  <a:close/>
                  <a:moveTo>
                    <a:pt x="2501" y="1061"/>
                  </a:moveTo>
                  <a:cubicBezTo>
                    <a:pt x="3394" y="1061"/>
                    <a:pt x="4108" y="1787"/>
                    <a:pt x="4108" y="2668"/>
                  </a:cubicBezTo>
                  <a:cubicBezTo>
                    <a:pt x="4108" y="2799"/>
                    <a:pt x="4084" y="2918"/>
                    <a:pt x="4061" y="3049"/>
                  </a:cubicBezTo>
                  <a:cubicBezTo>
                    <a:pt x="4025" y="2918"/>
                    <a:pt x="3953" y="2799"/>
                    <a:pt x="3846" y="2715"/>
                  </a:cubicBezTo>
                  <a:cubicBezTo>
                    <a:pt x="3191" y="2132"/>
                    <a:pt x="2036" y="1977"/>
                    <a:pt x="1989" y="1977"/>
                  </a:cubicBezTo>
                  <a:cubicBezTo>
                    <a:pt x="1983" y="1976"/>
                    <a:pt x="1977" y="1976"/>
                    <a:pt x="1970" y="1976"/>
                  </a:cubicBezTo>
                  <a:cubicBezTo>
                    <a:pt x="1892" y="1976"/>
                    <a:pt x="1810" y="2044"/>
                    <a:pt x="1810" y="2132"/>
                  </a:cubicBezTo>
                  <a:cubicBezTo>
                    <a:pt x="1798" y="2215"/>
                    <a:pt x="1870" y="2311"/>
                    <a:pt x="1953" y="2311"/>
                  </a:cubicBezTo>
                  <a:cubicBezTo>
                    <a:pt x="1977" y="2311"/>
                    <a:pt x="3072" y="2454"/>
                    <a:pt x="3644" y="2966"/>
                  </a:cubicBezTo>
                  <a:cubicBezTo>
                    <a:pt x="3715" y="3037"/>
                    <a:pt x="3763" y="3144"/>
                    <a:pt x="3763" y="3251"/>
                  </a:cubicBezTo>
                  <a:lnTo>
                    <a:pt x="3763" y="3394"/>
                  </a:lnTo>
                  <a:cubicBezTo>
                    <a:pt x="3751" y="4061"/>
                    <a:pt x="3179" y="4632"/>
                    <a:pt x="2501" y="4632"/>
                  </a:cubicBezTo>
                  <a:cubicBezTo>
                    <a:pt x="1798" y="4632"/>
                    <a:pt x="1251" y="4061"/>
                    <a:pt x="1251" y="3382"/>
                  </a:cubicBezTo>
                  <a:cubicBezTo>
                    <a:pt x="1251" y="3335"/>
                    <a:pt x="1274" y="3275"/>
                    <a:pt x="1310" y="3251"/>
                  </a:cubicBezTo>
                  <a:cubicBezTo>
                    <a:pt x="1441" y="3144"/>
                    <a:pt x="1632" y="2977"/>
                    <a:pt x="1751" y="2739"/>
                  </a:cubicBezTo>
                  <a:cubicBezTo>
                    <a:pt x="1798" y="2656"/>
                    <a:pt x="1763" y="2561"/>
                    <a:pt x="1679" y="2513"/>
                  </a:cubicBezTo>
                  <a:cubicBezTo>
                    <a:pt x="1651" y="2503"/>
                    <a:pt x="1625" y="2497"/>
                    <a:pt x="1600" y="2497"/>
                  </a:cubicBezTo>
                  <a:cubicBezTo>
                    <a:pt x="1538" y="2497"/>
                    <a:pt x="1487" y="2529"/>
                    <a:pt x="1453" y="2596"/>
                  </a:cubicBezTo>
                  <a:cubicBezTo>
                    <a:pt x="1370" y="2775"/>
                    <a:pt x="1215" y="2906"/>
                    <a:pt x="1108" y="2977"/>
                  </a:cubicBezTo>
                  <a:cubicBezTo>
                    <a:pt x="1048" y="3025"/>
                    <a:pt x="989" y="3085"/>
                    <a:pt x="965" y="3156"/>
                  </a:cubicBezTo>
                  <a:cubicBezTo>
                    <a:pt x="917" y="2989"/>
                    <a:pt x="893" y="2835"/>
                    <a:pt x="893" y="2668"/>
                  </a:cubicBezTo>
                  <a:cubicBezTo>
                    <a:pt x="893" y="1775"/>
                    <a:pt x="1620" y="1061"/>
                    <a:pt x="2501" y="1061"/>
                  </a:cubicBezTo>
                  <a:close/>
                  <a:moveTo>
                    <a:pt x="3048" y="4871"/>
                  </a:moveTo>
                  <a:lnTo>
                    <a:pt x="3048" y="5109"/>
                  </a:lnTo>
                  <a:cubicBezTo>
                    <a:pt x="3048" y="5156"/>
                    <a:pt x="3048" y="5192"/>
                    <a:pt x="3060" y="5240"/>
                  </a:cubicBezTo>
                  <a:lnTo>
                    <a:pt x="2501" y="5656"/>
                  </a:lnTo>
                  <a:lnTo>
                    <a:pt x="1929" y="5240"/>
                  </a:lnTo>
                  <a:cubicBezTo>
                    <a:pt x="1941" y="5192"/>
                    <a:pt x="1941" y="5156"/>
                    <a:pt x="1941" y="5109"/>
                  </a:cubicBezTo>
                  <a:lnTo>
                    <a:pt x="1941" y="4871"/>
                  </a:lnTo>
                  <a:cubicBezTo>
                    <a:pt x="2108" y="4930"/>
                    <a:pt x="2298" y="4954"/>
                    <a:pt x="2501" y="4954"/>
                  </a:cubicBezTo>
                  <a:cubicBezTo>
                    <a:pt x="2691" y="4954"/>
                    <a:pt x="2870" y="4930"/>
                    <a:pt x="3048" y="4871"/>
                  </a:cubicBezTo>
                  <a:close/>
                  <a:moveTo>
                    <a:pt x="2477" y="1"/>
                  </a:moveTo>
                  <a:cubicBezTo>
                    <a:pt x="1905" y="1"/>
                    <a:pt x="1429" y="394"/>
                    <a:pt x="1429" y="882"/>
                  </a:cubicBezTo>
                  <a:cubicBezTo>
                    <a:pt x="1429" y="930"/>
                    <a:pt x="1429" y="965"/>
                    <a:pt x="1441" y="1013"/>
                  </a:cubicBezTo>
                  <a:cubicBezTo>
                    <a:pt x="893" y="1358"/>
                    <a:pt x="536" y="1965"/>
                    <a:pt x="536" y="2656"/>
                  </a:cubicBezTo>
                  <a:cubicBezTo>
                    <a:pt x="536" y="3096"/>
                    <a:pt x="691" y="3549"/>
                    <a:pt x="977" y="3882"/>
                  </a:cubicBezTo>
                  <a:cubicBezTo>
                    <a:pt x="1096" y="4216"/>
                    <a:pt x="1322" y="4501"/>
                    <a:pt x="1608" y="4692"/>
                  </a:cubicBezTo>
                  <a:lnTo>
                    <a:pt x="1608" y="5097"/>
                  </a:lnTo>
                  <a:cubicBezTo>
                    <a:pt x="1608" y="5168"/>
                    <a:pt x="1560" y="5240"/>
                    <a:pt x="1489" y="5275"/>
                  </a:cubicBezTo>
                  <a:lnTo>
                    <a:pt x="417" y="5752"/>
                  </a:lnTo>
                  <a:cubicBezTo>
                    <a:pt x="155" y="5871"/>
                    <a:pt x="0" y="6109"/>
                    <a:pt x="0" y="6383"/>
                  </a:cubicBezTo>
                  <a:lnTo>
                    <a:pt x="0" y="7276"/>
                  </a:lnTo>
                  <a:cubicBezTo>
                    <a:pt x="0" y="7371"/>
                    <a:pt x="72" y="7442"/>
                    <a:pt x="155" y="7442"/>
                  </a:cubicBezTo>
                  <a:cubicBezTo>
                    <a:pt x="251" y="7442"/>
                    <a:pt x="322" y="7371"/>
                    <a:pt x="322" y="7276"/>
                  </a:cubicBezTo>
                  <a:lnTo>
                    <a:pt x="322" y="6383"/>
                  </a:lnTo>
                  <a:cubicBezTo>
                    <a:pt x="322" y="6240"/>
                    <a:pt x="417" y="6109"/>
                    <a:pt x="548" y="6049"/>
                  </a:cubicBezTo>
                  <a:lnTo>
                    <a:pt x="1620" y="5573"/>
                  </a:lnTo>
                  <a:cubicBezTo>
                    <a:pt x="1667" y="5549"/>
                    <a:pt x="1691" y="5525"/>
                    <a:pt x="1727" y="5513"/>
                  </a:cubicBezTo>
                  <a:lnTo>
                    <a:pt x="2263" y="5906"/>
                  </a:lnTo>
                  <a:cubicBezTo>
                    <a:pt x="2322" y="5954"/>
                    <a:pt x="2394" y="5990"/>
                    <a:pt x="2465" y="5990"/>
                  </a:cubicBezTo>
                  <a:cubicBezTo>
                    <a:pt x="2537" y="5990"/>
                    <a:pt x="2620" y="5954"/>
                    <a:pt x="2679" y="5906"/>
                  </a:cubicBezTo>
                  <a:lnTo>
                    <a:pt x="3215" y="5513"/>
                  </a:lnTo>
                  <a:cubicBezTo>
                    <a:pt x="3239" y="5537"/>
                    <a:pt x="3287" y="5549"/>
                    <a:pt x="3310" y="5573"/>
                  </a:cubicBezTo>
                  <a:lnTo>
                    <a:pt x="4382" y="6049"/>
                  </a:lnTo>
                  <a:cubicBezTo>
                    <a:pt x="4525" y="6109"/>
                    <a:pt x="4608" y="6240"/>
                    <a:pt x="4608" y="6383"/>
                  </a:cubicBezTo>
                  <a:lnTo>
                    <a:pt x="4608" y="7276"/>
                  </a:lnTo>
                  <a:cubicBezTo>
                    <a:pt x="4608" y="7371"/>
                    <a:pt x="4680" y="7442"/>
                    <a:pt x="4775" y="7442"/>
                  </a:cubicBezTo>
                  <a:cubicBezTo>
                    <a:pt x="4858" y="7442"/>
                    <a:pt x="4942" y="7371"/>
                    <a:pt x="4942" y="7276"/>
                  </a:cubicBezTo>
                  <a:lnTo>
                    <a:pt x="4942" y="6383"/>
                  </a:lnTo>
                  <a:cubicBezTo>
                    <a:pt x="4965" y="6121"/>
                    <a:pt x="4799" y="5871"/>
                    <a:pt x="4549" y="5752"/>
                  </a:cubicBezTo>
                  <a:lnTo>
                    <a:pt x="3477" y="5275"/>
                  </a:lnTo>
                  <a:cubicBezTo>
                    <a:pt x="3406" y="5240"/>
                    <a:pt x="3358" y="5168"/>
                    <a:pt x="3358" y="5097"/>
                  </a:cubicBezTo>
                  <a:lnTo>
                    <a:pt x="3358" y="4692"/>
                  </a:lnTo>
                  <a:cubicBezTo>
                    <a:pt x="3644" y="4501"/>
                    <a:pt x="3870" y="4216"/>
                    <a:pt x="3989" y="3882"/>
                  </a:cubicBezTo>
                  <a:cubicBezTo>
                    <a:pt x="4263" y="3549"/>
                    <a:pt x="4430" y="3096"/>
                    <a:pt x="4430" y="2656"/>
                  </a:cubicBezTo>
                  <a:cubicBezTo>
                    <a:pt x="4430" y="1965"/>
                    <a:pt x="4072" y="1358"/>
                    <a:pt x="3525" y="1013"/>
                  </a:cubicBezTo>
                  <a:cubicBezTo>
                    <a:pt x="3537" y="965"/>
                    <a:pt x="3537" y="930"/>
                    <a:pt x="3537" y="882"/>
                  </a:cubicBezTo>
                  <a:cubicBezTo>
                    <a:pt x="3537" y="394"/>
                    <a:pt x="30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2" name="Google Shape;12252;p80"/>
            <p:cNvSpPr/>
            <p:nvPr/>
          </p:nvSpPr>
          <p:spPr>
            <a:xfrm>
              <a:off x="7684411" y="4478004"/>
              <a:ext cx="10248" cy="38702"/>
            </a:xfrm>
            <a:custGeom>
              <a:avLst/>
              <a:gdLst/>
              <a:ahLst/>
              <a:cxnLst/>
              <a:rect l="l" t="t" r="r" b="b"/>
              <a:pathLst>
                <a:path w="322" h="121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060"/>
                  </a:lnTo>
                  <a:cubicBezTo>
                    <a:pt x="0" y="1144"/>
                    <a:pt x="72" y="1215"/>
                    <a:pt x="167" y="1215"/>
                  </a:cubicBezTo>
                  <a:cubicBezTo>
                    <a:pt x="250" y="1215"/>
                    <a:pt x="322" y="1144"/>
                    <a:pt x="322" y="1060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80"/>
            <p:cNvSpPr/>
            <p:nvPr/>
          </p:nvSpPr>
          <p:spPr>
            <a:xfrm>
              <a:off x="7638929" y="4489366"/>
              <a:ext cx="10248" cy="27340"/>
            </a:xfrm>
            <a:custGeom>
              <a:avLst/>
              <a:gdLst/>
              <a:ahLst/>
              <a:cxnLst/>
              <a:rect l="l" t="t" r="r" b="b"/>
              <a:pathLst>
                <a:path w="322" h="859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703"/>
                  </a:lnTo>
                  <a:cubicBezTo>
                    <a:pt x="0" y="787"/>
                    <a:pt x="72" y="858"/>
                    <a:pt x="167" y="858"/>
                  </a:cubicBezTo>
                  <a:cubicBezTo>
                    <a:pt x="250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80"/>
            <p:cNvSpPr/>
            <p:nvPr/>
          </p:nvSpPr>
          <p:spPr>
            <a:xfrm>
              <a:off x="7729479" y="4489366"/>
              <a:ext cx="10662" cy="27340"/>
            </a:xfrm>
            <a:custGeom>
              <a:avLst/>
              <a:gdLst/>
              <a:ahLst/>
              <a:cxnLst/>
              <a:rect l="l" t="t" r="r" b="b"/>
              <a:pathLst>
                <a:path w="335" h="859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703"/>
                  </a:lnTo>
                  <a:cubicBezTo>
                    <a:pt x="1" y="787"/>
                    <a:pt x="72" y="858"/>
                    <a:pt x="156" y="858"/>
                  </a:cubicBezTo>
                  <a:cubicBezTo>
                    <a:pt x="251" y="858"/>
                    <a:pt x="322" y="787"/>
                    <a:pt x="322" y="703"/>
                  </a:cubicBezTo>
                  <a:lnTo>
                    <a:pt x="322" y="168"/>
                  </a:lnTo>
                  <a:cubicBezTo>
                    <a:pt x="334" y="72"/>
                    <a:pt x="263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80"/>
            <p:cNvSpPr/>
            <p:nvPr/>
          </p:nvSpPr>
          <p:spPr>
            <a:xfrm>
              <a:off x="767301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25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25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39"/>
                    <a:pt x="799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80"/>
            <p:cNvSpPr/>
            <p:nvPr/>
          </p:nvSpPr>
          <p:spPr>
            <a:xfrm>
              <a:off x="7565408" y="4608369"/>
              <a:ext cx="33387" cy="33005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4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4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4" y="322"/>
                  </a:cubicBezTo>
                  <a:close/>
                  <a:moveTo>
                    <a:pt x="524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80"/>
            <p:cNvSpPr/>
            <p:nvPr/>
          </p:nvSpPr>
          <p:spPr>
            <a:xfrm>
              <a:off x="7780657" y="4608369"/>
              <a:ext cx="33005" cy="33005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2" y="322"/>
                  </a:moveTo>
                  <a:cubicBezTo>
                    <a:pt x="619" y="322"/>
                    <a:pt x="715" y="417"/>
                    <a:pt x="715" y="512"/>
                  </a:cubicBezTo>
                  <a:cubicBezTo>
                    <a:pt x="715" y="620"/>
                    <a:pt x="619" y="715"/>
                    <a:pt x="512" y="715"/>
                  </a:cubicBezTo>
                  <a:cubicBezTo>
                    <a:pt x="417" y="715"/>
                    <a:pt x="322" y="620"/>
                    <a:pt x="322" y="512"/>
                  </a:cubicBezTo>
                  <a:cubicBezTo>
                    <a:pt x="322" y="417"/>
                    <a:pt x="417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38" y="0"/>
                    <a:pt x="0" y="239"/>
                    <a:pt x="0" y="512"/>
                  </a:cubicBezTo>
                  <a:cubicBezTo>
                    <a:pt x="0" y="798"/>
                    <a:pt x="238" y="1036"/>
                    <a:pt x="512" y="1036"/>
                  </a:cubicBezTo>
                  <a:cubicBezTo>
                    <a:pt x="798" y="1036"/>
                    <a:pt x="1036" y="798"/>
                    <a:pt x="1036" y="512"/>
                  </a:cubicBezTo>
                  <a:cubicBezTo>
                    <a:pt x="1036" y="239"/>
                    <a:pt x="79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80"/>
            <p:cNvSpPr/>
            <p:nvPr/>
          </p:nvSpPr>
          <p:spPr>
            <a:xfrm>
              <a:off x="7596090" y="4528801"/>
              <a:ext cx="186859" cy="73362"/>
            </a:xfrm>
            <a:custGeom>
              <a:avLst/>
              <a:gdLst/>
              <a:ahLst/>
              <a:cxnLst/>
              <a:rect l="l" t="t" r="r" b="b"/>
              <a:pathLst>
                <a:path w="5871" h="2305" extrusionOk="0">
                  <a:moveTo>
                    <a:pt x="2942" y="0"/>
                  </a:moveTo>
                  <a:cubicBezTo>
                    <a:pt x="2847" y="0"/>
                    <a:pt x="2775" y="72"/>
                    <a:pt x="2775" y="155"/>
                  </a:cubicBezTo>
                  <a:lnTo>
                    <a:pt x="2775" y="357"/>
                  </a:lnTo>
                  <a:lnTo>
                    <a:pt x="1608" y="357"/>
                  </a:lnTo>
                  <a:cubicBezTo>
                    <a:pt x="1394" y="357"/>
                    <a:pt x="1180" y="453"/>
                    <a:pt x="1049" y="655"/>
                  </a:cubicBezTo>
                  <a:lnTo>
                    <a:pt x="60" y="2036"/>
                  </a:lnTo>
                  <a:cubicBezTo>
                    <a:pt x="1" y="2108"/>
                    <a:pt x="37" y="2215"/>
                    <a:pt x="108" y="2274"/>
                  </a:cubicBezTo>
                  <a:cubicBezTo>
                    <a:pt x="133" y="2295"/>
                    <a:pt x="163" y="2304"/>
                    <a:pt x="193" y="2304"/>
                  </a:cubicBezTo>
                  <a:cubicBezTo>
                    <a:pt x="249" y="2304"/>
                    <a:pt x="308" y="2273"/>
                    <a:pt x="346" y="2227"/>
                  </a:cubicBezTo>
                  <a:lnTo>
                    <a:pt x="1334" y="846"/>
                  </a:lnTo>
                  <a:cubicBezTo>
                    <a:pt x="1406" y="750"/>
                    <a:pt x="1513" y="691"/>
                    <a:pt x="1632" y="691"/>
                  </a:cubicBezTo>
                  <a:lnTo>
                    <a:pt x="2787" y="691"/>
                  </a:lnTo>
                  <a:lnTo>
                    <a:pt x="2787" y="1941"/>
                  </a:lnTo>
                  <a:cubicBezTo>
                    <a:pt x="2787" y="2036"/>
                    <a:pt x="2858" y="2108"/>
                    <a:pt x="2954" y="2108"/>
                  </a:cubicBezTo>
                  <a:cubicBezTo>
                    <a:pt x="3037" y="2108"/>
                    <a:pt x="3120" y="2036"/>
                    <a:pt x="3120" y="1941"/>
                  </a:cubicBezTo>
                  <a:lnTo>
                    <a:pt x="3120" y="691"/>
                  </a:lnTo>
                  <a:lnTo>
                    <a:pt x="4275" y="691"/>
                  </a:lnTo>
                  <a:cubicBezTo>
                    <a:pt x="4394" y="691"/>
                    <a:pt x="4502" y="750"/>
                    <a:pt x="4573" y="846"/>
                  </a:cubicBezTo>
                  <a:lnTo>
                    <a:pt x="5561" y="2227"/>
                  </a:lnTo>
                  <a:cubicBezTo>
                    <a:pt x="5585" y="2274"/>
                    <a:pt x="5645" y="2298"/>
                    <a:pt x="5692" y="2298"/>
                  </a:cubicBezTo>
                  <a:cubicBezTo>
                    <a:pt x="5716" y="2298"/>
                    <a:pt x="5764" y="2286"/>
                    <a:pt x="5775" y="2274"/>
                  </a:cubicBezTo>
                  <a:cubicBezTo>
                    <a:pt x="5859" y="2215"/>
                    <a:pt x="5871" y="2108"/>
                    <a:pt x="5811" y="2036"/>
                  </a:cubicBezTo>
                  <a:lnTo>
                    <a:pt x="4823" y="655"/>
                  </a:lnTo>
                  <a:cubicBezTo>
                    <a:pt x="4692" y="476"/>
                    <a:pt x="4490" y="357"/>
                    <a:pt x="4263" y="357"/>
                  </a:cubicBezTo>
                  <a:lnTo>
                    <a:pt x="3097" y="357"/>
                  </a:lnTo>
                  <a:lnTo>
                    <a:pt x="3097" y="155"/>
                  </a:lnTo>
                  <a:cubicBezTo>
                    <a:pt x="3097" y="72"/>
                    <a:pt x="3025" y="0"/>
                    <a:pt x="29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9" name="Google Shape;12259;p80"/>
          <p:cNvGrpSpPr/>
          <p:nvPr/>
        </p:nvGrpSpPr>
        <p:grpSpPr>
          <a:xfrm>
            <a:off x="6264109" y="4105182"/>
            <a:ext cx="225498" cy="361560"/>
            <a:chOff x="6264109" y="4279432"/>
            <a:chExt cx="225498" cy="361560"/>
          </a:xfrm>
          <a:solidFill>
            <a:schemeClr val="tx1"/>
          </a:solidFill>
        </p:grpSpPr>
        <p:sp>
          <p:nvSpPr>
            <p:cNvPr id="12260" name="Google Shape;12260;p80"/>
            <p:cNvSpPr/>
            <p:nvPr/>
          </p:nvSpPr>
          <p:spPr>
            <a:xfrm>
              <a:off x="6264109" y="4279432"/>
              <a:ext cx="225498" cy="361560"/>
            </a:xfrm>
            <a:custGeom>
              <a:avLst/>
              <a:gdLst/>
              <a:ahLst/>
              <a:cxnLst/>
              <a:rect l="l" t="t" r="r" b="b"/>
              <a:pathLst>
                <a:path w="7085" h="11360" extrusionOk="0">
                  <a:moveTo>
                    <a:pt x="6716" y="870"/>
                  </a:moveTo>
                  <a:cubicBezTo>
                    <a:pt x="6716" y="870"/>
                    <a:pt x="6728" y="870"/>
                    <a:pt x="6728" y="882"/>
                  </a:cubicBezTo>
                  <a:lnTo>
                    <a:pt x="6728" y="1239"/>
                  </a:lnTo>
                  <a:lnTo>
                    <a:pt x="6751" y="1239"/>
                  </a:lnTo>
                  <a:lnTo>
                    <a:pt x="6192" y="1251"/>
                  </a:lnTo>
                  <a:cubicBezTo>
                    <a:pt x="6108" y="1251"/>
                    <a:pt x="6037" y="1322"/>
                    <a:pt x="6037" y="1418"/>
                  </a:cubicBezTo>
                  <a:cubicBezTo>
                    <a:pt x="6037" y="1501"/>
                    <a:pt x="6108" y="1584"/>
                    <a:pt x="6192" y="1584"/>
                  </a:cubicBezTo>
                  <a:lnTo>
                    <a:pt x="6394" y="1584"/>
                  </a:lnTo>
                  <a:lnTo>
                    <a:pt x="6394" y="7454"/>
                  </a:lnTo>
                  <a:cubicBezTo>
                    <a:pt x="6394" y="7454"/>
                    <a:pt x="6394" y="7478"/>
                    <a:pt x="6370" y="7478"/>
                  </a:cubicBezTo>
                  <a:lnTo>
                    <a:pt x="679" y="7478"/>
                  </a:lnTo>
                  <a:cubicBezTo>
                    <a:pt x="679" y="7478"/>
                    <a:pt x="655" y="7478"/>
                    <a:pt x="655" y="7454"/>
                  </a:cubicBezTo>
                  <a:lnTo>
                    <a:pt x="655" y="1584"/>
                  </a:lnTo>
                  <a:lnTo>
                    <a:pt x="5477" y="1584"/>
                  </a:lnTo>
                  <a:cubicBezTo>
                    <a:pt x="5573" y="1584"/>
                    <a:pt x="5644" y="1501"/>
                    <a:pt x="5644" y="1418"/>
                  </a:cubicBezTo>
                  <a:cubicBezTo>
                    <a:pt x="5644" y="1322"/>
                    <a:pt x="5573" y="1251"/>
                    <a:pt x="5477" y="1251"/>
                  </a:cubicBezTo>
                  <a:lnTo>
                    <a:pt x="322" y="1251"/>
                  </a:lnTo>
                  <a:cubicBezTo>
                    <a:pt x="322" y="1251"/>
                    <a:pt x="298" y="1251"/>
                    <a:pt x="298" y="1239"/>
                  </a:cubicBezTo>
                  <a:lnTo>
                    <a:pt x="298" y="882"/>
                  </a:lnTo>
                  <a:cubicBezTo>
                    <a:pt x="298" y="882"/>
                    <a:pt x="298" y="870"/>
                    <a:pt x="322" y="870"/>
                  </a:cubicBezTo>
                  <a:close/>
                  <a:moveTo>
                    <a:pt x="5358" y="7811"/>
                  </a:moveTo>
                  <a:lnTo>
                    <a:pt x="5858" y="10335"/>
                  </a:lnTo>
                  <a:lnTo>
                    <a:pt x="3691" y="10335"/>
                  </a:lnTo>
                  <a:lnTo>
                    <a:pt x="3691" y="8371"/>
                  </a:lnTo>
                  <a:cubicBezTo>
                    <a:pt x="3691" y="8276"/>
                    <a:pt x="3620" y="8204"/>
                    <a:pt x="3537" y="8204"/>
                  </a:cubicBezTo>
                  <a:cubicBezTo>
                    <a:pt x="3441" y="8204"/>
                    <a:pt x="3370" y="8276"/>
                    <a:pt x="3370" y="8371"/>
                  </a:cubicBezTo>
                  <a:lnTo>
                    <a:pt x="3370" y="10335"/>
                  </a:lnTo>
                  <a:lnTo>
                    <a:pt x="1215" y="10335"/>
                  </a:lnTo>
                  <a:lnTo>
                    <a:pt x="1715" y="7811"/>
                  </a:lnTo>
                  <a:close/>
                  <a:moveTo>
                    <a:pt x="3549" y="1"/>
                  </a:moveTo>
                  <a:cubicBezTo>
                    <a:pt x="3453" y="1"/>
                    <a:pt x="3382" y="72"/>
                    <a:pt x="3382" y="168"/>
                  </a:cubicBezTo>
                  <a:lnTo>
                    <a:pt x="3382" y="537"/>
                  </a:lnTo>
                  <a:lnTo>
                    <a:pt x="346" y="537"/>
                  </a:lnTo>
                  <a:cubicBezTo>
                    <a:pt x="155" y="537"/>
                    <a:pt x="0" y="691"/>
                    <a:pt x="0" y="882"/>
                  </a:cubicBezTo>
                  <a:lnTo>
                    <a:pt x="0" y="1239"/>
                  </a:lnTo>
                  <a:cubicBezTo>
                    <a:pt x="0" y="1430"/>
                    <a:pt x="155" y="1584"/>
                    <a:pt x="346" y="1584"/>
                  </a:cubicBezTo>
                  <a:lnTo>
                    <a:pt x="358" y="1584"/>
                  </a:lnTo>
                  <a:lnTo>
                    <a:pt x="358" y="7454"/>
                  </a:lnTo>
                  <a:cubicBezTo>
                    <a:pt x="358" y="7645"/>
                    <a:pt x="512" y="7799"/>
                    <a:pt x="703" y="7799"/>
                  </a:cubicBezTo>
                  <a:lnTo>
                    <a:pt x="1382" y="7799"/>
                  </a:lnTo>
                  <a:lnTo>
                    <a:pt x="715" y="11157"/>
                  </a:lnTo>
                  <a:cubicBezTo>
                    <a:pt x="703" y="11252"/>
                    <a:pt x="762" y="11347"/>
                    <a:pt x="858" y="11359"/>
                  </a:cubicBezTo>
                  <a:lnTo>
                    <a:pt x="882" y="11359"/>
                  </a:lnTo>
                  <a:cubicBezTo>
                    <a:pt x="953" y="11359"/>
                    <a:pt x="1036" y="11300"/>
                    <a:pt x="1048" y="11217"/>
                  </a:cubicBezTo>
                  <a:lnTo>
                    <a:pt x="1167" y="10645"/>
                  </a:lnTo>
                  <a:lnTo>
                    <a:pt x="3382" y="10645"/>
                  </a:lnTo>
                  <a:lnTo>
                    <a:pt x="3382" y="11193"/>
                  </a:lnTo>
                  <a:cubicBezTo>
                    <a:pt x="3382" y="11288"/>
                    <a:pt x="3453" y="11359"/>
                    <a:pt x="3549" y="11359"/>
                  </a:cubicBezTo>
                  <a:cubicBezTo>
                    <a:pt x="3632" y="11359"/>
                    <a:pt x="3703" y="11288"/>
                    <a:pt x="3703" y="11193"/>
                  </a:cubicBezTo>
                  <a:lnTo>
                    <a:pt x="3703" y="10645"/>
                  </a:lnTo>
                  <a:lnTo>
                    <a:pt x="5930" y="10645"/>
                  </a:lnTo>
                  <a:lnTo>
                    <a:pt x="6049" y="11217"/>
                  </a:lnTo>
                  <a:cubicBezTo>
                    <a:pt x="6061" y="11300"/>
                    <a:pt x="6132" y="11359"/>
                    <a:pt x="6204" y="11359"/>
                  </a:cubicBezTo>
                  <a:lnTo>
                    <a:pt x="6239" y="11359"/>
                  </a:lnTo>
                  <a:cubicBezTo>
                    <a:pt x="6323" y="11336"/>
                    <a:pt x="6382" y="11252"/>
                    <a:pt x="6370" y="11157"/>
                  </a:cubicBezTo>
                  <a:lnTo>
                    <a:pt x="5704" y="7799"/>
                  </a:lnTo>
                  <a:lnTo>
                    <a:pt x="6382" y="7799"/>
                  </a:lnTo>
                  <a:cubicBezTo>
                    <a:pt x="6585" y="7799"/>
                    <a:pt x="6728" y="7645"/>
                    <a:pt x="6728" y="7454"/>
                  </a:cubicBezTo>
                  <a:lnTo>
                    <a:pt x="6728" y="1584"/>
                  </a:lnTo>
                  <a:lnTo>
                    <a:pt x="6739" y="1584"/>
                  </a:lnTo>
                  <a:cubicBezTo>
                    <a:pt x="6942" y="1584"/>
                    <a:pt x="7085" y="1430"/>
                    <a:pt x="7085" y="1239"/>
                  </a:cubicBezTo>
                  <a:lnTo>
                    <a:pt x="7085" y="882"/>
                  </a:lnTo>
                  <a:cubicBezTo>
                    <a:pt x="7085" y="691"/>
                    <a:pt x="6930" y="537"/>
                    <a:pt x="6751" y="537"/>
                  </a:cubicBezTo>
                  <a:lnTo>
                    <a:pt x="3715" y="537"/>
                  </a:lnTo>
                  <a:lnTo>
                    <a:pt x="3715" y="168"/>
                  </a:lnTo>
                  <a:cubicBezTo>
                    <a:pt x="3715" y="72"/>
                    <a:pt x="3632" y="1"/>
                    <a:pt x="35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1" name="Google Shape;12261;p80"/>
            <p:cNvSpPr/>
            <p:nvPr/>
          </p:nvSpPr>
          <p:spPr>
            <a:xfrm>
              <a:off x="6303129" y="4370395"/>
              <a:ext cx="146693" cy="106495"/>
            </a:xfrm>
            <a:custGeom>
              <a:avLst/>
              <a:gdLst/>
              <a:ahLst/>
              <a:cxnLst/>
              <a:rect l="l" t="t" r="r" b="b"/>
              <a:pathLst>
                <a:path w="4609" h="3346" extrusionOk="0">
                  <a:moveTo>
                    <a:pt x="3561" y="0"/>
                  </a:moveTo>
                  <a:cubicBezTo>
                    <a:pt x="3466" y="0"/>
                    <a:pt x="3394" y="72"/>
                    <a:pt x="3394" y="167"/>
                  </a:cubicBezTo>
                  <a:cubicBezTo>
                    <a:pt x="3394" y="250"/>
                    <a:pt x="3466" y="334"/>
                    <a:pt x="3561" y="334"/>
                  </a:cubicBezTo>
                  <a:lnTo>
                    <a:pt x="4049" y="334"/>
                  </a:lnTo>
                  <a:lnTo>
                    <a:pt x="2406" y="1965"/>
                  </a:lnTo>
                  <a:lnTo>
                    <a:pt x="2394" y="1965"/>
                  </a:lnTo>
                  <a:lnTo>
                    <a:pt x="2025" y="1596"/>
                  </a:lnTo>
                  <a:cubicBezTo>
                    <a:pt x="1959" y="1530"/>
                    <a:pt x="1870" y="1498"/>
                    <a:pt x="1781" y="1498"/>
                  </a:cubicBezTo>
                  <a:cubicBezTo>
                    <a:pt x="1692" y="1498"/>
                    <a:pt x="1602" y="1530"/>
                    <a:pt x="1537" y="1596"/>
                  </a:cubicBezTo>
                  <a:lnTo>
                    <a:pt x="60" y="3072"/>
                  </a:lnTo>
                  <a:cubicBezTo>
                    <a:pt x="1" y="3132"/>
                    <a:pt x="1" y="3227"/>
                    <a:pt x="60" y="3310"/>
                  </a:cubicBezTo>
                  <a:cubicBezTo>
                    <a:pt x="84" y="3334"/>
                    <a:pt x="132" y="3346"/>
                    <a:pt x="179" y="3346"/>
                  </a:cubicBezTo>
                  <a:cubicBezTo>
                    <a:pt x="227" y="3346"/>
                    <a:pt x="263" y="3334"/>
                    <a:pt x="298" y="3310"/>
                  </a:cubicBezTo>
                  <a:lnTo>
                    <a:pt x="1775" y="1834"/>
                  </a:lnTo>
                  <a:lnTo>
                    <a:pt x="1787" y="1834"/>
                  </a:lnTo>
                  <a:lnTo>
                    <a:pt x="2156" y="2203"/>
                  </a:lnTo>
                  <a:cubicBezTo>
                    <a:pt x="2215" y="2263"/>
                    <a:pt x="2311" y="2310"/>
                    <a:pt x="2394" y="2310"/>
                  </a:cubicBezTo>
                  <a:cubicBezTo>
                    <a:pt x="2477" y="2310"/>
                    <a:pt x="2573" y="2274"/>
                    <a:pt x="2632" y="2203"/>
                  </a:cubicBezTo>
                  <a:lnTo>
                    <a:pt x="4263" y="572"/>
                  </a:lnTo>
                  <a:lnTo>
                    <a:pt x="4263" y="1060"/>
                  </a:lnTo>
                  <a:cubicBezTo>
                    <a:pt x="4263" y="1143"/>
                    <a:pt x="4347" y="1227"/>
                    <a:pt x="4430" y="1227"/>
                  </a:cubicBezTo>
                  <a:cubicBezTo>
                    <a:pt x="4525" y="1227"/>
                    <a:pt x="4597" y="1143"/>
                    <a:pt x="4597" y="1060"/>
                  </a:cubicBezTo>
                  <a:lnTo>
                    <a:pt x="4597" y="167"/>
                  </a:lnTo>
                  <a:cubicBezTo>
                    <a:pt x="4609" y="72"/>
                    <a:pt x="4537" y="0"/>
                    <a:pt x="4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2" name="Google Shape;12262;p80"/>
          <p:cNvGrpSpPr/>
          <p:nvPr/>
        </p:nvGrpSpPr>
        <p:grpSpPr>
          <a:xfrm>
            <a:off x="7929578" y="4110115"/>
            <a:ext cx="395266" cy="351312"/>
            <a:chOff x="7929578" y="4284365"/>
            <a:chExt cx="395266" cy="351312"/>
          </a:xfrm>
          <a:solidFill>
            <a:schemeClr val="tx1"/>
          </a:solidFill>
        </p:grpSpPr>
        <p:sp>
          <p:nvSpPr>
            <p:cNvPr id="12263" name="Google Shape;12263;p80"/>
            <p:cNvSpPr/>
            <p:nvPr/>
          </p:nvSpPr>
          <p:spPr>
            <a:xfrm>
              <a:off x="7954213" y="4588668"/>
              <a:ext cx="11394" cy="47009"/>
            </a:xfrm>
            <a:custGeom>
              <a:avLst/>
              <a:gdLst/>
              <a:ahLst/>
              <a:cxnLst/>
              <a:rect l="l" t="t" r="r" b="b"/>
              <a:pathLst>
                <a:path w="358" h="1477" extrusionOk="0">
                  <a:moveTo>
                    <a:pt x="179" y="0"/>
                  </a:moveTo>
                  <a:cubicBezTo>
                    <a:pt x="84" y="0"/>
                    <a:pt x="0" y="84"/>
                    <a:pt x="0" y="179"/>
                  </a:cubicBezTo>
                  <a:lnTo>
                    <a:pt x="0" y="1298"/>
                  </a:lnTo>
                  <a:cubicBezTo>
                    <a:pt x="0" y="1405"/>
                    <a:pt x="84" y="1477"/>
                    <a:pt x="179" y="1477"/>
                  </a:cubicBezTo>
                  <a:cubicBezTo>
                    <a:pt x="286" y="1477"/>
                    <a:pt x="358" y="1405"/>
                    <a:pt x="358" y="1298"/>
                  </a:cubicBezTo>
                  <a:lnTo>
                    <a:pt x="358" y="179"/>
                  </a:lnTo>
                  <a:cubicBezTo>
                    <a:pt x="358" y="96"/>
                    <a:pt x="2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80"/>
            <p:cNvSpPr/>
            <p:nvPr/>
          </p:nvSpPr>
          <p:spPr>
            <a:xfrm>
              <a:off x="7929578" y="4432522"/>
              <a:ext cx="213372" cy="203155"/>
            </a:xfrm>
            <a:custGeom>
              <a:avLst/>
              <a:gdLst/>
              <a:ahLst/>
              <a:cxnLst/>
              <a:rect l="l" t="t" r="r" b="b"/>
              <a:pathLst>
                <a:path w="6704" h="6383" extrusionOk="0">
                  <a:moveTo>
                    <a:pt x="6192" y="1013"/>
                  </a:moveTo>
                  <a:lnTo>
                    <a:pt x="6275" y="1275"/>
                  </a:lnTo>
                  <a:cubicBezTo>
                    <a:pt x="6287" y="1358"/>
                    <a:pt x="6275" y="1430"/>
                    <a:pt x="6216" y="1489"/>
                  </a:cubicBezTo>
                  <a:lnTo>
                    <a:pt x="6108" y="1596"/>
                  </a:lnTo>
                  <a:lnTo>
                    <a:pt x="5858" y="1334"/>
                  </a:lnTo>
                  <a:lnTo>
                    <a:pt x="6192" y="1013"/>
                  </a:lnTo>
                  <a:close/>
                  <a:moveTo>
                    <a:pt x="1941" y="382"/>
                  </a:moveTo>
                  <a:cubicBezTo>
                    <a:pt x="2251" y="382"/>
                    <a:pt x="2536" y="501"/>
                    <a:pt x="2763" y="727"/>
                  </a:cubicBezTo>
                  <a:cubicBezTo>
                    <a:pt x="2965" y="953"/>
                    <a:pt x="3096" y="1251"/>
                    <a:pt x="3132" y="1573"/>
                  </a:cubicBezTo>
                  <a:cubicBezTo>
                    <a:pt x="3144" y="1692"/>
                    <a:pt x="3156" y="1846"/>
                    <a:pt x="3179" y="2001"/>
                  </a:cubicBezTo>
                  <a:cubicBezTo>
                    <a:pt x="2977" y="1680"/>
                    <a:pt x="2656" y="1430"/>
                    <a:pt x="2239" y="1287"/>
                  </a:cubicBezTo>
                  <a:cubicBezTo>
                    <a:pt x="1947" y="1199"/>
                    <a:pt x="1670" y="1191"/>
                    <a:pt x="1579" y="1191"/>
                  </a:cubicBezTo>
                  <a:cubicBezTo>
                    <a:pt x="1559" y="1191"/>
                    <a:pt x="1548" y="1192"/>
                    <a:pt x="1548" y="1192"/>
                  </a:cubicBezTo>
                  <a:cubicBezTo>
                    <a:pt x="1513" y="1192"/>
                    <a:pt x="1465" y="1204"/>
                    <a:pt x="1429" y="1251"/>
                  </a:cubicBezTo>
                  <a:lnTo>
                    <a:pt x="1108" y="1585"/>
                  </a:lnTo>
                  <a:cubicBezTo>
                    <a:pt x="1036" y="1668"/>
                    <a:pt x="1036" y="1787"/>
                    <a:pt x="1108" y="1846"/>
                  </a:cubicBezTo>
                  <a:cubicBezTo>
                    <a:pt x="1143" y="1882"/>
                    <a:pt x="1191" y="1900"/>
                    <a:pt x="1237" y="1900"/>
                  </a:cubicBezTo>
                  <a:cubicBezTo>
                    <a:pt x="1283" y="1900"/>
                    <a:pt x="1328" y="1882"/>
                    <a:pt x="1358" y="1846"/>
                  </a:cubicBezTo>
                  <a:lnTo>
                    <a:pt x="1632" y="1561"/>
                  </a:lnTo>
                  <a:cubicBezTo>
                    <a:pt x="1870" y="1573"/>
                    <a:pt x="2620" y="1668"/>
                    <a:pt x="2906" y="2299"/>
                  </a:cubicBezTo>
                  <a:cubicBezTo>
                    <a:pt x="2834" y="2763"/>
                    <a:pt x="2417" y="3120"/>
                    <a:pt x="1929" y="3120"/>
                  </a:cubicBezTo>
                  <a:cubicBezTo>
                    <a:pt x="1393" y="3120"/>
                    <a:pt x="941" y="2680"/>
                    <a:pt x="941" y="2144"/>
                  </a:cubicBezTo>
                  <a:cubicBezTo>
                    <a:pt x="941" y="2037"/>
                    <a:pt x="870" y="1966"/>
                    <a:pt x="762" y="1966"/>
                  </a:cubicBezTo>
                  <a:cubicBezTo>
                    <a:pt x="751" y="1966"/>
                    <a:pt x="715" y="1966"/>
                    <a:pt x="703" y="1977"/>
                  </a:cubicBezTo>
                  <a:cubicBezTo>
                    <a:pt x="715" y="1835"/>
                    <a:pt x="751" y="1680"/>
                    <a:pt x="751" y="1573"/>
                  </a:cubicBezTo>
                  <a:cubicBezTo>
                    <a:pt x="774" y="1251"/>
                    <a:pt x="893" y="953"/>
                    <a:pt x="1120" y="727"/>
                  </a:cubicBezTo>
                  <a:cubicBezTo>
                    <a:pt x="1334" y="501"/>
                    <a:pt x="1632" y="382"/>
                    <a:pt x="1941" y="382"/>
                  </a:cubicBezTo>
                  <a:close/>
                  <a:moveTo>
                    <a:pt x="631" y="2442"/>
                  </a:moveTo>
                  <a:cubicBezTo>
                    <a:pt x="703" y="2763"/>
                    <a:pt x="917" y="3049"/>
                    <a:pt x="1179" y="3228"/>
                  </a:cubicBezTo>
                  <a:lnTo>
                    <a:pt x="1179" y="3442"/>
                  </a:lnTo>
                  <a:lnTo>
                    <a:pt x="1167" y="3442"/>
                  </a:lnTo>
                  <a:cubicBezTo>
                    <a:pt x="822" y="3382"/>
                    <a:pt x="572" y="3287"/>
                    <a:pt x="417" y="3216"/>
                  </a:cubicBezTo>
                  <a:cubicBezTo>
                    <a:pt x="405" y="3216"/>
                    <a:pt x="417" y="3204"/>
                    <a:pt x="417" y="3204"/>
                  </a:cubicBezTo>
                  <a:cubicBezTo>
                    <a:pt x="501" y="2989"/>
                    <a:pt x="572" y="2728"/>
                    <a:pt x="631" y="2442"/>
                  </a:cubicBezTo>
                  <a:close/>
                  <a:moveTo>
                    <a:pt x="3239" y="2454"/>
                  </a:moveTo>
                  <a:cubicBezTo>
                    <a:pt x="3275" y="2692"/>
                    <a:pt x="3334" y="2942"/>
                    <a:pt x="3418" y="3144"/>
                  </a:cubicBezTo>
                  <a:lnTo>
                    <a:pt x="3084" y="3454"/>
                  </a:lnTo>
                  <a:cubicBezTo>
                    <a:pt x="3037" y="3478"/>
                    <a:pt x="3001" y="3513"/>
                    <a:pt x="2941" y="3513"/>
                  </a:cubicBezTo>
                  <a:lnTo>
                    <a:pt x="2894" y="3513"/>
                  </a:lnTo>
                  <a:cubicBezTo>
                    <a:pt x="2775" y="3513"/>
                    <a:pt x="2679" y="3418"/>
                    <a:pt x="2679" y="3299"/>
                  </a:cubicBezTo>
                  <a:lnTo>
                    <a:pt x="2679" y="3239"/>
                  </a:lnTo>
                  <a:cubicBezTo>
                    <a:pt x="2953" y="3061"/>
                    <a:pt x="3144" y="2787"/>
                    <a:pt x="3239" y="2454"/>
                  </a:cubicBezTo>
                  <a:close/>
                  <a:moveTo>
                    <a:pt x="2358" y="3418"/>
                  </a:moveTo>
                  <a:cubicBezTo>
                    <a:pt x="2370" y="3525"/>
                    <a:pt x="2429" y="3620"/>
                    <a:pt x="2489" y="3692"/>
                  </a:cubicBezTo>
                  <a:lnTo>
                    <a:pt x="2203" y="3954"/>
                  </a:lnTo>
                  <a:cubicBezTo>
                    <a:pt x="2132" y="4031"/>
                    <a:pt x="2033" y="4070"/>
                    <a:pt x="1934" y="4070"/>
                  </a:cubicBezTo>
                  <a:cubicBezTo>
                    <a:pt x="1834" y="4070"/>
                    <a:pt x="1733" y="4031"/>
                    <a:pt x="1655" y="3954"/>
                  </a:cubicBezTo>
                  <a:lnTo>
                    <a:pt x="1489" y="3799"/>
                  </a:lnTo>
                  <a:cubicBezTo>
                    <a:pt x="1524" y="3740"/>
                    <a:pt x="1536" y="3680"/>
                    <a:pt x="1536" y="3620"/>
                  </a:cubicBezTo>
                  <a:lnTo>
                    <a:pt x="1536" y="3418"/>
                  </a:lnTo>
                  <a:cubicBezTo>
                    <a:pt x="1667" y="3466"/>
                    <a:pt x="1810" y="3478"/>
                    <a:pt x="1941" y="3478"/>
                  </a:cubicBezTo>
                  <a:cubicBezTo>
                    <a:pt x="2084" y="3478"/>
                    <a:pt x="2227" y="3454"/>
                    <a:pt x="2358" y="3418"/>
                  </a:cubicBezTo>
                  <a:close/>
                  <a:moveTo>
                    <a:pt x="1941" y="1"/>
                  </a:moveTo>
                  <a:cubicBezTo>
                    <a:pt x="1120" y="1"/>
                    <a:pt x="465" y="656"/>
                    <a:pt x="393" y="1537"/>
                  </a:cubicBezTo>
                  <a:cubicBezTo>
                    <a:pt x="358" y="1882"/>
                    <a:pt x="239" y="2644"/>
                    <a:pt x="72" y="3061"/>
                  </a:cubicBezTo>
                  <a:cubicBezTo>
                    <a:pt x="0" y="3251"/>
                    <a:pt x="96" y="3454"/>
                    <a:pt x="274" y="3537"/>
                  </a:cubicBezTo>
                  <a:cubicBezTo>
                    <a:pt x="405" y="3597"/>
                    <a:pt x="608" y="3692"/>
                    <a:pt x="893" y="3751"/>
                  </a:cubicBezTo>
                  <a:lnTo>
                    <a:pt x="417" y="3990"/>
                  </a:lnTo>
                  <a:cubicBezTo>
                    <a:pt x="155" y="4121"/>
                    <a:pt x="0" y="4371"/>
                    <a:pt x="0" y="4668"/>
                  </a:cubicBezTo>
                  <a:lnTo>
                    <a:pt x="0" y="6204"/>
                  </a:lnTo>
                  <a:cubicBezTo>
                    <a:pt x="0" y="6311"/>
                    <a:pt x="72" y="6383"/>
                    <a:pt x="179" y="6383"/>
                  </a:cubicBezTo>
                  <a:cubicBezTo>
                    <a:pt x="286" y="6383"/>
                    <a:pt x="358" y="6311"/>
                    <a:pt x="358" y="6204"/>
                  </a:cubicBezTo>
                  <a:lnTo>
                    <a:pt x="358" y="4668"/>
                  </a:lnTo>
                  <a:cubicBezTo>
                    <a:pt x="358" y="4525"/>
                    <a:pt x="453" y="4371"/>
                    <a:pt x="584" y="4311"/>
                  </a:cubicBezTo>
                  <a:lnTo>
                    <a:pt x="1191" y="4013"/>
                  </a:lnTo>
                  <a:lnTo>
                    <a:pt x="1405" y="4216"/>
                  </a:lnTo>
                  <a:cubicBezTo>
                    <a:pt x="1548" y="4347"/>
                    <a:pt x="1739" y="4418"/>
                    <a:pt x="1929" y="4418"/>
                  </a:cubicBezTo>
                  <a:cubicBezTo>
                    <a:pt x="2120" y="4418"/>
                    <a:pt x="2310" y="4347"/>
                    <a:pt x="2453" y="4216"/>
                  </a:cubicBezTo>
                  <a:lnTo>
                    <a:pt x="2822" y="3859"/>
                  </a:lnTo>
                  <a:lnTo>
                    <a:pt x="2929" y="3859"/>
                  </a:lnTo>
                  <a:cubicBezTo>
                    <a:pt x="3084" y="3859"/>
                    <a:pt x="3215" y="3799"/>
                    <a:pt x="3322" y="3692"/>
                  </a:cubicBezTo>
                  <a:lnTo>
                    <a:pt x="5584" y="1561"/>
                  </a:lnTo>
                  <a:lnTo>
                    <a:pt x="5835" y="1811"/>
                  </a:lnTo>
                  <a:lnTo>
                    <a:pt x="3001" y="4656"/>
                  </a:lnTo>
                  <a:cubicBezTo>
                    <a:pt x="2822" y="4835"/>
                    <a:pt x="2715" y="5073"/>
                    <a:pt x="2715" y="5347"/>
                  </a:cubicBezTo>
                  <a:lnTo>
                    <a:pt x="2715" y="6192"/>
                  </a:lnTo>
                  <a:cubicBezTo>
                    <a:pt x="2715" y="6299"/>
                    <a:pt x="2787" y="6371"/>
                    <a:pt x="2894" y="6371"/>
                  </a:cubicBezTo>
                  <a:cubicBezTo>
                    <a:pt x="3001" y="6371"/>
                    <a:pt x="3072" y="6299"/>
                    <a:pt x="3072" y="6192"/>
                  </a:cubicBezTo>
                  <a:lnTo>
                    <a:pt x="3072" y="5371"/>
                  </a:lnTo>
                  <a:cubicBezTo>
                    <a:pt x="3072" y="5204"/>
                    <a:pt x="3132" y="5061"/>
                    <a:pt x="3251" y="4954"/>
                  </a:cubicBezTo>
                  <a:lnTo>
                    <a:pt x="6466" y="1739"/>
                  </a:lnTo>
                  <a:cubicBezTo>
                    <a:pt x="6597" y="1608"/>
                    <a:pt x="6656" y="1394"/>
                    <a:pt x="6608" y="1204"/>
                  </a:cubicBezTo>
                  <a:lnTo>
                    <a:pt x="6513" y="727"/>
                  </a:lnTo>
                  <a:lnTo>
                    <a:pt x="6632" y="608"/>
                  </a:lnTo>
                  <a:cubicBezTo>
                    <a:pt x="6704" y="537"/>
                    <a:pt x="6704" y="430"/>
                    <a:pt x="6644" y="358"/>
                  </a:cubicBezTo>
                  <a:cubicBezTo>
                    <a:pt x="6607" y="321"/>
                    <a:pt x="6560" y="303"/>
                    <a:pt x="6513" y="303"/>
                  </a:cubicBezTo>
                  <a:cubicBezTo>
                    <a:pt x="6470" y="303"/>
                    <a:pt x="6428" y="318"/>
                    <a:pt x="6394" y="346"/>
                  </a:cubicBezTo>
                  <a:lnTo>
                    <a:pt x="3727" y="2858"/>
                  </a:lnTo>
                  <a:cubicBezTo>
                    <a:pt x="3608" y="2430"/>
                    <a:pt x="3501" y="1846"/>
                    <a:pt x="3489" y="1537"/>
                  </a:cubicBezTo>
                  <a:cubicBezTo>
                    <a:pt x="3429" y="656"/>
                    <a:pt x="2751" y="1"/>
                    <a:pt x="1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80"/>
            <p:cNvSpPr/>
            <p:nvPr/>
          </p:nvSpPr>
          <p:spPr>
            <a:xfrm>
              <a:off x="8090243" y="4284365"/>
              <a:ext cx="234601" cy="196344"/>
            </a:xfrm>
            <a:custGeom>
              <a:avLst/>
              <a:gdLst/>
              <a:ahLst/>
              <a:cxnLst/>
              <a:rect l="l" t="t" r="r" b="b"/>
              <a:pathLst>
                <a:path w="7371" h="6169" extrusionOk="0">
                  <a:moveTo>
                    <a:pt x="572" y="1"/>
                  </a:moveTo>
                  <a:cubicBezTo>
                    <a:pt x="251" y="1"/>
                    <a:pt x="1" y="251"/>
                    <a:pt x="1" y="560"/>
                  </a:cubicBezTo>
                  <a:lnTo>
                    <a:pt x="1" y="5275"/>
                  </a:lnTo>
                  <a:cubicBezTo>
                    <a:pt x="1" y="5382"/>
                    <a:pt x="72" y="5454"/>
                    <a:pt x="179" y="5454"/>
                  </a:cubicBezTo>
                  <a:cubicBezTo>
                    <a:pt x="286" y="5454"/>
                    <a:pt x="358" y="5382"/>
                    <a:pt x="358" y="5275"/>
                  </a:cubicBezTo>
                  <a:lnTo>
                    <a:pt x="358" y="560"/>
                  </a:lnTo>
                  <a:cubicBezTo>
                    <a:pt x="358" y="441"/>
                    <a:pt x="453" y="358"/>
                    <a:pt x="572" y="358"/>
                  </a:cubicBezTo>
                  <a:lnTo>
                    <a:pt x="6787" y="358"/>
                  </a:lnTo>
                  <a:cubicBezTo>
                    <a:pt x="6906" y="358"/>
                    <a:pt x="7002" y="441"/>
                    <a:pt x="7002" y="560"/>
                  </a:cubicBezTo>
                  <a:lnTo>
                    <a:pt x="7002" y="5608"/>
                  </a:lnTo>
                  <a:cubicBezTo>
                    <a:pt x="7002" y="5728"/>
                    <a:pt x="6906" y="5811"/>
                    <a:pt x="6787" y="5811"/>
                  </a:cubicBezTo>
                  <a:lnTo>
                    <a:pt x="2191" y="5811"/>
                  </a:lnTo>
                  <a:cubicBezTo>
                    <a:pt x="2084" y="5811"/>
                    <a:pt x="2013" y="5894"/>
                    <a:pt x="2013" y="5989"/>
                  </a:cubicBezTo>
                  <a:cubicBezTo>
                    <a:pt x="2013" y="6097"/>
                    <a:pt x="2084" y="6168"/>
                    <a:pt x="2191" y="6168"/>
                  </a:cubicBezTo>
                  <a:lnTo>
                    <a:pt x="6787" y="6168"/>
                  </a:lnTo>
                  <a:cubicBezTo>
                    <a:pt x="7097" y="6168"/>
                    <a:pt x="7359" y="5918"/>
                    <a:pt x="7359" y="5608"/>
                  </a:cubicBezTo>
                  <a:lnTo>
                    <a:pt x="7359" y="560"/>
                  </a:lnTo>
                  <a:cubicBezTo>
                    <a:pt x="7371" y="251"/>
                    <a:pt x="7097" y="1"/>
                    <a:pt x="6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80"/>
            <p:cNvSpPr/>
            <p:nvPr/>
          </p:nvSpPr>
          <p:spPr>
            <a:xfrm>
              <a:off x="8145591" y="4309382"/>
              <a:ext cx="136063" cy="135299"/>
            </a:xfrm>
            <a:custGeom>
              <a:avLst/>
              <a:gdLst/>
              <a:ahLst/>
              <a:cxnLst/>
              <a:rect l="l" t="t" r="r" b="b"/>
              <a:pathLst>
                <a:path w="4275" h="4251" extrusionOk="0">
                  <a:moveTo>
                    <a:pt x="1953" y="739"/>
                  </a:moveTo>
                  <a:cubicBezTo>
                    <a:pt x="2322" y="739"/>
                    <a:pt x="2655" y="882"/>
                    <a:pt x="2917" y="1084"/>
                  </a:cubicBezTo>
                  <a:lnTo>
                    <a:pt x="1822" y="2179"/>
                  </a:lnTo>
                  <a:cubicBezTo>
                    <a:pt x="1750" y="2263"/>
                    <a:pt x="1750" y="2382"/>
                    <a:pt x="1822" y="2441"/>
                  </a:cubicBezTo>
                  <a:cubicBezTo>
                    <a:pt x="1845" y="2465"/>
                    <a:pt x="1905" y="2501"/>
                    <a:pt x="1953" y="2501"/>
                  </a:cubicBezTo>
                  <a:cubicBezTo>
                    <a:pt x="2000" y="2501"/>
                    <a:pt x="2048" y="2477"/>
                    <a:pt x="2084" y="2441"/>
                  </a:cubicBezTo>
                  <a:lnTo>
                    <a:pt x="2643" y="1882"/>
                  </a:lnTo>
                  <a:cubicBezTo>
                    <a:pt x="2715" y="2001"/>
                    <a:pt x="2762" y="2155"/>
                    <a:pt x="2762" y="2298"/>
                  </a:cubicBezTo>
                  <a:cubicBezTo>
                    <a:pt x="2762" y="2739"/>
                    <a:pt x="2405" y="3096"/>
                    <a:pt x="1965" y="3096"/>
                  </a:cubicBezTo>
                  <a:cubicBezTo>
                    <a:pt x="1536" y="3096"/>
                    <a:pt x="1179" y="2739"/>
                    <a:pt x="1179" y="2298"/>
                  </a:cubicBezTo>
                  <a:cubicBezTo>
                    <a:pt x="1179" y="1870"/>
                    <a:pt x="1536" y="1513"/>
                    <a:pt x="1965" y="1513"/>
                  </a:cubicBezTo>
                  <a:cubicBezTo>
                    <a:pt x="2072" y="1513"/>
                    <a:pt x="2143" y="1441"/>
                    <a:pt x="2143" y="1334"/>
                  </a:cubicBezTo>
                  <a:cubicBezTo>
                    <a:pt x="2143" y="1227"/>
                    <a:pt x="2072" y="1155"/>
                    <a:pt x="1965" y="1155"/>
                  </a:cubicBezTo>
                  <a:cubicBezTo>
                    <a:pt x="1334" y="1155"/>
                    <a:pt x="822" y="1679"/>
                    <a:pt x="822" y="2298"/>
                  </a:cubicBezTo>
                  <a:cubicBezTo>
                    <a:pt x="822" y="2941"/>
                    <a:pt x="1345" y="3453"/>
                    <a:pt x="1965" y="3453"/>
                  </a:cubicBezTo>
                  <a:cubicBezTo>
                    <a:pt x="2607" y="3453"/>
                    <a:pt x="3119" y="2929"/>
                    <a:pt x="3119" y="2298"/>
                  </a:cubicBezTo>
                  <a:cubicBezTo>
                    <a:pt x="3119" y="2060"/>
                    <a:pt x="3036" y="1822"/>
                    <a:pt x="2893" y="1632"/>
                  </a:cubicBezTo>
                  <a:lnTo>
                    <a:pt x="3191" y="1334"/>
                  </a:lnTo>
                  <a:cubicBezTo>
                    <a:pt x="3381" y="1608"/>
                    <a:pt x="3512" y="1953"/>
                    <a:pt x="3512" y="2310"/>
                  </a:cubicBezTo>
                  <a:cubicBezTo>
                    <a:pt x="3512" y="3168"/>
                    <a:pt x="2822" y="3870"/>
                    <a:pt x="1953" y="3870"/>
                  </a:cubicBezTo>
                  <a:cubicBezTo>
                    <a:pt x="1095" y="3870"/>
                    <a:pt x="393" y="3168"/>
                    <a:pt x="393" y="2310"/>
                  </a:cubicBezTo>
                  <a:cubicBezTo>
                    <a:pt x="393" y="1441"/>
                    <a:pt x="1095" y="739"/>
                    <a:pt x="1953" y="739"/>
                  </a:cubicBezTo>
                  <a:close/>
                  <a:moveTo>
                    <a:pt x="3500" y="0"/>
                  </a:moveTo>
                  <a:cubicBezTo>
                    <a:pt x="3393" y="0"/>
                    <a:pt x="3322" y="72"/>
                    <a:pt x="3322" y="179"/>
                  </a:cubicBezTo>
                  <a:lnTo>
                    <a:pt x="3322" y="679"/>
                  </a:lnTo>
                  <a:lnTo>
                    <a:pt x="3179" y="834"/>
                  </a:lnTo>
                  <a:cubicBezTo>
                    <a:pt x="2846" y="548"/>
                    <a:pt x="2417" y="381"/>
                    <a:pt x="1941" y="381"/>
                  </a:cubicBezTo>
                  <a:cubicBezTo>
                    <a:pt x="869" y="381"/>
                    <a:pt x="0" y="1251"/>
                    <a:pt x="0" y="2322"/>
                  </a:cubicBezTo>
                  <a:cubicBezTo>
                    <a:pt x="0" y="3394"/>
                    <a:pt x="869" y="4251"/>
                    <a:pt x="1941" y="4251"/>
                  </a:cubicBezTo>
                  <a:cubicBezTo>
                    <a:pt x="3012" y="4251"/>
                    <a:pt x="3870" y="3394"/>
                    <a:pt x="3870" y="2322"/>
                  </a:cubicBezTo>
                  <a:cubicBezTo>
                    <a:pt x="3870" y="1858"/>
                    <a:pt x="3715" y="1429"/>
                    <a:pt x="3429" y="1084"/>
                  </a:cubicBezTo>
                  <a:lnTo>
                    <a:pt x="3572" y="941"/>
                  </a:lnTo>
                  <a:lnTo>
                    <a:pt x="4084" y="941"/>
                  </a:lnTo>
                  <a:cubicBezTo>
                    <a:pt x="4191" y="941"/>
                    <a:pt x="4262" y="858"/>
                    <a:pt x="4262" y="751"/>
                  </a:cubicBezTo>
                  <a:cubicBezTo>
                    <a:pt x="4262" y="655"/>
                    <a:pt x="4191" y="584"/>
                    <a:pt x="4084" y="584"/>
                  </a:cubicBezTo>
                  <a:lnTo>
                    <a:pt x="3929" y="584"/>
                  </a:lnTo>
                  <a:lnTo>
                    <a:pt x="4203" y="310"/>
                  </a:lnTo>
                  <a:cubicBezTo>
                    <a:pt x="4274" y="239"/>
                    <a:pt x="4274" y="120"/>
                    <a:pt x="4203" y="60"/>
                  </a:cubicBezTo>
                  <a:cubicBezTo>
                    <a:pt x="4167" y="24"/>
                    <a:pt x="4120" y="6"/>
                    <a:pt x="4073" y="6"/>
                  </a:cubicBezTo>
                  <a:cubicBezTo>
                    <a:pt x="4027" y="6"/>
                    <a:pt x="3983" y="24"/>
                    <a:pt x="3953" y="60"/>
                  </a:cubicBezTo>
                  <a:lnTo>
                    <a:pt x="3679" y="322"/>
                  </a:lnTo>
                  <a:lnTo>
                    <a:pt x="3679" y="179"/>
                  </a:lnTo>
                  <a:cubicBezTo>
                    <a:pt x="3679" y="72"/>
                    <a:pt x="3608" y="0"/>
                    <a:pt x="3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7" name="Google Shape;12267;p80"/>
          <p:cNvGrpSpPr/>
          <p:nvPr/>
        </p:nvGrpSpPr>
        <p:grpSpPr>
          <a:xfrm>
            <a:off x="6595502" y="4149527"/>
            <a:ext cx="426315" cy="332826"/>
            <a:chOff x="6639652" y="4323777"/>
            <a:chExt cx="426315" cy="332826"/>
          </a:xfrm>
          <a:solidFill>
            <a:schemeClr val="tx1"/>
          </a:solidFill>
        </p:grpSpPr>
        <p:sp>
          <p:nvSpPr>
            <p:cNvPr id="12268" name="Google Shape;12268;p80"/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80"/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80"/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80"/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80"/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80"/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80"/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80"/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80"/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80"/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8" name="Google Shape;12278;p80"/>
          <p:cNvGrpSpPr/>
          <p:nvPr/>
        </p:nvGrpSpPr>
        <p:grpSpPr>
          <a:xfrm>
            <a:off x="5357662" y="4123387"/>
            <a:ext cx="287275" cy="326296"/>
            <a:chOff x="5357662" y="4297637"/>
            <a:chExt cx="287275" cy="326296"/>
          </a:xfrm>
          <a:solidFill>
            <a:schemeClr val="tx1"/>
          </a:solidFill>
        </p:grpSpPr>
        <p:sp>
          <p:nvSpPr>
            <p:cNvPr id="12279" name="Google Shape;12279;p80"/>
            <p:cNvSpPr/>
            <p:nvPr/>
          </p:nvSpPr>
          <p:spPr>
            <a:xfrm>
              <a:off x="5357662" y="4385545"/>
              <a:ext cx="287275" cy="238388"/>
            </a:xfrm>
            <a:custGeom>
              <a:avLst/>
              <a:gdLst/>
              <a:ahLst/>
              <a:cxnLst/>
              <a:rect l="l" t="t" r="r" b="b"/>
              <a:pathLst>
                <a:path w="9026" h="7490" extrusionOk="0">
                  <a:moveTo>
                    <a:pt x="2906" y="5573"/>
                  </a:moveTo>
                  <a:lnTo>
                    <a:pt x="2906" y="7144"/>
                  </a:lnTo>
                  <a:lnTo>
                    <a:pt x="322" y="7144"/>
                  </a:lnTo>
                  <a:lnTo>
                    <a:pt x="322" y="5573"/>
                  </a:lnTo>
                  <a:close/>
                  <a:moveTo>
                    <a:pt x="5799" y="3037"/>
                  </a:moveTo>
                  <a:lnTo>
                    <a:pt x="5799" y="7144"/>
                  </a:lnTo>
                  <a:lnTo>
                    <a:pt x="3227" y="7144"/>
                  </a:lnTo>
                  <a:lnTo>
                    <a:pt x="3227" y="5406"/>
                  </a:lnTo>
                  <a:lnTo>
                    <a:pt x="3227" y="3037"/>
                  </a:lnTo>
                  <a:close/>
                  <a:moveTo>
                    <a:pt x="5966" y="1"/>
                  </a:moveTo>
                  <a:cubicBezTo>
                    <a:pt x="5882" y="1"/>
                    <a:pt x="5799" y="72"/>
                    <a:pt x="5799" y="167"/>
                  </a:cubicBezTo>
                  <a:lnTo>
                    <a:pt x="5799" y="2727"/>
                  </a:lnTo>
                  <a:lnTo>
                    <a:pt x="3061" y="2727"/>
                  </a:lnTo>
                  <a:cubicBezTo>
                    <a:pt x="2977" y="2727"/>
                    <a:pt x="2906" y="2799"/>
                    <a:pt x="2906" y="2894"/>
                  </a:cubicBezTo>
                  <a:lnTo>
                    <a:pt x="2906" y="5251"/>
                  </a:lnTo>
                  <a:lnTo>
                    <a:pt x="156" y="5251"/>
                  </a:lnTo>
                  <a:cubicBezTo>
                    <a:pt x="72" y="5251"/>
                    <a:pt x="1" y="5335"/>
                    <a:pt x="1" y="5418"/>
                  </a:cubicBezTo>
                  <a:lnTo>
                    <a:pt x="1" y="7323"/>
                  </a:lnTo>
                  <a:cubicBezTo>
                    <a:pt x="1" y="7418"/>
                    <a:pt x="72" y="7490"/>
                    <a:pt x="156" y="7490"/>
                  </a:cubicBezTo>
                  <a:lnTo>
                    <a:pt x="8871" y="7490"/>
                  </a:lnTo>
                  <a:cubicBezTo>
                    <a:pt x="8954" y="7490"/>
                    <a:pt x="9026" y="7418"/>
                    <a:pt x="9026" y="7323"/>
                  </a:cubicBezTo>
                  <a:lnTo>
                    <a:pt x="9026" y="1417"/>
                  </a:lnTo>
                  <a:cubicBezTo>
                    <a:pt x="9026" y="1322"/>
                    <a:pt x="8954" y="1251"/>
                    <a:pt x="8871" y="1251"/>
                  </a:cubicBezTo>
                  <a:cubicBezTo>
                    <a:pt x="8776" y="1251"/>
                    <a:pt x="8704" y="1322"/>
                    <a:pt x="8704" y="1417"/>
                  </a:cubicBezTo>
                  <a:lnTo>
                    <a:pt x="8704" y="7144"/>
                  </a:lnTo>
                  <a:lnTo>
                    <a:pt x="6132" y="7144"/>
                  </a:lnTo>
                  <a:lnTo>
                    <a:pt x="6132" y="2870"/>
                  </a:lnTo>
                  <a:lnTo>
                    <a:pt x="6132" y="310"/>
                  </a:lnTo>
                  <a:lnTo>
                    <a:pt x="8704" y="310"/>
                  </a:lnTo>
                  <a:lnTo>
                    <a:pt x="8704" y="763"/>
                  </a:lnTo>
                  <a:cubicBezTo>
                    <a:pt x="8704" y="846"/>
                    <a:pt x="8776" y="929"/>
                    <a:pt x="8871" y="929"/>
                  </a:cubicBezTo>
                  <a:cubicBezTo>
                    <a:pt x="8954" y="929"/>
                    <a:pt x="9026" y="846"/>
                    <a:pt x="9026" y="763"/>
                  </a:cubicBezTo>
                  <a:lnTo>
                    <a:pt x="9026" y="167"/>
                  </a:lnTo>
                  <a:cubicBezTo>
                    <a:pt x="9026" y="72"/>
                    <a:pt x="8954" y="1"/>
                    <a:pt x="88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80"/>
            <p:cNvSpPr/>
            <p:nvPr/>
          </p:nvSpPr>
          <p:spPr>
            <a:xfrm>
              <a:off x="5377363" y="4576542"/>
              <a:ext cx="62191" cy="10248"/>
            </a:xfrm>
            <a:custGeom>
              <a:avLst/>
              <a:gdLst/>
              <a:ahLst/>
              <a:cxnLst/>
              <a:rect l="l" t="t" r="r" b="b"/>
              <a:pathLst>
                <a:path w="1954" h="322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22"/>
                    <a:pt x="168" y="322"/>
                  </a:cubicBezTo>
                  <a:lnTo>
                    <a:pt x="1787" y="322"/>
                  </a:lnTo>
                  <a:cubicBezTo>
                    <a:pt x="1882" y="322"/>
                    <a:pt x="1953" y="250"/>
                    <a:pt x="1953" y="167"/>
                  </a:cubicBezTo>
                  <a:cubicBezTo>
                    <a:pt x="1953" y="72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80"/>
            <p:cNvSpPr/>
            <p:nvPr/>
          </p:nvSpPr>
          <p:spPr>
            <a:xfrm>
              <a:off x="5470204" y="4495827"/>
              <a:ext cx="62191" cy="10630"/>
            </a:xfrm>
            <a:custGeom>
              <a:avLst/>
              <a:gdLst/>
              <a:ahLst/>
              <a:cxnLst/>
              <a:rect l="l" t="t" r="r" b="b"/>
              <a:pathLst>
                <a:path w="1954" h="334" extrusionOk="0">
                  <a:moveTo>
                    <a:pt x="168" y="0"/>
                  </a:moveTo>
                  <a:cubicBezTo>
                    <a:pt x="84" y="0"/>
                    <a:pt x="1" y="84"/>
                    <a:pt x="1" y="167"/>
                  </a:cubicBezTo>
                  <a:cubicBezTo>
                    <a:pt x="1" y="262"/>
                    <a:pt x="84" y="334"/>
                    <a:pt x="168" y="334"/>
                  </a:cubicBezTo>
                  <a:lnTo>
                    <a:pt x="1787" y="334"/>
                  </a:lnTo>
                  <a:cubicBezTo>
                    <a:pt x="1882" y="334"/>
                    <a:pt x="1954" y="262"/>
                    <a:pt x="1954" y="167"/>
                  </a:cubicBezTo>
                  <a:cubicBezTo>
                    <a:pt x="1954" y="84"/>
                    <a:pt x="1882" y="0"/>
                    <a:pt x="17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80"/>
            <p:cNvSpPr/>
            <p:nvPr/>
          </p:nvSpPr>
          <p:spPr>
            <a:xfrm>
              <a:off x="5562694" y="4409798"/>
              <a:ext cx="62159" cy="10280"/>
            </a:xfrm>
            <a:custGeom>
              <a:avLst/>
              <a:gdLst/>
              <a:ahLst/>
              <a:cxnLst/>
              <a:rect l="l" t="t" r="r" b="b"/>
              <a:pathLst>
                <a:path w="1953" h="323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1786" y="322"/>
                  </a:lnTo>
                  <a:cubicBezTo>
                    <a:pt x="1881" y="322"/>
                    <a:pt x="1953" y="251"/>
                    <a:pt x="1953" y="167"/>
                  </a:cubicBezTo>
                  <a:cubicBezTo>
                    <a:pt x="1953" y="72"/>
                    <a:pt x="1881" y="1"/>
                    <a:pt x="1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80"/>
            <p:cNvSpPr/>
            <p:nvPr/>
          </p:nvSpPr>
          <p:spPr>
            <a:xfrm>
              <a:off x="5358043" y="4297637"/>
              <a:ext cx="238388" cy="237624"/>
            </a:xfrm>
            <a:custGeom>
              <a:avLst/>
              <a:gdLst/>
              <a:ahLst/>
              <a:cxnLst/>
              <a:rect l="l" t="t" r="r" b="b"/>
              <a:pathLst>
                <a:path w="7490" h="7466" extrusionOk="0">
                  <a:moveTo>
                    <a:pt x="6061" y="0"/>
                  </a:moveTo>
                  <a:cubicBezTo>
                    <a:pt x="5966" y="0"/>
                    <a:pt x="5894" y="72"/>
                    <a:pt x="5894" y="155"/>
                  </a:cubicBezTo>
                  <a:cubicBezTo>
                    <a:pt x="5894" y="250"/>
                    <a:pt x="5966" y="322"/>
                    <a:pt x="6061" y="322"/>
                  </a:cubicBezTo>
                  <a:lnTo>
                    <a:pt x="6942" y="322"/>
                  </a:lnTo>
                  <a:lnTo>
                    <a:pt x="60" y="7204"/>
                  </a:lnTo>
                  <a:cubicBezTo>
                    <a:pt x="1" y="7263"/>
                    <a:pt x="1" y="7358"/>
                    <a:pt x="60" y="7418"/>
                  </a:cubicBezTo>
                  <a:cubicBezTo>
                    <a:pt x="72" y="7454"/>
                    <a:pt x="120" y="7466"/>
                    <a:pt x="167" y="7466"/>
                  </a:cubicBezTo>
                  <a:cubicBezTo>
                    <a:pt x="215" y="7466"/>
                    <a:pt x="251" y="7454"/>
                    <a:pt x="286" y="7418"/>
                  </a:cubicBezTo>
                  <a:lnTo>
                    <a:pt x="7156" y="548"/>
                  </a:lnTo>
                  <a:lnTo>
                    <a:pt x="7156" y="1429"/>
                  </a:lnTo>
                  <a:cubicBezTo>
                    <a:pt x="7156" y="1512"/>
                    <a:pt x="7240" y="1584"/>
                    <a:pt x="7323" y="1584"/>
                  </a:cubicBezTo>
                  <a:cubicBezTo>
                    <a:pt x="7406" y="1584"/>
                    <a:pt x="7490" y="1512"/>
                    <a:pt x="7490" y="1429"/>
                  </a:cubicBezTo>
                  <a:lnTo>
                    <a:pt x="7490" y="155"/>
                  </a:lnTo>
                  <a:cubicBezTo>
                    <a:pt x="7490" y="72"/>
                    <a:pt x="7406" y="0"/>
                    <a:pt x="7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4" name="Google Shape;12284;p80"/>
          <p:cNvGrpSpPr/>
          <p:nvPr/>
        </p:nvGrpSpPr>
        <p:grpSpPr>
          <a:xfrm>
            <a:off x="5774124" y="4120300"/>
            <a:ext cx="331611" cy="331674"/>
            <a:chOff x="5774124" y="4294550"/>
            <a:chExt cx="331611" cy="331674"/>
          </a:xfrm>
          <a:solidFill>
            <a:schemeClr val="tx1"/>
          </a:solidFill>
        </p:grpSpPr>
        <p:sp>
          <p:nvSpPr>
            <p:cNvPr id="12285" name="Google Shape;12285;p80"/>
            <p:cNvSpPr/>
            <p:nvPr/>
          </p:nvSpPr>
          <p:spPr>
            <a:xfrm>
              <a:off x="5774124" y="4419664"/>
              <a:ext cx="331611" cy="206560"/>
            </a:xfrm>
            <a:custGeom>
              <a:avLst/>
              <a:gdLst/>
              <a:ahLst/>
              <a:cxnLst/>
              <a:rect l="l" t="t" r="r" b="b"/>
              <a:pathLst>
                <a:path w="10419" h="6490" extrusionOk="0">
                  <a:moveTo>
                    <a:pt x="2751" y="2905"/>
                  </a:moveTo>
                  <a:lnTo>
                    <a:pt x="2751" y="6191"/>
                  </a:lnTo>
                  <a:lnTo>
                    <a:pt x="1429" y="6191"/>
                  </a:lnTo>
                  <a:lnTo>
                    <a:pt x="1429" y="2905"/>
                  </a:lnTo>
                  <a:close/>
                  <a:moveTo>
                    <a:pt x="5847" y="2084"/>
                  </a:moveTo>
                  <a:lnTo>
                    <a:pt x="5847" y="6191"/>
                  </a:lnTo>
                  <a:lnTo>
                    <a:pt x="4525" y="6191"/>
                  </a:lnTo>
                  <a:lnTo>
                    <a:pt x="4525" y="2084"/>
                  </a:lnTo>
                  <a:close/>
                  <a:moveTo>
                    <a:pt x="8942" y="298"/>
                  </a:moveTo>
                  <a:lnTo>
                    <a:pt x="8942" y="6191"/>
                  </a:lnTo>
                  <a:lnTo>
                    <a:pt x="7609" y="6191"/>
                  </a:lnTo>
                  <a:lnTo>
                    <a:pt x="7609" y="298"/>
                  </a:lnTo>
                  <a:close/>
                  <a:moveTo>
                    <a:pt x="7466" y="0"/>
                  </a:moveTo>
                  <a:cubicBezTo>
                    <a:pt x="7383" y="0"/>
                    <a:pt x="7323" y="72"/>
                    <a:pt x="7323" y="155"/>
                  </a:cubicBezTo>
                  <a:lnTo>
                    <a:pt x="7323" y="6191"/>
                  </a:lnTo>
                  <a:lnTo>
                    <a:pt x="6156" y="6191"/>
                  </a:lnTo>
                  <a:lnTo>
                    <a:pt x="6156" y="1941"/>
                  </a:lnTo>
                  <a:cubicBezTo>
                    <a:pt x="6156" y="1846"/>
                    <a:pt x="6085" y="1786"/>
                    <a:pt x="6013" y="1786"/>
                  </a:cubicBezTo>
                  <a:lnTo>
                    <a:pt x="4370" y="1786"/>
                  </a:lnTo>
                  <a:cubicBezTo>
                    <a:pt x="4287" y="1786"/>
                    <a:pt x="4227" y="1858"/>
                    <a:pt x="4227" y="1941"/>
                  </a:cubicBezTo>
                  <a:lnTo>
                    <a:pt x="4227" y="6191"/>
                  </a:lnTo>
                  <a:lnTo>
                    <a:pt x="3061" y="6191"/>
                  </a:lnTo>
                  <a:lnTo>
                    <a:pt x="3061" y="2751"/>
                  </a:lnTo>
                  <a:cubicBezTo>
                    <a:pt x="3061" y="2667"/>
                    <a:pt x="2989" y="2608"/>
                    <a:pt x="2918" y="2608"/>
                  </a:cubicBezTo>
                  <a:lnTo>
                    <a:pt x="1275" y="2608"/>
                  </a:lnTo>
                  <a:cubicBezTo>
                    <a:pt x="1191" y="2608"/>
                    <a:pt x="1132" y="2679"/>
                    <a:pt x="1132" y="2751"/>
                  </a:cubicBezTo>
                  <a:lnTo>
                    <a:pt x="1132" y="6191"/>
                  </a:lnTo>
                  <a:lnTo>
                    <a:pt x="144" y="6191"/>
                  </a:lnTo>
                  <a:cubicBezTo>
                    <a:pt x="60" y="6191"/>
                    <a:pt x="1" y="6263"/>
                    <a:pt x="1" y="6346"/>
                  </a:cubicBezTo>
                  <a:cubicBezTo>
                    <a:pt x="1" y="6430"/>
                    <a:pt x="72" y="6489"/>
                    <a:pt x="144" y="6489"/>
                  </a:cubicBezTo>
                  <a:lnTo>
                    <a:pt x="10264" y="6489"/>
                  </a:lnTo>
                  <a:cubicBezTo>
                    <a:pt x="10359" y="6489"/>
                    <a:pt x="10419" y="6418"/>
                    <a:pt x="10419" y="6346"/>
                  </a:cubicBezTo>
                  <a:cubicBezTo>
                    <a:pt x="10395" y="6251"/>
                    <a:pt x="10323" y="6191"/>
                    <a:pt x="10240" y="6191"/>
                  </a:cubicBezTo>
                  <a:lnTo>
                    <a:pt x="9252" y="6191"/>
                  </a:lnTo>
                  <a:lnTo>
                    <a:pt x="9252" y="155"/>
                  </a:lnTo>
                  <a:cubicBezTo>
                    <a:pt x="9252" y="60"/>
                    <a:pt x="9180" y="0"/>
                    <a:pt x="91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80"/>
            <p:cNvSpPr/>
            <p:nvPr/>
          </p:nvSpPr>
          <p:spPr>
            <a:xfrm>
              <a:off x="5778294" y="4294550"/>
              <a:ext cx="316461" cy="191442"/>
            </a:xfrm>
            <a:custGeom>
              <a:avLst/>
              <a:gdLst/>
              <a:ahLst/>
              <a:cxnLst/>
              <a:rect l="l" t="t" r="r" b="b"/>
              <a:pathLst>
                <a:path w="9943" h="6015" extrusionOk="0">
                  <a:moveTo>
                    <a:pt x="9447" y="0"/>
                  </a:moveTo>
                  <a:cubicBezTo>
                    <a:pt x="9433" y="0"/>
                    <a:pt x="9420" y="1"/>
                    <a:pt x="9407" y="2"/>
                  </a:cubicBezTo>
                  <a:lnTo>
                    <a:pt x="8097" y="169"/>
                  </a:lnTo>
                  <a:cubicBezTo>
                    <a:pt x="7847" y="193"/>
                    <a:pt x="7644" y="455"/>
                    <a:pt x="7680" y="705"/>
                  </a:cubicBezTo>
                  <a:cubicBezTo>
                    <a:pt x="7703" y="951"/>
                    <a:pt x="7914" y="1123"/>
                    <a:pt x="8167" y="1123"/>
                  </a:cubicBezTo>
                  <a:cubicBezTo>
                    <a:pt x="8183" y="1123"/>
                    <a:pt x="8200" y="1123"/>
                    <a:pt x="8216" y="1121"/>
                  </a:cubicBezTo>
                  <a:lnTo>
                    <a:pt x="8323" y="1109"/>
                  </a:lnTo>
                  <a:lnTo>
                    <a:pt x="8323" y="1109"/>
                  </a:lnTo>
                  <a:cubicBezTo>
                    <a:pt x="6716" y="2967"/>
                    <a:pt x="4811" y="3919"/>
                    <a:pt x="3465" y="4407"/>
                  </a:cubicBezTo>
                  <a:cubicBezTo>
                    <a:pt x="1787" y="5003"/>
                    <a:pt x="477" y="5062"/>
                    <a:pt x="477" y="5062"/>
                  </a:cubicBezTo>
                  <a:cubicBezTo>
                    <a:pt x="203" y="5074"/>
                    <a:pt x="1" y="5288"/>
                    <a:pt x="13" y="5550"/>
                  </a:cubicBezTo>
                  <a:cubicBezTo>
                    <a:pt x="24" y="5824"/>
                    <a:pt x="239" y="6015"/>
                    <a:pt x="489" y="6015"/>
                  </a:cubicBezTo>
                  <a:lnTo>
                    <a:pt x="501" y="6015"/>
                  </a:lnTo>
                  <a:cubicBezTo>
                    <a:pt x="560" y="6015"/>
                    <a:pt x="1953" y="5967"/>
                    <a:pt x="3775" y="5312"/>
                  </a:cubicBezTo>
                  <a:cubicBezTo>
                    <a:pt x="4811" y="4943"/>
                    <a:pt x="5775" y="4467"/>
                    <a:pt x="6656" y="3872"/>
                  </a:cubicBezTo>
                  <a:cubicBezTo>
                    <a:pt x="6728" y="3824"/>
                    <a:pt x="6740" y="3729"/>
                    <a:pt x="6692" y="3669"/>
                  </a:cubicBezTo>
                  <a:cubicBezTo>
                    <a:pt x="6670" y="3618"/>
                    <a:pt x="6621" y="3594"/>
                    <a:pt x="6573" y="3594"/>
                  </a:cubicBezTo>
                  <a:cubicBezTo>
                    <a:pt x="6542" y="3594"/>
                    <a:pt x="6512" y="3603"/>
                    <a:pt x="6490" y="3622"/>
                  </a:cubicBezTo>
                  <a:cubicBezTo>
                    <a:pt x="5620" y="4205"/>
                    <a:pt x="4692" y="4681"/>
                    <a:pt x="3692" y="5038"/>
                  </a:cubicBezTo>
                  <a:cubicBezTo>
                    <a:pt x="1906" y="5669"/>
                    <a:pt x="560" y="5717"/>
                    <a:pt x="525" y="5717"/>
                  </a:cubicBezTo>
                  <a:cubicBezTo>
                    <a:pt x="429" y="5717"/>
                    <a:pt x="358" y="5646"/>
                    <a:pt x="346" y="5550"/>
                  </a:cubicBezTo>
                  <a:cubicBezTo>
                    <a:pt x="346" y="5467"/>
                    <a:pt x="417" y="5372"/>
                    <a:pt x="501" y="5372"/>
                  </a:cubicBezTo>
                  <a:cubicBezTo>
                    <a:pt x="525" y="5372"/>
                    <a:pt x="1858" y="5336"/>
                    <a:pt x="3596" y="4705"/>
                  </a:cubicBezTo>
                  <a:cubicBezTo>
                    <a:pt x="5061" y="4181"/>
                    <a:pt x="7144" y="3133"/>
                    <a:pt x="8835" y="1014"/>
                  </a:cubicBezTo>
                  <a:cubicBezTo>
                    <a:pt x="8927" y="911"/>
                    <a:pt x="8842" y="763"/>
                    <a:pt x="8718" y="763"/>
                  </a:cubicBezTo>
                  <a:cubicBezTo>
                    <a:pt x="8714" y="763"/>
                    <a:pt x="8709" y="764"/>
                    <a:pt x="8704" y="764"/>
                  </a:cubicBezTo>
                  <a:lnTo>
                    <a:pt x="8216" y="824"/>
                  </a:lnTo>
                  <a:cubicBezTo>
                    <a:pt x="8208" y="825"/>
                    <a:pt x="8200" y="825"/>
                    <a:pt x="8192" y="825"/>
                  </a:cubicBezTo>
                  <a:cubicBezTo>
                    <a:pt x="8109" y="825"/>
                    <a:pt x="8047" y="769"/>
                    <a:pt x="8025" y="693"/>
                  </a:cubicBezTo>
                  <a:cubicBezTo>
                    <a:pt x="7990" y="586"/>
                    <a:pt x="8061" y="478"/>
                    <a:pt x="8168" y="478"/>
                  </a:cubicBezTo>
                  <a:lnTo>
                    <a:pt x="9478" y="312"/>
                  </a:lnTo>
                  <a:cubicBezTo>
                    <a:pt x="9484" y="311"/>
                    <a:pt x="9490" y="311"/>
                    <a:pt x="9496" y="311"/>
                  </a:cubicBezTo>
                  <a:cubicBezTo>
                    <a:pt x="9594" y="311"/>
                    <a:pt x="9669" y="400"/>
                    <a:pt x="9669" y="490"/>
                  </a:cubicBezTo>
                  <a:lnTo>
                    <a:pt x="9669" y="1800"/>
                  </a:lnTo>
                  <a:cubicBezTo>
                    <a:pt x="9669" y="1895"/>
                    <a:pt x="9597" y="1979"/>
                    <a:pt x="9490" y="1979"/>
                  </a:cubicBezTo>
                  <a:cubicBezTo>
                    <a:pt x="9407" y="1979"/>
                    <a:pt x="9311" y="1907"/>
                    <a:pt x="9311" y="1800"/>
                  </a:cubicBezTo>
                  <a:lnTo>
                    <a:pt x="9311" y="1407"/>
                  </a:lnTo>
                  <a:cubicBezTo>
                    <a:pt x="9311" y="1348"/>
                    <a:pt x="9264" y="1288"/>
                    <a:pt x="9204" y="1252"/>
                  </a:cubicBezTo>
                  <a:cubicBezTo>
                    <a:pt x="9187" y="1242"/>
                    <a:pt x="9169" y="1238"/>
                    <a:pt x="9152" y="1238"/>
                  </a:cubicBezTo>
                  <a:cubicBezTo>
                    <a:pt x="9106" y="1238"/>
                    <a:pt x="9060" y="1266"/>
                    <a:pt x="9026" y="1300"/>
                  </a:cubicBezTo>
                  <a:cubicBezTo>
                    <a:pt x="8466" y="2002"/>
                    <a:pt x="7811" y="2633"/>
                    <a:pt x="7097" y="3193"/>
                  </a:cubicBezTo>
                  <a:cubicBezTo>
                    <a:pt x="7037" y="3229"/>
                    <a:pt x="7025" y="3336"/>
                    <a:pt x="7061" y="3395"/>
                  </a:cubicBezTo>
                  <a:cubicBezTo>
                    <a:pt x="7091" y="3433"/>
                    <a:pt x="7144" y="3451"/>
                    <a:pt x="7194" y="3451"/>
                  </a:cubicBezTo>
                  <a:cubicBezTo>
                    <a:pt x="7224" y="3451"/>
                    <a:pt x="7253" y="3445"/>
                    <a:pt x="7275" y="3431"/>
                  </a:cubicBezTo>
                  <a:cubicBezTo>
                    <a:pt x="7895" y="2943"/>
                    <a:pt x="8466" y="2419"/>
                    <a:pt x="8990" y="1824"/>
                  </a:cubicBezTo>
                  <a:cubicBezTo>
                    <a:pt x="9002" y="2074"/>
                    <a:pt x="9204" y="2276"/>
                    <a:pt x="9466" y="2276"/>
                  </a:cubicBezTo>
                  <a:cubicBezTo>
                    <a:pt x="9728" y="2276"/>
                    <a:pt x="9942" y="2074"/>
                    <a:pt x="9942" y="1800"/>
                  </a:cubicBezTo>
                  <a:lnTo>
                    <a:pt x="9942" y="478"/>
                  </a:lnTo>
                  <a:cubicBezTo>
                    <a:pt x="9942" y="347"/>
                    <a:pt x="9883" y="216"/>
                    <a:pt x="9776" y="121"/>
                  </a:cubicBezTo>
                  <a:cubicBezTo>
                    <a:pt x="9679" y="46"/>
                    <a:pt x="9564" y="0"/>
                    <a:pt x="94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7" name="Google Shape;12287;p80"/>
          <p:cNvGrpSpPr/>
          <p:nvPr/>
        </p:nvGrpSpPr>
        <p:grpSpPr>
          <a:xfrm>
            <a:off x="4890434" y="4113139"/>
            <a:ext cx="345997" cy="346029"/>
            <a:chOff x="4890434" y="4287389"/>
            <a:chExt cx="345997" cy="346029"/>
          </a:xfrm>
          <a:solidFill>
            <a:schemeClr val="tx1"/>
          </a:solidFill>
        </p:grpSpPr>
        <p:sp>
          <p:nvSpPr>
            <p:cNvPr id="12288" name="Google Shape;12288;p80"/>
            <p:cNvSpPr/>
            <p:nvPr/>
          </p:nvSpPr>
          <p:spPr>
            <a:xfrm>
              <a:off x="5111349" y="4400695"/>
              <a:ext cx="54998" cy="54998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46" y="1144"/>
                    <a:pt x="346" y="870"/>
                  </a:cubicBezTo>
                  <a:cubicBezTo>
                    <a:pt x="346" y="584"/>
                    <a:pt x="584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27" y="1346"/>
                    <a:pt x="1727" y="870"/>
                  </a:cubicBezTo>
                  <a:cubicBezTo>
                    <a:pt x="1727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80"/>
            <p:cNvSpPr/>
            <p:nvPr/>
          </p:nvSpPr>
          <p:spPr>
            <a:xfrm>
              <a:off x="5113640" y="4466642"/>
              <a:ext cx="70498" cy="51179"/>
            </a:xfrm>
            <a:custGeom>
              <a:avLst/>
              <a:gdLst/>
              <a:ahLst/>
              <a:cxnLst/>
              <a:rect l="l" t="t" r="r" b="b"/>
              <a:pathLst>
                <a:path w="2215" h="1608" extrusionOk="0">
                  <a:moveTo>
                    <a:pt x="786" y="1"/>
                  </a:moveTo>
                  <a:cubicBezTo>
                    <a:pt x="548" y="1"/>
                    <a:pt x="333" y="60"/>
                    <a:pt x="119" y="167"/>
                  </a:cubicBezTo>
                  <a:cubicBezTo>
                    <a:pt x="36" y="203"/>
                    <a:pt x="0" y="310"/>
                    <a:pt x="48" y="405"/>
                  </a:cubicBezTo>
                  <a:cubicBezTo>
                    <a:pt x="73" y="463"/>
                    <a:pt x="132" y="498"/>
                    <a:pt x="198" y="498"/>
                  </a:cubicBezTo>
                  <a:cubicBezTo>
                    <a:pt x="226" y="498"/>
                    <a:pt x="257" y="491"/>
                    <a:pt x="286" y="477"/>
                  </a:cubicBezTo>
                  <a:cubicBezTo>
                    <a:pt x="429" y="382"/>
                    <a:pt x="607" y="346"/>
                    <a:pt x="786" y="346"/>
                  </a:cubicBezTo>
                  <a:cubicBezTo>
                    <a:pt x="1322" y="346"/>
                    <a:pt x="1774" y="727"/>
                    <a:pt x="1857" y="1251"/>
                  </a:cubicBezTo>
                  <a:lnTo>
                    <a:pt x="786" y="1251"/>
                  </a:lnTo>
                  <a:cubicBezTo>
                    <a:pt x="703" y="1251"/>
                    <a:pt x="607" y="1322"/>
                    <a:pt x="607" y="1429"/>
                  </a:cubicBezTo>
                  <a:cubicBezTo>
                    <a:pt x="607" y="1513"/>
                    <a:pt x="679" y="1608"/>
                    <a:pt x="786" y="1608"/>
                  </a:cubicBezTo>
                  <a:lnTo>
                    <a:pt x="2036" y="1608"/>
                  </a:lnTo>
                  <a:cubicBezTo>
                    <a:pt x="2131" y="1608"/>
                    <a:pt x="2215" y="1536"/>
                    <a:pt x="2215" y="1429"/>
                  </a:cubicBezTo>
                  <a:cubicBezTo>
                    <a:pt x="2215" y="643"/>
                    <a:pt x="1572" y="1"/>
                    <a:pt x="7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0" name="Google Shape;12290;p80"/>
            <p:cNvSpPr/>
            <p:nvPr/>
          </p:nvSpPr>
          <p:spPr>
            <a:xfrm>
              <a:off x="4943490" y="4467023"/>
              <a:ext cx="70880" cy="51179"/>
            </a:xfrm>
            <a:custGeom>
              <a:avLst/>
              <a:gdLst/>
              <a:ahLst/>
              <a:cxnLst/>
              <a:rect l="l" t="t" r="r" b="b"/>
              <a:pathLst>
                <a:path w="2227" h="1608" extrusionOk="0">
                  <a:moveTo>
                    <a:pt x="1429" y="0"/>
                  </a:moveTo>
                  <a:cubicBezTo>
                    <a:pt x="643" y="0"/>
                    <a:pt x="0" y="643"/>
                    <a:pt x="0" y="1429"/>
                  </a:cubicBezTo>
                  <a:cubicBezTo>
                    <a:pt x="0" y="1524"/>
                    <a:pt x="84" y="1608"/>
                    <a:pt x="179" y="1608"/>
                  </a:cubicBezTo>
                  <a:lnTo>
                    <a:pt x="1453" y="1608"/>
                  </a:lnTo>
                  <a:cubicBezTo>
                    <a:pt x="1536" y="1608"/>
                    <a:pt x="1631" y="1536"/>
                    <a:pt x="1631" y="1429"/>
                  </a:cubicBezTo>
                  <a:cubicBezTo>
                    <a:pt x="1608" y="1322"/>
                    <a:pt x="1536" y="1251"/>
                    <a:pt x="1453" y="1251"/>
                  </a:cubicBezTo>
                  <a:lnTo>
                    <a:pt x="357" y="1251"/>
                  </a:lnTo>
                  <a:cubicBezTo>
                    <a:pt x="453" y="727"/>
                    <a:pt x="893" y="346"/>
                    <a:pt x="1429" y="346"/>
                  </a:cubicBezTo>
                  <a:cubicBezTo>
                    <a:pt x="1608" y="346"/>
                    <a:pt x="1786" y="393"/>
                    <a:pt x="1941" y="477"/>
                  </a:cubicBezTo>
                  <a:cubicBezTo>
                    <a:pt x="1966" y="491"/>
                    <a:pt x="1994" y="498"/>
                    <a:pt x="2022" y="498"/>
                  </a:cubicBezTo>
                  <a:cubicBezTo>
                    <a:pt x="2084" y="498"/>
                    <a:pt x="2146" y="463"/>
                    <a:pt x="2179" y="405"/>
                  </a:cubicBezTo>
                  <a:cubicBezTo>
                    <a:pt x="2227" y="310"/>
                    <a:pt x="2191" y="215"/>
                    <a:pt x="2108" y="167"/>
                  </a:cubicBezTo>
                  <a:cubicBezTo>
                    <a:pt x="1893" y="60"/>
                    <a:pt x="1667" y="0"/>
                    <a:pt x="14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1" name="Google Shape;12291;p80"/>
            <p:cNvSpPr/>
            <p:nvPr/>
          </p:nvSpPr>
          <p:spPr>
            <a:xfrm>
              <a:off x="4961282" y="4400695"/>
              <a:ext cx="54616" cy="54998"/>
            </a:xfrm>
            <a:custGeom>
              <a:avLst/>
              <a:gdLst/>
              <a:ahLst/>
              <a:cxnLst/>
              <a:rect l="l" t="t" r="r" b="b"/>
              <a:pathLst>
                <a:path w="1716" h="1728" extrusionOk="0">
                  <a:moveTo>
                    <a:pt x="858" y="346"/>
                  </a:moveTo>
                  <a:cubicBezTo>
                    <a:pt x="1144" y="346"/>
                    <a:pt x="1382" y="584"/>
                    <a:pt x="1382" y="870"/>
                  </a:cubicBezTo>
                  <a:cubicBezTo>
                    <a:pt x="1382" y="1144"/>
                    <a:pt x="1144" y="1382"/>
                    <a:pt x="858" y="1382"/>
                  </a:cubicBezTo>
                  <a:cubicBezTo>
                    <a:pt x="572" y="1382"/>
                    <a:pt x="334" y="1144"/>
                    <a:pt x="334" y="870"/>
                  </a:cubicBezTo>
                  <a:cubicBezTo>
                    <a:pt x="358" y="584"/>
                    <a:pt x="572" y="346"/>
                    <a:pt x="858" y="346"/>
                  </a:cubicBezTo>
                  <a:close/>
                  <a:moveTo>
                    <a:pt x="858" y="1"/>
                  </a:moveTo>
                  <a:cubicBezTo>
                    <a:pt x="382" y="1"/>
                    <a:pt x="1" y="394"/>
                    <a:pt x="1" y="870"/>
                  </a:cubicBezTo>
                  <a:cubicBezTo>
                    <a:pt x="1" y="1346"/>
                    <a:pt x="382" y="1727"/>
                    <a:pt x="858" y="1727"/>
                  </a:cubicBezTo>
                  <a:cubicBezTo>
                    <a:pt x="1334" y="1727"/>
                    <a:pt x="1715" y="1346"/>
                    <a:pt x="1715" y="870"/>
                  </a:cubicBezTo>
                  <a:cubicBezTo>
                    <a:pt x="1715" y="394"/>
                    <a:pt x="1334" y="1"/>
                    <a:pt x="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2" name="Google Shape;12292;p80"/>
            <p:cNvSpPr/>
            <p:nvPr/>
          </p:nvSpPr>
          <p:spPr>
            <a:xfrm>
              <a:off x="5028374" y="4386691"/>
              <a:ext cx="71262" cy="70880"/>
            </a:xfrm>
            <a:custGeom>
              <a:avLst/>
              <a:gdLst/>
              <a:ahLst/>
              <a:cxnLst/>
              <a:rect l="l" t="t" r="r" b="b"/>
              <a:pathLst>
                <a:path w="2239" h="2227" extrusionOk="0">
                  <a:moveTo>
                    <a:pt x="1119" y="358"/>
                  </a:moveTo>
                  <a:cubicBezTo>
                    <a:pt x="1536" y="358"/>
                    <a:pt x="1893" y="691"/>
                    <a:pt x="1893" y="1131"/>
                  </a:cubicBezTo>
                  <a:cubicBezTo>
                    <a:pt x="1893" y="1548"/>
                    <a:pt x="1548" y="1905"/>
                    <a:pt x="1119" y="1905"/>
                  </a:cubicBezTo>
                  <a:cubicBezTo>
                    <a:pt x="703" y="1905"/>
                    <a:pt x="345" y="1560"/>
                    <a:pt x="345" y="1131"/>
                  </a:cubicBezTo>
                  <a:cubicBezTo>
                    <a:pt x="345" y="691"/>
                    <a:pt x="679" y="358"/>
                    <a:pt x="1119" y="358"/>
                  </a:cubicBezTo>
                  <a:close/>
                  <a:moveTo>
                    <a:pt x="1119" y="0"/>
                  </a:moveTo>
                  <a:cubicBezTo>
                    <a:pt x="512" y="0"/>
                    <a:pt x="0" y="500"/>
                    <a:pt x="0" y="1108"/>
                  </a:cubicBezTo>
                  <a:cubicBezTo>
                    <a:pt x="0" y="1739"/>
                    <a:pt x="512" y="2227"/>
                    <a:pt x="1119" y="2227"/>
                  </a:cubicBezTo>
                  <a:cubicBezTo>
                    <a:pt x="1727" y="2227"/>
                    <a:pt x="2239" y="1727"/>
                    <a:pt x="2239" y="1108"/>
                  </a:cubicBezTo>
                  <a:cubicBezTo>
                    <a:pt x="2239" y="500"/>
                    <a:pt x="1727" y="0"/>
                    <a:pt x="1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3" name="Google Shape;12293;p80"/>
            <p:cNvSpPr/>
            <p:nvPr/>
          </p:nvSpPr>
          <p:spPr>
            <a:xfrm>
              <a:off x="5004122" y="4468901"/>
              <a:ext cx="120149" cy="65596"/>
            </a:xfrm>
            <a:custGeom>
              <a:avLst/>
              <a:gdLst/>
              <a:ahLst/>
              <a:cxnLst/>
              <a:rect l="l" t="t" r="r" b="b"/>
              <a:pathLst>
                <a:path w="3775" h="2061" extrusionOk="0">
                  <a:moveTo>
                    <a:pt x="1881" y="346"/>
                  </a:moveTo>
                  <a:cubicBezTo>
                    <a:pt x="2667" y="346"/>
                    <a:pt x="3322" y="942"/>
                    <a:pt x="3393" y="1704"/>
                  </a:cubicBezTo>
                  <a:lnTo>
                    <a:pt x="357" y="1704"/>
                  </a:lnTo>
                  <a:cubicBezTo>
                    <a:pt x="453" y="942"/>
                    <a:pt x="1096" y="346"/>
                    <a:pt x="1881" y="346"/>
                  </a:cubicBezTo>
                  <a:close/>
                  <a:moveTo>
                    <a:pt x="1881" y="1"/>
                  </a:moveTo>
                  <a:cubicBezTo>
                    <a:pt x="834" y="1"/>
                    <a:pt x="0" y="846"/>
                    <a:pt x="0" y="1882"/>
                  </a:cubicBezTo>
                  <a:cubicBezTo>
                    <a:pt x="0" y="1966"/>
                    <a:pt x="84" y="2061"/>
                    <a:pt x="179" y="2061"/>
                  </a:cubicBezTo>
                  <a:lnTo>
                    <a:pt x="3596" y="2061"/>
                  </a:lnTo>
                  <a:cubicBezTo>
                    <a:pt x="3679" y="2061"/>
                    <a:pt x="3774" y="1977"/>
                    <a:pt x="3774" y="1882"/>
                  </a:cubicBezTo>
                  <a:cubicBezTo>
                    <a:pt x="3751" y="834"/>
                    <a:pt x="2905" y="1"/>
                    <a:pt x="18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4" name="Google Shape;12294;p80"/>
            <p:cNvSpPr/>
            <p:nvPr/>
          </p:nvSpPr>
          <p:spPr>
            <a:xfrm>
              <a:off x="4890434" y="4287389"/>
              <a:ext cx="345997" cy="346029"/>
            </a:xfrm>
            <a:custGeom>
              <a:avLst/>
              <a:gdLst/>
              <a:ahLst/>
              <a:cxnLst/>
              <a:rect l="l" t="t" r="r" b="b"/>
              <a:pathLst>
                <a:path w="10871" h="10872" extrusionOk="0">
                  <a:moveTo>
                    <a:pt x="5608" y="953"/>
                  </a:moveTo>
                  <a:cubicBezTo>
                    <a:pt x="7954" y="1049"/>
                    <a:pt x="9823" y="2918"/>
                    <a:pt x="9918" y="5252"/>
                  </a:cubicBezTo>
                  <a:lnTo>
                    <a:pt x="9502" y="5252"/>
                  </a:lnTo>
                  <a:cubicBezTo>
                    <a:pt x="9406" y="5252"/>
                    <a:pt x="9323" y="5335"/>
                    <a:pt x="9323" y="5442"/>
                  </a:cubicBezTo>
                  <a:cubicBezTo>
                    <a:pt x="9323" y="5525"/>
                    <a:pt x="9394" y="5621"/>
                    <a:pt x="9502" y="5621"/>
                  </a:cubicBezTo>
                  <a:lnTo>
                    <a:pt x="9918" y="5621"/>
                  </a:lnTo>
                  <a:cubicBezTo>
                    <a:pt x="9847" y="7954"/>
                    <a:pt x="7954" y="9824"/>
                    <a:pt x="5608" y="9919"/>
                  </a:cubicBezTo>
                  <a:lnTo>
                    <a:pt x="5608" y="9502"/>
                  </a:lnTo>
                  <a:cubicBezTo>
                    <a:pt x="5608" y="9407"/>
                    <a:pt x="5537" y="9323"/>
                    <a:pt x="5430" y="9323"/>
                  </a:cubicBezTo>
                  <a:cubicBezTo>
                    <a:pt x="5346" y="9323"/>
                    <a:pt x="5251" y="9395"/>
                    <a:pt x="5251" y="9502"/>
                  </a:cubicBezTo>
                  <a:lnTo>
                    <a:pt x="5251" y="9919"/>
                  </a:lnTo>
                  <a:cubicBezTo>
                    <a:pt x="2917" y="9824"/>
                    <a:pt x="1048" y="7954"/>
                    <a:pt x="953" y="5621"/>
                  </a:cubicBezTo>
                  <a:lnTo>
                    <a:pt x="1370" y="5621"/>
                  </a:lnTo>
                  <a:cubicBezTo>
                    <a:pt x="1465" y="5621"/>
                    <a:pt x="1548" y="5537"/>
                    <a:pt x="1548" y="5442"/>
                  </a:cubicBezTo>
                  <a:cubicBezTo>
                    <a:pt x="1548" y="5347"/>
                    <a:pt x="1477" y="5252"/>
                    <a:pt x="1370" y="5252"/>
                  </a:cubicBezTo>
                  <a:lnTo>
                    <a:pt x="953" y="5252"/>
                  </a:lnTo>
                  <a:cubicBezTo>
                    <a:pt x="1048" y="2918"/>
                    <a:pt x="2917" y="1049"/>
                    <a:pt x="5251" y="953"/>
                  </a:cubicBezTo>
                  <a:lnTo>
                    <a:pt x="5251" y="1370"/>
                  </a:lnTo>
                  <a:cubicBezTo>
                    <a:pt x="5251" y="1465"/>
                    <a:pt x="5334" y="1549"/>
                    <a:pt x="5430" y="1549"/>
                  </a:cubicBezTo>
                  <a:cubicBezTo>
                    <a:pt x="5525" y="1549"/>
                    <a:pt x="5608" y="1477"/>
                    <a:pt x="5608" y="1370"/>
                  </a:cubicBezTo>
                  <a:lnTo>
                    <a:pt x="5608" y="953"/>
                  </a:lnTo>
                  <a:close/>
                  <a:moveTo>
                    <a:pt x="5441" y="1"/>
                  </a:moveTo>
                  <a:cubicBezTo>
                    <a:pt x="5346" y="1"/>
                    <a:pt x="5263" y="84"/>
                    <a:pt x="5263" y="179"/>
                  </a:cubicBezTo>
                  <a:lnTo>
                    <a:pt x="5263" y="596"/>
                  </a:lnTo>
                  <a:cubicBezTo>
                    <a:pt x="2727" y="691"/>
                    <a:pt x="691" y="2727"/>
                    <a:pt x="596" y="5263"/>
                  </a:cubicBezTo>
                  <a:lnTo>
                    <a:pt x="179" y="5263"/>
                  </a:lnTo>
                  <a:cubicBezTo>
                    <a:pt x="96" y="5263"/>
                    <a:pt x="0" y="5335"/>
                    <a:pt x="0" y="5442"/>
                  </a:cubicBezTo>
                  <a:cubicBezTo>
                    <a:pt x="0" y="5525"/>
                    <a:pt x="84" y="5621"/>
                    <a:pt x="179" y="5621"/>
                  </a:cubicBezTo>
                  <a:lnTo>
                    <a:pt x="596" y="5621"/>
                  </a:lnTo>
                  <a:cubicBezTo>
                    <a:pt x="691" y="8145"/>
                    <a:pt x="2727" y="10181"/>
                    <a:pt x="5263" y="10276"/>
                  </a:cubicBezTo>
                  <a:lnTo>
                    <a:pt x="5263" y="10693"/>
                  </a:lnTo>
                  <a:cubicBezTo>
                    <a:pt x="5263" y="10776"/>
                    <a:pt x="5334" y="10871"/>
                    <a:pt x="5441" y="10871"/>
                  </a:cubicBezTo>
                  <a:cubicBezTo>
                    <a:pt x="5525" y="10871"/>
                    <a:pt x="5620" y="10800"/>
                    <a:pt x="5620" y="10693"/>
                  </a:cubicBezTo>
                  <a:lnTo>
                    <a:pt x="5620" y="10276"/>
                  </a:lnTo>
                  <a:cubicBezTo>
                    <a:pt x="8144" y="10181"/>
                    <a:pt x="10180" y="8145"/>
                    <a:pt x="10275" y="5621"/>
                  </a:cubicBezTo>
                  <a:lnTo>
                    <a:pt x="10692" y="5621"/>
                  </a:lnTo>
                  <a:cubicBezTo>
                    <a:pt x="10775" y="5621"/>
                    <a:pt x="10871" y="5537"/>
                    <a:pt x="10871" y="5442"/>
                  </a:cubicBezTo>
                  <a:cubicBezTo>
                    <a:pt x="10871" y="5347"/>
                    <a:pt x="10799" y="5263"/>
                    <a:pt x="10692" y="5263"/>
                  </a:cubicBezTo>
                  <a:lnTo>
                    <a:pt x="10275" y="5263"/>
                  </a:lnTo>
                  <a:cubicBezTo>
                    <a:pt x="10180" y="2727"/>
                    <a:pt x="8144" y="691"/>
                    <a:pt x="5620" y="596"/>
                  </a:cubicBezTo>
                  <a:lnTo>
                    <a:pt x="5620" y="179"/>
                  </a:lnTo>
                  <a:cubicBezTo>
                    <a:pt x="5620" y="96"/>
                    <a:pt x="5537" y="1"/>
                    <a:pt x="5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95" name="Google Shape;12295;p80"/>
          <p:cNvGrpSpPr/>
          <p:nvPr/>
        </p:nvGrpSpPr>
        <p:grpSpPr>
          <a:xfrm>
            <a:off x="2165809" y="3636809"/>
            <a:ext cx="422542" cy="342973"/>
            <a:chOff x="2165809" y="3811059"/>
            <a:chExt cx="422542" cy="342973"/>
          </a:xfrm>
          <a:solidFill>
            <a:schemeClr val="tx1"/>
          </a:solidFill>
        </p:grpSpPr>
        <p:sp>
          <p:nvSpPr>
            <p:cNvPr id="12296" name="Google Shape;12296;p80"/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7" name="Google Shape;12297;p80"/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80"/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80"/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80"/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80"/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80"/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80"/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80"/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80"/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80"/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80"/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80"/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80"/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80"/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80"/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2" name="Google Shape;12312;p80"/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3" name="Google Shape;12313;p80"/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14" name="Google Shape;12314;p80"/>
          <p:cNvSpPr/>
          <p:nvPr/>
        </p:nvSpPr>
        <p:spPr>
          <a:xfrm>
            <a:off x="6217513" y="3223401"/>
            <a:ext cx="347524" cy="289917"/>
          </a:xfrm>
          <a:custGeom>
            <a:avLst/>
            <a:gdLst/>
            <a:ahLst/>
            <a:cxnLst/>
            <a:rect l="l" t="t" r="r" b="b"/>
            <a:pathLst>
              <a:path w="10919" h="9109" extrusionOk="0">
                <a:moveTo>
                  <a:pt x="2917" y="310"/>
                </a:moveTo>
                <a:cubicBezTo>
                  <a:pt x="3119" y="310"/>
                  <a:pt x="3286" y="476"/>
                  <a:pt x="3286" y="679"/>
                </a:cubicBezTo>
                <a:lnTo>
                  <a:pt x="3286" y="1036"/>
                </a:lnTo>
                <a:cubicBezTo>
                  <a:pt x="3250" y="1322"/>
                  <a:pt x="3012" y="1560"/>
                  <a:pt x="2715" y="1560"/>
                </a:cubicBezTo>
                <a:cubicBezTo>
                  <a:pt x="2417" y="1560"/>
                  <a:pt x="2179" y="1322"/>
                  <a:pt x="2179" y="1024"/>
                </a:cubicBezTo>
                <a:lnTo>
                  <a:pt x="2179" y="679"/>
                </a:lnTo>
                <a:cubicBezTo>
                  <a:pt x="2179" y="476"/>
                  <a:pt x="2346" y="310"/>
                  <a:pt x="2560" y="310"/>
                </a:cubicBezTo>
                <a:close/>
                <a:moveTo>
                  <a:pt x="5715" y="310"/>
                </a:moveTo>
                <a:cubicBezTo>
                  <a:pt x="5917" y="310"/>
                  <a:pt x="6084" y="476"/>
                  <a:pt x="6084" y="679"/>
                </a:cubicBezTo>
                <a:lnTo>
                  <a:pt x="6084" y="1036"/>
                </a:lnTo>
                <a:cubicBezTo>
                  <a:pt x="6048" y="1322"/>
                  <a:pt x="5810" y="1560"/>
                  <a:pt x="5513" y="1560"/>
                </a:cubicBezTo>
                <a:cubicBezTo>
                  <a:pt x="5215" y="1560"/>
                  <a:pt x="4977" y="1322"/>
                  <a:pt x="4977" y="1024"/>
                </a:cubicBezTo>
                <a:lnTo>
                  <a:pt x="4977" y="679"/>
                </a:lnTo>
                <a:cubicBezTo>
                  <a:pt x="4977" y="476"/>
                  <a:pt x="5144" y="310"/>
                  <a:pt x="5358" y="310"/>
                </a:cubicBezTo>
                <a:close/>
                <a:moveTo>
                  <a:pt x="8513" y="310"/>
                </a:moveTo>
                <a:cubicBezTo>
                  <a:pt x="8715" y="310"/>
                  <a:pt x="8882" y="476"/>
                  <a:pt x="8882" y="679"/>
                </a:cubicBezTo>
                <a:lnTo>
                  <a:pt x="8882" y="1036"/>
                </a:lnTo>
                <a:cubicBezTo>
                  <a:pt x="8846" y="1322"/>
                  <a:pt x="8608" y="1560"/>
                  <a:pt x="8311" y="1560"/>
                </a:cubicBezTo>
                <a:cubicBezTo>
                  <a:pt x="8013" y="1560"/>
                  <a:pt x="7775" y="1322"/>
                  <a:pt x="7775" y="1024"/>
                </a:cubicBezTo>
                <a:lnTo>
                  <a:pt x="7775" y="679"/>
                </a:lnTo>
                <a:cubicBezTo>
                  <a:pt x="7775" y="476"/>
                  <a:pt x="7941" y="310"/>
                  <a:pt x="8156" y="310"/>
                </a:cubicBezTo>
                <a:close/>
                <a:moveTo>
                  <a:pt x="2893" y="1881"/>
                </a:moveTo>
                <a:lnTo>
                  <a:pt x="2893" y="1977"/>
                </a:lnTo>
                <a:cubicBezTo>
                  <a:pt x="2893" y="2036"/>
                  <a:pt x="2905" y="2096"/>
                  <a:pt x="2941" y="2143"/>
                </a:cubicBezTo>
                <a:lnTo>
                  <a:pt x="2715" y="2358"/>
                </a:lnTo>
                <a:lnTo>
                  <a:pt x="2691" y="2358"/>
                </a:lnTo>
                <a:lnTo>
                  <a:pt x="2465" y="2143"/>
                </a:lnTo>
                <a:cubicBezTo>
                  <a:pt x="2500" y="2096"/>
                  <a:pt x="2512" y="2036"/>
                  <a:pt x="2512" y="1977"/>
                </a:cubicBezTo>
                <a:lnTo>
                  <a:pt x="2512" y="1881"/>
                </a:lnTo>
                <a:close/>
                <a:moveTo>
                  <a:pt x="5715" y="1881"/>
                </a:moveTo>
                <a:lnTo>
                  <a:pt x="5715" y="1977"/>
                </a:lnTo>
                <a:cubicBezTo>
                  <a:pt x="5715" y="2036"/>
                  <a:pt x="5727" y="2096"/>
                  <a:pt x="5751" y="2143"/>
                </a:cubicBezTo>
                <a:lnTo>
                  <a:pt x="5536" y="2358"/>
                </a:lnTo>
                <a:lnTo>
                  <a:pt x="5501" y="2358"/>
                </a:lnTo>
                <a:lnTo>
                  <a:pt x="5274" y="2143"/>
                </a:lnTo>
                <a:cubicBezTo>
                  <a:pt x="5310" y="2096"/>
                  <a:pt x="5322" y="2036"/>
                  <a:pt x="5322" y="1977"/>
                </a:cubicBezTo>
                <a:lnTo>
                  <a:pt x="5322" y="1881"/>
                </a:lnTo>
                <a:close/>
                <a:moveTo>
                  <a:pt x="8501" y="1881"/>
                </a:moveTo>
                <a:lnTo>
                  <a:pt x="8501" y="1977"/>
                </a:lnTo>
                <a:cubicBezTo>
                  <a:pt x="8501" y="2036"/>
                  <a:pt x="8525" y="2096"/>
                  <a:pt x="8549" y="2143"/>
                </a:cubicBezTo>
                <a:lnTo>
                  <a:pt x="8334" y="2358"/>
                </a:lnTo>
                <a:lnTo>
                  <a:pt x="8299" y="2358"/>
                </a:lnTo>
                <a:lnTo>
                  <a:pt x="8072" y="2143"/>
                </a:lnTo>
                <a:cubicBezTo>
                  <a:pt x="8108" y="2096"/>
                  <a:pt x="8120" y="2036"/>
                  <a:pt x="8120" y="1977"/>
                </a:cubicBezTo>
                <a:lnTo>
                  <a:pt x="8120" y="1881"/>
                </a:lnTo>
                <a:close/>
                <a:moveTo>
                  <a:pt x="9906" y="3286"/>
                </a:moveTo>
                <a:cubicBezTo>
                  <a:pt x="10120" y="3286"/>
                  <a:pt x="10275" y="3453"/>
                  <a:pt x="10275" y="3655"/>
                </a:cubicBezTo>
                <a:lnTo>
                  <a:pt x="10275" y="4012"/>
                </a:lnTo>
                <a:cubicBezTo>
                  <a:pt x="10263" y="4298"/>
                  <a:pt x="10013" y="4536"/>
                  <a:pt x="9716" y="4536"/>
                </a:cubicBezTo>
                <a:cubicBezTo>
                  <a:pt x="9418" y="4536"/>
                  <a:pt x="9180" y="4298"/>
                  <a:pt x="9180" y="4001"/>
                </a:cubicBezTo>
                <a:lnTo>
                  <a:pt x="9180" y="3655"/>
                </a:lnTo>
                <a:cubicBezTo>
                  <a:pt x="9180" y="3453"/>
                  <a:pt x="9346" y="3286"/>
                  <a:pt x="9549" y="3286"/>
                </a:cubicBezTo>
                <a:close/>
                <a:moveTo>
                  <a:pt x="1512" y="3286"/>
                </a:moveTo>
                <a:cubicBezTo>
                  <a:pt x="1691" y="3286"/>
                  <a:pt x="1857" y="3453"/>
                  <a:pt x="1857" y="3655"/>
                </a:cubicBezTo>
                <a:lnTo>
                  <a:pt x="1857" y="4012"/>
                </a:lnTo>
                <a:cubicBezTo>
                  <a:pt x="1857" y="4310"/>
                  <a:pt x="1619" y="4548"/>
                  <a:pt x="1322" y="4548"/>
                </a:cubicBezTo>
                <a:cubicBezTo>
                  <a:pt x="1024" y="4548"/>
                  <a:pt x="786" y="4310"/>
                  <a:pt x="786" y="4012"/>
                </a:cubicBezTo>
                <a:lnTo>
                  <a:pt x="786" y="3655"/>
                </a:lnTo>
                <a:cubicBezTo>
                  <a:pt x="786" y="3453"/>
                  <a:pt x="953" y="3286"/>
                  <a:pt x="1155" y="3286"/>
                </a:cubicBezTo>
                <a:close/>
                <a:moveTo>
                  <a:pt x="4310" y="3286"/>
                </a:moveTo>
                <a:cubicBezTo>
                  <a:pt x="4489" y="3286"/>
                  <a:pt x="4655" y="3453"/>
                  <a:pt x="4655" y="3655"/>
                </a:cubicBezTo>
                <a:lnTo>
                  <a:pt x="4655" y="4012"/>
                </a:lnTo>
                <a:cubicBezTo>
                  <a:pt x="4655" y="4310"/>
                  <a:pt x="4417" y="4548"/>
                  <a:pt x="4120" y="4548"/>
                </a:cubicBezTo>
                <a:cubicBezTo>
                  <a:pt x="3822" y="4548"/>
                  <a:pt x="3584" y="4310"/>
                  <a:pt x="3584" y="4012"/>
                </a:cubicBezTo>
                <a:lnTo>
                  <a:pt x="3584" y="3655"/>
                </a:lnTo>
                <a:cubicBezTo>
                  <a:pt x="3584" y="3453"/>
                  <a:pt x="3750" y="3286"/>
                  <a:pt x="3953" y="3286"/>
                </a:cubicBezTo>
                <a:close/>
                <a:moveTo>
                  <a:pt x="7108" y="3286"/>
                </a:moveTo>
                <a:cubicBezTo>
                  <a:pt x="7287" y="3286"/>
                  <a:pt x="7453" y="3453"/>
                  <a:pt x="7453" y="3655"/>
                </a:cubicBezTo>
                <a:lnTo>
                  <a:pt x="7453" y="4012"/>
                </a:lnTo>
                <a:cubicBezTo>
                  <a:pt x="7453" y="4310"/>
                  <a:pt x="7215" y="4548"/>
                  <a:pt x="6918" y="4548"/>
                </a:cubicBezTo>
                <a:cubicBezTo>
                  <a:pt x="6620" y="4548"/>
                  <a:pt x="6382" y="4310"/>
                  <a:pt x="6382" y="4012"/>
                </a:cubicBezTo>
                <a:lnTo>
                  <a:pt x="6382" y="3655"/>
                </a:lnTo>
                <a:cubicBezTo>
                  <a:pt x="6382" y="3453"/>
                  <a:pt x="6548" y="3286"/>
                  <a:pt x="6751" y="3286"/>
                </a:cubicBezTo>
                <a:close/>
                <a:moveTo>
                  <a:pt x="1500" y="4858"/>
                </a:moveTo>
                <a:lnTo>
                  <a:pt x="1500" y="4953"/>
                </a:lnTo>
                <a:cubicBezTo>
                  <a:pt x="1500" y="5013"/>
                  <a:pt x="1512" y="5072"/>
                  <a:pt x="1548" y="5120"/>
                </a:cubicBezTo>
                <a:lnTo>
                  <a:pt x="1322" y="5334"/>
                </a:lnTo>
                <a:lnTo>
                  <a:pt x="1286" y="5334"/>
                </a:lnTo>
                <a:lnTo>
                  <a:pt x="1072" y="5120"/>
                </a:lnTo>
                <a:cubicBezTo>
                  <a:pt x="1095" y="5072"/>
                  <a:pt x="1107" y="5013"/>
                  <a:pt x="1107" y="4953"/>
                </a:cubicBezTo>
                <a:lnTo>
                  <a:pt x="1107" y="4858"/>
                </a:lnTo>
                <a:close/>
                <a:moveTo>
                  <a:pt x="4298" y="4858"/>
                </a:moveTo>
                <a:lnTo>
                  <a:pt x="4298" y="4953"/>
                </a:lnTo>
                <a:cubicBezTo>
                  <a:pt x="4298" y="5013"/>
                  <a:pt x="4310" y="5072"/>
                  <a:pt x="4334" y="5120"/>
                </a:cubicBezTo>
                <a:lnTo>
                  <a:pt x="4120" y="5334"/>
                </a:lnTo>
                <a:lnTo>
                  <a:pt x="4084" y="5334"/>
                </a:lnTo>
                <a:lnTo>
                  <a:pt x="3870" y="5120"/>
                </a:lnTo>
                <a:cubicBezTo>
                  <a:pt x="3893" y="5072"/>
                  <a:pt x="3905" y="5013"/>
                  <a:pt x="3905" y="4953"/>
                </a:cubicBezTo>
                <a:lnTo>
                  <a:pt x="3905" y="4858"/>
                </a:lnTo>
                <a:close/>
                <a:moveTo>
                  <a:pt x="7108" y="4858"/>
                </a:moveTo>
                <a:lnTo>
                  <a:pt x="7108" y="4953"/>
                </a:lnTo>
                <a:cubicBezTo>
                  <a:pt x="7108" y="5013"/>
                  <a:pt x="7120" y="5072"/>
                  <a:pt x="7156" y="5120"/>
                </a:cubicBezTo>
                <a:lnTo>
                  <a:pt x="6929" y="5334"/>
                </a:lnTo>
                <a:lnTo>
                  <a:pt x="6906" y="5334"/>
                </a:lnTo>
                <a:lnTo>
                  <a:pt x="6679" y="5120"/>
                </a:lnTo>
                <a:cubicBezTo>
                  <a:pt x="6703" y="5072"/>
                  <a:pt x="6715" y="5013"/>
                  <a:pt x="6715" y="4953"/>
                </a:cubicBezTo>
                <a:lnTo>
                  <a:pt x="6715" y="4858"/>
                </a:lnTo>
                <a:close/>
                <a:moveTo>
                  <a:pt x="9906" y="4858"/>
                </a:moveTo>
                <a:lnTo>
                  <a:pt x="9906" y="4953"/>
                </a:lnTo>
                <a:cubicBezTo>
                  <a:pt x="9906" y="5013"/>
                  <a:pt x="9918" y="5072"/>
                  <a:pt x="9954" y="5120"/>
                </a:cubicBezTo>
                <a:lnTo>
                  <a:pt x="9727" y="5334"/>
                </a:lnTo>
                <a:lnTo>
                  <a:pt x="9704" y="5334"/>
                </a:lnTo>
                <a:lnTo>
                  <a:pt x="9477" y="5120"/>
                </a:lnTo>
                <a:cubicBezTo>
                  <a:pt x="9501" y="5072"/>
                  <a:pt x="9525" y="5013"/>
                  <a:pt x="9525" y="4953"/>
                </a:cubicBezTo>
                <a:lnTo>
                  <a:pt x="9525" y="4858"/>
                </a:lnTo>
                <a:close/>
                <a:moveTo>
                  <a:pt x="2453" y="0"/>
                </a:moveTo>
                <a:cubicBezTo>
                  <a:pt x="2084" y="0"/>
                  <a:pt x="1762" y="310"/>
                  <a:pt x="1762" y="679"/>
                </a:cubicBezTo>
                <a:lnTo>
                  <a:pt x="1762" y="1036"/>
                </a:lnTo>
                <a:cubicBezTo>
                  <a:pt x="1762" y="1322"/>
                  <a:pt x="1905" y="1572"/>
                  <a:pt x="2119" y="1726"/>
                </a:cubicBezTo>
                <a:lnTo>
                  <a:pt x="2119" y="1977"/>
                </a:lnTo>
                <a:cubicBezTo>
                  <a:pt x="2119" y="1977"/>
                  <a:pt x="2119" y="1988"/>
                  <a:pt x="2107" y="1988"/>
                </a:cubicBezTo>
                <a:lnTo>
                  <a:pt x="1691" y="2203"/>
                </a:lnTo>
                <a:cubicBezTo>
                  <a:pt x="1512" y="2286"/>
                  <a:pt x="1405" y="2465"/>
                  <a:pt x="1405" y="2655"/>
                </a:cubicBezTo>
                <a:lnTo>
                  <a:pt x="1405" y="2989"/>
                </a:lnTo>
                <a:lnTo>
                  <a:pt x="1036" y="2989"/>
                </a:lnTo>
                <a:cubicBezTo>
                  <a:pt x="667" y="2989"/>
                  <a:pt x="357" y="3298"/>
                  <a:pt x="357" y="3667"/>
                </a:cubicBezTo>
                <a:lnTo>
                  <a:pt x="357" y="4024"/>
                </a:lnTo>
                <a:cubicBezTo>
                  <a:pt x="357" y="4310"/>
                  <a:pt x="488" y="4560"/>
                  <a:pt x="714" y="4715"/>
                </a:cubicBezTo>
                <a:lnTo>
                  <a:pt x="714" y="4965"/>
                </a:lnTo>
                <a:cubicBezTo>
                  <a:pt x="714" y="4965"/>
                  <a:pt x="714" y="4977"/>
                  <a:pt x="691" y="4977"/>
                </a:cubicBezTo>
                <a:lnTo>
                  <a:pt x="274" y="5191"/>
                </a:lnTo>
                <a:cubicBezTo>
                  <a:pt x="95" y="5275"/>
                  <a:pt x="0" y="5453"/>
                  <a:pt x="0" y="5656"/>
                </a:cubicBezTo>
                <a:lnTo>
                  <a:pt x="0" y="7382"/>
                </a:lnTo>
                <a:cubicBezTo>
                  <a:pt x="0" y="7513"/>
                  <a:pt x="36" y="7644"/>
                  <a:pt x="119" y="7751"/>
                </a:cubicBezTo>
                <a:lnTo>
                  <a:pt x="298" y="8013"/>
                </a:lnTo>
                <a:cubicBezTo>
                  <a:pt x="333" y="8073"/>
                  <a:pt x="357" y="8156"/>
                  <a:pt x="357" y="8227"/>
                </a:cubicBezTo>
                <a:lnTo>
                  <a:pt x="357" y="8942"/>
                </a:lnTo>
                <a:cubicBezTo>
                  <a:pt x="357" y="9025"/>
                  <a:pt x="429" y="9108"/>
                  <a:pt x="512" y="9108"/>
                </a:cubicBezTo>
                <a:cubicBezTo>
                  <a:pt x="607" y="9108"/>
                  <a:pt x="679" y="9025"/>
                  <a:pt x="679" y="8942"/>
                </a:cubicBezTo>
                <a:lnTo>
                  <a:pt x="679" y="8227"/>
                </a:lnTo>
                <a:cubicBezTo>
                  <a:pt x="679" y="8096"/>
                  <a:pt x="631" y="7953"/>
                  <a:pt x="560" y="7858"/>
                </a:cubicBezTo>
                <a:lnTo>
                  <a:pt x="381" y="7584"/>
                </a:lnTo>
                <a:cubicBezTo>
                  <a:pt x="333" y="7525"/>
                  <a:pt x="321" y="7453"/>
                  <a:pt x="321" y="7382"/>
                </a:cubicBezTo>
                <a:lnTo>
                  <a:pt x="321" y="5656"/>
                </a:lnTo>
                <a:cubicBezTo>
                  <a:pt x="321" y="5572"/>
                  <a:pt x="369" y="5513"/>
                  <a:pt x="429" y="5477"/>
                </a:cubicBezTo>
                <a:lnTo>
                  <a:pt x="714" y="5322"/>
                </a:lnTo>
                <a:lnTo>
                  <a:pt x="976" y="5596"/>
                </a:lnTo>
                <a:cubicBezTo>
                  <a:pt x="1036" y="5656"/>
                  <a:pt x="1131" y="5691"/>
                  <a:pt x="1214" y="5691"/>
                </a:cubicBezTo>
                <a:cubicBezTo>
                  <a:pt x="1310" y="5691"/>
                  <a:pt x="1381" y="5667"/>
                  <a:pt x="1453" y="5596"/>
                </a:cubicBezTo>
                <a:lnTo>
                  <a:pt x="1726" y="5322"/>
                </a:lnTo>
                <a:lnTo>
                  <a:pt x="2000" y="5477"/>
                </a:lnTo>
                <a:cubicBezTo>
                  <a:pt x="2060" y="5501"/>
                  <a:pt x="2107" y="5572"/>
                  <a:pt x="2107" y="5656"/>
                </a:cubicBezTo>
                <a:lnTo>
                  <a:pt x="2107" y="7382"/>
                </a:lnTo>
                <a:cubicBezTo>
                  <a:pt x="2107" y="7453"/>
                  <a:pt x="2096" y="7525"/>
                  <a:pt x="2048" y="7584"/>
                </a:cubicBezTo>
                <a:lnTo>
                  <a:pt x="1869" y="7858"/>
                </a:lnTo>
                <a:cubicBezTo>
                  <a:pt x="1798" y="7977"/>
                  <a:pt x="1750" y="8096"/>
                  <a:pt x="1750" y="8227"/>
                </a:cubicBezTo>
                <a:lnTo>
                  <a:pt x="1750" y="8942"/>
                </a:lnTo>
                <a:cubicBezTo>
                  <a:pt x="1750" y="9025"/>
                  <a:pt x="1822" y="9108"/>
                  <a:pt x="1917" y="9108"/>
                </a:cubicBezTo>
                <a:cubicBezTo>
                  <a:pt x="2000" y="9108"/>
                  <a:pt x="2084" y="9025"/>
                  <a:pt x="2084" y="8942"/>
                </a:cubicBezTo>
                <a:lnTo>
                  <a:pt x="2084" y="8227"/>
                </a:lnTo>
                <a:cubicBezTo>
                  <a:pt x="2084" y="8156"/>
                  <a:pt x="2096" y="8073"/>
                  <a:pt x="2143" y="8013"/>
                </a:cubicBezTo>
                <a:lnTo>
                  <a:pt x="2322" y="7751"/>
                </a:lnTo>
                <a:cubicBezTo>
                  <a:pt x="2393" y="7632"/>
                  <a:pt x="2441" y="7513"/>
                  <a:pt x="2441" y="7382"/>
                </a:cubicBezTo>
                <a:lnTo>
                  <a:pt x="2441" y="5656"/>
                </a:lnTo>
                <a:cubicBezTo>
                  <a:pt x="2441" y="5453"/>
                  <a:pt x="2334" y="5275"/>
                  <a:pt x="2155" y="5191"/>
                </a:cubicBezTo>
                <a:lnTo>
                  <a:pt x="1738" y="4977"/>
                </a:lnTo>
                <a:lnTo>
                  <a:pt x="1726" y="4965"/>
                </a:lnTo>
                <a:lnTo>
                  <a:pt x="1726" y="4703"/>
                </a:lnTo>
                <a:cubicBezTo>
                  <a:pt x="1929" y="4536"/>
                  <a:pt x="2084" y="4298"/>
                  <a:pt x="2084" y="4012"/>
                </a:cubicBezTo>
                <a:lnTo>
                  <a:pt x="2084" y="3655"/>
                </a:lnTo>
                <a:cubicBezTo>
                  <a:pt x="2084" y="3405"/>
                  <a:pt x="1929" y="3179"/>
                  <a:pt x="1726" y="3060"/>
                </a:cubicBezTo>
                <a:lnTo>
                  <a:pt x="1726" y="2643"/>
                </a:lnTo>
                <a:cubicBezTo>
                  <a:pt x="1726" y="2572"/>
                  <a:pt x="1762" y="2512"/>
                  <a:pt x="1822" y="2465"/>
                </a:cubicBezTo>
                <a:lnTo>
                  <a:pt x="2107" y="2322"/>
                </a:lnTo>
                <a:lnTo>
                  <a:pt x="2381" y="2584"/>
                </a:lnTo>
                <a:cubicBezTo>
                  <a:pt x="2441" y="2643"/>
                  <a:pt x="2524" y="2691"/>
                  <a:pt x="2619" y="2691"/>
                </a:cubicBezTo>
                <a:cubicBezTo>
                  <a:pt x="2703" y="2691"/>
                  <a:pt x="2774" y="2655"/>
                  <a:pt x="2858" y="2584"/>
                </a:cubicBezTo>
                <a:lnTo>
                  <a:pt x="3119" y="2322"/>
                </a:lnTo>
                <a:lnTo>
                  <a:pt x="3405" y="2465"/>
                </a:lnTo>
                <a:cubicBezTo>
                  <a:pt x="3465" y="2500"/>
                  <a:pt x="3512" y="2572"/>
                  <a:pt x="3512" y="2643"/>
                </a:cubicBezTo>
                <a:lnTo>
                  <a:pt x="3512" y="3060"/>
                </a:lnTo>
                <a:cubicBezTo>
                  <a:pt x="3298" y="3179"/>
                  <a:pt x="3155" y="3405"/>
                  <a:pt x="3155" y="3655"/>
                </a:cubicBezTo>
                <a:lnTo>
                  <a:pt x="3155" y="4012"/>
                </a:lnTo>
                <a:cubicBezTo>
                  <a:pt x="3155" y="4298"/>
                  <a:pt x="3286" y="4548"/>
                  <a:pt x="3512" y="4703"/>
                </a:cubicBezTo>
                <a:lnTo>
                  <a:pt x="3512" y="4953"/>
                </a:lnTo>
                <a:cubicBezTo>
                  <a:pt x="3512" y="4953"/>
                  <a:pt x="3512" y="4965"/>
                  <a:pt x="3489" y="4965"/>
                </a:cubicBezTo>
                <a:lnTo>
                  <a:pt x="3072" y="5179"/>
                </a:lnTo>
                <a:cubicBezTo>
                  <a:pt x="2893" y="5263"/>
                  <a:pt x="2798" y="5441"/>
                  <a:pt x="2798" y="5632"/>
                </a:cubicBezTo>
                <a:lnTo>
                  <a:pt x="2798" y="7358"/>
                </a:lnTo>
                <a:cubicBezTo>
                  <a:pt x="2798" y="7501"/>
                  <a:pt x="2834" y="7632"/>
                  <a:pt x="2917" y="7739"/>
                </a:cubicBezTo>
                <a:lnTo>
                  <a:pt x="3096" y="8001"/>
                </a:lnTo>
                <a:cubicBezTo>
                  <a:pt x="3131" y="8061"/>
                  <a:pt x="3155" y="8132"/>
                  <a:pt x="3155" y="8215"/>
                </a:cubicBezTo>
                <a:lnTo>
                  <a:pt x="3155" y="8930"/>
                </a:lnTo>
                <a:cubicBezTo>
                  <a:pt x="3155" y="9013"/>
                  <a:pt x="3227" y="9085"/>
                  <a:pt x="3310" y="9085"/>
                </a:cubicBezTo>
                <a:cubicBezTo>
                  <a:pt x="3405" y="9085"/>
                  <a:pt x="3477" y="9013"/>
                  <a:pt x="3477" y="8930"/>
                </a:cubicBezTo>
                <a:lnTo>
                  <a:pt x="3477" y="8215"/>
                </a:lnTo>
                <a:cubicBezTo>
                  <a:pt x="3477" y="8073"/>
                  <a:pt x="3429" y="7942"/>
                  <a:pt x="3358" y="7834"/>
                </a:cubicBezTo>
                <a:lnTo>
                  <a:pt x="3179" y="7572"/>
                </a:lnTo>
                <a:cubicBezTo>
                  <a:pt x="3131" y="7513"/>
                  <a:pt x="3119" y="7441"/>
                  <a:pt x="3119" y="7358"/>
                </a:cubicBezTo>
                <a:lnTo>
                  <a:pt x="3119" y="5632"/>
                </a:lnTo>
                <a:cubicBezTo>
                  <a:pt x="3119" y="5560"/>
                  <a:pt x="3167" y="5501"/>
                  <a:pt x="3227" y="5453"/>
                </a:cubicBezTo>
                <a:lnTo>
                  <a:pt x="3512" y="5310"/>
                </a:lnTo>
                <a:lnTo>
                  <a:pt x="3774" y="5572"/>
                </a:lnTo>
                <a:cubicBezTo>
                  <a:pt x="3834" y="5632"/>
                  <a:pt x="3929" y="5679"/>
                  <a:pt x="4012" y="5679"/>
                </a:cubicBezTo>
                <a:cubicBezTo>
                  <a:pt x="4108" y="5679"/>
                  <a:pt x="4179" y="5656"/>
                  <a:pt x="4251" y="5572"/>
                </a:cubicBezTo>
                <a:lnTo>
                  <a:pt x="4524" y="5310"/>
                </a:lnTo>
                <a:lnTo>
                  <a:pt x="4798" y="5453"/>
                </a:lnTo>
                <a:cubicBezTo>
                  <a:pt x="4858" y="5489"/>
                  <a:pt x="4905" y="5560"/>
                  <a:pt x="4905" y="5632"/>
                </a:cubicBezTo>
                <a:lnTo>
                  <a:pt x="4905" y="7358"/>
                </a:lnTo>
                <a:cubicBezTo>
                  <a:pt x="4905" y="7441"/>
                  <a:pt x="4893" y="7513"/>
                  <a:pt x="4846" y="7572"/>
                </a:cubicBezTo>
                <a:lnTo>
                  <a:pt x="4667" y="7834"/>
                </a:lnTo>
                <a:cubicBezTo>
                  <a:pt x="4596" y="7953"/>
                  <a:pt x="4548" y="8073"/>
                  <a:pt x="4548" y="8215"/>
                </a:cubicBezTo>
                <a:lnTo>
                  <a:pt x="4548" y="8930"/>
                </a:lnTo>
                <a:cubicBezTo>
                  <a:pt x="4548" y="9013"/>
                  <a:pt x="4620" y="9085"/>
                  <a:pt x="4715" y="9085"/>
                </a:cubicBezTo>
                <a:cubicBezTo>
                  <a:pt x="4798" y="9085"/>
                  <a:pt x="4882" y="9013"/>
                  <a:pt x="4882" y="8930"/>
                </a:cubicBezTo>
                <a:lnTo>
                  <a:pt x="4882" y="8215"/>
                </a:lnTo>
                <a:cubicBezTo>
                  <a:pt x="4882" y="8132"/>
                  <a:pt x="4893" y="8061"/>
                  <a:pt x="4941" y="8001"/>
                </a:cubicBezTo>
                <a:lnTo>
                  <a:pt x="5120" y="7739"/>
                </a:lnTo>
                <a:cubicBezTo>
                  <a:pt x="5191" y="7620"/>
                  <a:pt x="5239" y="7501"/>
                  <a:pt x="5239" y="7358"/>
                </a:cubicBezTo>
                <a:lnTo>
                  <a:pt x="5239" y="5632"/>
                </a:lnTo>
                <a:cubicBezTo>
                  <a:pt x="5239" y="5441"/>
                  <a:pt x="5132" y="5263"/>
                  <a:pt x="4953" y="5179"/>
                </a:cubicBezTo>
                <a:lnTo>
                  <a:pt x="4536" y="4965"/>
                </a:lnTo>
                <a:lnTo>
                  <a:pt x="4524" y="4953"/>
                </a:lnTo>
                <a:lnTo>
                  <a:pt x="4524" y="4703"/>
                </a:lnTo>
                <a:cubicBezTo>
                  <a:pt x="4727" y="4536"/>
                  <a:pt x="4882" y="4298"/>
                  <a:pt x="4882" y="4012"/>
                </a:cubicBezTo>
                <a:lnTo>
                  <a:pt x="4882" y="3655"/>
                </a:lnTo>
                <a:cubicBezTo>
                  <a:pt x="4882" y="3405"/>
                  <a:pt x="4727" y="3179"/>
                  <a:pt x="4524" y="3060"/>
                </a:cubicBezTo>
                <a:lnTo>
                  <a:pt x="4524" y="2643"/>
                </a:lnTo>
                <a:cubicBezTo>
                  <a:pt x="4524" y="2572"/>
                  <a:pt x="4560" y="2512"/>
                  <a:pt x="4620" y="2465"/>
                </a:cubicBezTo>
                <a:lnTo>
                  <a:pt x="4905" y="2322"/>
                </a:lnTo>
                <a:lnTo>
                  <a:pt x="5179" y="2584"/>
                </a:lnTo>
                <a:cubicBezTo>
                  <a:pt x="5239" y="2643"/>
                  <a:pt x="5322" y="2691"/>
                  <a:pt x="5417" y="2691"/>
                </a:cubicBezTo>
                <a:cubicBezTo>
                  <a:pt x="5501" y="2691"/>
                  <a:pt x="5572" y="2655"/>
                  <a:pt x="5655" y="2584"/>
                </a:cubicBezTo>
                <a:lnTo>
                  <a:pt x="5917" y="2322"/>
                </a:lnTo>
                <a:lnTo>
                  <a:pt x="6203" y="2465"/>
                </a:lnTo>
                <a:cubicBezTo>
                  <a:pt x="6263" y="2500"/>
                  <a:pt x="6310" y="2572"/>
                  <a:pt x="6310" y="2643"/>
                </a:cubicBezTo>
                <a:lnTo>
                  <a:pt x="6310" y="3060"/>
                </a:lnTo>
                <a:cubicBezTo>
                  <a:pt x="6096" y="3179"/>
                  <a:pt x="5953" y="3405"/>
                  <a:pt x="5953" y="3655"/>
                </a:cubicBezTo>
                <a:lnTo>
                  <a:pt x="5953" y="4012"/>
                </a:lnTo>
                <a:cubicBezTo>
                  <a:pt x="5953" y="4298"/>
                  <a:pt x="6084" y="4548"/>
                  <a:pt x="6310" y="4703"/>
                </a:cubicBezTo>
                <a:lnTo>
                  <a:pt x="6310" y="4953"/>
                </a:lnTo>
                <a:cubicBezTo>
                  <a:pt x="6310" y="4953"/>
                  <a:pt x="6310" y="4965"/>
                  <a:pt x="6287" y="4965"/>
                </a:cubicBezTo>
                <a:lnTo>
                  <a:pt x="5870" y="5179"/>
                </a:lnTo>
                <a:cubicBezTo>
                  <a:pt x="5691" y="5263"/>
                  <a:pt x="5596" y="5441"/>
                  <a:pt x="5596" y="5632"/>
                </a:cubicBezTo>
                <a:lnTo>
                  <a:pt x="5596" y="7358"/>
                </a:lnTo>
                <a:cubicBezTo>
                  <a:pt x="5596" y="7501"/>
                  <a:pt x="5632" y="7632"/>
                  <a:pt x="5715" y="7739"/>
                </a:cubicBezTo>
                <a:lnTo>
                  <a:pt x="5894" y="8001"/>
                </a:lnTo>
                <a:cubicBezTo>
                  <a:pt x="5929" y="8061"/>
                  <a:pt x="5953" y="8132"/>
                  <a:pt x="5953" y="8215"/>
                </a:cubicBezTo>
                <a:lnTo>
                  <a:pt x="5953" y="8930"/>
                </a:lnTo>
                <a:cubicBezTo>
                  <a:pt x="5953" y="9013"/>
                  <a:pt x="6025" y="9085"/>
                  <a:pt x="6108" y="9085"/>
                </a:cubicBezTo>
                <a:cubicBezTo>
                  <a:pt x="6203" y="9085"/>
                  <a:pt x="6275" y="9013"/>
                  <a:pt x="6275" y="8930"/>
                </a:cubicBezTo>
                <a:lnTo>
                  <a:pt x="6275" y="8215"/>
                </a:lnTo>
                <a:cubicBezTo>
                  <a:pt x="6275" y="8073"/>
                  <a:pt x="6227" y="7942"/>
                  <a:pt x="6156" y="7834"/>
                </a:cubicBezTo>
                <a:lnTo>
                  <a:pt x="5977" y="7572"/>
                </a:lnTo>
                <a:cubicBezTo>
                  <a:pt x="5929" y="7513"/>
                  <a:pt x="5917" y="7441"/>
                  <a:pt x="5917" y="7358"/>
                </a:cubicBezTo>
                <a:lnTo>
                  <a:pt x="5917" y="5632"/>
                </a:lnTo>
                <a:cubicBezTo>
                  <a:pt x="5917" y="5560"/>
                  <a:pt x="5965" y="5501"/>
                  <a:pt x="6025" y="5453"/>
                </a:cubicBezTo>
                <a:lnTo>
                  <a:pt x="6310" y="5310"/>
                </a:lnTo>
                <a:lnTo>
                  <a:pt x="6572" y="5572"/>
                </a:lnTo>
                <a:cubicBezTo>
                  <a:pt x="6632" y="5632"/>
                  <a:pt x="6727" y="5679"/>
                  <a:pt x="6810" y="5679"/>
                </a:cubicBezTo>
                <a:cubicBezTo>
                  <a:pt x="6906" y="5679"/>
                  <a:pt x="6977" y="5656"/>
                  <a:pt x="7049" y="5572"/>
                </a:cubicBezTo>
                <a:lnTo>
                  <a:pt x="7322" y="5310"/>
                </a:lnTo>
                <a:lnTo>
                  <a:pt x="7596" y="5453"/>
                </a:lnTo>
                <a:cubicBezTo>
                  <a:pt x="7656" y="5489"/>
                  <a:pt x="7703" y="5560"/>
                  <a:pt x="7703" y="5632"/>
                </a:cubicBezTo>
                <a:lnTo>
                  <a:pt x="7703" y="7358"/>
                </a:lnTo>
                <a:cubicBezTo>
                  <a:pt x="7703" y="7441"/>
                  <a:pt x="7691" y="7513"/>
                  <a:pt x="7644" y="7572"/>
                </a:cubicBezTo>
                <a:lnTo>
                  <a:pt x="7465" y="7834"/>
                </a:lnTo>
                <a:cubicBezTo>
                  <a:pt x="7394" y="7953"/>
                  <a:pt x="7346" y="8073"/>
                  <a:pt x="7346" y="8215"/>
                </a:cubicBezTo>
                <a:lnTo>
                  <a:pt x="7346" y="8930"/>
                </a:lnTo>
                <a:cubicBezTo>
                  <a:pt x="7346" y="9013"/>
                  <a:pt x="7418" y="9085"/>
                  <a:pt x="7513" y="9085"/>
                </a:cubicBezTo>
                <a:cubicBezTo>
                  <a:pt x="7596" y="9085"/>
                  <a:pt x="7680" y="9013"/>
                  <a:pt x="7680" y="8930"/>
                </a:cubicBezTo>
                <a:lnTo>
                  <a:pt x="7680" y="8215"/>
                </a:lnTo>
                <a:cubicBezTo>
                  <a:pt x="7680" y="8132"/>
                  <a:pt x="7691" y="8061"/>
                  <a:pt x="7739" y="8001"/>
                </a:cubicBezTo>
                <a:lnTo>
                  <a:pt x="7918" y="7739"/>
                </a:lnTo>
                <a:cubicBezTo>
                  <a:pt x="7989" y="7620"/>
                  <a:pt x="8037" y="7501"/>
                  <a:pt x="8037" y="7358"/>
                </a:cubicBezTo>
                <a:lnTo>
                  <a:pt x="8037" y="5632"/>
                </a:lnTo>
                <a:cubicBezTo>
                  <a:pt x="8037" y="5441"/>
                  <a:pt x="7930" y="5263"/>
                  <a:pt x="7751" y="5179"/>
                </a:cubicBezTo>
                <a:lnTo>
                  <a:pt x="7334" y="4965"/>
                </a:lnTo>
                <a:lnTo>
                  <a:pt x="7322" y="4953"/>
                </a:lnTo>
                <a:lnTo>
                  <a:pt x="7322" y="4703"/>
                </a:lnTo>
                <a:cubicBezTo>
                  <a:pt x="7525" y="4536"/>
                  <a:pt x="7680" y="4298"/>
                  <a:pt x="7680" y="4012"/>
                </a:cubicBezTo>
                <a:lnTo>
                  <a:pt x="7680" y="3655"/>
                </a:lnTo>
                <a:cubicBezTo>
                  <a:pt x="7680" y="3405"/>
                  <a:pt x="7525" y="3179"/>
                  <a:pt x="7322" y="3060"/>
                </a:cubicBezTo>
                <a:lnTo>
                  <a:pt x="7322" y="2643"/>
                </a:lnTo>
                <a:cubicBezTo>
                  <a:pt x="7322" y="2572"/>
                  <a:pt x="7358" y="2512"/>
                  <a:pt x="7418" y="2465"/>
                </a:cubicBezTo>
                <a:lnTo>
                  <a:pt x="7703" y="2322"/>
                </a:lnTo>
                <a:lnTo>
                  <a:pt x="7977" y="2584"/>
                </a:lnTo>
                <a:cubicBezTo>
                  <a:pt x="8037" y="2643"/>
                  <a:pt x="8120" y="2691"/>
                  <a:pt x="8215" y="2691"/>
                </a:cubicBezTo>
                <a:cubicBezTo>
                  <a:pt x="8299" y="2691"/>
                  <a:pt x="8370" y="2655"/>
                  <a:pt x="8453" y="2584"/>
                </a:cubicBezTo>
                <a:lnTo>
                  <a:pt x="8715" y="2322"/>
                </a:lnTo>
                <a:lnTo>
                  <a:pt x="9001" y="2465"/>
                </a:lnTo>
                <a:cubicBezTo>
                  <a:pt x="9061" y="2500"/>
                  <a:pt x="9108" y="2572"/>
                  <a:pt x="9108" y="2643"/>
                </a:cubicBezTo>
                <a:lnTo>
                  <a:pt x="9108" y="3060"/>
                </a:lnTo>
                <a:cubicBezTo>
                  <a:pt x="8894" y="3179"/>
                  <a:pt x="8751" y="3405"/>
                  <a:pt x="8751" y="3655"/>
                </a:cubicBezTo>
                <a:lnTo>
                  <a:pt x="8751" y="4012"/>
                </a:lnTo>
                <a:cubicBezTo>
                  <a:pt x="8751" y="4298"/>
                  <a:pt x="8882" y="4548"/>
                  <a:pt x="9108" y="4703"/>
                </a:cubicBezTo>
                <a:lnTo>
                  <a:pt x="9108" y="4953"/>
                </a:lnTo>
                <a:cubicBezTo>
                  <a:pt x="9108" y="4953"/>
                  <a:pt x="9108" y="4965"/>
                  <a:pt x="9084" y="4965"/>
                </a:cubicBezTo>
                <a:lnTo>
                  <a:pt x="8668" y="5179"/>
                </a:lnTo>
                <a:cubicBezTo>
                  <a:pt x="8489" y="5263"/>
                  <a:pt x="8394" y="5441"/>
                  <a:pt x="8394" y="5632"/>
                </a:cubicBezTo>
                <a:lnTo>
                  <a:pt x="8394" y="7358"/>
                </a:lnTo>
                <a:cubicBezTo>
                  <a:pt x="8394" y="7501"/>
                  <a:pt x="8430" y="7632"/>
                  <a:pt x="8513" y="7739"/>
                </a:cubicBezTo>
                <a:lnTo>
                  <a:pt x="8692" y="8001"/>
                </a:lnTo>
                <a:cubicBezTo>
                  <a:pt x="8727" y="8061"/>
                  <a:pt x="8751" y="8132"/>
                  <a:pt x="8751" y="8215"/>
                </a:cubicBezTo>
                <a:lnTo>
                  <a:pt x="8751" y="8930"/>
                </a:lnTo>
                <a:cubicBezTo>
                  <a:pt x="8751" y="9013"/>
                  <a:pt x="8823" y="9085"/>
                  <a:pt x="8906" y="9085"/>
                </a:cubicBezTo>
                <a:cubicBezTo>
                  <a:pt x="9001" y="9085"/>
                  <a:pt x="9073" y="9013"/>
                  <a:pt x="9073" y="8930"/>
                </a:cubicBezTo>
                <a:lnTo>
                  <a:pt x="9073" y="8215"/>
                </a:lnTo>
                <a:cubicBezTo>
                  <a:pt x="9073" y="8073"/>
                  <a:pt x="9025" y="7942"/>
                  <a:pt x="8954" y="7834"/>
                </a:cubicBezTo>
                <a:lnTo>
                  <a:pt x="8775" y="7572"/>
                </a:lnTo>
                <a:cubicBezTo>
                  <a:pt x="8727" y="7513"/>
                  <a:pt x="8715" y="7441"/>
                  <a:pt x="8715" y="7358"/>
                </a:cubicBezTo>
                <a:lnTo>
                  <a:pt x="8715" y="5632"/>
                </a:lnTo>
                <a:cubicBezTo>
                  <a:pt x="8715" y="5560"/>
                  <a:pt x="8763" y="5501"/>
                  <a:pt x="8823" y="5453"/>
                </a:cubicBezTo>
                <a:lnTo>
                  <a:pt x="9108" y="5310"/>
                </a:lnTo>
                <a:lnTo>
                  <a:pt x="9370" y="5572"/>
                </a:lnTo>
                <a:cubicBezTo>
                  <a:pt x="9430" y="5632"/>
                  <a:pt x="9525" y="5679"/>
                  <a:pt x="9608" y="5679"/>
                </a:cubicBezTo>
                <a:cubicBezTo>
                  <a:pt x="9704" y="5679"/>
                  <a:pt x="9775" y="5656"/>
                  <a:pt x="9846" y="5572"/>
                </a:cubicBezTo>
                <a:lnTo>
                  <a:pt x="10120" y="5310"/>
                </a:lnTo>
                <a:lnTo>
                  <a:pt x="10394" y="5453"/>
                </a:lnTo>
                <a:cubicBezTo>
                  <a:pt x="10454" y="5489"/>
                  <a:pt x="10501" y="5560"/>
                  <a:pt x="10501" y="5632"/>
                </a:cubicBezTo>
                <a:lnTo>
                  <a:pt x="10501" y="7358"/>
                </a:lnTo>
                <a:cubicBezTo>
                  <a:pt x="10501" y="7441"/>
                  <a:pt x="10489" y="7513"/>
                  <a:pt x="10442" y="7572"/>
                </a:cubicBezTo>
                <a:lnTo>
                  <a:pt x="10263" y="7834"/>
                </a:lnTo>
                <a:cubicBezTo>
                  <a:pt x="10192" y="7953"/>
                  <a:pt x="10144" y="8073"/>
                  <a:pt x="10144" y="8215"/>
                </a:cubicBezTo>
                <a:lnTo>
                  <a:pt x="10144" y="8930"/>
                </a:lnTo>
                <a:cubicBezTo>
                  <a:pt x="10144" y="9013"/>
                  <a:pt x="10216" y="9085"/>
                  <a:pt x="10311" y="9085"/>
                </a:cubicBezTo>
                <a:cubicBezTo>
                  <a:pt x="10394" y="9085"/>
                  <a:pt x="10478" y="9013"/>
                  <a:pt x="10478" y="8930"/>
                </a:cubicBezTo>
                <a:lnTo>
                  <a:pt x="10478" y="8215"/>
                </a:lnTo>
                <a:cubicBezTo>
                  <a:pt x="10478" y="8132"/>
                  <a:pt x="10489" y="8061"/>
                  <a:pt x="10537" y="8001"/>
                </a:cubicBezTo>
                <a:lnTo>
                  <a:pt x="10716" y="7739"/>
                </a:lnTo>
                <a:cubicBezTo>
                  <a:pt x="10787" y="7620"/>
                  <a:pt x="10835" y="7501"/>
                  <a:pt x="10835" y="7358"/>
                </a:cubicBezTo>
                <a:lnTo>
                  <a:pt x="10835" y="5632"/>
                </a:lnTo>
                <a:cubicBezTo>
                  <a:pt x="10918" y="5429"/>
                  <a:pt x="10811" y="5251"/>
                  <a:pt x="10632" y="5155"/>
                </a:cubicBezTo>
                <a:lnTo>
                  <a:pt x="10216" y="4953"/>
                </a:lnTo>
                <a:lnTo>
                  <a:pt x="10204" y="4941"/>
                </a:lnTo>
                <a:lnTo>
                  <a:pt x="10204" y="4703"/>
                </a:lnTo>
                <a:cubicBezTo>
                  <a:pt x="10418" y="4536"/>
                  <a:pt x="10561" y="4298"/>
                  <a:pt x="10561" y="4012"/>
                </a:cubicBezTo>
                <a:lnTo>
                  <a:pt x="10561" y="3655"/>
                </a:lnTo>
                <a:cubicBezTo>
                  <a:pt x="10561" y="3286"/>
                  <a:pt x="10251" y="2977"/>
                  <a:pt x="9882" y="2977"/>
                </a:cubicBezTo>
                <a:lnTo>
                  <a:pt x="9501" y="2977"/>
                </a:lnTo>
                <a:lnTo>
                  <a:pt x="9501" y="2643"/>
                </a:lnTo>
                <a:cubicBezTo>
                  <a:pt x="9501" y="2453"/>
                  <a:pt x="9406" y="2274"/>
                  <a:pt x="9227" y="2179"/>
                </a:cubicBezTo>
                <a:lnTo>
                  <a:pt x="8811" y="1977"/>
                </a:lnTo>
                <a:lnTo>
                  <a:pt x="8787" y="1953"/>
                </a:lnTo>
                <a:lnTo>
                  <a:pt x="8787" y="1726"/>
                </a:lnTo>
                <a:cubicBezTo>
                  <a:pt x="9001" y="1560"/>
                  <a:pt x="9144" y="1322"/>
                  <a:pt x="9144" y="1036"/>
                </a:cubicBezTo>
                <a:lnTo>
                  <a:pt x="9144" y="679"/>
                </a:lnTo>
                <a:cubicBezTo>
                  <a:pt x="9144" y="310"/>
                  <a:pt x="8834" y="0"/>
                  <a:pt x="8465" y="0"/>
                </a:cubicBezTo>
                <a:lnTo>
                  <a:pt x="8108" y="0"/>
                </a:lnTo>
                <a:cubicBezTo>
                  <a:pt x="7739" y="0"/>
                  <a:pt x="7418" y="310"/>
                  <a:pt x="7418" y="679"/>
                </a:cubicBezTo>
                <a:lnTo>
                  <a:pt x="7418" y="1036"/>
                </a:lnTo>
                <a:cubicBezTo>
                  <a:pt x="7418" y="1322"/>
                  <a:pt x="7560" y="1572"/>
                  <a:pt x="7775" y="1726"/>
                </a:cubicBezTo>
                <a:lnTo>
                  <a:pt x="7775" y="1977"/>
                </a:lnTo>
                <a:cubicBezTo>
                  <a:pt x="7775" y="1977"/>
                  <a:pt x="7775" y="1988"/>
                  <a:pt x="7763" y="1988"/>
                </a:cubicBezTo>
                <a:lnTo>
                  <a:pt x="7346" y="2203"/>
                </a:lnTo>
                <a:cubicBezTo>
                  <a:pt x="7168" y="2286"/>
                  <a:pt x="7060" y="2465"/>
                  <a:pt x="7060" y="2655"/>
                </a:cubicBezTo>
                <a:lnTo>
                  <a:pt x="7060" y="2989"/>
                </a:lnTo>
                <a:lnTo>
                  <a:pt x="6679" y="2989"/>
                </a:lnTo>
                <a:lnTo>
                  <a:pt x="6679" y="2655"/>
                </a:lnTo>
                <a:cubicBezTo>
                  <a:pt x="6679" y="2465"/>
                  <a:pt x="6572" y="2286"/>
                  <a:pt x="6394" y="2203"/>
                </a:cubicBezTo>
                <a:lnTo>
                  <a:pt x="5977" y="1988"/>
                </a:lnTo>
                <a:lnTo>
                  <a:pt x="5965" y="1977"/>
                </a:lnTo>
                <a:lnTo>
                  <a:pt x="5965" y="1726"/>
                </a:lnTo>
                <a:cubicBezTo>
                  <a:pt x="6167" y="1560"/>
                  <a:pt x="6322" y="1322"/>
                  <a:pt x="6322" y="1036"/>
                </a:cubicBezTo>
                <a:lnTo>
                  <a:pt x="6322" y="679"/>
                </a:lnTo>
                <a:cubicBezTo>
                  <a:pt x="6322" y="310"/>
                  <a:pt x="6013" y="0"/>
                  <a:pt x="5632" y="0"/>
                </a:cubicBezTo>
                <a:lnTo>
                  <a:pt x="5274" y="0"/>
                </a:lnTo>
                <a:cubicBezTo>
                  <a:pt x="4905" y="0"/>
                  <a:pt x="4596" y="310"/>
                  <a:pt x="4596" y="679"/>
                </a:cubicBezTo>
                <a:lnTo>
                  <a:pt x="4596" y="1036"/>
                </a:lnTo>
                <a:cubicBezTo>
                  <a:pt x="4596" y="1322"/>
                  <a:pt x="4727" y="1572"/>
                  <a:pt x="4953" y="1726"/>
                </a:cubicBezTo>
                <a:lnTo>
                  <a:pt x="4953" y="1977"/>
                </a:lnTo>
                <a:cubicBezTo>
                  <a:pt x="4953" y="1977"/>
                  <a:pt x="4953" y="1988"/>
                  <a:pt x="4941" y="1988"/>
                </a:cubicBezTo>
                <a:lnTo>
                  <a:pt x="4524" y="2203"/>
                </a:lnTo>
                <a:cubicBezTo>
                  <a:pt x="4346" y="2286"/>
                  <a:pt x="4239" y="2465"/>
                  <a:pt x="4239" y="2655"/>
                </a:cubicBezTo>
                <a:lnTo>
                  <a:pt x="4239" y="2989"/>
                </a:lnTo>
                <a:lnTo>
                  <a:pt x="3846" y="2989"/>
                </a:lnTo>
                <a:lnTo>
                  <a:pt x="3846" y="2655"/>
                </a:lnTo>
                <a:cubicBezTo>
                  <a:pt x="3846" y="2465"/>
                  <a:pt x="3750" y="2286"/>
                  <a:pt x="3572" y="2203"/>
                </a:cubicBezTo>
                <a:lnTo>
                  <a:pt x="3155" y="1988"/>
                </a:lnTo>
                <a:lnTo>
                  <a:pt x="3131" y="1977"/>
                </a:lnTo>
                <a:lnTo>
                  <a:pt x="3131" y="1726"/>
                </a:lnTo>
                <a:cubicBezTo>
                  <a:pt x="3346" y="1560"/>
                  <a:pt x="3489" y="1322"/>
                  <a:pt x="3489" y="1036"/>
                </a:cubicBezTo>
                <a:lnTo>
                  <a:pt x="3489" y="679"/>
                </a:lnTo>
                <a:cubicBezTo>
                  <a:pt x="3489" y="310"/>
                  <a:pt x="3179" y="0"/>
                  <a:pt x="281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15" name="Google Shape;12315;p80"/>
          <p:cNvGrpSpPr/>
          <p:nvPr/>
        </p:nvGrpSpPr>
        <p:grpSpPr>
          <a:xfrm>
            <a:off x="903530" y="3631875"/>
            <a:ext cx="264550" cy="353222"/>
            <a:chOff x="903530" y="3806125"/>
            <a:chExt cx="264550" cy="353222"/>
          </a:xfrm>
          <a:solidFill>
            <a:schemeClr val="tx1"/>
          </a:solidFill>
        </p:grpSpPr>
        <p:sp>
          <p:nvSpPr>
            <p:cNvPr id="12316" name="Google Shape;12316;p80"/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80"/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80"/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80"/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20" name="Google Shape;12320;p80"/>
          <p:cNvGrpSpPr/>
          <p:nvPr/>
        </p:nvGrpSpPr>
        <p:grpSpPr>
          <a:xfrm>
            <a:off x="2611458" y="3642124"/>
            <a:ext cx="426329" cy="332375"/>
            <a:chOff x="2611458" y="3816374"/>
            <a:chExt cx="426329" cy="332375"/>
          </a:xfrm>
          <a:solidFill>
            <a:schemeClr val="tx1"/>
          </a:solidFill>
        </p:grpSpPr>
        <p:sp>
          <p:nvSpPr>
            <p:cNvPr id="12321" name="Google Shape;12321;p80"/>
            <p:cNvSpPr/>
            <p:nvPr/>
          </p:nvSpPr>
          <p:spPr>
            <a:xfrm>
              <a:off x="2611458" y="3816374"/>
              <a:ext cx="426329" cy="332375"/>
            </a:xfrm>
            <a:custGeom>
              <a:avLst/>
              <a:gdLst/>
              <a:ahLst/>
              <a:cxnLst/>
              <a:rect l="l" t="t" r="r" b="b"/>
              <a:pathLst>
                <a:path w="13395" h="10443" extrusionOk="0">
                  <a:moveTo>
                    <a:pt x="13002" y="429"/>
                  </a:moveTo>
                  <a:lnTo>
                    <a:pt x="12966" y="846"/>
                  </a:lnTo>
                  <a:lnTo>
                    <a:pt x="11418" y="846"/>
                  </a:lnTo>
                  <a:cubicBezTo>
                    <a:pt x="11299" y="846"/>
                    <a:pt x="11216" y="929"/>
                    <a:pt x="11216" y="1048"/>
                  </a:cubicBezTo>
                  <a:cubicBezTo>
                    <a:pt x="11216" y="1167"/>
                    <a:pt x="11299" y="1263"/>
                    <a:pt x="11418" y="1263"/>
                  </a:cubicBezTo>
                  <a:lnTo>
                    <a:pt x="12633" y="1263"/>
                  </a:lnTo>
                  <a:lnTo>
                    <a:pt x="12633" y="7501"/>
                  </a:lnTo>
                  <a:lnTo>
                    <a:pt x="5429" y="7501"/>
                  </a:lnTo>
                  <a:lnTo>
                    <a:pt x="5429" y="7287"/>
                  </a:lnTo>
                  <a:cubicBezTo>
                    <a:pt x="5429" y="7168"/>
                    <a:pt x="5334" y="7085"/>
                    <a:pt x="5215" y="7085"/>
                  </a:cubicBezTo>
                  <a:lnTo>
                    <a:pt x="4870" y="7085"/>
                  </a:lnTo>
                  <a:cubicBezTo>
                    <a:pt x="4834" y="6942"/>
                    <a:pt x="4786" y="6811"/>
                    <a:pt x="4715" y="6692"/>
                  </a:cubicBezTo>
                  <a:lnTo>
                    <a:pt x="4953" y="6454"/>
                  </a:lnTo>
                  <a:cubicBezTo>
                    <a:pt x="5036" y="6358"/>
                    <a:pt x="5036" y="6227"/>
                    <a:pt x="4953" y="6156"/>
                  </a:cubicBezTo>
                  <a:lnTo>
                    <a:pt x="4310" y="5513"/>
                  </a:lnTo>
                  <a:cubicBezTo>
                    <a:pt x="4263" y="5477"/>
                    <a:pt x="4215" y="5454"/>
                    <a:pt x="4155" y="5454"/>
                  </a:cubicBezTo>
                  <a:cubicBezTo>
                    <a:pt x="4096" y="5454"/>
                    <a:pt x="4060" y="5477"/>
                    <a:pt x="4013" y="5513"/>
                  </a:cubicBezTo>
                  <a:lnTo>
                    <a:pt x="3774" y="5751"/>
                  </a:lnTo>
                  <a:cubicBezTo>
                    <a:pt x="3655" y="5692"/>
                    <a:pt x="3524" y="5632"/>
                    <a:pt x="3382" y="5596"/>
                  </a:cubicBezTo>
                  <a:lnTo>
                    <a:pt x="3382" y="5251"/>
                  </a:lnTo>
                  <a:cubicBezTo>
                    <a:pt x="3382" y="5132"/>
                    <a:pt x="3298" y="5037"/>
                    <a:pt x="3179" y="5037"/>
                  </a:cubicBezTo>
                  <a:lnTo>
                    <a:pt x="2655" y="5037"/>
                  </a:lnTo>
                  <a:lnTo>
                    <a:pt x="2655" y="1274"/>
                  </a:lnTo>
                  <a:lnTo>
                    <a:pt x="10704" y="1274"/>
                  </a:lnTo>
                  <a:cubicBezTo>
                    <a:pt x="10823" y="1274"/>
                    <a:pt x="10918" y="1191"/>
                    <a:pt x="10918" y="1072"/>
                  </a:cubicBezTo>
                  <a:cubicBezTo>
                    <a:pt x="10918" y="953"/>
                    <a:pt x="10823" y="858"/>
                    <a:pt x="10704" y="858"/>
                  </a:cubicBezTo>
                  <a:lnTo>
                    <a:pt x="2310" y="858"/>
                  </a:lnTo>
                  <a:lnTo>
                    <a:pt x="2310" y="429"/>
                  </a:lnTo>
                  <a:close/>
                  <a:moveTo>
                    <a:pt x="12966" y="7918"/>
                  </a:moveTo>
                  <a:lnTo>
                    <a:pt x="12966" y="8347"/>
                  </a:lnTo>
                  <a:lnTo>
                    <a:pt x="5358" y="8347"/>
                  </a:lnTo>
                  <a:cubicBezTo>
                    <a:pt x="5394" y="8299"/>
                    <a:pt x="5417" y="8251"/>
                    <a:pt x="5417" y="8192"/>
                  </a:cubicBezTo>
                  <a:lnTo>
                    <a:pt x="5417" y="7954"/>
                  </a:lnTo>
                  <a:lnTo>
                    <a:pt x="12835" y="7954"/>
                  </a:lnTo>
                  <a:cubicBezTo>
                    <a:pt x="12883" y="7954"/>
                    <a:pt x="12930" y="7942"/>
                    <a:pt x="12954" y="7918"/>
                  </a:cubicBezTo>
                  <a:close/>
                  <a:moveTo>
                    <a:pt x="2953" y="5442"/>
                  </a:moveTo>
                  <a:lnTo>
                    <a:pt x="2953" y="5739"/>
                  </a:lnTo>
                  <a:cubicBezTo>
                    <a:pt x="2953" y="5846"/>
                    <a:pt x="3024" y="5918"/>
                    <a:pt x="3120" y="5954"/>
                  </a:cubicBezTo>
                  <a:cubicBezTo>
                    <a:pt x="3310" y="5989"/>
                    <a:pt x="3501" y="6073"/>
                    <a:pt x="3679" y="6192"/>
                  </a:cubicBezTo>
                  <a:cubicBezTo>
                    <a:pt x="3716" y="6215"/>
                    <a:pt x="3755" y="6225"/>
                    <a:pt x="3793" y="6225"/>
                  </a:cubicBezTo>
                  <a:cubicBezTo>
                    <a:pt x="3853" y="6225"/>
                    <a:pt x="3909" y="6200"/>
                    <a:pt x="3953" y="6156"/>
                  </a:cubicBezTo>
                  <a:lnTo>
                    <a:pt x="4155" y="5954"/>
                  </a:lnTo>
                  <a:lnTo>
                    <a:pt x="4501" y="6287"/>
                  </a:lnTo>
                  <a:lnTo>
                    <a:pt x="4298" y="6501"/>
                  </a:lnTo>
                  <a:cubicBezTo>
                    <a:pt x="4215" y="6573"/>
                    <a:pt x="4203" y="6680"/>
                    <a:pt x="4263" y="6763"/>
                  </a:cubicBezTo>
                  <a:cubicBezTo>
                    <a:pt x="4370" y="6942"/>
                    <a:pt x="4453" y="7144"/>
                    <a:pt x="4501" y="7335"/>
                  </a:cubicBezTo>
                  <a:cubicBezTo>
                    <a:pt x="4513" y="7418"/>
                    <a:pt x="4608" y="7501"/>
                    <a:pt x="4715" y="7501"/>
                  </a:cubicBezTo>
                  <a:lnTo>
                    <a:pt x="5013" y="7501"/>
                  </a:lnTo>
                  <a:lnTo>
                    <a:pt x="5013" y="7990"/>
                  </a:lnTo>
                  <a:lnTo>
                    <a:pt x="4715" y="7990"/>
                  </a:lnTo>
                  <a:cubicBezTo>
                    <a:pt x="4608" y="7990"/>
                    <a:pt x="4525" y="8061"/>
                    <a:pt x="4501" y="8156"/>
                  </a:cubicBezTo>
                  <a:cubicBezTo>
                    <a:pt x="4453" y="8347"/>
                    <a:pt x="4382" y="8537"/>
                    <a:pt x="4263" y="8716"/>
                  </a:cubicBezTo>
                  <a:cubicBezTo>
                    <a:pt x="4203" y="8811"/>
                    <a:pt x="4215" y="8906"/>
                    <a:pt x="4298" y="8990"/>
                  </a:cubicBezTo>
                  <a:lnTo>
                    <a:pt x="4501" y="9192"/>
                  </a:lnTo>
                  <a:lnTo>
                    <a:pt x="4155" y="9537"/>
                  </a:lnTo>
                  <a:lnTo>
                    <a:pt x="3953" y="9323"/>
                  </a:lnTo>
                  <a:cubicBezTo>
                    <a:pt x="3912" y="9282"/>
                    <a:pt x="3860" y="9261"/>
                    <a:pt x="3805" y="9261"/>
                  </a:cubicBezTo>
                  <a:cubicBezTo>
                    <a:pt x="3764" y="9261"/>
                    <a:pt x="3720" y="9273"/>
                    <a:pt x="3679" y="9299"/>
                  </a:cubicBezTo>
                  <a:cubicBezTo>
                    <a:pt x="3501" y="9394"/>
                    <a:pt x="3310" y="9490"/>
                    <a:pt x="3120" y="9537"/>
                  </a:cubicBezTo>
                  <a:cubicBezTo>
                    <a:pt x="3024" y="9549"/>
                    <a:pt x="2953" y="9633"/>
                    <a:pt x="2953" y="9740"/>
                  </a:cubicBezTo>
                  <a:lnTo>
                    <a:pt x="2953" y="10037"/>
                  </a:lnTo>
                  <a:lnTo>
                    <a:pt x="2465" y="10037"/>
                  </a:lnTo>
                  <a:lnTo>
                    <a:pt x="2465" y="9740"/>
                  </a:lnTo>
                  <a:cubicBezTo>
                    <a:pt x="2465" y="9633"/>
                    <a:pt x="2393" y="9561"/>
                    <a:pt x="2298" y="9537"/>
                  </a:cubicBezTo>
                  <a:cubicBezTo>
                    <a:pt x="2108" y="9490"/>
                    <a:pt x="1917" y="9418"/>
                    <a:pt x="1738" y="9299"/>
                  </a:cubicBezTo>
                  <a:cubicBezTo>
                    <a:pt x="1697" y="9273"/>
                    <a:pt x="1654" y="9261"/>
                    <a:pt x="1612" y="9261"/>
                  </a:cubicBezTo>
                  <a:cubicBezTo>
                    <a:pt x="1557" y="9261"/>
                    <a:pt x="1505" y="9282"/>
                    <a:pt x="1465" y="9323"/>
                  </a:cubicBezTo>
                  <a:lnTo>
                    <a:pt x="1262" y="9537"/>
                  </a:lnTo>
                  <a:lnTo>
                    <a:pt x="917" y="9192"/>
                  </a:lnTo>
                  <a:lnTo>
                    <a:pt x="1119" y="8990"/>
                  </a:lnTo>
                  <a:cubicBezTo>
                    <a:pt x="1203" y="8906"/>
                    <a:pt x="1215" y="8799"/>
                    <a:pt x="1155" y="8716"/>
                  </a:cubicBezTo>
                  <a:cubicBezTo>
                    <a:pt x="1048" y="8537"/>
                    <a:pt x="965" y="8347"/>
                    <a:pt x="917" y="8156"/>
                  </a:cubicBezTo>
                  <a:cubicBezTo>
                    <a:pt x="905" y="8061"/>
                    <a:pt x="810" y="7990"/>
                    <a:pt x="703" y="7990"/>
                  </a:cubicBezTo>
                  <a:lnTo>
                    <a:pt x="405" y="7990"/>
                  </a:lnTo>
                  <a:lnTo>
                    <a:pt x="405" y="7501"/>
                  </a:lnTo>
                  <a:lnTo>
                    <a:pt x="703" y="7501"/>
                  </a:lnTo>
                  <a:cubicBezTo>
                    <a:pt x="810" y="7501"/>
                    <a:pt x="881" y="7418"/>
                    <a:pt x="917" y="7335"/>
                  </a:cubicBezTo>
                  <a:cubicBezTo>
                    <a:pt x="965" y="7144"/>
                    <a:pt x="1036" y="6942"/>
                    <a:pt x="1155" y="6763"/>
                  </a:cubicBezTo>
                  <a:cubicBezTo>
                    <a:pt x="1215" y="6680"/>
                    <a:pt x="1203" y="6573"/>
                    <a:pt x="1119" y="6501"/>
                  </a:cubicBezTo>
                  <a:lnTo>
                    <a:pt x="917" y="6287"/>
                  </a:lnTo>
                  <a:lnTo>
                    <a:pt x="1262" y="5954"/>
                  </a:lnTo>
                  <a:lnTo>
                    <a:pt x="1465" y="6156"/>
                  </a:lnTo>
                  <a:cubicBezTo>
                    <a:pt x="1508" y="6200"/>
                    <a:pt x="1565" y="6225"/>
                    <a:pt x="1624" y="6225"/>
                  </a:cubicBezTo>
                  <a:cubicBezTo>
                    <a:pt x="1662" y="6225"/>
                    <a:pt x="1701" y="6215"/>
                    <a:pt x="1738" y="6192"/>
                  </a:cubicBezTo>
                  <a:cubicBezTo>
                    <a:pt x="1917" y="6085"/>
                    <a:pt x="2108" y="5989"/>
                    <a:pt x="2298" y="5954"/>
                  </a:cubicBezTo>
                  <a:cubicBezTo>
                    <a:pt x="2393" y="5930"/>
                    <a:pt x="2465" y="5846"/>
                    <a:pt x="2465" y="5739"/>
                  </a:cubicBezTo>
                  <a:lnTo>
                    <a:pt x="2465" y="5442"/>
                  </a:lnTo>
                  <a:close/>
                  <a:moveTo>
                    <a:pt x="2084" y="0"/>
                  </a:moveTo>
                  <a:cubicBezTo>
                    <a:pt x="1977" y="0"/>
                    <a:pt x="1881" y="84"/>
                    <a:pt x="1881" y="203"/>
                  </a:cubicBezTo>
                  <a:lnTo>
                    <a:pt x="1881" y="1048"/>
                  </a:lnTo>
                  <a:cubicBezTo>
                    <a:pt x="1881" y="1167"/>
                    <a:pt x="1977" y="1263"/>
                    <a:pt x="2084" y="1263"/>
                  </a:cubicBezTo>
                  <a:lnTo>
                    <a:pt x="2227" y="1263"/>
                  </a:lnTo>
                  <a:lnTo>
                    <a:pt x="2227" y="5037"/>
                  </a:lnTo>
                  <a:cubicBezTo>
                    <a:pt x="2119" y="5061"/>
                    <a:pt x="2048" y="5144"/>
                    <a:pt x="2048" y="5251"/>
                  </a:cubicBezTo>
                  <a:lnTo>
                    <a:pt x="2048" y="5584"/>
                  </a:lnTo>
                  <a:cubicBezTo>
                    <a:pt x="1905" y="5632"/>
                    <a:pt x="1774" y="5680"/>
                    <a:pt x="1655" y="5751"/>
                  </a:cubicBezTo>
                  <a:lnTo>
                    <a:pt x="1417" y="5513"/>
                  </a:lnTo>
                  <a:cubicBezTo>
                    <a:pt x="1369" y="5465"/>
                    <a:pt x="1334" y="5454"/>
                    <a:pt x="1274" y="5454"/>
                  </a:cubicBezTo>
                  <a:cubicBezTo>
                    <a:pt x="1215" y="5454"/>
                    <a:pt x="1167" y="5465"/>
                    <a:pt x="1119" y="5513"/>
                  </a:cubicBezTo>
                  <a:lnTo>
                    <a:pt x="476" y="6156"/>
                  </a:lnTo>
                  <a:cubicBezTo>
                    <a:pt x="393" y="6239"/>
                    <a:pt x="393" y="6382"/>
                    <a:pt x="476" y="6454"/>
                  </a:cubicBezTo>
                  <a:lnTo>
                    <a:pt x="715" y="6692"/>
                  </a:lnTo>
                  <a:cubicBezTo>
                    <a:pt x="655" y="6811"/>
                    <a:pt x="595" y="6942"/>
                    <a:pt x="560" y="7073"/>
                  </a:cubicBezTo>
                  <a:lnTo>
                    <a:pt x="214" y="7073"/>
                  </a:lnTo>
                  <a:cubicBezTo>
                    <a:pt x="95" y="7073"/>
                    <a:pt x="0" y="7168"/>
                    <a:pt x="0" y="7287"/>
                  </a:cubicBezTo>
                  <a:lnTo>
                    <a:pt x="0" y="8192"/>
                  </a:lnTo>
                  <a:cubicBezTo>
                    <a:pt x="0" y="8311"/>
                    <a:pt x="95" y="8406"/>
                    <a:pt x="214" y="8406"/>
                  </a:cubicBezTo>
                  <a:lnTo>
                    <a:pt x="560" y="8406"/>
                  </a:lnTo>
                  <a:cubicBezTo>
                    <a:pt x="595" y="8537"/>
                    <a:pt x="643" y="8668"/>
                    <a:pt x="715" y="8787"/>
                  </a:cubicBezTo>
                  <a:lnTo>
                    <a:pt x="476" y="9025"/>
                  </a:lnTo>
                  <a:cubicBezTo>
                    <a:pt x="393" y="9121"/>
                    <a:pt x="393" y="9252"/>
                    <a:pt x="476" y="9323"/>
                  </a:cubicBezTo>
                  <a:lnTo>
                    <a:pt x="1119" y="9966"/>
                  </a:lnTo>
                  <a:cubicBezTo>
                    <a:pt x="1167" y="10008"/>
                    <a:pt x="1223" y="10028"/>
                    <a:pt x="1277" y="10028"/>
                  </a:cubicBezTo>
                  <a:cubicBezTo>
                    <a:pt x="1331" y="10028"/>
                    <a:pt x="1381" y="10008"/>
                    <a:pt x="1417" y="9966"/>
                  </a:cubicBezTo>
                  <a:lnTo>
                    <a:pt x="1655" y="9728"/>
                  </a:lnTo>
                  <a:cubicBezTo>
                    <a:pt x="1774" y="9787"/>
                    <a:pt x="1905" y="9847"/>
                    <a:pt x="2048" y="9895"/>
                  </a:cubicBezTo>
                  <a:lnTo>
                    <a:pt x="2048" y="10228"/>
                  </a:lnTo>
                  <a:cubicBezTo>
                    <a:pt x="2048" y="10347"/>
                    <a:pt x="2131" y="10442"/>
                    <a:pt x="2250" y="10442"/>
                  </a:cubicBezTo>
                  <a:lnTo>
                    <a:pt x="3155" y="10442"/>
                  </a:lnTo>
                  <a:cubicBezTo>
                    <a:pt x="3274" y="10442"/>
                    <a:pt x="3370" y="10347"/>
                    <a:pt x="3370" y="10228"/>
                  </a:cubicBezTo>
                  <a:lnTo>
                    <a:pt x="3370" y="9895"/>
                  </a:lnTo>
                  <a:cubicBezTo>
                    <a:pt x="3501" y="9847"/>
                    <a:pt x="3632" y="9799"/>
                    <a:pt x="3751" y="9728"/>
                  </a:cubicBezTo>
                  <a:lnTo>
                    <a:pt x="3989" y="9966"/>
                  </a:lnTo>
                  <a:cubicBezTo>
                    <a:pt x="4036" y="10008"/>
                    <a:pt x="4093" y="10028"/>
                    <a:pt x="4146" y="10028"/>
                  </a:cubicBezTo>
                  <a:cubicBezTo>
                    <a:pt x="4200" y="10028"/>
                    <a:pt x="4251" y="10008"/>
                    <a:pt x="4286" y="9966"/>
                  </a:cubicBezTo>
                  <a:lnTo>
                    <a:pt x="4929" y="9323"/>
                  </a:lnTo>
                  <a:cubicBezTo>
                    <a:pt x="5025" y="9240"/>
                    <a:pt x="5025" y="9097"/>
                    <a:pt x="4929" y="9025"/>
                  </a:cubicBezTo>
                  <a:lnTo>
                    <a:pt x="4691" y="8787"/>
                  </a:lnTo>
                  <a:cubicBezTo>
                    <a:pt x="4691" y="8775"/>
                    <a:pt x="4703" y="8775"/>
                    <a:pt x="4703" y="8763"/>
                  </a:cubicBezTo>
                  <a:lnTo>
                    <a:pt x="13180" y="8763"/>
                  </a:lnTo>
                  <a:cubicBezTo>
                    <a:pt x="13299" y="8763"/>
                    <a:pt x="13383" y="8668"/>
                    <a:pt x="13383" y="8549"/>
                  </a:cubicBezTo>
                  <a:lnTo>
                    <a:pt x="13383" y="7704"/>
                  </a:lnTo>
                  <a:cubicBezTo>
                    <a:pt x="13383" y="7585"/>
                    <a:pt x="13299" y="7489"/>
                    <a:pt x="13180" y="7489"/>
                  </a:cubicBezTo>
                  <a:lnTo>
                    <a:pt x="13037" y="7489"/>
                  </a:lnTo>
                  <a:lnTo>
                    <a:pt x="13037" y="1263"/>
                  </a:lnTo>
                  <a:lnTo>
                    <a:pt x="13192" y="1263"/>
                  </a:lnTo>
                  <a:cubicBezTo>
                    <a:pt x="13311" y="1263"/>
                    <a:pt x="13395" y="1167"/>
                    <a:pt x="13395" y="1048"/>
                  </a:cubicBezTo>
                  <a:lnTo>
                    <a:pt x="13395" y="203"/>
                  </a:lnTo>
                  <a:cubicBezTo>
                    <a:pt x="13395" y="84"/>
                    <a:pt x="13311" y="0"/>
                    <a:pt x="13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80"/>
            <p:cNvSpPr/>
            <p:nvPr/>
          </p:nvSpPr>
          <p:spPr>
            <a:xfrm>
              <a:off x="2803568" y="3950909"/>
              <a:ext cx="40198" cy="85648"/>
            </a:xfrm>
            <a:custGeom>
              <a:avLst/>
              <a:gdLst/>
              <a:ahLst/>
              <a:cxnLst/>
              <a:rect l="l" t="t" r="r" b="b"/>
              <a:pathLst>
                <a:path w="1263" h="2691" extrusionOk="0">
                  <a:moveTo>
                    <a:pt x="846" y="417"/>
                  </a:moveTo>
                  <a:lnTo>
                    <a:pt x="846" y="2262"/>
                  </a:lnTo>
                  <a:lnTo>
                    <a:pt x="417" y="22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84"/>
                    <a:pt x="1" y="203"/>
                  </a:cubicBezTo>
                  <a:lnTo>
                    <a:pt x="1" y="2477"/>
                  </a:lnTo>
                  <a:cubicBezTo>
                    <a:pt x="1" y="2596"/>
                    <a:pt x="84" y="2691"/>
                    <a:pt x="203" y="2691"/>
                  </a:cubicBezTo>
                  <a:lnTo>
                    <a:pt x="1060" y="2691"/>
                  </a:lnTo>
                  <a:cubicBezTo>
                    <a:pt x="1167" y="2691"/>
                    <a:pt x="1263" y="2596"/>
                    <a:pt x="1263" y="2477"/>
                  </a:cubicBezTo>
                  <a:lnTo>
                    <a:pt x="1263" y="203"/>
                  </a:lnTo>
                  <a:cubicBezTo>
                    <a:pt x="1263" y="84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80"/>
            <p:cNvSpPr/>
            <p:nvPr/>
          </p:nvSpPr>
          <p:spPr>
            <a:xfrm>
              <a:off x="2851691" y="3917935"/>
              <a:ext cx="40580" cy="118621"/>
            </a:xfrm>
            <a:custGeom>
              <a:avLst/>
              <a:gdLst/>
              <a:ahLst/>
              <a:cxnLst/>
              <a:rect l="l" t="t" r="r" b="b"/>
              <a:pathLst>
                <a:path w="1275" h="3727" extrusionOk="0">
                  <a:moveTo>
                    <a:pt x="858" y="417"/>
                  </a:moveTo>
                  <a:lnTo>
                    <a:pt x="858" y="3298"/>
                  </a:lnTo>
                  <a:lnTo>
                    <a:pt x="417" y="3298"/>
                  </a:lnTo>
                  <a:lnTo>
                    <a:pt x="417" y="417"/>
                  </a:lnTo>
                  <a:close/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lnTo>
                    <a:pt x="1" y="3513"/>
                  </a:lnTo>
                  <a:cubicBezTo>
                    <a:pt x="1" y="3632"/>
                    <a:pt x="96" y="3727"/>
                    <a:pt x="215" y="3727"/>
                  </a:cubicBezTo>
                  <a:lnTo>
                    <a:pt x="1060" y="3727"/>
                  </a:lnTo>
                  <a:cubicBezTo>
                    <a:pt x="1179" y="3727"/>
                    <a:pt x="1275" y="3632"/>
                    <a:pt x="1275" y="3513"/>
                  </a:cubicBezTo>
                  <a:lnTo>
                    <a:pt x="1275" y="215"/>
                  </a:lnTo>
                  <a:cubicBezTo>
                    <a:pt x="1275" y="96"/>
                    <a:pt x="1179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80"/>
            <p:cNvSpPr/>
            <p:nvPr/>
          </p:nvSpPr>
          <p:spPr>
            <a:xfrm>
              <a:off x="2900197" y="3934995"/>
              <a:ext cx="40198" cy="101562"/>
            </a:xfrm>
            <a:custGeom>
              <a:avLst/>
              <a:gdLst/>
              <a:ahLst/>
              <a:cxnLst/>
              <a:rect l="l" t="t" r="r" b="b"/>
              <a:pathLst>
                <a:path w="1263" h="3191" extrusionOk="0">
                  <a:moveTo>
                    <a:pt x="846" y="417"/>
                  </a:moveTo>
                  <a:lnTo>
                    <a:pt x="846" y="2762"/>
                  </a:lnTo>
                  <a:lnTo>
                    <a:pt x="417" y="2762"/>
                  </a:lnTo>
                  <a:lnTo>
                    <a:pt x="417" y="417"/>
                  </a:lnTo>
                  <a:close/>
                  <a:moveTo>
                    <a:pt x="203" y="0"/>
                  </a:moveTo>
                  <a:cubicBezTo>
                    <a:pt x="84" y="0"/>
                    <a:pt x="1" y="95"/>
                    <a:pt x="1" y="214"/>
                  </a:cubicBezTo>
                  <a:lnTo>
                    <a:pt x="1" y="2977"/>
                  </a:lnTo>
                  <a:cubicBezTo>
                    <a:pt x="1" y="3096"/>
                    <a:pt x="84" y="3191"/>
                    <a:pt x="203" y="3191"/>
                  </a:cubicBezTo>
                  <a:lnTo>
                    <a:pt x="1048" y="3191"/>
                  </a:lnTo>
                  <a:cubicBezTo>
                    <a:pt x="1168" y="3191"/>
                    <a:pt x="1263" y="3096"/>
                    <a:pt x="1263" y="2977"/>
                  </a:cubicBezTo>
                  <a:lnTo>
                    <a:pt x="1263" y="214"/>
                  </a:lnTo>
                  <a:cubicBezTo>
                    <a:pt x="1263" y="95"/>
                    <a:pt x="1179" y="0"/>
                    <a:pt x="1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80"/>
            <p:cNvSpPr/>
            <p:nvPr/>
          </p:nvSpPr>
          <p:spPr>
            <a:xfrm>
              <a:off x="2948320" y="3879265"/>
              <a:ext cx="40580" cy="156941"/>
            </a:xfrm>
            <a:custGeom>
              <a:avLst/>
              <a:gdLst/>
              <a:ahLst/>
              <a:cxnLst/>
              <a:rect l="l" t="t" r="r" b="b"/>
              <a:pathLst>
                <a:path w="1275" h="4931" extrusionOk="0">
                  <a:moveTo>
                    <a:pt x="858" y="430"/>
                  </a:moveTo>
                  <a:lnTo>
                    <a:pt x="858" y="4525"/>
                  </a:lnTo>
                  <a:lnTo>
                    <a:pt x="418" y="4525"/>
                  </a:lnTo>
                  <a:lnTo>
                    <a:pt x="418" y="430"/>
                  </a:lnTo>
                  <a:close/>
                  <a:moveTo>
                    <a:pt x="215" y="1"/>
                  </a:moveTo>
                  <a:cubicBezTo>
                    <a:pt x="96" y="1"/>
                    <a:pt x="1" y="108"/>
                    <a:pt x="1" y="203"/>
                  </a:cubicBezTo>
                  <a:lnTo>
                    <a:pt x="1" y="4716"/>
                  </a:lnTo>
                  <a:cubicBezTo>
                    <a:pt x="1" y="4835"/>
                    <a:pt x="96" y="4930"/>
                    <a:pt x="215" y="4930"/>
                  </a:cubicBezTo>
                  <a:lnTo>
                    <a:pt x="1060" y="4930"/>
                  </a:lnTo>
                  <a:cubicBezTo>
                    <a:pt x="1180" y="4930"/>
                    <a:pt x="1275" y="4835"/>
                    <a:pt x="1275" y="4716"/>
                  </a:cubicBezTo>
                  <a:lnTo>
                    <a:pt x="1275" y="203"/>
                  </a:lnTo>
                  <a:cubicBezTo>
                    <a:pt x="1275" y="84"/>
                    <a:pt x="1180" y="1"/>
                    <a:pt x="10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80"/>
            <p:cNvSpPr/>
            <p:nvPr/>
          </p:nvSpPr>
          <p:spPr>
            <a:xfrm>
              <a:off x="2716807" y="3896325"/>
              <a:ext cx="49269" cy="13304"/>
            </a:xfrm>
            <a:custGeom>
              <a:avLst/>
              <a:gdLst/>
              <a:ahLst/>
              <a:cxnLst/>
              <a:rect l="l" t="t" r="r" b="b"/>
              <a:pathLst>
                <a:path w="1548" h="418" extrusionOk="0">
                  <a:moveTo>
                    <a:pt x="214" y="1"/>
                  </a:moveTo>
                  <a:cubicBezTo>
                    <a:pt x="95" y="1"/>
                    <a:pt x="0" y="84"/>
                    <a:pt x="0" y="203"/>
                  </a:cubicBezTo>
                  <a:cubicBezTo>
                    <a:pt x="0" y="322"/>
                    <a:pt x="107" y="417"/>
                    <a:pt x="214" y="417"/>
                  </a:cubicBezTo>
                  <a:lnTo>
                    <a:pt x="1345" y="417"/>
                  </a:lnTo>
                  <a:cubicBezTo>
                    <a:pt x="1453" y="417"/>
                    <a:pt x="1548" y="322"/>
                    <a:pt x="1548" y="203"/>
                  </a:cubicBezTo>
                  <a:cubicBezTo>
                    <a:pt x="1548" y="84"/>
                    <a:pt x="1453" y="1"/>
                    <a:pt x="1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80"/>
            <p:cNvSpPr/>
            <p:nvPr/>
          </p:nvSpPr>
          <p:spPr>
            <a:xfrm>
              <a:off x="2717157" y="3917553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5"/>
                  </a:cubicBezTo>
                  <a:cubicBezTo>
                    <a:pt x="2168" y="96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80"/>
            <p:cNvSpPr/>
            <p:nvPr/>
          </p:nvSpPr>
          <p:spPr>
            <a:xfrm>
              <a:off x="2717157" y="3938782"/>
              <a:ext cx="69002" cy="13272"/>
            </a:xfrm>
            <a:custGeom>
              <a:avLst/>
              <a:gdLst/>
              <a:ahLst/>
              <a:cxnLst/>
              <a:rect l="l" t="t" r="r" b="b"/>
              <a:pathLst>
                <a:path w="2168" h="417" extrusionOk="0">
                  <a:moveTo>
                    <a:pt x="215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1" y="334"/>
                    <a:pt x="96" y="417"/>
                    <a:pt x="215" y="417"/>
                  </a:cubicBezTo>
                  <a:lnTo>
                    <a:pt x="1954" y="417"/>
                  </a:lnTo>
                  <a:cubicBezTo>
                    <a:pt x="2073" y="417"/>
                    <a:pt x="2168" y="334"/>
                    <a:pt x="2168" y="214"/>
                  </a:cubicBezTo>
                  <a:cubicBezTo>
                    <a:pt x="2168" y="95"/>
                    <a:pt x="2061" y="0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80"/>
            <p:cNvSpPr/>
            <p:nvPr/>
          </p:nvSpPr>
          <p:spPr>
            <a:xfrm>
              <a:off x="2717157" y="3960361"/>
              <a:ext cx="69002" cy="13304"/>
            </a:xfrm>
            <a:custGeom>
              <a:avLst/>
              <a:gdLst/>
              <a:ahLst/>
              <a:cxnLst/>
              <a:rect l="l" t="t" r="r" b="b"/>
              <a:pathLst>
                <a:path w="2168" h="418" extrusionOk="0">
                  <a:moveTo>
                    <a:pt x="215" y="1"/>
                  </a:moveTo>
                  <a:cubicBezTo>
                    <a:pt x="96" y="1"/>
                    <a:pt x="1" y="84"/>
                    <a:pt x="1" y="203"/>
                  </a:cubicBezTo>
                  <a:cubicBezTo>
                    <a:pt x="1" y="322"/>
                    <a:pt x="96" y="418"/>
                    <a:pt x="215" y="418"/>
                  </a:cubicBezTo>
                  <a:lnTo>
                    <a:pt x="1954" y="418"/>
                  </a:lnTo>
                  <a:cubicBezTo>
                    <a:pt x="2073" y="418"/>
                    <a:pt x="2168" y="322"/>
                    <a:pt x="2168" y="203"/>
                  </a:cubicBezTo>
                  <a:cubicBezTo>
                    <a:pt x="2168" y="84"/>
                    <a:pt x="2061" y="1"/>
                    <a:pt x="1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80"/>
            <p:cNvSpPr/>
            <p:nvPr/>
          </p:nvSpPr>
          <p:spPr>
            <a:xfrm>
              <a:off x="2655793" y="4020993"/>
              <a:ext cx="84152" cy="82656"/>
            </a:xfrm>
            <a:custGeom>
              <a:avLst/>
              <a:gdLst/>
              <a:ahLst/>
              <a:cxnLst/>
              <a:rect l="l" t="t" r="r" b="b"/>
              <a:pathLst>
                <a:path w="2644" h="2597" extrusionOk="0">
                  <a:moveTo>
                    <a:pt x="1322" y="1"/>
                  </a:moveTo>
                  <a:cubicBezTo>
                    <a:pt x="595" y="1"/>
                    <a:pt x="0" y="596"/>
                    <a:pt x="0" y="1322"/>
                  </a:cubicBezTo>
                  <a:cubicBezTo>
                    <a:pt x="0" y="1620"/>
                    <a:pt x="84" y="1882"/>
                    <a:pt x="262" y="2120"/>
                  </a:cubicBezTo>
                  <a:cubicBezTo>
                    <a:pt x="312" y="2177"/>
                    <a:pt x="379" y="2204"/>
                    <a:pt x="442" y="2204"/>
                  </a:cubicBezTo>
                  <a:cubicBezTo>
                    <a:pt x="485" y="2204"/>
                    <a:pt x="526" y="2192"/>
                    <a:pt x="560" y="2168"/>
                  </a:cubicBezTo>
                  <a:cubicBezTo>
                    <a:pt x="655" y="2096"/>
                    <a:pt x="667" y="1965"/>
                    <a:pt x="607" y="1870"/>
                  </a:cubicBezTo>
                  <a:cubicBezTo>
                    <a:pt x="488" y="1703"/>
                    <a:pt x="429" y="1525"/>
                    <a:pt x="429" y="1322"/>
                  </a:cubicBezTo>
                  <a:cubicBezTo>
                    <a:pt x="429" y="822"/>
                    <a:pt x="834" y="406"/>
                    <a:pt x="1334" y="406"/>
                  </a:cubicBezTo>
                  <a:cubicBezTo>
                    <a:pt x="1846" y="406"/>
                    <a:pt x="2239" y="810"/>
                    <a:pt x="2239" y="1322"/>
                  </a:cubicBezTo>
                  <a:cubicBezTo>
                    <a:pt x="2239" y="1620"/>
                    <a:pt x="2096" y="1894"/>
                    <a:pt x="1846" y="2061"/>
                  </a:cubicBezTo>
                  <a:cubicBezTo>
                    <a:pt x="1822" y="2061"/>
                    <a:pt x="1822" y="2073"/>
                    <a:pt x="1810" y="2073"/>
                  </a:cubicBezTo>
                  <a:lnTo>
                    <a:pt x="1798" y="2073"/>
                  </a:lnTo>
                  <a:cubicBezTo>
                    <a:pt x="1786" y="2073"/>
                    <a:pt x="1786" y="2096"/>
                    <a:pt x="1762" y="2096"/>
                  </a:cubicBezTo>
                  <a:lnTo>
                    <a:pt x="1750" y="2096"/>
                  </a:lnTo>
                  <a:cubicBezTo>
                    <a:pt x="1738" y="2096"/>
                    <a:pt x="1738" y="2108"/>
                    <a:pt x="1727" y="2108"/>
                  </a:cubicBezTo>
                  <a:cubicBezTo>
                    <a:pt x="1703" y="2108"/>
                    <a:pt x="1691" y="2120"/>
                    <a:pt x="1691" y="2120"/>
                  </a:cubicBezTo>
                  <a:lnTo>
                    <a:pt x="1679" y="2120"/>
                  </a:lnTo>
                  <a:cubicBezTo>
                    <a:pt x="1667" y="2120"/>
                    <a:pt x="1667" y="2120"/>
                    <a:pt x="1643" y="2144"/>
                  </a:cubicBezTo>
                  <a:lnTo>
                    <a:pt x="1631" y="2144"/>
                  </a:lnTo>
                  <a:cubicBezTo>
                    <a:pt x="1619" y="2144"/>
                    <a:pt x="1608" y="2156"/>
                    <a:pt x="1608" y="2156"/>
                  </a:cubicBezTo>
                  <a:cubicBezTo>
                    <a:pt x="1584" y="2156"/>
                    <a:pt x="1572" y="2156"/>
                    <a:pt x="1560" y="2168"/>
                  </a:cubicBezTo>
                  <a:lnTo>
                    <a:pt x="1072" y="2168"/>
                  </a:lnTo>
                  <a:cubicBezTo>
                    <a:pt x="1048" y="2168"/>
                    <a:pt x="1036" y="2168"/>
                    <a:pt x="1024" y="2156"/>
                  </a:cubicBezTo>
                  <a:cubicBezTo>
                    <a:pt x="1012" y="2156"/>
                    <a:pt x="988" y="2144"/>
                    <a:pt x="988" y="2144"/>
                  </a:cubicBezTo>
                  <a:lnTo>
                    <a:pt x="976" y="2144"/>
                  </a:lnTo>
                  <a:cubicBezTo>
                    <a:pt x="951" y="2133"/>
                    <a:pt x="925" y="2127"/>
                    <a:pt x="899" y="2127"/>
                  </a:cubicBezTo>
                  <a:cubicBezTo>
                    <a:pt x="817" y="2127"/>
                    <a:pt x="742" y="2181"/>
                    <a:pt x="715" y="2263"/>
                  </a:cubicBezTo>
                  <a:cubicBezTo>
                    <a:pt x="667" y="2358"/>
                    <a:pt x="726" y="2501"/>
                    <a:pt x="834" y="2525"/>
                  </a:cubicBezTo>
                  <a:lnTo>
                    <a:pt x="846" y="2525"/>
                  </a:lnTo>
                  <a:cubicBezTo>
                    <a:pt x="857" y="2525"/>
                    <a:pt x="869" y="2537"/>
                    <a:pt x="905" y="2537"/>
                  </a:cubicBezTo>
                  <a:cubicBezTo>
                    <a:pt x="917" y="2537"/>
                    <a:pt x="929" y="2561"/>
                    <a:pt x="965" y="2561"/>
                  </a:cubicBezTo>
                  <a:lnTo>
                    <a:pt x="976" y="2561"/>
                  </a:lnTo>
                  <a:cubicBezTo>
                    <a:pt x="988" y="2561"/>
                    <a:pt x="1012" y="2561"/>
                    <a:pt x="1024" y="2573"/>
                  </a:cubicBezTo>
                  <a:lnTo>
                    <a:pt x="1036" y="2573"/>
                  </a:lnTo>
                  <a:cubicBezTo>
                    <a:pt x="1048" y="2573"/>
                    <a:pt x="1072" y="2573"/>
                    <a:pt x="1096" y="2584"/>
                  </a:cubicBezTo>
                  <a:cubicBezTo>
                    <a:pt x="1107" y="2584"/>
                    <a:pt x="1143" y="2584"/>
                    <a:pt x="1155" y="2596"/>
                  </a:cubicBezTo>
                  <a:lnTo>
                    <a:pt x="1429" y="2596"/>
                  </a:lnTo>
                  <a:cubicBezTo>
                    <a:pt x="1441" y="2596"/>
                    <a:pt x="1465" y="2596"/>
                    <a:pt x="1488" y="2584"/>
                  </a:cubicBezTo>
                  <a:cubicBezTo>
                    <a:pt x="1500" y="2584"/>
                    <a:pt x="1524" y="2584"/>
                    <a:pt x="1548" y="2573"/>
                  </a:cubicBezTo>
                  <a:lnTo>
                    <a:pt x="1560" y="2573"/>
                  </a:lnTo>
                  <a:cubicBezTo>
                    <a:pt x="1572" y="2573"/>
                    <a:pt x="1584" y="2573"/>
                    <a:pt x="1608" y="2561"/>
                  </a:cubicBezTo>
                  <a:lnTo>
                    <a:pt x="1619" y="2561"/>
                  </a:lnTo>
                  <a:cubicBezTo>
                    <a:pt x="1631" y="2561"/>
                    <a:pt x="1643" y="2537"/>
                    <a:pt x="1679" y="2537"/>
                  </a:cubicBezTo>
                  <a:cubicBezTo>
                    <a:pt x="1691" y="2537"/>
                    <a:pt x="1703" y="2525"/>
                    <a:pt x="1738" y="2525"/>
                  </a:cubicBezTo>
                  <a:lnTo>
                    <a:pt x="1750" y="2525"/>
                  </a:lnTo>
                  <a:cubicBezTo>
                    <a:pt x="1762" y="2525"/>
                    <a:pt x="1786" y="2513"/>
                    <a:pt x="1798" y="2513"/>
                  </a:cubicBezTo>
                  <a:lnTo>
                    <a:pt x="1810" y="2513"/>
                  </a:lnTo>
                  <a:cubicBezTo>
                    <a:pt x="1822" y="2513"/>
                    <a:pt x="1846" y="2489"/>
                    <a:pt x="1858" y="2477"/>
                  </a:cubicBezTo>
                  <a:cubicBezTo>
                    <a:pt x="1869" y="2465"/>
                    <a:pt x="1881" y="2465"/>
                    <a:pt x="1905" y="2454"/>
                  </a:cubicBezTo>
                  <a:lnTo>
                    <a:pt x="1917" y="2430"/>
                  </a:lnTo>
                  <a:cubicBezTo>
                    <a:pt x="1929" y="2430"/>
                    <a:pt x="1941" y="2418"/>
                    <a:pt x="1941" y="2418"/>
                  </a:cubicBezTo>
                  <a:lnTo>
                    <a:pt x="1965" y="2406"/>
                  </a:lnTo>
                  <a:cubicBezTo>
                    <a:pt x="1977" y="2394"/>
                    <a:pt x="1989" y="2394"/>
                    <a:pt x="2000" y="2370"/>
                  </a:cubicBezTo>
                  <a:cubicBezTo>
                    <a:pt x="2381" y="2120"/>
                    <a:pt x="2584" y="1715"/>
                    <a:pt x="2584" y="1275"/>
                  </a:cubicBezTo>
                  <a:cubicBezTo>
                    <a:pt x="2643" y="596"/>
                    <a:pt x="2048" y="1"/>
                    <a:pt x="13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31" name="Google Shape;12331;p80"/>
          <p:cNvSpPr/>
          <p:nvPr/>
        </p:nvSpPr>
        <p:spPr>
          <a:xfrm>
            <a:off x="1752752" y="3629616"/>
            <a:ext cx="356245" cy="356627"/>
          </a:xfrm>
          <a:custGeom>
            <a:avLst/>
            <a:gdLst/>
            <a:ahLst/>
            <a:cxnLst/>
            <a:rect l="l" t="t" r="r" b="b"/>
            <a:pathLst>
              <a:path w="11193" h="11205" extrusionOk="0">
                <a:moveTo>
                  <a:pt x="3763" y="358"/>
                </a:moveTo>
                <a:cubicBezTo>
                  <a:pt x="4096" y="358"/>
                  <a:pt x="4346" y="632"/>
                  <a:pt x="4346" y="941"/>
                </a:cubicBezTo>
                <a:cubicBezTo>
                  <a:pt x="4346" y="1144"/>
                  <a:pt x="4239" y="1346"/>
                  <a:pt x="4061" y="1441"/>
                </a:cubicBezTo>
                <a:cubicBezTo>
                  <a:pt x="4013" y="1477"/>
                  <a:pt x="3977" y="1536"/>
                  <a:pt x="3977" y="1596"/>
                </a:cubicBezTo>
                <a:lnTo>
                  <a:pt x="3977" y="2001"/>
                </a:lnTo>
                <a:cubicBezTo>
                  <a:pt x="3977" y="2096"/>
                  <a:pt x="4049" y="2179"/>
                  <a:pt x="4156" y="2179"/>
                </a:cubicBezTo>
                <a:lnTo>
                  <a:pt x="5394" y="2179"/>
                </a:lnTo>
                <a:lnTo>
                  <a:pt x="5394" y="3406"/>
                </a:lnTo>
                <a:cubicBezTo>
                  <a:pt x="5394" y="3513"/>
                  <a:pt x="5466" y="3584"/>
                  <a:pt x="5573" y="3584"/>
                </a:cubicBezTo>
                <a:lnTo>
                  <a:pt x="5966" y="3584"/>
                </a:lnTo>
                <a:cubicBezTo>
                  <a:pt x="6025" y="3584"/>
                  <a:pt x="6085" y="3561"/>
                  <a:pt x="6120" y="3501"/>
                </a:cubicBezTo>
                <a:cubicBezTo>
                  <a:pt x="6228" y="3322"/>
                  <a:pt x="6418" y="3215"/>
                  <a:pt x="6620" y="3215"/>
                </a:cubicBezTo>
                <a:cubicBezTo>
                  <a:pt x="6954" y="3215"/>
                  <a:pt x="7204" y="3489"/>
                  <a:pt x="7204" y="3799"/>
                </a:cubicBezTo>
                <a:cubicBezTo>
                  <a:pt x="7204" y="4120"/>
                  <a:pt x="6942" y="4382"/>
                  <a:pt x="6620" y="4382"/>
                </a:cubicBezTo>
                <a:cubicBezTo>
                  <a:pt x="6418" y="4382"/>
                  <a:pt x="6228" y="4275"/>
                  <a:pt x="6120" y="4096"/>
                </a:cubicBezTo>
                <a:cubicBezTo>
                  <a:pt x="6085" y="4037"/>
                  <a:pt x="6025" y="4001"/>
                  <a:pt x="5966" y="4001"/>
                </a:cubicBezTo>
                <a:lnTo>
                  <a:pt x="5573" y="4001"/>
                </a:lnTo>
                <a:cubicBezTo>
                  <a:pt x="5466" y="4001"/>
                  <a:pt x="5394" y="4084"/>
                  <a:pt x="5394" y="4180"/>
                </a:cubicBezTo>
                <a:lnTo>
                  <a:pt x="5394" y="5418"/>
                </a:lnTo>
                <a:lnTo>
                  <a:pt x="4334" y="5418"/>
                </a:lnTo>
                <a:lnTo>
                  <a:pt x="4334" y="5299"/>
                </a:lnTo>
                <a:cubicBezTo>
                  <a:pt x="4573" y="5120"/>
                  <a:pt x="4704" y="4834"/>
                  <a:pt x="4704" y="4561"/>
                </a:cubicBezTo>
                <a:cubicBezTo>
                  <a:pt x="4704" y="4037"/>
                  <a:pt x="4287" y="3620"/>
                  <a:pt x="3775" y="3620"/>
                </a:cubicBezTo>
                <a:cubicBezTo>
                  <a:pt x="3251" y="3620"/>
                  <a:pt x="2834" y="4037"/>
                  <a:pt x="2834" y="4561"/>
                </a:cubicBezTo>
                <a:cubicBezTo>
                  <a:pt x="2834" y="4858"/>
                  <a:pt x="2965" y="5132"/>
                  <a:pt x="3203" y="5299"/>
                </a:cubicBezTo>
                <a:lnTo>
                  <a:pt x="3203" y="5430"/>
                </a:lnTo>
                <a:lnTo>
                  <a:pt x="2144" y="5430"/>
                </a:lnTo>
                <a:lnTo>
                  <a:pt x="2144" y="2179"/>
                </a:lnTo>
                <a:lnTo>
                  <a:pt x="3382" y="2179"/>
                </a:lnTo>
                <a:cubicBezTo>
                  <a:pt x="3489" y="2179"/>
                  <a:pt x="3561" y="2096"/>
                  <a:pt x="3561" y="2001"/>
                </a:cubicBezTo>
                <a:lnTo>
                  <a:pt x="3561" y="1596"/>
                </a:lnTo>
                <a:cubicBezTo>
                  <a:pt x="3561" y="1536"/>
                  <a:pt x="3537" y="1477"/>
                  <a:pt x="3465" y="1441"/>
                </a:cubicBezTo>
                <a:cubicBezTo>
                  <a:pt x="3299" y="1346"/>
                  <a:pt x="3191" y="1144"/>
                  <a:pt x="3191" y="941"/>
                </a:cubicBezTo>
                <a:cubicBezTo>
                  <a:pt x="3191" y="608"/>
                  <a:pt x="3453" y="358"/>
                  <a:pt x="3763" y="358"/>
                </a:cubicBezTo>
                <a:close/>
                <a:moveTo>
                  <a:pt x="9014" y="5811"/>
                </a:moveTo>
                <a:lnTo>
                  <a:pt x="9014" y="7799"/>
                </a:lnTo>
                <a:lnTo>
                  <a:pt x="9014" y="8025"/>
                </a:lnTo>
                <a:lnTo>
                  <a:pt x="9014" y="9049"/>
                </a:lnTo>
                <a:lnTo>
                  <a:pt x="7775" y="9049"/>
                </a:lnTo>
                <a:cubicBezTo>
                  <a:pt x="7668" y="9049"/>
                  <a:pt x="7597" y="9121"/>
                  <a:pt x="7597" y="9228"/>
                </a:cubicBezTo>
                <a:lnTo>
                  <a:pt x="7597" y="9633"/>
                </a:lnTo>
                <a:cubicBezTo>
                  <a:pt x="7597" y="9692"/>
                  <a:pt x="7621" y="9752"/>
                  <a:pt x="7680" y="9776"/>
                </a:cubicBezTo>
                <a:cubicBezTo>
                  <a:pt x="7859" y="9883"/>
                  <a:pt x="7966" y="10073"/>
                  <a:pt x="7966" y="10288"/>
                </a:cubicBezTo>
                <a:cubicBezTo>
                  <a:pt x="7966" y="10609"/>
                  <a:pt x="7704" y="10871"/>
                  <a:pt x="7382" y="10871"/>
                </a:cubicBezTo>
                <a:cubicBezTo>
                  <a:pt x="7061" y="10871"/>
                  <a:pt x="6811" y="10597"/>
                  <a:pt x="6811" y="10288"/>
                </a:cubicBezTo>
                <a:cubicBezTo>
                  <a:pt x="6811" y="10073"/>
                  <a:pt x="6906" y="9883"/>
                  <a:pt x="7085" y="9776"/>
                </a:cubicBezTo>
                <a:cubicBezTo>
                  <a:pt x="7144" y="9752"/>
                  <a:pt x="7180" y="9692"/>
                  <a:pt x="7180" y="9633"/>
                </a:cubicBezTo>
                <a:lnTo>
                  <a:pt x="7180" y="9228"/>
                </a:lnTo>
                <a:cubicBezTo>
                  <a:pt x="7180" y="9121"/>
                  <a:pt x="7109" y="9049"/>
                  <a:pt x="7001" y="9049"/>
                </a:cubicBezTo>
                <a:lnTo>
                  <a:pt x="5763" y="9049"/>
                </a:lnTo>
                <a:lnTo>
                  <a:pt x="5763" y="7811"/>
                </a:lnTo>
                <a:cubicBezTo>
                  <a:pt x="5763" y="7716"/>
                  <a:pt x="5692" y="7632"/>
                  <a:pt x="5585" y="7632"/>
                </a:cubicBezTo>
                <a:lnTo>
                  <a:pt x="5180" y="7632"/>
                </a:lnTo>
                <a:cubicBezTo>
                  <a:pt x="5120" y="7632"/>
                  <a:pt x="5061" y="7668"/>
                  <a:pt x="5037" y="7728"/>
                </a:cubicBezTo>
                <a:cubicBezTo>
                  <a:pt x="4930" y="7906"/>
                  <a:pt x="4739" y="8013"/>
                  <a:pt x="4525" y="8013"/>
                </a:cubicBezTo>
                <a:cubicBezTo>
                  <a:pt x="4203" y="8013"/>
                  <a:pt x="3953" y="7740"/>
                  <a:pt x="3953" y="7430"/>
                </a:cubicBezTo>
                <a:cubicBezTo>
                  <a:pt x="3953" y="7120"/>
                  <a:pt x="4215" y="6847"/>
                  <a:pt x="4525" y="6847"/>
                </a:cubicBezTo>
                <a:cubicBezTo>
                  <a:pt x="4739" y="6847"/>
                  <a:pt x="4930" y="6954"/>
                  <a:pt x="5037" y="7132"/>
                </a:cubicBezTo>
                <a:cubicBezTo>
                  <a:pt x="5061" y="7192"/>
                  <a:pt x="5120" y="7216"/>
                  <a:pt x="5180" y="7216"/>
                </a:cubicBezTo>
                <a:lnTo>
                  <a:pt x="5585" y="7216"/>
                </a:lnTo>
                <a:cubicBezTo>
                  <a:pt x="5692" y="7216"/>
                  <a:pt x="5763" y="7144"/>
                  <a:pt x="5763" y="7037"/>
                </a:cubicBezTo>
                <a:lnTo>
                  <a:pt x="5763" y="5811"/>
                </a:lnTo>
                <a:lnTo>
                  <a:pt x="6823" y="5811"/>
                </a:lnTo>
                <a:lnTo>
                  <a:pt x="6823" y="5942"/>
                </a:lnTo>
                <a:cubicBezTo>
                  <a:pt x="6585" y="6120"/>
                  <a:pt x="6454" y="6406"/>
                  <a:pt x="6454" y="6680"/>
                </a:cubicBezTo>
                <a:cubicBezTo>
                  <a:pt x="6454" y="7204"/>
                  <a:pt x="6870" y="7621"/>
                  <a:pt x="7382" y="7621"/>
                </a:cubicBezTo>
                <a:cubicBezTo>
                  <a:pt x="7906" y="7621"/>
                  <a:pt x="8323" y="7204"/>
                  <a:pt x="8323" y="6680"/>
                </a:cubicBezTo>
                <a:cubicBezTo>
                  <a:pt x="8323" y="6382"/>
                  <a:pt x="8192" y="6108"/>
                  <a:pt x="7954" y="5942"/>
                </a:cubicBezTo>
                <a:lnTo>
                  <a:pt x="7954" y="5811"/>
                </a:lnTo>
                <a:close/>
                <a:moveTo>
                  <a:pt x="3799" y="1"/>
                </a:moveTo>
                <a:cubicBezTo>
                  <a:pt x="3275" y="1"/>
                  <a:pt x="2858" y="417"/>
                  <a:pt x="2858" y="941"/>
                </a:cubicBezTo>
                <a:cubicBezTo>
                  <a:pt x="2858" y="1239"/>
                  <a:pt x="3001" y="1525"/>
                  <a:pt x="3239" y="1679"/>
                </a:cubicBezTo>
                <a:lnTo>
                  <a:pt x="3239" y="1822"/>
                </a:lnTo>
                <a:lnTo>
                  <a:pt x="2001" y="1822"/>
                </a:lnTo>
                <a:cubicBezTo>
                  <a:pt x="1894" y="1822"/>
                  <a:pt x="1822" y="1894"/>
                  <a:pt x="1822" y="2001"/>
                </a:cubicBezTo>
                <a:lnTo>
                  <a:pt x="1822" y="5608"/>
                </a:lnTo>
                <a:lnTo>
                  <a:pt x="1822" y="6847"/>
                </a:lnTo>
                <a:lnTo>
                  <a:pt x="1691" y="6847"/>
                </a:lnTo>
                <a:cubicBezTo>
                  <a:pt x="1513" y="6609"/>
                  <a:pt x="1227" y="6478"/>
                  <a:pt x="941" y="6478"/>
                </a:cubicBezTo>
                <a:cubicBezTo>
                  <a:pt x="417" y="6478"/>
                  <a:pt x="1" y="6894"/>
                  <a:pt x="1" y="7406"/>
                </a:cubicBezTo>
                <a:cubicBezTo>
                  <a:pt x="1" y="7930"/>
                  <a:pt x="417" y="8347"/>
                  <a:pt x="941" y="8347"/>
                </a:cubicBezTo>
                <a:cubicBezTo>
                  <a:pt x="1239" y="8347"/>
                  <a:pt x="1525" y="8216"/>
                  <a:pt x="1691" y="7978"/>
                </a:cubicBezTo>
                <a:lnTo>
                  <a:pt x="1822" y="7978"/>
                </a:lnTo>
                <a:lnTo>
                  <a:pt x="1822" y="9216"/>
                </a:lnTo>
                <a:cubicBezTo>
                  <a:pt x="1822" y="9311"/>
                  <a:pt x="1894" y="9395"/>
                  <a:pt x="2001" y="9395"/>
                </a:cubicBezTo>
                <a:lnTo>
                  <a:pt x="2620" y="9395"/>
                </a:lnTo>
                <a:cubicBezTo>
                  <a:pt x="2727" y="9395"/>
                  <a:pt x="2799" y="9311"/>
                  <a:pt x="2799" y="9216"/>
                </a:cubicBezTo>
                <a:cubicBezTo>
                  <a:pt x="2799" y="9109"/>
                  <a:pt x="2727" y="9037"/>
                  <a:pt x="2620" y="9037"/>
                </a:cubicBezTo>
                <a:lnTo>
                  <a:pt x="2179" y="9037"/>
                </a:lnTo>
                <a:lnTo>
                  <a:pt x="2179" y="7799"/>
                </a:lnTo>
                <a:cubicBezTo>
                  <a:pt x="2179" y="7692"/>
                  <a:pt x="2108" y="7621"/>
                  <a:pt x="2001" y="7621"/>
                </a:cubicBezTo>
                <a:lnTo>
                  <a:pt x="1596" y="7621"/>
                </a:lnTo>
                <a:cubicBezTo>
                  <a:pt x="1536" y="7621"/>
                  <a:pt x="1477" y="7644"/>
                  <a:pt x="1453" y="7704"/>
                </a:cubicBezTo>
                <a:cubicBezTo>
                  <a:pt x="1346" y="7882"/>
                  <a:pt x="1155" y="7990"/>
                  <a:pt x="941" y="7990"/>
                </a:cubicBezTo>
                <a:cubicBezTo>
                  <a:pt x="620" y="7990"/>
                  <a:pt x="358" y="7728"/>
                  <a:pt x="358" y="7406"/>
                </a:cubicBezTo>
                <a:cubicBezTo>
                  <a:pt x="358" y="7085"/>
                  <a:pt x="632" y="6835"/>
                  <a:pt x="941" y="6835"/>
                </a:cubicBezTo>
                <a:cubicBezTo>
                  <a:pt x="1155" y="6835"/>
                  <a:pt x="1346" y="6930"/>
                  <a:pt x="1453" y="7109"/>
                </a:cubicBezTo>
                <a:cubicBezTo>
                  <a:pt x="1477" y="7168"/>
                  <a:pt x="1536" y="7204"/>
                  <a:pt x="1596" y="7204"/>
                </a:cubicBezTo>
                <a:lnTo>
                  <a:pt x="2001" y="7204"/>
                </a:lnTo>
                <a:cubicBezTo>
                  <a:pt x="2108" y="7204"/>
                  <a:pt x="2179" y="7132"/>
                  <a:pt x="2179" y="7025"/>
                </a:cubicBezTo>
                <a:lnTo>
                  <a:pt x="2179" y="5787"/>
                </a:lnTo>
                <a:lnTo>
                  <a:pt x="3418" y="5787"/>
                </a:lnTo>
                <a:cubicBezTo>
                  <a:pt x="3513" y="5787"/>
                  <a:pt x="3596" y="5716"/>
                  <a:pt x="3596" y="5608"/>
                </a:cubicBezTo>
                <a:lnTo>
                  <a:pt x="3596" y="5204"/>
                </a:lnTo>
                <a:cubicBezTo>
                  <a:pt x="3596" y="5144"/>
                  <a:pt x="3561" y="5085"/>
                  <a:pt x="3501" y="5061"/>
                </a:cubicBezTo>
                <a:cubicBezTo>
                  <a:pt x="3322" y="4954"/>
                  <a:pt x="3215" y="4763"/>
                  <a:pt x="3215" y="4549"/>
                </a:cubicBezTo>
                <a:cubicBezTo>
                  <a:pt x="3215" y="4227"/>
                  <a:pt x="3489" y="3977"/>
                  <a:pt x="3799" y="3977"/>
                </a:cubicBezTo>
                <a:cubicBezTo>
                  <a:pt x="4132" y="3977"/>
                  <a:pt x="4382" y="4239"/>
                  <a:pt x="4382" y="4549"/>
                </a:cubicBezTo>
                <a:cubicBezTo>
                  <a:pt x="4382" y="4763"/>
                  <a:pt x="4275" y="4954"/>
                  <a:pt x="4096" y="5061"/>
                </a:cubicBezTo>
                <a:cubicBezTo>
                  <a:pt x="4037" y="5085"/>
                  <a:pt x="4013" y="5144"/>
                  <a:pt x="4013" y="5204"/>
                </a:cubicBezTo>
                <a:lnTo>
                  <a:pt x="4013" y="5608"/>
                </a:lnTo>
                <a:cubicBezTo>
                  <a:pt x="4013" y="5716"/>
                  <a:pt x="4084" y="5787"/>
                  <a:pt x="4192" y="5787"/>
                </a:cubicBezTo>
                <a:lnTo>
                  <a:pt x="5418" y="5787"/>
                </a:lnTo>
                <a:lnTo>
                  <a:pt x="5418" y="6847"/>
                </a:lnTo>
                <a:lnTo>
                  <a:pt x="5287" y="6847"/>
                </a:lnTo>
                <a:cubicBezTo>
                  <a:pt x="5108" y="6609"/>
                  <a:pt x="4823" y="6478"/>
                  <a:pt x="4549" y="6478"/>
                </a:cubicBezTo>
                <a:cubicBezTo>
                  <a:pt x="4025" y="6478"/>
                  <a:pt x="3608" y="6894"/>
                  <a:pt x="3608" y="7406"/>
                </a:cubicBezTo>
                <a:cubicBezTo>
                  <a:pt x="3608" y="7930"/>
                  <a:pt x="4025" y="8347"/>
                  <a:pt x="4549" y="8347"/>
                </a:cubicBezTo>
                <a:cubicBezTo>
                  <a:pt x="4846" y="8347"/>
                  <a:pt x="5120" y="8216"/>
                  <a:pt x="5287" y="7978"/>
                </a:cubicBezTo>
                <a:lnTo>
                  <a:pt x="5418" y="7978"/>
                </a:lnTo>
                <a:lnTo>
                  <a:pt x="5418" y="9037"/>
                </a:lnTo>
                <a:lnTo>
                  <a:pt x="3168" y="9037"/>
                </a:lnTo>
                <a:cubicBezTo>
                  <a:pt x="3072" y="9037"/>
                  <a:pt x="3001" y="9109"/>
                  <a:pt x="3001" y="9216"/>
                </a:cubicBezTo>
                <a:cubicBezTo>
                  <a:pt x="3001" y="9311"/>
                  <a:pt x="3072" y="9395"/>
                  <a:pt x="3168" y="9395"/>
                </a:cubicBezTo>
                <a:lnTo>
                  <a:pt x="6835" y="9395"/>
                </a:lnTo>
                <a:lnTo>
                  <a:pt x="6835" y="9526"/>
                </a:lnTo>
                <a:cubicBezTo>
                  <a:pt x="6597" y="9704"/>
                  <a:pt x="6466" y="9990"/>
                  <a:pt x="6466" y="10264"/>
                </a:cubicBezTo>
                <a:cubicBezTo>
                  <a:pt x="6466" y="10788"/>
                  <a:pt x="6882" y="11204"/>
                  <a:pt x="7406" y="11204"/>
                </a:cubicBezTo>
                <a:cubicBezTo>
                  <a:pt x="7918" y="11204"/>
                  <a:pt x="8335" y="10788"/>
                  <a:pt x="8335" y="10264"/>
                </a:cubicBezTo>
                <a:cubicBezTo>
                  <a:pt x="8335" y="9966"/>
                  <a:pt x="8204" y="9692"/>
                  <a:pt x="7966" y="9526"/>
                </a:cubicBezTo>
                <a:lnTo>
                  <a:pt x="7966" y="9395"/>
                </a:lnTo>
                <a:lnTo>
                  <a:pt x="9204" y="9395"/>
                </a:lnTo>
                <a:cubicBezTo>
                  <a:pt x="9311" y="9395"/>
                  <a:pt x="9383" y="9311"/>
                  <a:pt x="9383" y="9216"/>
                </a:cubicBezTo>
                <a:lnTo>
                  <a:pt x="9383" y="8002"/>
                </a:lnTo>
                <a:lnTo>
                  <a:pt x="9383" y="7787"/>
                </a:lnTo>
                <a:lnTo>
                  <a:pt x="9383" y="5596"/>
                </a:lnTo>
                <a:lnTo>
                  <a:pt x="9383" y="4358"/>
                </a:lnTo>
                <a:lnTo>
                  <a:pt x="9514" y="4358"/>
                </a:lnTo>
                <a:cubicBezTo>
                  <a:pt x="9692" y="4596"/>
                  <a:pt x="9978" y="4727"/>
                  <a:pt x="10264" y="4727"/>
                </a:cubicBezTo>
                <a:cubicBezTo>
                  <a:pt x="10776" y="4727"/>
                  <a:pt x="11192" y="4311"/>
                  <a:pt x="11192" y="3799"/>
                </a:cubicBezTo>
                <a:cubicBezTo>
                  <a:pt x="11192" y="3287"/>
                  <a:pt x="10776" y="2858"/>
                  <a:pt x="10264" y="2858"/>
                </a:cubicBezTo>
                <a:cubicBezTo>
                  <a:pt x="9966" y="2858"/>
                  <a:pt x="9680" y="2989"/>
                  <a:pt x="9514" y="3227"/>
                </a:cubicBezTo>
                <a:lnTo>
                  <a:pt x="9383" y="3227"/>
                </a:lnTo>
                <a:lnTo>
                  <a:pt x="9383" y="2001"/>
                </a:lnTo>
                <a:cubicBezTo>
                  <a:pt x="9383" y="1894"/>
                  <a:pt x="9311" y="1822"/>
                  <a:pt x="9204" y="1822"/>
                </a:cubicBezTo>
                <a:lnTo>
                  <a:pt x="8609" y="1822"/>
                </a:lnTo>
                <a:cubicBezTo>
                  <a:pt x="8502" y="1822"/>
                  <a:pt x="8430" y="1894"/>
                  <a:pt x="8430" y="2001"/>
                </a:cubicBezTo>
                <a:cubicBezTo>
                  <a:pt x="8430" y="2096"/>
                  <a:pt x="8502" y="2179"/>
                  <a:pt x="8609" y="2179"/>
                </a:cubicBezTo>
                <a:lnTo>
                  <a:pt x="9026" y="2179"/>
                </a:lnTo>
                <a:lnTo>
                  <a:pt x="9026" y="3406"/>
                </a:lnTo>
                <a:cubicBezTo>
                  <a:pt x="9026" y="3513"/>
                  <a:pt x="9097" y="3584"/>
                  <a:pt x="9204" y="3584"/>
                </a:cubicBezTo>
                <a:lnTo>
                  <a:pt x="9609" y="3584"/>
                </a:lnTo>
                <a:cubicBezTo>
                  <a:pt x="9668" y="3584"/>
                  <a:pt x="9728" y="3561"/>
                  <a:pt x="9752" y="3501"/>
                </a:cubicBezTo>
                <a:cubicBezTo>
                  <a:pt x="9859" y="3322"/>
                  <a:pt x="10049" y="3215"/>
                  <a:pt x="10264" y="3215"/>
                </a:cubicBezTo>
                <a:cubicBezTo>
                  <a:pt x="10585" y="3215"/>
                  <a:pt x="10835" y="3489"/>
                  <a:pt x="10835" y="3799"/>
                </a:cubicBezTo>
                <a:cubicBezTo>
                  <a:pt x="10835" y="4120"/>
                  <a:pt x="10573" y="4382"/>
                  <a:pt x="10264" y="4382"/>
                </a:cubicBezTo>
                <a:cubicBezTo>
                  <a:pt x="10049" y="4382"/>
                  <a:pt x="9859" y="4275"/>
                  <a:pt x="9752" y="4096"/>
                </a:cubicBezTo>
                <a:cubicBezTo>
                  <a:pt x="9728" y="4037"/>
                  <a:pt x="9668" y="4001"/>
                  <a:pt x="9609" y="4001"/>
                </a:cubicBezTo>
                <a:lnTo>
                  <a:pt x="9204" y="4001"/>
                </a:lnTo>
                <a:cubicBezTo>
                  <a:pt x="9097" y="4001"/>
                  <a:pt x="9026" y="4084"/>
                  <a:pt x="9026" y="4180"/>
                </a:cubicBezTo>
                <a:lnTo>
                  <a:pt x="9026" y="5418"/>
                </a:lnTo>
                <a:lnTo>
                  <a:pt x="7787" y="5418"/>
                </a:lnTo>
                <a:cubicBezTo>
                  <a:pt x="7680" y="5418"/>
                  <a:pt x="7609" y="5489"/>
                  <a:pt x="7609" y="5596"/>
                </a:cubicBezTo>
                <a:lnTo>
                  <a:pt x="7609" y="6001"/>
                </a:lnTo>
                <a:cubicBezTo>
                  <a:pt x="7609" y="6061"/>
                  <a:pt x="7644" y="6120"/>
                  <a:pt x="7704" y="6144"/>
                </a:cubicBezTo>
                <a:cubicBezTo>
                  <a:pt x="7883" y="6251"/>
                  <a:pt x="7978" y="6442"/>
                  <a:pt x="7978" y="6656"/>
                </a:cubicBezTo>
                <a:cubicBezTo>
                  <a:pt x="7978" y="6978"/>
                  <a:pt x="7716" y="7240"/>
                  <a:pt x="7406" y="7240"/>
                </a:cubicBezTo>
                <a:cubicBezTo>
                  <a:pt x="7073" y="7240"/>
                  <a:pt x="6823" y="6966"/>
                  <a:pt x="6823" y="6656"/>
                </a:cubicBezTo>
                <a:cubicBezTo>
                  <a:pt x="6823" y="6442"/>
                  <a:pt x="6930" y="6251"/>
                  <a:pt x="7109" y="6144"/>
                </a:cubicBezTo>
                <a:cubicBezTo>
                  <a:pt x="7168" y="6120"/>
                  <a:pt x="7192" y="6061"/>
                  <a:pt x="7192" y="6001"/>
                </a:cubicBezTo>
                <a:lnTo>
                  <a:pt x="7192" y="5596"/>
                </a:lnTo>
                <a:cubicBezTo>
                  <a:pt x="7192" y="5489"/>
                  <a:pt x="7121" y="5418"/>
                  <a:pt x="7013" y="5418"/>
                </a:cubicBezTo>
                <a:lnTo>
                  <a:pt x="5775" y="5418"/>
                </a:lnTo>
                <a:lnTo>
                  <a:pt x="5775" y="4358"/>
                </a:lnTo>
                <a:lnTo>
                  <a:pt x="5918" y="4358"/>
                </a:lnTo>
                <a:cubicBezTo>
                  <a:pt x="6097" y="4596"/>
                  <a:pt x="6370" y="4739"/>
                  <a:pt x="6656" y="4739"/>
                </a:cubicBezTo>
                <a:cubicBezTo>
                  <a:pt x="7180" y="4739"/>
                  <a:pt x="7597" y="4323"/>
                  <a:pt x="7597" y="3799"/>
                </a:cubicBezTo>
                <a:cubicBezTo>
                  <a:pt x="7597" y="3275"/>
                  <a:pt x="7180" y="2858"/>
                  <a:pt x="6656" y="2858"/>
                </a:cubicBezTo>
                <a:cubicBezTo>
                  <a:pt x="6359" y="2858"/>
                  <a:pt x="6073" y="2989"/>
                  <a:pt x="5918" y="3227"/>
                </a:cubicBezTo>
                <a:lnTo>
                  <a:pt x="5775" y="3227"/>
                </a:lnTo>
                <a:lnTo>
                  <a:pt x="5775" y="2179"/>
                </a:lnTo>
                <a:lnTo>
                  <a:pt x="8025" y="2179"/>
                </a:lnTo>
                <a:cubicBezTo>
                  <a:pt x="8133" y="2179"/>
                  <a:pt x="8204" y="2096"/>
                  <a:pt x="8204" y="2001"/>
                </a:cubicBezTo>
                <a:cubicBezTo>
                  <a:pt x="8204" y="1894"/>
                  <a:pt x="8133" y="1822"/>
                  <a:pt x="8025" y="1822"/>
                </a:cubicBezTo>
                <a:lnTo>
                  <a:pt x="4370" y="1822"/>
                </a:lnTo>
                <a:lnTo>
                  <a:pt x="4370" y="1679"/>
                </a:lnTo>
                <a:cubicBezTo>
                  <a:pt x="4608" y="1501"/>
                  <a:pt x="4739" y="1227"/>
                  <a:pt x="4739" y="941"/>
                </a:cubicBezTo>
                <a:cubicBezTo>
                  <a:pt x="4739" y="417"/>
                  <a:pt x="4323" y="1"/>
                  <a:pt x="379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32" name="Google Shape;12332;p80"/>
          <p:cNvGrpSpPr/>
          <p:nvPr/>
        </p:nvGrpSpPr>
        <p:grpSpPr>
          <a:xfrm>
            <a:off x="4019984" y="3631143"/>
            <a:ext cx="293704" cy="353954"/>
            <a:chOff x="4019984" y="3805393"/>
            <a:chExt cx="293704" cy="353954"/>
          </a:xfrm>
          <a:solidFill>
            <a:schemeClr val="tx1"/>
          </a:solidFill>
        </p:grpSpPr>
        <p:sp>
          <p:nvSpPr>
            <p:cNvPr id="12333" name="Google Shape;12333;p80"/>
            <p:cNvSpPr/>
            <p:nvPr/>
          </p:nvSpPr>
          <p:spPr>
            <a:xfrm>
              <a:off x="4019984" y="3805393"/>
              <a:ext cx="293704" cy="353954"/>
            </a:xfrm>
            <a:custGeom>
              <a:avLst/>
              <a:gdLst/>
              <a:ahLst/>
              <a:cxnLst/>
              <a:rect l="l" t="t" r="r" b="b"/>
              <a:pathLst>
                <a:path w="9228" h="11121" extrusionOk="0">
                  <a:moveTo>
                    <a:pt x="477" y="1084"/>
                  </a:moveTo>
                  <a:cubicBezTo>
                    <a:pt x="727" y="1084"/>
                    <a:pt x="977" y="1215"/>
                    <a:pt x="1108" y="1429"/>
                  </a:cubicBezTo>
                  <a:lnTo>
                    <a:pt x="1251" y="1608"/>
                  </a:lnTo>
                  <a:cubicBezTo>
                    <a:pt x="1382" y="1798"/>
                    <a:pt x="1608" y="1917"/>
                    <a:pt x="1822" y="1917"/>
                  </a:cubicBezTo>
                  <a:lnTo>
                    <a:pt x="1822" y="2620"/>
                  </a:lnTo>
                  <a:cubicBezTo>
                    <a:pt x="1822" y="3120"/>
                    <a:pt x="1906" y="3596"/>
                    <a:pt x="2049" y="4072"/>
                  </a:cubicBezTo>
                  <a:cubicBezTo>
                    <a:pt x="1918" y="4001"/>
                    <a:pt x="1775" y="3929"/>
                    <a:pt x="1620" y="3870"/>
                  </a:cubicBezTo>
                  <a:cubicBezTo>
                    <a:pt x="1298" y="3739"/>
                    <a:pt x="965" y="3596"/>
                    <a:pt x="727" y="3334"/>
                  </a:cubicBezTo>
                  <a:cubicBezTo>
                    <a:pt x="441" y="3024"/>
                    <a:pt x="310" y="2560"/>
                    <a:pt x="310" y="1929"/>
                  </a:cubicBezTo>
                  <a:lnTo>
                    <a:pt x="310" y="1250"/>
                  </a:lnTo>
                  <a:cubicBezTo>
                    <a:pt x="310" y="1203"/>
                    <a:pt x="322" y="1155"/>
                    <a:pt x="358" y="1131"/>
                  </a:cubicBezTo>
                  <a:cubicBezTo>
                    <a:pt x="382" y="1096"/>
                    <a:pt x="429" y="1084"/>
                    <a:pt x="477" y="1084"/>
                  </a:cubicBezTo>
                  <a:close/>
                  <a:moveTo>
                    <a:pt x="8704" y="1084"/>
                  </a:moveTo>
                  <a:cubicBezTo>
                    <a:pt x="8752" y="1084"/>
                    <a:pt x="8799" y="1096"/>
                    <a:pt x="8823" y="1131"/>
                  </a:cubicBezTo>
                  <a:cubicBezTo>
                    <a:pt x="8847" y="1155"/>
                    <a:pt x="8871" y="1203"/>
                    <a:pt x="8871" y="1250"/>
                  </a:cubicBezTo>
                  <a:lnTo>
                    <a:pt x="8871" y="1929"/>
                  </a:lnTo>
                  <a:lnTo>
                    <a:pt x="8883" y="1929"/>
                  </a:lnTo>
                  <a:cubicBezTo>
                    <a:pt x="8883" y="2572"/>
                    <a:pt x="8752" y="3036"/>
                    <a:pt x="8466" y="3334"/>
                  </a:cubicBezTo>
                  <a:cubicBezTo>
                    <a:pt x="8228" y="3596"/>
                    <a:pt x="7883" y="3739"/>
                    <a:pt x="7573" y="3870"/>
                  </a:cubicBezTo>
                  <a:cubicBezTo>
                    <a:pt x="7430" y="3929"/>
                    <a:pt x="7263" y="3989"/>
                    <a:pt x="7133" y="4072"/>
                  </a:cubicBezTo>
                  <a:cubicBezTo>
                    <a:pt x="7275" y="3620"/>
                    <a:pt x="7347" y="3120"/>
                    <a:pt x="7347" y="2620"/>
                  </a:cubicBezTo>
                  <a:lnTo>
                    <a:pt x="7347" y="1917"/>
                  </a:lnTo>
                  <a:cubicBezTo>
                    <a:pt x="7585" y="1917"/>
                    <a:pt x="7799" y="1798"/>
                    <a:pt x="7930" y="1608"/>
                  </a:cubicBezTo>
                  <a:lnTo>
                    <a:pt x="8061" y="1429"/>
                  </a:lnTo>
                  <a:cubicBezTo>
                    <a:pt x="8216" y="1215"/>
                    <a:pt x="8454" y="1084"/>
                    <a:pt x="8704" y="1084"/>
                  </a:cubicBezTo>
                  <a:close/>
                  <a:moveTo>
                    <a:pt x="7347" y="345"/>
                  </a:moveTo>
                  <a:lnTo>
                    <a:pt x="7347" y="726"/>
                  </a:lnTo>
                  <a:lnTo>
                    <a:pt x="5954" y="726"/>
                  </a:lnTo>
                  <a:cubicBezTo>
                    <a:pt x="5859" y="726"/>
                    <a:pt x="5787" y="798"/>
                    <a:pt x="5787" y="893"/>
                  </a:cubicBezTo>
                  <a:cubicBezTo>
                    <a:pt x="5787" y="976"/>
                    <a:pt x="5859" y="1060"/>
                    <a:pt x="5954" y="1060"/>
                  </a:cubicBezTo>
                  <a:lnTo>
                    <a:pt x="7013" y="1060"/>
                  </a:lnTo>
                  <a:lnTo>
                    <a:pt x="7013" y="2620"/>
                  </a:lnTo>
                  <a:cubicBezTo>
                    <a:pt x="7037" y="4036"/>
                    <a:pt x="6359" y="5382"/>
                    <a:pt x="5204" y="6239"/>
                  </a:cubicBezTo>
                  <a:lnTo>
                    <a:pt x="5085" y="6322"/>
                  </a:lnTo>
                  <a:cubicBezTo>
                    <a:pt x="5061" y="6322"/>
                    <a:pt x="5025" y="6310"/>
                    <a:pt x="5001" y="6310"/>
                  </a:cubicBezTo>
                  <a:lnTo>
                    <a:pt x="4192" y="6310"/>
                  </a:lnTo>
                  <a:cubicBezTo>
                    <a:pt x="4168" y="6310"/>
                    <a:pt x="4132" y="6310"/>
                    <a:pt x="4108" y="6322"/>
                  </a:cubicBezTo>
                  <a:lnTo>
                    <a:pt x="3989" y="6239"/>
                  </a:lnTo>
                  <a:cubicBezTo>
                    <a:pt x="2846" y="5382"/>
                    <a:pt x="2156" y="4048"/>
                    <a:pt x="2156" y="2620"/>
                  </a:cubicBezTo>
                  <a:lnTo>
                    <a:pt x="2156" y="1060"/>
                  </a:lnTo>
                  <a:lnTo>
                    <a:pt x="5204" y="1060"/>
                  </a:lnTo>
                  <a:cubicBezTo>
                    <a:pt x="5299" y="1060"/>
                    <a:pt x="5370" y="976"/>
                    <a:pt x="5370" y="893"/>
                  </a:cubicBezTo>
                  <a:cubicBezTo>
                    <a:pt x="5370" y="798"/>
                    <a:pt x="5299" y="726"/>
                    <a:pt x="5204" y="726"/>
                  </a:cubicBezTo>
                  <a:lnTo>
                    <a:pt x="1810" y="726"/>
                  </a:lnTo>
                  <a:lnTo>
                    <a:pt x="1810" y="345"/>
                  </a:lnTo>
                  <a:close/>
                  <a:moveTo>
                    <a:pt x="5001" y="6632"/>
                  </a:moveTo>
                  <a:cubicBezTo>
                    <a:pt x="5061" y="6632"/>
                    <a:pt x="5108" y="6680"/>
                    <a:pt x="5108" y="6739"/>
                  </a:cubicBezTo>
                  <a:lnTo>
                    <a:pt x="5108" y="6858"/>
                  </a:lnTo>
                  <a:cubicBezTo>
                    <a:pt x="5108" y="6918"/>
                    <a:pt x="5061" y="6965"/>
                    <a:pt x="5001" y="6965"/>
                  </a:cubicBezTo>
                  <a:lnTo>
                    <a:pt x="4192" y="6965"/>
                  </a:lnTo>
                  <a:cubicBezTo>
                    <a:pt x="4132" y="6965"/>
                    <a:pt x="4085" y="6918"/>
                    <a:pt x="4085" y="6858"/>
                  </a:cubicBezTo>
                  <a:lnTo>
                    <a:pt x="4085" y="6739"/>
                  </a:lnTo>
                  <a:cubicBezTo>
                    <a:pt x="4085" y="6680"/>
                    <a:pt x="4132" y="6632"/>
                    <a:pt x="4192" y="6632"/>
                  </a:cubicBezTo>
                  <a:close/>
                  <a:moveTo>
                    <a:pt x="4787" y="7287"/>
                  </a:moveTo>
                  <a:lnTo>
                    <a:pt x="4787" y="8882"/>
                  </a:lnTo>
                  <a:lnTo>
                    <a:pt x="4406" y="8882"/>
                  </a:lnTo>
                  <a:lnTo>
                    <a:pt x="4406" y="7287"/>
                  </a:lnTo>
                  <a:close/>
                  <a:moveTo>
                    <a:pt x="5609" y="9216"/>
                  </a:moveTo>
                  <a:cubicBezTo>
                    <a:pt x="5728" y="9216"/>
                    <a:pt x="5823" y="9299"/>
                    <a:pt x="5823" y="9418"/>
                  </a:cubicBezTo>
                  <a:lnTo>
                    <a:pt x="5823" y="9609"/>
                  </a:lnTo>
                  <a:lnTo>
                    <a:pt x="4370" y="9609"/>
                  </a:lnTo>
                  <a:cubicBezTo>
                    <a:pt x="4287" y="9609"/>
                    <a:pt x="4204" y="9680"/>
                    <a:pt x="4204" y="9775"/>
                  </a:cubicBezTo>
                  <a:cubicBezTo>
                    <a:pt x="4204" y="9870"/>
                    <a:pt x="4287" y="9942"/>
                    <a:pt x="4370" y="9942"/>
                  </a:cubicBezTo>
                  <a:lnTo>
                    <a:pt x="6585" y="9942"/>
                  </a:lnTo>
                  <a:cubicBezTo>
                    <a:pt x="6609" y="9942"/>
                    <a:pt x="6621" y="9954"/>
                    <a:pt x="6632" y="9966"/>
                  </a:cubicBezTo>
                  <a:lnTo>
                    <a:pt x="6787" y="10763"/>
                  </a:lnTo>
                  <a:cubicBezTo>
                    <a:pt x="6787" y="10775"/>
                    <a:pt x="6787" y="10787"/>
                    <a:pt x="6763" y="10787"/>
                  </a:cubicBezTo>
                  <a:cubicBezTo>
                    <a:pt x="6763" y="10787"/>
                    <a:pt x="6752" y="10799"/>
                    <a:pt x="6740" y="10799"/>
                  </a:cubicBezTo>
                  <a:lnTo>
                    <a:pt x="2453" y="10799"/>
                  </a:lnTo>
                  <a:cubicBezTo>
                    <a:pt x="2441" y="10799"/>
                    <a:pt x="2418" y="10787"/>
                    <a:pt x="2418" y="10787"/>
                  </a:cubicBezTo>
                  <a:cubicBezTo>
                    <a:pt x="2418" y="10787"/>
                    <a:pt x="2406" y="10775"/>
                    <a:pt x="2406" y="10763"/>
                  </a:cubicBezTo>
                  <a:lnTo>
                    <a:pt x="2561" y="9966"/>
                  </a:lnTo>
                  <a:cubicBezTo>
                    <a:pt x="2561" y="9954"/>
                    <a:pt x="2572" y="9942"/>
                    <a:pt x="2596" y="9942"/>
                  </a:cubicBezTo>
                  <a:lnTo>
                    <a:pt x="3596" y="9942"/>
                  </a:lnTo>
                  <a:cubicBezTo>
                    <a:pt x="3692" y="9942"/>
                    <a:pt x="3763" y="9870"/>
                    <a:pt x="3763" y="9775"/>
                  </a:cubicBezTo>
                  <a:cubicBezTo>
                    <a:pt x="3763" y="9680"/>
                    <a:pt x="3692" y="9609"/>
                    <a:pt x="3596" y="9609"/>
                  </a:cubicBezTo>
                  <a:lnTo>
                    <a:pt x="3370" y="9609"/>
                  </a:lnTo>
                  <a:lnTo>
                    <a:pt x="3370" y="9418"/>
                  </a:lnTo>
                  <a:cubicBezTo>
                    <a:pt x="3370" y="9299"/>
                    <a:pt x="3465" y="9216"/>
                    <a:pt x="3584" y="9216"/>
                  </a:cubicBezTo>
                  <a:close/>
                  <a:moveTo>
                    <a:pt x="1810" y="0"/>
                  </a:moveTo>
                  <a:cubicBezTo>
                    <a:pt x="1656" y="0"/>
                    <a:pt x="1501" y="131"/>
                    <a:pt x="1501" y="310"/>
                  </a:cubicBezTo>
                  <a:lnTo>
                    <a:pt x="1501" y="726"/>
                  </a:lnTo>
                  <a:cubicBezTo>
                    <a:pt x="1501" y="893"/>
                    <a:pt x="1632" y="1036"/>
                    <a:pt x="1810" y="1036"/>
                  </a:cubicBezTo>
                  <a:lnTo>
                    <a:pt x="1846" y="1036"/>
                  </a:lnTo>
                  <a:lnTo>
                    <a:pt x="1846" y="1572"/>
                  </a:lnTo>
                  <a:cubicBezTo>
                    <a:pt x="1727" y="1572"/>
                    <a:pt x="1608" y="1512"/>
                    <a:pt x="1537" y="1417"/>
                  </a:cubicBezTo>
                  <a:lnTo>
                    <a:pt x="1394" y="1238"/>
                  </a:lnTo>
                  <a:cubicBezTo>
                    <a:pt x="1191" y="941"/>
                    <a:pt x="846" y="762"/>
                    <a:pt x="489" y="762"/>
                  </a:cubicBezTo>
                  <a:cubicBezTo>
                    <a:pt x="358" y="762"/>
                    <a:pt x="239" y="798"/>
                    <a:pt x="144" y="905"/>
                  </a:cubicBezTo>
                  <a:cubicBezTo>
                    <a:pt x="60" y="1000"/>
                    <a:pt x="1" y="1131"/>
                    <a:pt x="1" y="1250"/>
                  </a:cubicBezTo>
                  <a:lnTo>
                    <a:pt x="1" y="1929"/>
                  </a:lnTo>
                  <a:cubicBezTo>
                    <a:pt x="1" y="3560"/>
                    <a:pt x="834" y="3894"/>
                    <a:pt x="1501" y="4179"/>
                  </a:cubicBezTo>
                  <a:cubicBezTo>
                    <a:pt x="1870" y="4334"/>
                    <a:pt x="2203" y="4465"/>
                    <a:pt x="2370" y="4786"/>
                  </a:cubicBezTo>
                  <a:cubicBezTo>
                    <a:pt x="2406" y="4882"/>
                    <a:pt x="2394" y="4965"/>
                    <a:pt x="2334" y="5025"/>
                  </a:cubicBezTo>
                  <a:cubicBezTo>
                    <a:pt x="2284" y="5092"/>
                    <a:pt x="2191" y="5124"/>
                    <a:pt x="2108" y="5124"/>
                  </a:cubicBezTo>
                  <a:cubicBezTo>
                    <a:pt x="2073" y="5124"/>
                    <a:pt x="2041" y="5118"/>
                    <a:pt x="2013" y="5108"/>
                  </a:cubicBezTo>
                  <a:cubicBezTo>
                    <a:pt x="1894" y="5060"/>
                    <a:pt x="1870" y="4906"/>
                    <a:pt x="1870" y="4786"/>
                  </a:cubicBezTo>
                  <a:cubicBezTo>
                    <a:pt x="1870" y="4703"/>
                    <a:pt x="1810" y="4632"/>
                    <a:pt x="1727" y="4632"/>
                  </a:cubicBezTo>
                  <a:cubicBezTo>
                    <a:pt x="1632" y="4632"/>
                    <a:pt x="1560" y="4691"/>
                    <a:pt x="1560" y="4775"/>
                  </a:cubicBezTo>
                  <a:cubicBezTo>
                    <a:pt x="1560" y="4929"/>
                    <a:pt x="1572" y="5263"/>
                    <a:pt x="1894" y="5406"/>
                  </a:cubicBezTo>
                  <a:cubicBezTo>
                    <a:pt x="1965" y="5429"/>
                    <a:pt x="2037" y="5441"/>
                    <a:pt x="2108" y="5441"/>
                  </a:cubicBezTo>
                  <a:cubicBezTo>
                    <a:pt x="2275" y="5441"/>
                    <a:pt x="2453" y="5370"/>
                    <a:pt x="2572" y="5251"/>
                  </a:cubicBezTo>
                  <a:cubicBezTo>
                    <a:pt x="2584" y="5239"/>
                    <a:pt x="2608" y="5227"/>
                    <a:pt x="2608" y="5203"/>
                  </a:cubicBezTo>
                  <a:cubicBezTo>
                    <a:pt x="2918" y="5703"/>
                    <a:pt x="3323" y="6144"/>
                    <a:pt x="3811" y="6489"/>
                  </a:cubicBezTo>
                  <a:lnTo>
                    <a:pt x="3834" y="6501"/>
                  </a:lnTo>
                  <a:cubicBezTo>
                    <a:pt x="3799" y="6561"/>
                    <a:pt x="3775" y="6656"/>
                    <a:pt x="3775" y="6727"/>
                  </a:cubicBezTo>
                  <a:lnTo>
                    <a:pt x="3775" y="6846"/>
                  </a:lnTo>
                  <a:cubicBezTo>
                    <a:pt x="3775" y="7037"/>
                    <a:pt x="3918" y="7215"/>
                    <a:pt x="4096" y="7263"/>
                  </a:cubicBezTo>
                  <a:lnTo>
                    <a:pt x="4096" y="8870"/>
                  </a:lnTo>
                  <a:lnTo>
                    <a:pt x="3596" y="8870"/>
                  </a:lnTo>
                  <a:cubicBezTo>
                    <a:pt x="3299" y="8870"/>
                    <a:pt x="3061" y="9108"/>
                    <a:pt x="3061" y="9406"/>
                  </a:cubicBezTo>
                  <a:lnTo>
                    <a:pt x="3061" y="9597"/>
                  </a:lnTo>
                  <a:lnTo>
                    <a:pt x="2620" y="9597"/>
                  </a:lnTo>
                  <a:cubicBezTo>
                    <a:pt x="2441" y="9597"/>
                    <a:pt x="2287" y="9716"/>
                    <a:pt x="2263" y="9894"/>
                  </a:cubicBezTo>
                  <a:lnTo>
                    <a:pt x="2108" y="10680"/>
                  </a:lnTo>
                  <a:cubicBezTo>
                    <a:pt x="2096" y="10787"/>
                    <a:pt x="2108" y="10906"/>
                    <a:pt x="2191" y="10978"/>
                  </a:cubicBezTo>
                  <a:cubicBezTo>
                    <a:pt x="2263" y="11073"/>
                    <a:pt x="2370" y="11121"/>
                    <a:pt x="2465" y="11121"/>
                  </a:cubicBezTo>
                  <a:lnTo>
                    <a:pt x="6752" y="11121"/>
                  </a:lnTo>
                  <a:cubicBezTo>
                    <a:pt x="6859" y="11121"/>
                    <a:pt x="6966" y="11073"/>
                    <a:pt x="7037" y="10978"/>
                  </a:cubicBezTo>
                  <a:cubicBezTo>
                    <a:pt x="7109" y="10894"/>
                    <a:pt x="7144" y="10787"/>
                    <a:pt x="7109" y="10680"/>
                  </a:cubicBezTo>
                  <a:lnTo>
                    <a:pt x="6966" y="9894"/>
                  </a:lnTo>
                  <a:cubicBezTo>
                    <a:pt x="6930" y="9716"/>
                    <a:pt x="6787" y="9597"/>
                    <a:pt x="6609" y="9597"/>
                  </a:cubicBezTo>
                  <a:lnTo>
                    <a:pt x="6156" y="9597"/>
                  </a:lnTo>
                  <a:lnTo>
                    <a:pt x="6156" y="9406"/>
                  </a:lnTo>
                  <a:cubicBezTo>
                    <a:pt x="6156" y="9108"/>
                    <a:pt x="5918" y="8870"/>
                    <a:pt x="5620" y="8870"/>
                  </a:cubicBezTo>
                  <a:lnTo>
                    <a:pt x="5132" y="8870"/>
                  </a:lnTo>
                  <a:lnTo>
                    <a:pt x="5132" y="7263"/>
                  </a:lnTo>
                  <a:cubicBezTo>
                    <a:pt x="5311" y="7215"/>
                    <a:pt x="5442" y="7037"/>
                    <a:pt x="5442" y="6846"/>
                  </a:cubicBezTo>
                  <a:lnTo>
                    <a:pt x="5442" y="6727"/>
                  </a:lnTo>
                  <a:cubicBezTo>
                    <a:pt x="5442" y="6632"/>
                    <a:pt x="5418" y="6561"/>
                    <a:pt x="5382" y="6501"/>
                  </a:cubicBezTo>
                  <a:lnTo>
                    <a:pt x="5418" y="6489"/>
                  </a:lnTo>
                  <a:cubicBezTo>
                    <a:pt x="5894" y="6132"/>
                    <a:pt x="6311" y="5703"/>
                    <a:pt x="6621" y="5203"/>
                  </a:cubicBezTo>
                  <a:cubicBezTo>
                    <a:pt x="6632" y="5227"/>
                    <a:pt x="6656" y="5239"/>
                    <a:pt x="6656" y="5251"/>
                  </a:cubicBezTo>
                  <a:cubicBezTo>
                    <a:pt x="6775" y="5382"/>
                    <a:pt x="6954" y="5441"/>
                    <a:pt x="7109" y="5441"/>
                  </a:cubicBezTo>
                  <a:cubicBezTo>
                    <a:pt x="7192" y="5441"/>
                    <a:pt x="7263" y="5429"/>
                    <a:pt x="7335" y="5406"/>
                  </a:cubicBezTo>
                  <a:cubicBezTo>
                    <a:pt x="7644" y="5263"/>
                    <a:pt x="7668" y="4929"/>
                    <a:pt x="7668" y="4775"/>
                  </a:cubicBezTo>
                  <a:cubicBezTo>
                    <a:pt x="7668" y="4701"/>
                    <a:pt x="7603" y="4628"/>
                    <a:pt x="7531" y="4628"/>
                  </a:cubicBezTo>
                  <a:cubicBezTo>
                    <a:pt x="7521" y="4628"/>
                    <a:pt x="7511" y="4629"/>
                    <a:pt x="7502" y="4632"/>
                  </a:cubicBezTo>
                  <a:cubicBezTo>
                    <a:pt x="7406" y="4632"/>
                    <a:pt x="7335" y="4703"/>
                    <a:pt x="7347" y="4786"/>
                  </a:cubicBezTo>
                  <a:cubicBezTo>
                    <a:pt x="7347" y="4906"/>
                    <a:pt x="7335" y="5048"/>
                    <a:pt x="7216" y="5108"/>
                  </a:cubicBezTo>
                  <a:cubicBezTo>
                    <a:pt x="7188" y="5117"/>
                    <a:pt x="7158" y="5122"/>
                    <a:pt x="7128" y="5122"/>
                  </a:cubicBezTo>
                  <a:cubicBezTo>
                    <a:pt x="7043" y="5122"/>
                    <a:pt x="6956" y="5086"/>
                    <a:pt x="6894" y="5025"/>
                  </a:cubicBezTo>
                  <a:cubicBezTo>
                    <a:pt x="6835" y="4953"/>
                    <a:pt x="6811" y="4882"/>
                    <a:pt x="6859" y="4786"/>
                  </a:cubicBezTo>
                  <a:cubicBezTo>
                    <a:pt x="7025" y="4465"/>
                    <a:pt x="7335" y="4334"/>
                    <a:pt x="7728" y="4179"/>
                  </a:cubicBezTo>
                  <a:cubicBezTo>
                    <a:pt x="8395" y="3917"/>
                    <a:pt x="9228" y="3572"/>
                    <a:pt x="9228" y="1929"/>
                  </a:cubicBezTo>
                  <a:lnTo>
                    <a:pt x="9228" y="1250"/>
                  </a:lnTo>
                  <a:cubicBezTo>
                    <a:pt x="9216" y="1131"/>
                    <a:pt x="9168" y="1000"/>
                    <a:pt x="9061" y="905"/>
                  </a:cubicBezTo>
                  <a:cubicBezTo>
                    <a:pt x="8978" y="822"/>
                    <a:pt x="8859" y="762"/>
                    <a:pt x="8716" y="762"/>
                  </a:cubicBezTo>
                  <a:cubicBezTo>
                    <a:pt x="8359" y="762"/>
                    <a:pt x="8025" y="941"/>
                    <a:pt x="7811" y="1238"/>
                  </a:cubicBezTo>
                  <a:lnTo>
                    <a:pt x="7680" y="1417"/>
                  </a:lnTo>
                  <a:cubicBezTo>
                    <a:pt x="7609" y="1512"/>
                    <a:pt x="7490" y="1572"/>
                    <a:pt x="7371" y="1572"/>
                  </a:cubicBezTo>
                  <a:lnTo>
                    <a:pt x="7371" y="1036"/>
                  </a:lnTo>
                  <a:lnTo>
                    <a:pt x="7394" y="1036"/>
                  </a:lnTo>
                  <a:cubicBezTo>
                    <a:pt x="7561" y="1036"/>
                    <a:pt x="7704" y="905"/>
                    <a:pt x="7704" y="726"/>
                  </a:cubicBezTo>
                  <a:lnTo>
                    <a:pt x="7704" y="310"/>
                  </a:lnTo>
                  <a:cubicBezTo>
                    <a:pt x="7704" y="143"/>
                    <a:pt x="7573" y="0"/>
                    <a:pt x="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80"/>
            <p:cNvSpPr/>
            <p:nvPr/>
          </p:nvSpPr>
          <p:spPr>
            <a:xfrm>
              <a:off x="4118903" y="3867139"/>
              <a:ext cx="93987" cy="87971"/>
            </a:xfrm>
            <a:custGeom>
              <a:avLst/>
              <a:gdLst/>
              <a:ahLst/>
              <a:cxnLst/>
              <a:rect l="l" t="t" r="r" b="b"/>
              <a:pathLst>
                <a:path w="2953" h="2764" extrusionOk="0">
                  <a:moveTo>
                    <a:pt x="1477" y="489"/>
                  </a:moveTo>
                  <a:lnTo>
                    <a:pt x="1727" y="989"/>
                  </a:lnTo>
                  <a:cubicBezTo>
                    <a:pt x="1762" y="1049"/>
                    <a:pt x="1822" y="1096"/>
                    <a:pt x="1881" y="1096"/>
                  </a:cubicBezTo>
                  <a:lnTo>
                    <a:pt x="2441" y="1180"/>
                  </a:lnTo>
                  <a:lnTo>
                    <a:pt x="2036" y="1584"/>
                  </a:lnTo>
                  <a:cubicBezTo>
                    <a:pt x="2000" y="1632"/>
                    <a:pt x="1977" y="1692"/>
                    <a:pt x="1977" y="1763"/>
                  </a:cubicBezTo>
                  <a:lnTo>
                    <a:pt x="2072" y="2335"/>
                  </a:lnTo>
                  <a:lnTo>
                    <a:pt x="1560" y="2061"/>
                  </a:lnTo>
                  <a:cubicBezTo>
                    <a:pt x="1536" y="2049"/>
                    <a:pt x="1500" y="2037"/>
                    <a:pt x="1477" y="2037"/>
                  </a:cubicBezTo>
                  <a:cubicBezTo>
                    <a:pt x="1441" y="2037"/>
                    <a:pt x="1417" y="2049"/>
                    <a:pt x="1381" y="2061"/>
                  </a:cubicBezTo>
                  <a:lnTo>
                    <a:pt x="881" y="2335"/>
                  </a:lnTo>
                  <a:lnTo>
                    <a:pt x="965" y="1763"/>
                  </a:lnTo>
                  <a:cubicBezTo>
                    <a:pt x="988" y="1703"/>
                    <a:pt x="953" y="1632"/>
                    <a:pt x="905" y="1584"/>
                  </a:cubicBezTo>
                  <a:lnTo>
                    <a:pt x="512" y="1180"/>
                  </a:lnTo>
                  <a:lnTo>
                    <a:pt x="1072" y="1096"/>
                  </a:lnTo>
                  <a:cubicBezTo>
                    <a:pt x="1131" y="1084"/>
                    <a:pt x="1191" y="1049"/>
                    <a:pt x="1227" y="989"/>
                  </a:cubicBezTo>
                  <a:lnTo>
                    <a:pt x="1477" y="489"/>
                  </a:lnTo>
                  <a:close/>
                  <a:moveTo>
                    <a:pt x="1477" y="1"/>
                  </a:moveTo>
                  <a:cubicBezTo>
                    <a:pt x="1405" y="1"/>
                    <a:pt x="1322" y="49"/>
                    <a:pt x="1298" y="108"/>
                  </a:cubicBezTo>
                  <a:lnTo>
                    <a:pt x="953" y="799"/>
                  </a:lnTo>
                  <a:lnTo>
                    <a:pt x="191" y="906"/>
                  </a:lnTo>
                  <a:cubicBezTo>
                    <a:pt x="119" y="918"/>
                    <a:pt x="60" y="965"/>
                    <a:pt x="36" y="1037"/>
                  </a:cubicBezTo>
                  <a:cubicBezTo>
                    <a:pt x="0" y="1108"/>
                    <a:pt x="36" y="1180"/>
                    <a:pt x="72" y="1227"/>
                  </a:cubicBezTo>
                  <a:lnTo>
                    <a:pt x="631" y="1763"/>
                  </a:lnTo>
                  <a:lnTo>
                    <a:pt x="488" y="2525"/>
                  </a:lnTo>
                  <a:cubicBezTo>
                    <a:pt x="476" y="2596"/>
                    <a:pt x="512" y="2668"/>
                    <a:pt x="572" y="2716"/>
                  </a:cubicBezTo>
                  <a:cubicBezTo>
                    <a:pt x="604" y="2741"/>
                    <a:pt x="639" y="2753"/>
                    <a:pt x="676" y="2753"/>
                  </a:cubicBezTo>
                  <a:cubicBezTo>
                    <a:pt x="708" y="2753"/>
                    <a:pt x="741" y="2744"/>
                    <a:pt x="774" y="2727"/>
                  </a:cubicBezTo>
                  <a:lnTo>
                    <a:pt x="1465" y="2370"/>
                  </a:lnTo>
                  <a:lnTo>
                    <a:pt x="2143" y="2727"/>
                  </a:lnTo>
                  <a:cubicBezTo>
                    <a:pt x="2179" y="2751"/>
                    <a:pt x="2203" y="2763"/>
                    <a:pt x="2239" y="2763"/>
                  </a:cubicBezTo>
                  <a:cubicBezTo>
                    <a:pt x="2274" y="2763"/>
                    <a:pt x="2310" y="2751"/>
                    <a:pt x="2358" y="2716"/>
                  </a:cubicBezTo>
                  <a:cubicBezTo>
                    <a:pt x="2417" y="2668"/>
                    <a:pt x="2441" y="2596"/>
                    <a:pt x="2429" y="2525"/>
                  </a:cubicBezTo>
                  <a:lnTo>
                    <a:pt x="2298" y="1763"/>
                  </a:lnTo>
                  <a:lnTo>
                    <a:pt x="2846" y="1227"/>
                  </a:lnTo>
                  <a:cubicBezTo>
                    <a:pt x="2917" y="1180"/>
                    <a:pt x="2953" y="1108"/>
                    <a:pt x="2917" y="1037"/>
                  </a:cubicBezTo>
                  <a:cubicBezTo>
                    <a:pt x="2893" y="965"/>
                    <a:pt x="2834" y="918"/>
                    <a:pt x="2751" y="906"/>
                  </a:cubicBezTo>
                  <a:lnTo>
                    <a:pt x="2000" y="799"/>
                  </a:lnTo>
                  <a:lnTo>
                    <a:pt x="1655" y="108"/>
                  </a:lnTo>
                  <a:cubicBezTo>
                    <a:pt x="1619" y="37"/>
                    <a:pt x="1548" y="1"/>
                    <a:pt x="1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5" name="Google Shape;12335;p80"/>
          <p:cNvGrpSpPr/>
          <p:nvPr/>
        </p:nvGrpSpPr>
        <p:grpSpPr>
          <a:xfrm>
            <a:off x="8006505" y="3215794"/>
            <a:ext cx="323654" cy="303189"/>
            <a:chOff x="8006505" y="3390044"/>
            <a:chExt cx="323654" cy="303189"/>
          </a:xfrm>
          <a:solidFill>
            <a:schemeClr val="tx1"/>
          </a:solidFill>
        </p:grpSpPr>
        <p:sp>
          <p:nvSpPr>
            <p:cNvPr id="12336" name="Google Shape;12336;p80"/>
            <p:cNvSpPr/>
            <p:nvPr/>
          </p:nvSpPr>
          <p:spPr>
            <a:xfrm>
              <a:off x="8006505" y="3390044"/>
              <a:ext cx="323654" cy="303189"/>
            </a:xfrm>
            <a:custGeom>
              <a:avLst/>
              <a:gdLst/>
              <a:ahLst/>
              <a:cxnLst/>
              <a:rect l="l" t="t" r="r" b="b"/>
              <a:pathLst>
                <a:path w="10169" h="9526" extrusionOk="0">
                  <a:moveTo>
                    <a:pt x="5358" y="322"/>
                  </a:moveTo>
                  <a:cubicBezTo>
                    <a:pt x="5704" y="322"/>
                    <a:pt x="5965" y="608"/>
                    <a:pt x="5965" y="930"/>
                  </a:cubicBezTo>
                  <a:lnTo>
                    <a:pt x="5965" y="1311"/>
                  </a:lnTo>
                  <a:cubicBezTo>
                    <a:pt x="5965" y="1584"/>
                    <a:pt x="6192" y="1811"/>
                    <a:pt x="6477" y="1811"/>
                  </a:cubicBezTo>
                  <a:lnTo>
                    <a:pt x="6620" y="1811"/>
                  </a:lnTo>
                  <a:cubicBezTo>
                    <a:pt x="6727" y="1811"/>
                    <a:pt x="6811" y="1906"/>
                    <a:pt x="6811" y="2001"/>
                  </a:cubicBezTo>
                  <a:lnTo>
                    <a:pt x="6811" y="3013"/>
                  </a:lnTo>
                  <a:cubicBezTo>
                    <a:pt x="6811" y="3120"/>
                    <a:pt x="6727" y="3204"/>
                    <a:pt x="6620" y="3204"/>
                  </a:cubicBezTo>
                  <a:lnTo>
                    <a:pt x="3465" y="3204"/>
                  </a:lnTo>
                  <a:cubicBezTo>
                    <a:pt x="3358" y="3204"/>
                    <a:pt x="3275" y="3120"/>
                    <a:pt x="3275" y="3013"/>
                  </a:cubicBezTo>
                  <a:lnTo>
                    <a:pt x="3322" y="2001"/>
                  </a:lnTo>
                  <a:cubicBezTo>
                    <a:pt x="3322" y="1894"/>
                    <a:pt x="3406" y="1811"/>
                    <a:pt x="3513" y="1811"/>
                  </a:cubicBezTo>
                  <a:lnTo>
                    <a:pt x="3656" y="1811"/>
                  </a:lnTo>
                  <a:cubicBezTo>
                    <a:pt x="3941" y="1811"/>
                    <a:pt x="4168" y="1584"/>
                    <a:pt x="4168" y="1311"/>
                  </a:cubicBezTo>
                  <a:lnTo>
                    <a:pt x="4168" y="930"/>
                  </a:lnTo>
                  <a:cubicBezTo>
                    <a:pt x="4168" y="596"/>
                    <a:pt x="4453" y="322"/>
                    <a:pt x="4775" y="322"/>
                  </a:cubicBezTo>
                  <a:close/>
                  <a:moveTo>
                    <a:pt x="9275" y="2239"/>
                  </a:moveTo>
                  <a:cubicBezTo>
                    <a:pt x="9585" y="2239"/>
                    <a:pt x="9847" y="2501"/>
                    <a:pt x="9847" y="2823"/>
                  </a:cubicBezTo>
                  <a:lnTo>
                    <a:pt x="9835" y="8633"/>
                  </a:lnTo>
                  <a:cubicBezTo>
                    <a:pt x="9835" y="8943"/>
                    <a:pt x="9585" y="9204"/>
                    <a:pt x="9252" y="9204"/>
                  </a:cubicBezTo>
                  <a:lnTo>
                    <a:pt x="881" y="9204"/>
                  </a:lnTo>
                  <a:cubicBezTo>
                    <a:pt x="560" y="9204"/>
                    <a:pt x="298" y="8954"/>
                    <a:pt x="298" y="8633"/>
                  </a:cubicBezTo>
                  <a:lnTo>
                    <a:pt x="298" y="2823"/>
                  </a:lnTo>
                  <a:cubicBezTo>
                    <a:pt x="298" y="2513"/>
                    <a:pt x="548" y="2239"/>
                    <a:pt x="881" y="2239"/>
                  </a:cubicBezTo>
                  <a:lnTo>
                    <a:pt x="2977" y="2239"/>
                  </a:lnTo>
                  <a:lnTo>
                    <a:pt x="2977" y="2775"/>
                  </a:lnTo>
                  <a:lnTo>
                    <a:pt x="1001" y="2775"/>
                  </a:lnTo>
                  <a:cubicBezTo>
                    <a:pt x="905" y="2775"/>
                    <a:pt x="834" y="2858"/>
                    <a:pt x="834" y="2942"/>
                  </a:cubicBezTo>
                  <a:lnTo>
                    <a:pt x="834" y="8514"/>
                  </a:lnTo>
                  <a:cubicBezTo>
                    <a:pt x="834" y="8597"/>
                    <a:pt x="905" y="8669"/>
                    <a:pt x="1001" y="8669"/>
                  </a:cubicBezTo>
                  <a:lnTo>
                    <a:pt x="6418" y="8669"/>
                  </a:lnTo>
                  <a:cubicBezTo>
                    <a:pt x="6501" y="8669"/>
                    <a:pt x="6573" y="8597"/>
                    <a:pt x="6573" y="8514"/>
                  </a:cubicBezTo>
                  <a:cubicBezTo>
                    <a:pt x="6573" y="8419"/>
                    <a:pt x="6501" y="8347"/>
                    <a:pt x="6418" y="8347"/>
                  </a:cubicBezTo>
                  <a:lnTo>
                    <a:pt x="1155" y="8347"/>
                  </a:lnTo>
                  <a:lnTo>
                    <a:pt x="1155" y="3108"/>
                  </a:lnTo>
                  <a:lnTo>
                    <a:pt x="2989" y="3108"/>
                  </a:lnTo>
                  <a:cubicBezTo>
                    <a:pt x="3037" y="3347"/>
                    <a:pt x="3239" y="3537"/>
                    <a:pt x="3501" y="3537"/>
                  </a:cubicBezTo>
                  <a:lnTo>
                    <a:pt x="6656" y="3537"/>
                  </a:lnTo>
                  <a:cubicBezTo>
                    <a:pt x="6906" y="3537"/>
                    <a:pt x="7108" y="3359"/>
                    <a:pt x="7156" y="3108"/>
                  </a:cubicBezTo>
                  <a:lnTo>
                    <a:pt x="8990" y="3108"/>
                  </a:lnTo>
                  <a:lnTo>
                    <a:pt x="8990" y="8347"/>
                  </a:lnTo>
                  <a:lnTo>
                    <a:pt x="7216" y="8347"/>
                  </a:lnTo>
                  <a:cubicBezTo>
                    <a:pt x="7132" y="8347"/>
                    <a:pt x="7049" y="8419"/>
                    <a:pt x="7049" y="8514"/>
                  </a:cubicBezTo>
                  <a:cubicBezTo>
                    <a:pt x="7049" y="8597"/>
                    <a:pt x="7132" y="8669"/>
                    <a:pt x="7216" y="8669"/>
                  </a:cubicBezTo>
                  <a:lnTo>
                    <a:pt x="9156" y="8669"/>
                  </a:lnTo>
                  <a:cubicBezTo>
                    <a:pt x="9240" y="8669"/>
                    <a:pt x="9311" y="8597"/>
                    <a:pt x="9311" y="8514"/>
                  </a:cubicBezTo>
                  <a:lnTo>
                    <a:pt x="9311" y="2942"/>
                  </a:lnTo>
                  <a:cubicBezTo>
                    <a:pt x="9311" y="2858"/>
                    <a:pt x="9240" y="2775"/>
                    <a:pt x="9156" y="2775"/>
                  </a:cubicBezTo>
                  <a:lnTo>
                    <a:pt x="7168" y="2775"/>
                  </a:lnTo>
                  <a:lnTo>
                    <a:pt x="7168" y="2239"/>
                  </a:lnTo>
                  <a:close/>
                  <a:moveTo>
                    <a:pt x="4787" y="1"/>
                  </a:moveTo>
                  <a:cubicBezTo>
                    <a:pt x="4275" y="1"/>
                    <a:pt x="3858" y="418"/>
                    <a:pt x="3858" y="930"/>
                  </a:cubicBezTo>
                  <a:lnTo>
                    <a:pt x="3858" y="1311"/>
                  </a:lnTo>
                  <a:cubicBezTo>
                    <a:pt x="3858" y="1406"/>
                    <a:pt x="3763" y="1501"/>
                    <a:pt x="3656" y="1501"/>
                  </a:cubicBezTo>
                  <a:lnTo>
                    <a:pt x="3513" y="1501"/>
                  </a:lnTo>
                  <a:cubicBezTo>
                    <a:pt x="3263" y="1501"/>
                    <a:pt x="3048" y="1680"/>
                    <a:pt x="3001" y="1930"/>
                  </a:cubicBezTo>
                  <a:lnTo>
                    <a:pt x="893" y="1930"/>
                  </a:lnTo>
                  <a:cubicBezTo>
                    <a:pt x="405" y="1930"/>
                    <a:pt x="0" y="2335"/>
                    <a:pt x="0" y="2823"/>
                  </a:cubicBezTo>
                  <a:lnTo>
                    <a:pt x="0" y="8633"/>
                  </a:lnTo>
                  <a:cubicBezTo>
                    <a:pt x="0" y="9121"/>
                    <a:pt x="405" y="9526"/>
                    <a:pt x="893" y="9526"/>
                  </a:cubicBezTo>
                  <a:lnTo>
                    <a:pt x="9263" y="9526"/>
                  </a:lnTo>
                  <a:cubicBezTo>
                    <a:pt x="9764" y="9526"/>
                    <a:pt x="10156" y="9121"/>
                    <a:pt x="10156" y="8633"/>
                  </a:cubicBezTo>
                  <a:lnTo>
                    <a:pt x="10156" y="2823"/>
                  </a:lnTo>
                  <a:cubicBezTo>
                    <a:pt x="10168" y="2335"/>
                    <a:pt x="9764" y="1930"/>
                    <a:pt x="9275" y="1930"/>
                  </a:cubicBezTo>
                  <a:lnTo>
                    <a:pt x="7156" y="1930"/>
                  </a:lnTo>
                  <a:cubicBezTo>
                    <a:pt x="7108" y="1692"/>
                    <a:pt x="6906" y="1501"/>
                    <a:pt x="6656" y="1501"/>
                  </a:cubicBezTo>
                  <a:lnTo>
                    <a:pt x="6501" y="1501"/>
                  </a:lnTo>
                  <a:cubicBezTo>
                    <a:pt x="6394" y="1501"/>
                    <a:pt x="6311" y="1406"/>
                    <a:pt x="6311" y="1311"/>
                  </a:cubicBezTo>
                  <a:lnTo>
                    <a:pt x="6311" y="930"/>
                  </a:lnTo>
                  <a:cubicBezTo>
                    <a:pt x="6311" y="418"/>
                    <a:pt x="5894" y="1"/>
                    <a:pt x="53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80"/>
            <p:cNvSpPr/>
            <p:nvPr/>
          </p:nvSpPr>
          <p:spPr>
            <a:xfrm>
              <a:off x="8148997" y="3444247"/>
              <a:ext cx="37907" cy="37938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34"/>
                  </a:moveTo>
                  <a:cubicBezTo>
                    <a:pt x="750" y="334"/>
                    <a:pt x="869" y="453"/>
                    <a:pt x="869" y="596"/>
                  </a:cubicBezTo>
                  <a:cubicBezTo>
                    <a:pt x="869" y="751"/>
                    <a:pt x="750" y="870"/>
                    <a:pt x="595" y="870"/>
                  </a:cubicBezTo>
                  <a:cubicBezTo>
                    <a:pt x="453" y="870"/>
                    <a:pt x="334" y="751"/>
                    <a:pt x="334" y="596"/>
                  </a:cubicBezTo>
                  <a:cubicBezTo>
                    <a:pt x="334" y="453"/>
                    <a:pt x="453" y="334"/>
                    <a:pt x="595" y="334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80"/>
            <p:cNvSpPr/>
            <p:nvPr/>
          </p:nvSpPr>
          <p:spPr>
            <a:xfrm>
              <a:off x="8089861" y="3526871"/>
              <a:ext cx="165630" cy="104617"/>
            </a:xfrm>
            <a:custGeom>
              <a:avLst/>
              <a:gdLst/>
              <a:ahLst/>
              <a:cxnLst/>
              <a:rect l="l" t="t" r="r" b="b"/>
              <a:pathLst>
                <a:path w="5204" h="3287" extrusionOk="0">
                  <a:moveTo>
                    <a:pt x="739" y="2024"/>
                  </a:moveTo>
                  <a:cubicBezTo>
                    <a:pt x="1001" y="2024"/>
                    <a:pt x="1215" y="2250"/>
                    <a:pt x="1215" y="2500"/>
                  </a:cubicBezTo>
                  <a:cubicBezTo>
                    <a:pt x="1239" y="2762"/>
                    <a:pt x="1013" y="2977"/>
                    <a:pt x="739" y="2977"/>
                  </a:cubicBezTo>
                  <a:cubicBezTo>
                    <a:pt x="477" y="2977"/>
                    <a:pt x="263" y="2750"/>
                    <a:pt x="263" y="2500"/>
                  </a:cubicBezTo>
                  <a:cubicBezTo>
                    <a:pt x="263" y="2227"/>
                    <a:pt x="489" y="2024"/>
                    <a:pt x="739" y="2024"/>
                  </a:cubicBezTo>
                  <a:close/>
                  <a:moveTo>
                    <a:pt x="4823" y="0"/>
                  </a:moveTo>
                  <a:cubicBezTo>
                    <a:pt x="4823" y="0"/>
                    <a:pt x="4811" y="0"/>
                    <a:pt x="4811" y="12"/>
                  </a:cubicBezTo>
                  <a:lnTo>
                    <a:pt x="4370" y="226"/>
                  </a:lnTo>
                  <a:cubicBezTo>
                    <a:pt x="4299" y="262"/>
                    <a:pt x="4275" y="357"/>
                    <a:pt x="4299" y="429"/>
                  </a:cubicBezTo>
                  <a:cubicBezTo>
                    <a:pt x="4334" y="481"/>
                    <a:pt x="4388" y="514"/>
                    <a:pt x="4447" y="514"/>
                  </a:cubicBezTo>
                  <a:cubicBezTo>
                    <a:pt x="4469" y="514"/>
                    <a:pt x="4491" y="510"/>
                    <a:pt x="4513" y="500"/>
                  </a:cubicBezTo>
                  <a:lnTo>
                    <a:pt x="4632" y="441"/>
                  </a:lnTo>
                  <a:lnTo>
                    <a:pt x="4632" y="441"/>
                  </a:lnTo>
                  <a:cubicBezTo>
                    <a:pt x="4418" y="1143"/>
                    <a:pt x="4049" y="1667"/>
                    <a:pt x="3537" y="1988"/>
                  </a:cubicBezTo>
                  <a:cubicBezTo>
                    <a:pt x="3037" y="2306"/>
                    <a:pt x="2479" y="2385"/>
                    <a:pt x="2070" y="2385"/>
                  </a:cubicBezTo>
                  <a:cubicBezTo>
                    <a:pt x="1866" y="2385"/>
                    <a:pt x="1699" y="2365"/>
                    <a:pt x="1596" y="2346"/>
                  </a:cubicBezTo>
                  <a:cubicBezTo>
                    <a:pt x="1537" y="1977"/>
                    <a:pt x="1191" y="1679"/>
                    <a:pt x="799" y="1679"/>
                  </a:cubicBezTo>
                  <a:cubicBezTo>
                    <a:pt x="358" y="1679"/>
                    <a:pt x="1" y="2036"/>
                    <a:pt x="1" y="2477"/>
                  </a:cubicBezTo>
                  <a:cubicBezTo>
                    <a:pt x="1" y="2929"/>
                    <a:pt x="358" y="3286"/>
                    <a:pt x="799" y="3286"/>
                  </a:cubicBezTo>
                  <a:cubicBezTo>
                    <a:pt x="1180" y="3286"/>
                    <a:pt x="1501" y="3012"/>
                    <a:pt x="1572" y="2679"/>
                  </a:cubicBezTo>
                  <a:cubicBezTo>
                    <a:pt x="1691" y="2691"/>
                    <a:pt x="1858" y="2703"/>
                    <a:pt x="2049" y="2703"/>
                  </a:cubicBezTo>
                  <a:cubicBezTo>
                    <a:pt x="2501" y="2703"/>
                    <a:pt x="3120" y="2619"/>
                    <a:pt x="3692" y="2262"/>
                  </a:cubicBezTo>
                  <a:cubicBezTo>
                    <a:pt x="4251" y="1905"/>
                    <a:pt x="4656" y="1334"/>
                    <a:pt x="4894" y="595"/>
                  </a:cubicBezTo>
                  <a:lnTo>
                    <a:pt x="4930" y="631"/>
                  </a:lnTo>
                  <a:cubicBezTo>
                    <a:pt x="4954" y="691"/>
                    <a:pt x="5013" y="726"/>
                    <a:pt x="5073" y="726"/>
                  </a:cubicBezTo>
                  <a:cubicBezTo>
                    <a:pt x="5109" y="726"/>
                    <a:pt x="5120" y="726"/>
                    <a:pt x="5144" y="714"/>
                  </a:cubicBezTo>
                  <a:cubicBezTo>
                    <a:pt x="5180" y="679"/>
                    <a:pt x="5204" y="584"/>
                    <a:pt x="5180" y="500"/>
                  </a:cubicBezTo>
                  <a:lnTo>
                    <a:pt x="4966" y="72"/>
                  </a:lnTo>
                  <a:cubicBezTo>
                    <a:pt x="4966" y="72"/>
                    <a:pt x="4966" y="60"/>
                    <a:pt x="4954" y="60"/>
                  </a:cubicBezTo>
                  <a:lnTo>
                    <a:pt x="4930" y="24"/>
                  </a:lnTo>
                  <a:lnTo>
                    <a:pt x="4906" y="12"/>
                  </a:lnTo>
                  <a:cubicBezTo>
                    <a:pt x="4906" y="12"/>
                    <a:pt x="4894" y="12"/>
                    <a:pt x="48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9" name="Google Shape;12339;p80"/>
            <p:cNvSpPr/>
            <p:nvPr/>
          </p:nvSpPr>
          <p:spPr>
            <a:xfrm>
              <a:off x="8067519" y="3519742"/>
              <a:ext cx="32241" cy="30268"/>
            </a:xfrm>
            <a:custGeom>
              <a:avLst/>
              <a:gdLst/>
              <a:ahLst/>
              <a:cxnLst/>
              <a:rect l="l" t="t" r="r" b="b"/>
              <a:pathLst>
                <a:path w="1013" h="951" extrusionOk="0">
                  <a:moveTo>
                    <a:pt x="173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274" y="474"/>
                  </a:lnTo>
                  <a:lnTo>
                    <a:pt x="60" y="688"/>
                  </a:lnTo>
                  <a:cubicBezTo>
                    <a:pt x="0" y="748"/>
                    <a:pt x="0" y="843"/>
                    <a:pt x="60" y="903"/>
                  </a:cubicBezTo>
                  <a:cubicBezTo>
                    <a:pt x="96" y="938"/>
                    <a:pt x="131" y="950"/>
                    <a:pt x="179" y="950"/>
                  </a:cubicBezTo>
                  <a:cubicBezTo>
                    <a:pt x="227" y="950"/>
                    <a:pt x="274" y="938"/>
                    <a:pt x="298" y="903"/>
                  </a:cubicBezTo>
                  <a:lnTo>
                    <a:pt x="512" y="700"/>
                  </a:lnTo>
                  <a:lnTo>
                    <a:pt x="715" y="903"/>
                  </a:lnTo>
                  <a:cubicBezTo>
                    <a:pt x="750" y="938"/>
                    <a:pt x="786" y="950"/>
                    <a:pt x="834" y="950"/>
                  </a:cubicBezTo>
                  <a:cubicBezTo>
                    <a:pt x="881" y="950"/>
                    <a:pt x="929" y="938"/>
                    <a:pt x="953" y="903"/>
                  </a:cubicBezTo>
                  <a:cubicBezTo>
                    <a:pt x="1012" y="843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29" y="272"/>
                  </a:lnTo>
                  <a:cubicBezTo>
                    <a:pt x="989" y="212"/>
                    <a:pt x="989" y="105"/>
                    <a:pt x="929" y="46"/>
                  </a:cubicBezTo>
                  <a:cubicBezTo>
                    <a:pt x="899" y="16"/>
                    <a:pt x="858" y="1"/>
                    <a:pt x="816" y="1"/>
                  </a:cubicBezTo>
                  <a:cubicBezTo>
                    <a:pt x="774" y="1"/>
                    <a:pt x="733" y="16"/>
                    <a:pt x="703" y="46"/>
                  </a:cubicBezTo>
                  <a:lnTo>
                    <a:pt x="488" y="248"/>
                  </a:lnTo>
                  <a:lnTo>
                    <a:pt x="286" y="46"/>
                  </a:ln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0" name="Google Shape;12340;p80"/>
            <p:cNvSpPr/>
            <p:nvPr/>
          </p:nvSpPr>
          <p:spPr>
            <a:xfrm>
              <a:off x="8244479" y="3601602"/>
              <a:ext cx="32623" cy="30268"/>
            </a:xfrm>
            <a:custGeom>
              <a:avLst/>
              <a:gdLst/>
              <a:ahLst/>
              <a:cxnLst/>
              <a:rect l="l" t="t" r="r" b="b"/>
              <a:pathLst>
                <a:path w="1025" h="951" extrusionOk="0">
                  <a:moveTo>
                    <a:pt x="179" y="1"/>
                  </a:moveTo>
                  <a:cubicBezTo>
                    <a:pt x="140" y="1"/>
                    <a:pt x="102" y="15"/>
                    <a:pt x="72" y="45"/>
                  </a:cubicBezTo>
                  <a:cubicBezTo>
                    <a:pt x="1" y="105"/>
                    <a:pt x="1" y="212"/>
                    <a:pt x="72" y="271"/>
                  </a:cubicBezTo>
                  <a:lnTo>
                    <a:pt x="274" y="474"/>
                  </a:lnTo>
                  <a:lnTo>
                    <a:pt x="72" y="688"/>
                  </a:lnTo>
                  <a:cubicBezTo>
                    <a:pt x="1" y="748"/>
                    <a:pt x="1" y="855"/>
                    <a:pt x="72" y="914"/>
                  </a:cubicBezTo>
                  <a:cubicBezTo>
                    <a:pt x="96" y="938"/>
                    <a:pt x="143" y="950"/>
                    <a:pt x="179" y="950"/>
                  </a:cubicBezTo>
                  <a:cubicBezTo>
                    <a:pt x="227" y="950"/>
                    <a:pt x="274" y="938"/>
                    <a:pt x="298" y="914"/>
                  </a:cubicBezTo>
                  <a:lnTo>
                    <a:pt x="513" y="700"/>
                  </a:lnTo>
                  <a:lnTo>
                    <a:pt x="727" y="914"/>
                  </a:lnTo>
                  <a:cubicBezTo>
                    <a:pt x="751" y="938"/>
                    <a:pt x="798" y="950"/>
                    <a:pt x="846" y="950"/>
                  </a:cubicBezTo>
                  <a:cubicBezTo>
                    <a:pt x="882" y="950"/>
                    <a:pt x="929" y="938"/>
                    <a:pt x="965" y="914"/>
                  </a:cubicBezTo>
                  <a:cubicBezTo>
                    <a:pt x="1024" y="855"/>
                    <a:pt x="1024" y="748"/>
                    <a:pt x="965" y="688"/>
                  </a:cubicBezTo>
                  <a:lnTo>
                    <a:pt x="727" y="474"/>
                  </a:lnTo>
                  <a:lnTo>
                    <a:pt x="929" y="271"/>
                  </a:lnTo>
                  <a:cubicBezTo>
                    <a:pt x="989" y="212"/>
                    <a:pt x="989" y="105"/>
                    <a:pt x="929" y="45"/>
                  </a:cubicBezTo>
                  <a:cubicBezTo>
                    <a:pt x="899" y="15"/>
                    <a:pt x="858" y="1"/>
                    <a:pt x="816" y="1"/>
                  </a:cubicBezTo>
                  <a:cubicBezTo>
                    <a:pt x="774" y="1"/>
                    <a:pt x="733" y="15"/>
                    <a:pt x="703" y="45"/>
                  </a:cubicBezTo>
                  <a:lnTo>
                    <a:pt x="501" y="260"/>
                  </a:lnTo>
                  <a:lnTo>
                    <a:pt x="286" y="45"/>
                  </a:lnTo>
                  <a:cubicBezTo>
                    <a:pt x="257" y="15"/>
                    <a:pt x="218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80"/>
            <p:cNvSpPr/>
            <p:nvPr/>
          </p:nvSpPr>
          <p:spPr>
            <a:xfrm>
              <a:off x="8156190" y="3533396"/>
              <a:ext cx="32241" cy="30236"/>
            </a:xfrm>
            <a:custGeom>
              <a:avLst/>
              <a:gdLst/>
              <a:ahLst/>
              <a:cxnLst/>
              <a:rect l="l" t="t" r="r" b="b"/>
              <a:pathLst>
                <a:path w="1013" h="950" extrusionOk="0">
                  <a:moveTo>
                    <a:pt x="167" y="0"/>
                  </a:moveTo>
                  <a:cubicBezTo>
                    <a:pt x="128" y="0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lnTo>
                    <a:pt x="262" y="474"/>
                  </a:lnTo>
                  <a:lnTo>
                    <a:pt x="60" y="688"/>
                  </a:lnTo>
                  <a:cubicBezTo>
                    <a:pt x="0" y="748"/>
                    <a:pt x="0" y="855"/>
                    <a:pt x="60" y="914"/>
                  </a:cubicBezTo>
                  <a:cubicBezTo>
                    <a:pt x="84" y="938"/>
                    <a:pt x="131" y="950"/>
                    <a:pt x="179" y="950"/>
                  </a:cubicBezTo>
                  <a:cubicBezTo>
                    <a:pt x="215" y="950"/>
                    <a:pt x="262" y="938"/>
                    <a:pt x="298" y="914"/>
                  </a:cubicBezTo>
                  <a:lnTo>
                    <a:pt x="500" y="700"/>
                  </a:lnTo>
                  <a:lnTo>
                    <a:pt x="715" y="914"/>
                  </a:lnTo>
                  <a:cubicBezTo>
                    <a:pt x="739" y="938"/>
                    <a:pt x="786" y="950"/>
                    <a:pt x="834" y="950"/>
                  </a:cubicBezTo>
                  <a:cubicBezTo>
                    <a:pt x="870" y="950"/>
                    <a:pt x="917" y="938"/>
                    <a:pt x="953" y="914"/>
                  </a:cubicBezTo>
                  <a:cubicBezTo>
                    <a:pt x="1012" y="855"/>
                    <a:pt x="1012" y="748"/>
                    <a:pt x="953" y="688"/>
                  </a:cubicBezTo>
                  <a:lnTo>
                    <a:pt x="715" y="474"/>
                  </a:lnTo>
                  <a:lnTo>
                    <a:pt x="917" y="271"/>
                  </a:lnTo>
                  <a:cubicBezTo>
                    <a:pt x="977" y="212"/>
                    <a:pt x="977" y="105"/>
                    <a:pt x="917" y="45"/>
                  </a:cubicBezTo>
                  <a:cubicBezTo>
                    <a:pt x="887" y="15"/>
                    <a:pt x="849" y="0"/>
                    <a:pt x="810" y="0"/>
                  </a:cubicBezTo>
                  <a:cubicBezTo>
                    <a:pt x="771" y="0"/>
                    <a:pt x="733" y="15"/>
                    <a:pt x="703" y="45"/>
                  </a:cubicBezTo>
                  <a:lnTo>
                    <a:pt x="489" y="259"/>
                  </a:lnTo>
                  <a:lnTo>
                    <a:pt x="274" y="45"/>
                  </a:lnTo>
                  <a:cubicBezTo>
                    <a:pt x="244" y="15"/>
                    <a:pt x="206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2" name="Google Shape;12342;p80"/>
          <p:cNvGrpSpPr/>
          <p:nvPr/>
        </p:nvGrpSpPr>
        <p:grpSpPr>
          <a:xfrm>
            <a:off x="1299146" y="3632257"/>
            <a:ext cx="367990" cy="351312"/>
            <a:chOff x="1299146" y="3806507"/>
            <a:chExt cx="367990" cy="351312"/>
          </a:xfrm>
          <a:solidFill>
            <a:schemeClr val="tx1"/>
          </a:solidFill>
        </p:grpSpPr>
        <p:sp>
          <p:nvSpPr>
            <p:cNvPr id="12343" name="Google Shape;12343;p80"/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80"/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5" name="Google Shape;12345;p80"/>
          <p:cNvSpPr/>
          <p:nvPr/>
        </p:nvSpPr>
        <p:spPr>
          <a:xfrm>
            <a:off x="3524716" y="3629934"/>
            <a:ext cx="389187" cy="355927"/>
          </a:xfrm>
          <a:custGeom>
            <a:avLst/>
            <a:gdLst/>
            <a:ahLst/>
            <a:cxnLst/>
            <a:rect l="l" t="t" r="r" b="b"/>
            <a:pathLst>
              <a:path w="12228" h="11183" extrusionOk="0">
                <a:moveTo>
                  <a:pt x="4560" y="3991"/>
                </a:moveTo>
                <a:cubicBezTo>
                  <a:pt x="4739" y="3991"/>
                  <a:pt x="4894" y="4146"/>
                  <a:pt x="4894" y="4324"/>
                </a:cubicBezTo>
                <a:cubicBezTo>
                  <a:pt x="4894" y="4503"/>
                  <a:pt x="4739" y="4646"/>
                  <a:pt x="4560" y="4646"/>
                </a:cubicBezTo>
                <a:cubicBezTo>
                  <a:pt x="4382" y="4646"/>
                  <a:pt x="4239" y="4503"/>
                  <a:pt x="4239" y="4324"/>
                </a:cubicBezTo>
                <a:cubicBezTo>
                  <a:pt x="4251" y="4134"/>
                  <a:pt x="4382" y="3991"/>
                  <a:pt x="4560" y="3991"/>
                </a:cubicBezTo>
                <a:close/>
                <a:moveTo>
                  <a:pt x="5930" y="1419"/>
                </a:moveTo>
                <a:lnTo>
                  <a:pt x="5930" y="2003"/>
                </a:lnTo>
                <a:lnTo>
                  <a:pt x="5941" y="4051"/>
                </a:lnTo>
                <a:lnTo>
                  <a:pt x="5965" y="5872"/>
                </a:lnTo>
                <a:lnTo>
                  <a:pt x="1619" y="4908"/>
                </a:lnTo>
                <a:cubicBezTo>
                  <a:pt x="1869" y="3801"/>
                  <a:pt x="2548" y="2848"/>
                  <a:pt x="3489" y="2229"/>
                </a:cubicBezTo>
                <a:lnTo>
                  <a:pt x="4275" y="3670"/>
                </a:lnTo>
                <a:cubicBezTo>
                  <a:pt x="4025" y="3777"/>
                  <a:pt x="3858" y="4027"/>
                  <a:pt x="3858" y="4313"/>
                </a:cubicBezTo>
                <a:cubicBezTo>
                  <a:pt x="3858" y="4694"/>
                  <a:pt x="4179" y="5027"/>
                  <a:pt x="4572" y="5027"/>
                </a:cubicBezTo>
                <a:cubicBezTo>
                  <a:pt x="4965" y="5027"/>
                  <a:pt x="5287" y="4705"/>
                  <a:pt x="5287" y="4313"/>
                </a:cubicBezTo>
                <a:cubicBezTo>
                  <a:pt x="5287" y="3967"/>
                  <a:pt x="5037" y="3670"/>
                  <a:pt x="4715" y="3610"/>
                </a:cubicBezTo>
                <a:lnTo>
                  <a:pt x="3846" y="2015"/>
                </a:lnTo>
                <a:cubicBezTo>
                  <a:pt x="4477" y="1657"/>
                  <a:pt x="5168" y="1455"/>
                  <a:pt x="5930" y="1419"/>
                </a:cubicBezTo>
                <a:close/>
                <a:moveTo>
                  <a:pt x="6287" y="4265"/>
                </a:moveTo>
                <a:cubicBezTo>
                  <a:pt x="7227" y="4348"/>
                  <a:pt x="7965" y="5158"/>
                  <a:pt x="7965" y="6122"/>
                </a:cubicBezTo>
                <a:cubicBezTo>
                  <a:pt x="7965" y="6491"/>
                  <a:pt x="7846" y="6872"/>
                  <a:pt x="7644" y="7170"/>
                </a:cubicBezTo>
                <a:lnTo>
                  <a:pt x="6287" y="6039"/>
                </a:lnTo>
                <a:lnTo>
                  <a:pt x="6287" y="4265"/>
                </a:lnTo>
                <a:close/>
                <a:moveTo>
                  <a:pt x="6477" y="348"/>
                </a:moveTo>
                <a:cubicBezTo>
                  <a:pt x="9501" y="526"/>
                  <a:pt x="11871" y="3039"/>
                  <a:pt x="11871" y="6063"/>
                </a:cubicBezTo>
                <a:cubicBezTo>
                  <a:pt x="11835" y="7349"/>
                  <a:pt x="11454" y="8539"/>
                  <a:pt x="10728" y="9516"/>
                </a:cubicBezTo>
                <a:cubicBezTo>
                  <a:pt x="10692" y="9563"/>
                  <a:pt x="10644" y="9575"/>
                  <a:pt x="10609" y="9575"/>
                </a:cubicBezTo>
                <a:cubicBezTo>
                  <a:pt x="10561" y="9575"/>
                  <a:pt x="10513" y="9563"/>
                  <a:pt x="10490" y="9527"/>
                </a:cubicBezTo>
                <a:lnTo>
                  <a:pt x="9537" y="8730"/>
                </a:lnTo>
                <a:cubicBezTo>
                  <a:pt x="10013" y="8123"/>
                  <a:pt x="10311" y="7384"/>
                  <a:pt x="10394" y="6610"/>
                </a:cubicBezTo>
                <a:cubicBezTo>
                  <a:pt x="10406" y="6491"/>
                  <a:pt x="10323" y="6396"/>
                  <a:pt x="10204" y="6396"/>
                </a:cubicBezTo>
                <a:cubicBezTo>
                  <a:pt x="10097" y="6396"/>
                  <a:pt x="10025" y="6468"/>
                  <a:pt x="10013" y="6551"/>
                </a:cubicBezTo>
                <a:cubicBezTo>
                  <a:pt x="9930" y="7206"/>
                  <a:pt x="9680" y="7849"/>
                  <a:pt x="9299" y="8384"/>
                </a:cubicBezTo>
                <a:cubicBezTo>
                  <a:pt x="9275" y="8396"/>
                  <a:pt x="9263" y="8432"/>
                  <a:pt x="9251" y="8444"/>
                </a:cubicBezTo>
                <a:cubicBezTo>
                  <a:pt x="9251" y="8444"/>
                  <a:pt x="9251" y="8456"/>
                  <a:pt x="9239" y="8456"/>
                </a:cubicBezTo>
                <a:lnTo>
                  <a:pt x="7954" y="7372"/>
                </a:lnTo>
                <a:cubicBezTo>
                  <a:pt x="8227" y="7003"/>
                  <a:pt x="8370" y="6539"/>
                  <a:pt x="8370" y="6075"/>
                </a:cubicBezTo>
                <a:cubicBezTo>
                  <a:pt x="8370" y="4908"/>
                  <a:pt x="7465" y="3920"/>
                  <a:pt x="6299" y="3836"/>
                </a:cubicBezTo>
                <a:lnTo>
                  <a:pt x="6287" y="2146"/>
                </a:lnTo>
                <a:lnTo>
                  <a:pt x="6418" y="2146"/>
                </a:lnTo>
                <a:cubicBezTo>
                  <a:pt x="6453" y="2146"/>
                  <a:pt x="6501" y="2146"/>
                  <a:pt x="6525" y="2169"/>
                </a:cubicBezTo>
                <a:cubicBezTo>
                  <a:pt x="8358" y="2360"/>
                  <a:pt x="9811" y="3812"/>
                  <a:pt x="10025" y="5646"/>
                </a:cubicBezTo>
                <a:cubicBezTo>
                  <a:pt x="10037" y="5753"/>
                  <a:pt x="10109" y="5813"/>
                  <a:pt x="10216" y="5813"/>
                </a:cubicBezTo>
                <a:cubicBezTo>
                  <a:pt x="10335" y="5813"/>
                  <a:pt x="10430" y="5706"/>
                  <a:pt x="10406" y="5598"/>
                </a:cubicBezTo>
                <a:cubicBezTo>
                  <a:pt x="10192" y="3503"/>
                  <a:pt x="8430" y="1848"/>
                  <a:pt x="6299" y="1765"/>
                </a:cubicBezTo>
                <a:lnTo>
                  <a:pt x="6299" y="526"/>
                </a:lnTo>
                <a:cubicBezTo>
                  <a:pt x="6299" y="479"/>
                  <a:pt x="6322" y="443"/>
                  <a:pt x="6346" y="407"/>
                </a:cubicBezTo>
                <a:cubicBezTo>
                  <a:pt x="6382" y="360"/>
                  <a:pt x="6418" y="348"/>
                  <a:pt x="6477" y="348"/>
                </a:cubicBezTo>
                <a:close/>
                <a:moveTo>
                  <a:pt x="1477" y="5277"/>
                </a:moveTo>
                <a:lnTo>
                  <a:pt x="5870" y="6241"/>
                </a:lnTo>
                <a:lnTo>
                  <a:pt x="4667" y="10575"/>
                </a:lnTo>
                <a:cubicBezTo>
                  <a:pt x="2774" y="9980"/>
                  <a:pt x="1405" y="8206"/>
                  <a:pt x="1405" y="6110"/>
                </a:cubicBezTo>
                <a:cubicBezTo>
                  <a:pt x="1405" y="5825"/>
                  <a:pt x="1441" y="5539"/>
                  <a:pt x="1477" y="5277"/>
                </a:cubicBezTo>
                <a:close/>
                <a:moveTo>
                  <a:pt x="6215" y="6468"/>
                </a:moveTo>
                <a:lnTo>
                  <a:pt x="7549" y="7599"/>
                </a:lnTo>
                <a:lnTo>
                  <a:pt x="9132" y="8920"/>
                </a:lnTo>
                <a:lnTo>
                  <a:pt x="9573" y="9289"/>
                </a:lnTo>
                <a:cubicBezTo>
                  <a:pt x="8680" y="10266"/>
                  <a:pt x="7430" y="10813"/>
                  <a:pt x="6108" y="10813"/>
                </a:cubicBezTo>
                <a:cubicBezTo>
                  <a:pt x="5739" y="10813"/>
                  <a:pt x="5382" y="10766"/>
                  <a:pt x="5037" y="10694"/>
                </a:cubicBezTo>
                <a:lnTo>
                  <a:pt x="6215" y="6468"/>
                </a:lnTo>
                <a:close/>
                <a:moveTo>
                  <a:pt x="6429" y="1"/>
                </a:moveTo>
                <a:cubicBezTo>
                  <a:pt x="6297" y="1"/>
                  <a:pt x="6159" y="59"/>
                  <a:pt x="6060" y="157"/>
                </a:cubicBezTo>
                <a:cubicBezTo>
                  <a:pt x="5953" y="264"/>
                  <a:pt x="5882" y="407"/>
                  <a:pt x="5882" y="562"/>
                </a:cubicBezTo>
                <a:lnTo>
                  <a:pt x="5882" y="1038"/>
                </a:lnTo>
                <a:cubicBezTo>
                  <a:pt x="5084" y="1062"/>
                  <a:pt x="4310" y="1288"/>
                  <a:pt x="3620" y="1669"/>
                </a:cubicBezTo>
                <a:lnTo>
                  <a:pt x="3191" y="872"/>
                </a:lnTo>
                <a:cubicBezTo>
                  <a:pt x="3155" y="812"/>
                  <a:pt x="3084" y="764"/>
                  <a:pt x="3024" y="764"/>
                </a:cubicBezTo>
                <a:lnTo>
                  <a:pt x="393" y="764"/>
                </a:lnTo>
                <a:lnTo>
                  <a:pt x="393" y="443"/>
                </a:lnTo>
                <a:cubicBezTo>
                  <a:pt x="393" y="336"/>
                  <a:pt x="298" y="241"/>
                  <a:pt x="203" y="241"/>
                </a:cubicBezTo>
                <a:cubicBezTo>
                  <a:pt x="95" y="241"/>
                  <a:pt x="0" y="336"/>
                  <a:pt x="0" y="443"/>
                </a:cubicBezTo>
                <a:lnTo>
                  <a:pt x="0" y="1467"/>
                </a:lnTo>
                <a:cubicBezTo>
                  <a:pt x="0" y="1574"/>
                  <a:pt x="95" y="1657"/>
                  <a:pt x="203" y="1657"/>
                </a:cubicBezTo>
                <a:cubicBezTo>
                  <a:pt x="298" y="1657"/>
                  <a:pt x="393" y="1562"/>
                  <a:pt x="393" y="1467"/>
                </a:cubicBezTo>
                <a:lnTo>
                  <a:pt x="393" y="1157"/>
                </a:lnTo>
                <a:lnTo>
                  <a:pt x="2917" y="1157"/>
                </a:lnTo>
                <a:lnTo>
                  <a:pt x="3310" y="1872"/>
                </a:lnTo>
                <a:cubicBezTo>
                  <a:pt x="3024" y="2062"/>
                  <a:pt x="2762" y="2277"/>
                  <a:pt x="2501" y="2527"/>
                </a:cubicBezTo>
                <a:cubicBezTo>
                  <a:pt x="1548" y="3467"/>
                  <a:pt x="1036" y="4753"/>
                  <a:pt x="1036" y="6098"/>
                </a:cubicBezTo>
                <a:cubicBezTo>
                  <a:pt x="1036" y="8885"/>
                  <a:pt x="3310" y="11182"/>
                  <a:pt x="6120" y="11182"/>
                </a:cubicBezTo>
                <a:cubicBezTo>
                  <a:pt x="7573" y="11182"/>
                  <a:pt x="8918" y="10575"/>
                  <a:pt x="9882" y="9516"/>
                </a:cubicBezTo>
                <a:lnTo>
                  <a:pt x="10240" y="9813"/>
                </a:lnTo>
                <a:cubicBezTo>
                  <a:pt x="10347" y="9908"/>
                  <a:pt x="10466" y="9944"/>
                  <a:pt x="10597" y="9944"/>
                </a:cubicBezTo>
                <a:lnTo>
                  <a:pt x="10656" y="9944"/>
                </a:lnTo>
                <a:cubicBezTo>
                  <a:pt x="10811" y="9932"/>
                  <a:pt x="10942" y="9837"/>
                  <a:pt x="11037" y="9718"/>
                </a:cubicBezTo>
                <a:cubicBezTo>
                  <a:pt x="11823" y="8670"/>
                  <a:pt x="12228" y="7420"/>
                  <a:pt x="12228" y="6098"/>
                </a:cubicBezTo>
                <a:cubicBezTo>
                  <a:pt x="12228" y="2884"/>
                  <a:pt x="9692" y="205"/>
                  <a:pt x="6465" y="2"/>
                </a:cubicBezTo>
                <a:cubicBezTo>
                  <a:pt x="6453" y="1"/>
                  <a:pt x="6441" y="1"/>
                  <a:pt x="642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46" name="Google Shape;12346;p80"/>
          <p:cNvGrpSpPr/>
          <p:nvPr/>
        </p:nvGrpSpPr>
        <p:grpSpPr>
          <a:xfrm>
            <a:off x="3095745" y="3631143"/>
            <a:ext cx="352840" cy="354717"/>
            <a:chOff x="3095745" y="3805393"/>
            <a:chExt cx="352840" cy="354717"/>
          </a:xfrm>
          <a:solidFill>
            <a:schemeClr val="tx1"/>
          </a:solidFill>
        </p:grpSpPr>
        <p:sp>
          <p:nvSpPr>
            <p:cNvPr id="12347" name="Google Shape;12347;p80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80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80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80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80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80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3" name="Google Shape;12353;p80"/>
          <p:cNvGrpSpPr/>
          <p:nvPr/>
        </p:nvGrpSpPr>
        <p:grpSpPr>
          <a:xfrm>
            <a:off x="7550258" y="3658420"/>
            <a:ext cx="371395" cy="301279"/>
            <a:chOff x="7550258" y="3832670"/>
            <a:chExt cx="371395" cy="301279"/>
          </a:xfrm>
          <a:solidFill>
            <a:schemeClr val="tx1"/>
          </a:solidFill>
        </p:grpSpPr>
        <p:sp>
          <p:nvSpPr>
            <p:cNvPr id="12354" name="Google Shape;12354;p80"/>
            <p:cNvSpPr/>
            <p:nvPr/>
          </p:nvSpPr>
          <p:spPr>
            <a:xfrm>
              <a:off x="7550258" y="3832670"/>
              <a:ext cx="371395" cy="301279"/>
            </a:xfrm>
            <a:custGeom>
              <a:avLst/>
              <a:gdLst/>
              <a:ahLst/>
              <a:cxnLst/>
              <a:rect l="l" t="t" r="r" b="b"/>
              <a:pathLst>
                <a:path w="11669" h="9466" extrusionOk="0">
                  <a:moveTo>
                    <a:pt x="1822" y="346"/>
                  </a:moveTo>
                  <a:cubicBezTo>
                    <a:pt x="1822" y="346"/>
                    <a:pt x="1834" y="346"/>
                    <a:pt x="1834" y="358"/>
                  </a:cubicBezTo>
                  <a:lnTo>
                    <a:pt x="1834" y="1096"/>
                  </a:lnTo>
                  <a:cubicBezTo>
                    <a:pt x="1834" y="1096"/>
                    <a:pt x="1834" y="1108"/>
                    <a:pt x="1822" y="1108"/>
                  </a:cubicBezTo>
                  <a:lnTo>
                    <a:pt x="1441" y="1108"/>
                  </a:lnTo>
                  <a:cubicBezTo>
                    <a:pt x="1441" y="1108"/>
                    <a:pt x="1429" y="1108"/>
                    <a:pt x="1429" y="1096"/>
                  </a:cubicBezTo>
                  <a:lnTo>
                    <a:pt x="1429" y="358"/>
                  </a:lnTo>
                  <a:lnTo>
                    <a:pt x="1441" y="358"/>
                  </a:lnTo>
                  <a:lnTo>
                    <a:pt x="1822" y="346"/>
                  </a:lnTo>
                  <a:close/>
                  <a:moveTo>
                    <a:pt x="10228" y="346"/>
                  </a:moveTo>
                  <a:cubicBezTo>
                    <a:pt x="10228" y="346"/>
                    <a:pt x="10240" y="346"/>
                    <a:pt x="10240" y="358"/>
                  </a:cubicBezTo>
                  <a:lnTo>
                    <a:pt x="10240" y="1096"/>
                  </a:lnTo>
                  <a:cubicBezTo>
                    <a:pt x="10240" y="1096"/>
                    <a:pt x="10240" y="1108"/>
                    <a:pt x="10228" y="1108"/>
                  </a:cubicBezTo>
                  <a:lnTo>
                    <a:pt x="9859" y="1108"/>
                  </a:lnTo>
                  <a:cubicBezTo>
                    <a:pt x="9859" y="1108"/>
                    <a:pt x="9835" y="1108"/>
                    <a:pt x="9835" y="1096"/>
                  </a:cubicBezTo>
                  <a:lnTo>
                    <a:pt x="9835" y="358"/>
                  </a:lnTo>
                  <a:lnTo>
                    <a:pt x="9859" y="358"/>
                  </a:lnTo>
                  <a:lnTo>
                    <a:pt x="10228" y="346"/>
                  </a:lnTo>
                  <a:close/>
                  <a:moveTo>
                    <a:pt x="10966" y="1096"/>
                  </a:moveTo>
                  <a:cubicBezTo>
                    <a:pt x="11180" y="1096"/>
                    <a:pt x="11347" y="1251"/>
                    <a:pt x="11347" y="1465"/>
                  </a:cubicBezTo>
                  <a:lnTo>
                    <a:pt x="11347" y="8775"/>
                  </a:lnTo>
                  <a:cubicBezTo>
                    <a:pt x="11323" y="8978"/>
                    <a:pt x="11168" y="9144"/>
                    <a:pt x="10954" y="9144"/>
                  </a:cubicBezTo>
                  <a:lnTo>
                    <a:pt x="715" y="9144"/>
                  </a:lnTo>
                  <a:cubicBezTo>
                    <a:pt x="512" y="9144"/>
                    <a:pt x="346" y="8978"/>
                    <a:pt x="346" y="8775"/>
                  </a:cubicBezTo>
                  <a:lnTo>
                    <a:pt x="346" y="1465"/>
                  </a:lnTo>
                  <a:cubicBezTo>
                    <a:pt x="346" y="1251"/>
                    <a:pt x="512" y="1096"/>
                    <a:pt x="715" y="1096"/>
                  </a:cubicBezTo>
                  <a:lnTo>
                    <a:pt x="1084" y="1096"/>
                  </a:lnTo>
                  <a:lnTo>
                    <a:pt x="1084" y="1108"/>
                  </a:lnTo>
                  <a:cubicBezTo>
                    <a:pt x="1084" y="1298"/>
                    <a:pt x="1250" y="1465"/>
                    <a:pt x="1441" y="1465"/>
                  </a:cubicBezTo>
                  <a:lnTo>
                    <a:pt x="1822" y="1465"/>
                  </a:lnTo>
                  <a:cubicBezTo>
                    <a:pt x="2012" y="1465"/>
                    <a:pt x="2179" y="1298"/>
                    <a:pt x="2179" y="1108"/>
                  </a:cubicBezTo>
                  <a:lnTo>
                    <a:pt x="2179" y="1096"/>
                  </a:lnTo>
                  <a:lnTo>
                    <a:pt x="9513" y="1096"/>
                  </a:lnTo>
                  <a:lnTo>
                    <a:pt x="9513" y="1108"/>
                  </a:lnTo>
                  <a:cubicBezTo>
                    <a:pt x="9513" y="1298"/>
                    <a:pt x="9680" y="1465"/>
                    <a:pt x="9871" y="1465"/>
                  </a:cubicBezTo>
                  <a:lnTo>
                    <a:pt x="10240" y="1465"/>
                  </a:lnTo>
                  <a:cubicBezTo>
                    <a:pt x="10430" y="1465"/>
                    <a:pt x="10597" y="1298"/>
                    <a:pt x="10597" y="1108"/>
                  </a:cubicBezTo>
                  <a:lnTo>
                    <a:pt x="10597" y="1096"/>
                  </a:lnTo>
                  <a:close/>
                  <a:moveTo>
                    <a:pt x="1441" y="0"/>
                  </a:moveTo>
                  <a:cubicBezTo>
                    <a:pt x="1250" y="0"/>
                    <a:pt x="1084" y="167"/>
                    <a:pt x="1084" y="358"/>
                  </a:cubicBezTo>
                  <a:lnTo>
                    <a:pt x="1084" y="739"/>
                  </a:lnTo>
                  <a:lnTo>
                    <a:pt x="715" y="739"/>
                  </a:lnTo>
                  <a:cubicBezTo>
                    <a:pt x="310" y="739"/>
                    <a:pt x="0" y="1060"/>
                    <a:pt x="0" y="1453"/>
                  </a:cubicBezTo>
                  <a:lnTo>
                    <a:pt x="0" y="8752"/>
                  </a:lnTo>
                  <a:cubicBezTo>
                    <a:pt x="0" y="9156"/>
                    <a:pt x="334" y="9466"/>
                    <a:pt x="715" y="9466"/>
                  </a:cubicBezTo>
                  <a:lnTo>
                    <a:pt x="10954" y="9466"/>
                  </a:lnTo>
                  <a:cubicBezTo>
                    <a:pt x="11359" y="9466"/>
                    <a:pt x="11668" y="9144"/>
                    <a:pt x="11668" y="8752"/>
                  </a:cubicBezTo>
                  <a:lnTo>
                    <a:pt x="11668" y="1453"/>
                  </a:lnTo>
                  <a:cubicBezTo>
                    <a:pt x="11668" y="1060"/>
                    <a:pt x="11359" y="739"/>
                    <a:pt x="10954" y="739"/>
                  </a:cubicBezTo>
                  <a:lnTo>
                    <a:pt x="10585" y="739"/>
                  </a:lnTo>
                  <a:lnTo>
                    <a:pt x="10585" y="358"/>
                  </a:lnTo>
                  <a:cubicBezTo>
                    <a:pt x="10585" y="167"/>
                    <a:pt x="10418" y="0"/>
                    <a:pt x="10228" y="0"/>
                  </a:cubicBezTo>
                  <a:lnTo>
                    <a:pt x="9859" y="0"/>
                  </a:lnTo>
                  <a:cubicBezTo>
                    <a:pt x="9656" y="0"/>
                    <a:pt x="9490" y="167"/>
                    <a:pt x="9490" y="358"/>
                  </a:cubicBezTo>
                  <a:lnTo>
                    <a:pt x="9490" y="739"/>
                  </a:lnTo>
                  <a:lnTo>
                    <a:pt x="2179" y="739"/>
                  </a:lnTo>
                  <a:lnTo>
                    <a:pt x="2179" y="358"/>
                  </a:lnTo>
                  <a:cubicBezTo>
                    <a:pt x="2179" y="167"/>
                    <a:pt x="2012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5" name="Google Shape;12355;p80"/>
            <p:cNvSpPr/>
            <p:nvPr/>
          </p:nvSpPr>
          <p:spPr>
            <a:xfrm>
              <a:off x="7574129" y="3891009"/>
              <a:ext cx="324418" cy="10662"/>
            </a:xfrm>
            <a:custGeom>
              <a:avLst/>
              <a:gdLst/>
              <a:ahLst/>
              <a:cxnLst/>
              <a:rect l="l" t="t" r="r" b="b"/>
              <a:pathLst>
                <a:path w="10193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10025" y="334"/>
                  </a:lnTo>
                  <a:cubicBezTo>
                    <a:pt x="10121" y="334"/>
                    <a:pt x="10192" y="251"/>
                    <a:pt x="10192" y="168"/>
                  </a:cubicBezTo>
                  <a:cubicBezTo>
                    <a:pt x="10192" y="72"/>
                    <a:pt x="10121" y="1"/>
                    <a:pt x="100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6" name="Google Shape;12356;p80"/>
            <p:cNvSpPr/>
            <p:nvPr/>
          </p:nvSpPr>
          <p:spPr>
            <a:xfrm>
              <a:off x="7591188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55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80"/>
            <p:cNvSpPr/>
            <p:nvPr/>
          </p:nvSpPr>
          <p:spPr>
            <a:xfrm>
              <a:off x="7672667" y="3937637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55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55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80"/>
            <p:cNvSpPr/>
            <p:nvPr/>
          </p:nvSpPr>
          <p:spPr>
            <a:xfrm>
              <a:off x="7835592" y="3937637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55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80"/>
            <p:cNvSpPr/>
            <p:nvPr/>
          </p:nvSpPr>
          <p:spPr>
            <a:xfrm>
              <a:off x="7591188" y="3984232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1262" y="334"/>
                  </a:lnTo>
                  <a:cubicBezTo>
                    <a:pt x="1346" y="334"/>
                    <a:pt x="1429" y="263"/>
                    <a:pt x="1429" y="168"/>
                  </a:cubicBezTo>
                  <a:cubicBezTo>
                    <a:pt x="1429" y="84"/>
                    <a:pt x="1346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80"/>
            <p:cNvSpPr/>
            <p:nvPr/>
          </p:nvSpPr>
          <p:spPr>
            <a:xfrm>
              <a:off x="7754113" y="3984232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80"/>
            <p:cNvSpPr/>
            <p:nvPr/>
          </p:nvSpPr>
          <p:spPr>
            <a:xfrm>
              <a:off x="7591188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1262" y="322"/>
                  </a:lnTo>
                  <a:cubicBezTo>
                    <a:pt x="1346" y="322"/>
                    <a:pt x="1429" y="250"/>
                    <a:pt x="1429" y="167"/>
                  </a:cubicBezTo>
                  <a:cubicBezTo>
                    <a:pt x="1429" y="72"/>
                    <a:pt x="1346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80"/>
            <p:cNvSpPr/>
            <p:nvPr/>
          </p:nvSpPr>
          <p:spPr>
            <a:xfrm>
              <a:off x="7672667" y="4030859"/>
              <a:ext cx="45481" cy="10248"/>
            </a:xfrm>
            <a:custGeom>
              <a:avLst/>
              <a:gdLst/>
              <a:ahLst/>
              <a:cxnLst/>
              <a:rect l="l" t="t" r="r" b="b"/>
              <a:pathLst>
                <a:path w="1429" h="322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50"/>
                    <a:pt x="71" y="322"/>
                    <a:pt x="155" y="322"/>
                  </a:cubicBezTo>
                  <a:lnTo>
                    <a:pt x="1262" y="322"/>
                  </a:lnTo>
                  <a:cubicBezTo>
                    <a:pt x="1345" y="322"/>
                    <a:pt x="1429" y="250"/>
                    <a:pt x="1429" y="167"/>
                  </a:cubicBezTo>
                  <a:cubicBezTo>
                    <a:pt x="1429" y="72"/>
                    <a:pt x="1345" y="0"/>
                    <a:pt x="1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80"/>
            <p:cNvSpPr/>
            <p:nvPr/>
          </p:nvSpPr>
          <p:spPr>
            <a:xfrm>
              <a:off x="7835592" y="4030859"/>
              <a:ext cx="45131" cy="10248"/>
            </a:xfrm>
            <a:custGeom>
              <a:avLst/>
              <a:gdLst/>
              <a:ahLst/>
              <a:cxnLst/>
              <a:rect l="l" t="t" r="r" b="b"/>
              <a:pathLst>
                <a:path w="1418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1263" y="322"/>
                  </a:lnTo>
                  <a:cubicBezTo>
                    <a:pt x="1346" y="322"/>
                    <a:pt x="1418" y="250"/>
                    <a:pt x="1418" y="167"/>
                  </a:cubicBezTo>
                  <a:cubicBezTo>
                    <a:pt x="1418" y="72"/>
                    <a:pt x="1346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80"/>
            <p:cNvSpPr/>
            <p:nvPr/>
          </p:nvSpPr>
          <p:spPr>
            <a:xfrm>
              <a:off x="7672667" y="4077073"/>
              <a:ext cx="45481" cy="10662"/>
            </a:xfrm>
            <a:custGeom>
              <a:avLst/>
              <a:gdLst/>
              <a:ahLst/>
              <a:cxnLst/>
              <a:rect l="l" t="t" r="r" b="b"/>
              <a:pathLst>
                <a:path w="1429" h="335" extrusionOk="0">
                  <a:moveTo>
                    <a:pt x="155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55" y="334"/>
                  </a:cubicBezTo>
                  <a:lnTo>
                    <a:pt x="1262" y="334"/>
                  </a:lnTo>
                  <a:cubicBezTo>
                    <a:pt x="1345" y="334"/>
                    <a:pt x="1429" y="263"/>
                    <a:pt x="1429" y="168"/>
                  </a:cubicBezTo>
                  <a:cubicBezTo>
                    <a:pt x="1429" y="84"/>
                    <a:pt x="1345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80"/>
            <p:cNvSpPr/>
            <p:nvPr/>
          </p:nvSpPr>
          <p:spPr>
            <a:xfrm>
              <a:off x="7754113" y="4077073"/>
              <a:ext cx="45513" cy="10662"/>
            </a:xfrm>
            <a:custGeom>
              <a:avLst/>
              <a:gdLst/>
              <a:ahLst/>
              <a:cxnLst/>
              <a:rect l="l" t="t" r="r" b="b"/>
              <a:pathLst>
                <a:path w="1430" h="335" extrusionOk="0">
                  <a:moveTo>
                    <a:pt x="156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6" y="334"/>
                  </a:cubicBezTo>
                  <a:lnTo>
                    <a:pt x="1263" y="334"/>
                  </a:lnTo>
                  <a:cubicBezTo>
                    <a:pt x="1346" y="334"/>
                    <a:pt x="1430" y="263"/>
                    <a:pt x="1430" y="168"/>
                  </a:cubicBezTo>
                  <a:cubicBezTo>
                    <a:pt x="1430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6" name="Google Shape;12366;p80"/>
            <p:cNvSpPr/>
            <p:nvPr/>
          </p:nvSpPr>
          <p:spPr>
            <a:xfrm>
              <a:off x="7835592" y="4077073"/>
              <a:ext cx="45131" cy="10662"/>
            </a:xfrm>
            <a:custGeom>
              <a:avLst/>
              <a:gdLst/>
              <a:ahLst/>
              <a:cxnLst/>
              <a:rect l="l" t="t" r="r" b="b"/>
              <a:pathLst>
                <a:path w="1418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1263" y="334"/>
                  </a:lnTo>
                  <a:cubicBezTo>
                    <a:pt x="1346" y="334"/>
                    <a:pt x="1418" y="263"/>
                    <a:pt x="1418" y="168"/>
                  </a:cubicBezTo>
                  <a:cubicBezTo>
                    <a:pt x="1418" y="84"/>
                    <a:pt x="1346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7" name="Google Shape;12367;p80"/>
            <p:cNvSpPr/>
            <p:nvPr/>
          </p:nvSpPr>
          <p:spPr>
            <a:xfrm>
              <a:off x="7672667" y="3972583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7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5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22"/>
                  </a:lnTo>
                  <a:cubicBezTo>
                    <a:pt x="452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22"/>
                  </a:cubicBezTo>
                  <a:lnTo>
                    <a:pt x="1393" y="295"/>
                  </a:lnTo>
                  <a:cubicBezTo>
                    <a:pt x="1453" y="224"/>
                    <a:pt x="1453" y="117"/>
                    <a:pt x="1381" y="45"/>
                  </a:cubicBezTo>
                  <a:cubicBezTo>
                    <a:pt x="1351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80"/>
            <p:cNvSpPr/>
            <p:nvPr/>
          </p:nvSpPr>
          <p:spPr>
            <a:xfrm>
              <a:off x="7835592" y="3972583"/>
              <a:ext cx="45895" cy="34055"/>
            </a:xfrm>
            <a:custGeom>
              <a:avLst/>
              <a:gdLst/>
              <a:ahLst/>
              <a:cxnLst/>
              <a:rect l="l" t="t" r="r" b="b"/>
              <a:pathLst>
                <a:path w="1442" h="1070" extrusionOk="0">
                  <a:moveTo>
                    <a:pt x="1263" y="1"/>
                  </a:moveTo>
                  <a:cubicBezTo>
                    <a:pt x="1218" y="1"/>
                    <a:pt x="1173" y="16"/>
                    <a:pt x="1144" y="45"/>
                  </a:cubicBezTo>
                  <a:lnTo>
                    <a:pt x="536" y="653"/>
                  </a:lnTo>
                  <a:lnTo>
                    <a:pt x="298" y="415"/>
                  </a:lnTo>
                  <a:cubicBezTo>
                    <a:pt x="269" y="385"/>
                    <a:pt x="224" y="370"/>
                    <a:pt x="179" y="370"/>
                  </a:cubicBezTo>
                  <a:cubicBezTo>
                    <a:pt x="135" y="370"/>
                    <a:pt x="90" y="385"/>
                    <a:pt x="60" y="415"/>
                  </a:cubicBezTo>
                  <a:cubicBezTo>
                    <a:pt x="1" y="474"/>
                    <a:pt x="1" y="593"/>
                    <a:pt x="60" y="653"/>
                  </a:cubicBezTo>
                  <a:lnTo>
                    <a:pt x="429" y="1022"/>
                  </a:lnTo>
                  <a:cubicBezTo>
                    <a:pt x="453" y="1057"/>
                    <a:pt x="501" y="1069"/>
                    <a:pt x="548" y="1069"/>
                  </a:cubicBezTo>
                  <a:cubicBezTo>
                    <a:pt x="596" y="1069"/>
                    <a:pt x="632" y="1057"/>
                    <a:pt x="667" y="1022"/>
                  </a:cubicBezTo>
                  <a:lnTo>
                    <a:pt x="1394" y="295"/>
                  </a:lnTo>
                  <a:cubicBezTo>
                    <a:pt x="1441" y="224"/>
                    <a:pt x="1441" y="117"/>
                    <a:pt x="1382" y="45"/>
                  </a:cubicBezTo>
                  <a:cubicBezTo>
                    <a:pt x="1352" y="16"/>
                    <a:pt x="1307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80"/>
            <p:cNvSpPr/>
            <p:nvPr/>
          </p:nvSpPr>
          <p:spPr>
            <a:xfrm>
              <a:off x="7754113" y="4019592"/>
              <a:ext cx="46277" cy="34024"/>
            </a:xfrm>
            <a:custGeom>
              <a:avLst/>
              <a:gdLst/>
              <a:ahLst/>
              <a:cxnLst/>
              <a:rect l="l" t="t" r="r" b="b"/>
              <a:pathLst>
                <a:path w="1454" h="1069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52"/>
                  </a:lnTo>
                  <a:lnTo>
                    <a:pt x="299" y="414"/>
                  </a:lnTo>
                  <a:cubicBezTo>
                    <a:pt x="269" y="384"/>
                    <a:pt x="224" y="369"/>
                    <a:pt x="179" y="369"/>
                  </a:cubicBezTo>
                  <a:cubicBezTo>
                    <a:pt x="135" y="369"/>
                    <a:pt x="90" y="384"/>
                    <a:pt x="60" y="414"/>
                  </a:cubicBezTo>
                  <a:cubicBezTo>
                    <a:pt x="1" y="473"/>
                    <a:pt x="1" y="593"/>
                    <a:pt x="60" y="652"/>
                  </a:cubicBezTo>
                  <a:lnTo>
                    <a:pt x="429" y="1021"/>
                  </a:lnTo>
                  <a:cubicBezTo>
                    <a:pt x="453" y="1057"/>
                    <a:pt x="501" y="1069"/>
                    <a:pt x="549" y="1069"/>
                  </a:cubicBezTo>
                  <a:cubicBezTo>
                    <a:pt x="596" y="1069"/>
                    <a:pt x="632" y="1057"/>
                    <a:pt x="668" y="1021"/>
                  </a:cubicBezTo>
                  <a:lnTo>
                    <a:pt x="1394" y="295"/>
                  </a:lnTo>
                  <a:cubicBezTo>
                    <a:pt x="1453" y="200"/>
                    <a:pt x="1453" y="104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80"/>
            <p:cNvSpPr/>
            <p:nvPr/>
          </p:nvSpPr>
          <p:spPr>
            <a:xfrm>
              <a:off x="7591188" y="4065806"/>
              <a:ext cx="46245" cy="34055"/>
            </a:xfrm>
            <a:custGeom>
              <a:avLst/>
              <a:gdLst/>
              <a:ahLst/>
              <a:cxnLst/>
              <a:rect l="l" t="t" r="r" b="b"/>
              <a:pathLst>
                <a:path w="1453" h="1070" extrusionOk="0">
                  <a:moveTo>
                    <a:pt x="1262" y="1"/>
                  </a:moveTo>
                  <a:cubicBezTo>
                    <a:pt x="1218" y="1"/>
                    <a:pt x="1173" y="16"/>
                    <a:pt x="1143" y="45"/>
                  </a:cubicBezTo>
                  <a:lnTo>
                    <a:pt x="536" y="653"/>
                  </a:lnTo>
                  <a:lnTo>
                    <a:pt x="298" y="414"/>
                  </a:lnTo>
                  <a:cubicBezTo>
                    <a:pt x="268" y="385"/>
                    <a:pt x="223" y="370"/>
                    <a:pt x="179" y="370"/>
                  </a:cubicBezTo>
                  <a:cubicBezTo>
                    <a:pt x="134" y="370"/>
                    <a:pt x="89" y="385"/>
                    <a:pt x="60" y="414"/>
                  </a:cubicBezTo>
                  <a:cubicBezTo>
                    <a:pt x="0" y="474"/>
                    <a:pt x="0" y="593"/>
                    <a:pt x="60" y="653"/>
                  </a:cubicBezTo>
                  <a:lnTo>
                    <a:pt x="429" y="1034"/>
                  </a:lnTo>
                  <a:cubicBezTo>
                    <a:pt x="453" y="1057"/>
                    <a:pt x="500" y="1069"/>
                    <a:pt x="548" y="1069"/>
                  </a:cubicBezTo>
                  <a:cubicBezTo>
                    <a:pt x="595" y="1069"/>
                    <a:pt x="631" y="1057"/>
                    <a:pt x="667" y="1034"/>
                  </a:cubicBezTo>
                  <a:lnTo>
                    <a:pt x="1393" y="295"/>
                  </a:lnTo>
                  <a:cubicBezTo>
                    <a:pt x="1453" y="224"/>
                    <a:pt x="1453" y="105"/>
                    <a:pt x="1381" y="45"/>
                  </a:cubicBezTo>
                  <a:cubicBezTo>
                    <a:pt x="1352" y="16"/>
                    <a:pt x="1307" y="1"/>
                    <a:pt x="1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80"/>
            <p:cNvSpPr/>
            <p:nvPr/>
          </p:nvSpPr>
          <p:spPr>
            <a:xfrm>
              <a:off x="7754113" y="3925988"/>
              <a:ext cx="46277" cy="34406"/>
            </a:xfrm>
            <a:custGeom>
              <a:avLst/>
              <a:gdLst/>
              <a:ahLst/>
              <a:cxnLst/>
              <a:rect l="l" t="t" r="r" b="b"/>
              <a:pathLst>
                <a:path w="1454" h="1081" extrusionOk="0">
                  <a:moveTo>
                    <a:pt x="1263" y="0"/>
                  </a:moveTo>
                  <a:cubicBezTo>
                    <a:pt x="1218" y="0"/>
                    <a:pt x="1174" y="15"/>
                    <a:pt x="1144" y="45"/>
                  </a:cubicBezTo>
                  <a:lnTo>
                    <a:pt x="537" y="664"/>
                  </a:lnTo>
                  <a:lnTo>
                    <a:pt x="299" y="426"/>
                  </a:lnTo>
                  <a:cubicBezTo>
                    <a:pt x="269" y="396"/>
                    <a:pt x="224" y="381"/>
                    <a:pt x="179" y="381"/>
                  </a:cubicBezTo>
                  <a:cubicBezTo>
                    <a:pt x="135" y="381"/>
                    <a:pt x="90" y="396"/>
                    <a:pt x="60" y="426"/>
                  </a:cubicBezTo>
                  <a:cubicBezTo>
                    <a:pt x="1" y="486"/>
                    <a:pt x="1" y="605"/>
                    <a:pt x="60" y="664"/>
                  </a:cubicBezTo>
                  <a:lnTo>
                    <a:pt x="429" y="1033"/>
                  </a:lnTo>
                  <a:cubicBezTo>
                    <a:pt x="453" y="1057"/>
                    <a:pt x="501" y="1081"/>
                    <a:pt x="549" y="1081"/>
                  </a:cubicBezTo>
                  <a:cubicBezTo>
                    <a:pt x="596" y="1081"/>
                    <a:pt x="632" y="1057"/>
                    <a:pt x="668" y="1033"/>
                  </a:cubicBezTo>
                  <a:lnTo>
                    <a:pt x="1394" y="307"/>
                  </a:lnTo>
                  <a:cubicBezTo>
                    <a:pt x="1453" y="224"/>
                    <a:pt x="1453" y="128"/>
                    <a:pt x="1382" y="45"/>
                  </a:cubicBezTo>
                  <a:cubicBezTo>
                    <a:pt x="1352" y="15"/>
                    <a:pt x="1308" y="0"/>
                    <a:pt x="1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2" name="Google Shape;12372;p80"/>
          <p:cNvSpPr/>
          <p:nvPr/>
        </p:nvSpPr>
        <p:spPr>
          <a:xfrm>
            <a:off x="7114476" y="3634549"/>
            <a:ext cx="350548" cy="350548"/>
          </a:xfrm>
          <a:custGeom>
            <a:avLst/>
            <a:gdLst/>
            <a:ahLst/>
            <a:cxnLst/>
            <a:rect l="l" t="t" r="r" b="b"/>
            <a:pathLst>
              <a:path w="11014" h="11014" extrusionOk="0">
                <a:moveTo>
                  <a:pt x="3739" y="358"/>
                </a:moveTo>
                <a:cubicBezTo>
                  <a:pt x="4048" y="358"/>
                  <a:pt x="4298" y="608"/>
                  <a:pt x="4298" y="917"/>
                </a:cubicBezTo>
                <a:cubicBezTo>
                  <a:pt x="4298" y="1131"/>
                  <a:pt x="4203" y="1310"/>
                  <a:pt x="4024" y="1405"/>
                </a:cubicBezTo>
                <a:cubicBezTo>
                  <a:pt x="3953" y="1441"/>
                  <a:pt x="3929" y="1501"/>
                  <a:pt x="3929" y="1560"/>
                </a:cubicBezTo>
                <a:lnTo>
                  <a:pt x="3929" y="1965"/>
                </a:lnTo>
                <a:cubicBezTo>
                  <a:pt x="3929" y="2048"/>
                  <a:pt x="4001" y="2143"/>
                  <a:pt x="4108" y="2143"/>
                </a:cubicBezTo>
                <a:lnTo>
                  <a:pt x="5334" y="2143"/>
                </a:lnTo>
                <a:lnTo>
                  <a:pt x="5334" y="3358"/>
                </a:lnTo>
                <a:cubicBezTo>
                  <a:pt x="5334" y="3453"/>
                  <a:pt x="5406" y="3536"/>
                  <a:pt x="5513" y="3536"/>
                </a:cubicBezTo>
                <a:lnTo>
                  <a:pt x="5906" y="3536"/>
                </a:lnTo>
                <a:cubicBezTo>
                  <a:pt x="5965" y="3536"/>
                  <a:pt x="6025" y="3513"/>
                  <a:pt x="6060" y="3453"/>
                </a:cubicBezTo>
                <a:cubicBezTo>
                  <a:pt x="6168" y="3275"/>
                  <a:pt x="6358" y="3167"/>
                  <a:pt x="6549" y="3167"/>
                </a:cubicBezTo>
                <a:cubicBezTo>
                  <a:pt x="6858" y="3167"/>
                  <a:pt x="7120" y="3417"/>
                  <a:pt x="7120" y="3727"/>
                </a:cubicBezTo>
                <a:cubicBezTo>
                  <a:pt x="7120" y="4048"/>
                  <a:pt x="6858" y="4298"/>
                  <a:pt x="6549" y="4298"/>
                </a:cubicBezTo>
                <a:cubicBezTo>
                  <a:pt x="6346" y="4298"/>
                  <a:pt x="6168" y="4191"/>
                  <a:pt x="6060" y="4013"/>
                </a:cubicBezTo>
                <a:cubicBezTo>
                  <a:pt x="6025" y="3953"/>
                  <a:pt x="5965" y="3929"/>
                  <a:pt x="5906" y="3929"/>
                </a:cubicBezTo>
                <a:lnTo>
                  <a:pt x="5513" y="3929"/>
                </a:lnTo>
                <a:cubicBezTo>
                  <a:pt x="5417" y="3929"/>
                  <a:pt x="5334" y="4001"/>
                  <a:pt x="5334" y="4108"/>
                </a:cubicBezTo>
                <a:lnTo>
                  <a:pt x="5334" y="5322"/>
                </a:lnTo>
                <a:lnTo>
                  <a:pt x="4286" y="5322"/>
                </a:lnTo>
                <a:lnTo>
                  <a:pt x="4286" y="5191"/>
                </a:lnTo>
                <a:cubicBezTo>
                  <a:pt x="4513" y="5013"/>
                  <a:pt x="4655" y="4739"/>
                  <a:pt x="4655" y="4465"/>
                </a:cubicBezTo>
                <a:cubicBezTo>
                  <a:pt x="4655" y="3953"/>
                  <a:pt x="4239" y="3536"/>
                  <a:pt x="3739" y="3536"/>
                </a:cubicBezTo>
                <a:cubicBezTo>
                  <a:pt x="3227" y="3536"/>
                  <a:pt x="2810" y="3953"/>
                  <a:pt x="2810" y="4465"/>
                </a:cubicBezTo>
                <a:cubicBezTo>
                  <a:pt x="2810" y="4739"/>
                  <a:pt x="2953" y="5025"/>
                  <a:pt x="3191" y="5191"/>
                </a:cubicBezTo>
                <a:lnTo>
                  <a:pt x="3191" y="5322"/>
                </a:lnTo>
                <a:lnTo>
                  <a:pt x="2143" y="5322"/>
                </a:lnTo>
                <a:lnTo>
                  <a:pt x="2143" y="2143"/>
                </a:lnTo>
                <a:lnTo>
                  <a:pt x="3370" y="2143"/>
                </a:lnTo>
                <a:cubicBezTo>
                  <a:pt x="3453" y="2143"/>
                  <a:pt x="3548" y="2060"/>
                  <a:pt x="3548" y="1965"/>
                </a:cubicBezTo>
                <a:lnTo>
                  <a:pt x="3548" y="1560"/>
                </a:lnTo>
                <a:cubicBezTo>
                  <a:pt x="3548" y="1501"/>
                  <a:pt x="3512" y="1441"/>
                  <a:pt x="3453" y="1405"/>
                </a:cubicBezTo>
                <a:cubicBezTo>
                  <a:pt x="3274" y="1298"/>
                  <a:pt x="3167" y="1108"/>
                  <a:pt x="3167" y="917"/>
                </a:cubicBezTo>
                <a:cubicBezTo>
                  <a:pt x="3167" y="608"/>
                  <a:pt x="3429" y="358"/>
                  <a:pt x="3739" y="358"/>
                </a:cubicBezTo>
                <a:close/>
                <a:moveTo>
                  <a:pt x="8870" y="5644"/>
                </a:moveTo>
                <a:lnTo>
                  <a:pt x="8870" y="7632"/>
                </a:lnTo>
                <a:lnTo>
                  <a:pt x="8870" y="7858"/>
                </a:lnTo>
                <a:lnTo>
                  <a:pt x="8870" y="8870"/>
                </a:lnTo>
                <a:lnTo>
                  <a:pt x="7656" y="8870"/>
                </a:lnTo>
                <a:cubicBezTo>
                  <a:pt x="7561" y="8870"/>
                  <a:pt x="7477" y="8942"/>
                  <a:pt x="7477" y="9049"/>
                </a:cubicBezTo>
                <a:lnTo>
                  <a:pt x="7477" y="9442"/>
                </a:lnTo>
                <a:cubicBezTo>
                  <a:pt x="7477" y="9502"/>
                  <a:pt x="7501" y="9561"/>
                  <a:pt x="7561" y="9597"/>
                </a:cubicBezTo>
                <a:cubicBezTo>
                  <a:pt x="7739" y="9704"/>
                  <a:pt x="7846" y="9894"/>
                  <a:pt x="7846" y="10085"/>
                </a:cubicBezTo>
                <a:cubicBezTo>
                  <a:pt x="7846" y="10394"/>
                  <a:pt x="7596" y="10656"/>
                  <a:pt x="7275" y="10656"/>
                </a:cubicBezTo>
                <a:cubicBezTo>
                  <a:pt x="6965" y="10656"/>
                  <a:pt x="6715" y="10394"/>
                  <a:pt x="6715" y="10085"/>
                </a:cubicBezTo>
                <a:cubicBezTo>
                  <a:pt x="6715" y="9883"/>
                  <a:pt x="6822" y="9704"/>
                  <a:pt x="7001" y="9597"/>
                </a:cubicBezTo>
                <a:cubicBezTo>
                  <a:pt x="7061" y="9561"/>
                  <a:pt x="7084" y="9502"/>
                  <a:pt x="7084" y="9442"/>
                </a:cubicBezTo>
                <a:lnTo>
                  <a:pt x="7084" y="9049"/>
                </a:lnTo>
                <a:cubicBezTo>
                  <a:pt x="7084" y="8954"/>
                  <a:pt x="7013" y="8870"/>
                  <a:pt x="6906" y="8870"/>
                </a:cubicBezTo>
                <a:lnTo>
                  <a:pt x="5691" y="8870"/>
                </a:lnTo>
                <a:lnTo>
                  <a:pt x="5691" y="7644"/>
                </a:lnTo>
                <a:cubicBezTo>
                  <a:pt x="5691" y="7549"/>
                  <a:pt x="5608" y="7466"/>
                  <a:pt x="5513" y="7466"/>
                </a:cubicBezTo>
                <a:lnTo>
                  <a:pt x="5108" y="7466"/>
                </a:lnTo>
                <a:cubicBezTo>
                  <a:pt x="5048" y="7466"/>
                  <a:pt x="4989" y="7489"/>
                  <a:pt x="4953" y="7549"/>
                </a:cubicBezTo>
                <a:cubicBezTo>
                  <a:pt x="4846" y="7739"/>
                  <a:pt x="4655" y="7835"/>
                  <a:pt x="4465" y="7835"/>
                </a:cubicBezTo>
                <a:cubicBezTo>
                  <a:pt x="4155" y="7835"/>
                  <a:pt x="3905" y="7585"/>
                  <a:pt x="3905" y="7251"/>
                </a:cubicBezTo>
                <a:cubicBezTo>
                  <a:pt x="3905" y="6942"/>
                  <a:pt x="4155" y="6680"/>
                  <a:pt x="4465" y="6680"/>
                </a:cubicBezTo>
                <a:cubicBezTo>
                  <a:pt x="4679" y="6680"/>
                  <a:pt x="4846" y="6787"/>
                  <a:pt x="4953" y="6954"/>
                </a:cubicBezTo>
                <a:cubicBezTo>
                  <a:pt x="4989" y="7013"/>
                  <a:pt x="5048" y="7049"/>
                  <a:pt x="5108" y="7049"/>
                </a:cubicBezTo>
                <a:lnTo>
                  <a:pt x="5513" y="7049"/>
                </a:lnTo>
                <a:cubicBezTo>
                  <a:pt x="5596" y="7049"/>
                  <a:pt x="5691" y="6977"/>
                  <a:pt x="5691" y="6870"/>
                </a:cubicBezTo>
                <a:lnTo>
                  <a:pt x="5691" y="5644"/>
                </a:lnTo>
                <a:lnTo>
                  <a:pt x="6727" y="5644"/>
                </a:lnTo>
                <a:lnTo>
                  <a:pt x="6727" y="5787"/>
                </a:lnTo>
                <a:cubicBezTo>
                  <a:pt x="6501" y="5965"/>
                  <a:pt x="6358" y="6227"/>
                  <a:pt x="6358" y="6513"/>
                </a:cubicBezTo>
                <a:cubicBezTo>
                  <a:pt x="6358" y="7013"/>
                  <a:pt x="6775" y="7430"/>
                  <a:pt x="7275" y="7430"/>
                </a:cubicBezTo>
                <a:cubicBezTo>
                  <a:pt x="7787" y="7430"/>
                  <a:pt x="8204" y="7013"/>
                  <a:pt x="8204" y="6513"/>
                </a:cubicBezTo>
                <a:cubicBezTo>
                  <a:pt x="8204" y="6227"/>
                  <a:pt x="8073" y="5942"/>
                  <a:pt x="7834" y="5787"/>
                </a:cubicBezTo>
                <a:lnTo>
                  <a:pt x="7834" y="5644"/>
                </a:lnTo>
                <a:close/>
                <a:moveTo>
                  <a:pt x="3739" y="0"/>
                </a:moveTo>
                <a:cubicBezTo>
                  <a:pt x="3227" y="0"/>
                  <a:pt x="2810" y="405"/>
                  <a:pt x="2810" y="917"/>
                </a:cubicBezTo>
                <a:cubicBezTo>
                  <a:pt x="2810" y="1203"/>
                  <a:pt x="2941" y="1489"/>
                  <a:pt x="3179" y="1643"/>
                </a:cubicBezTo>
                <a:lnTo>
                  <a:pt x="3179" y="1786"/>
                </a:lnTo>
                <a:lnTo>
                  <a:pt x="1965" y="1786"/>
                </a:lnTo>
                <a:cubicBezTo>
                  <a:pt x="1869" y="1786"/>
                  <a:pt x="1786" y="1858"/>
                  <a:pt x="1786" y="1965"/>
                </a:cubicBezTo>
                <a:lnTo>
                  <a:pt x="1786" y="5501"/>
                </a:lnTo>
                <a:lnTo>
                  <a:pt x="1786" y="6727"/>
                </a:lnTo>
                <a:lnTo>
                  <a:pt x="1655" y="6727"/>
                </a:lnTo>
                <a:cubicBezTo>
                  <a:pt x="1476" y="6501"/>
                  <a:pt x="1203" y="6346"/>
                  <a:pt x="917" y="6346"/>
                </a:cubicBezTo>
                <a:cubicBezTo>
                  <a:pt x="417" y="6346"/>
                  <a:pt x="0" y="6763"/>
                  <a:pt x="0" y="7275"/>
                </a:cubicBezTo>
                <a:cubicBezTo>
                  <a:pt x="0" y="7775"/>
                  <a:pt x="417" y="8192"/>
                  <a:pt x="917" y="8192"/>
                </a:cubicBezTo>
                <a:cubicBezTo>
                  <a:pt x="1203" y="8192"/>
                  <a:pt x="1488" y="8061"/>
                  <a:pt x="1655" y="7823"/>
                </a:cubicBezTo>
                <a:lnTo>
                  <a:pt x="1786" y="7823"/>
                </a:lnTo>
                <a:lnTo>
                  <a:pt x="1786" y="9049"/>
                </a:lnTo>
                <a:cubicBezTo>
                  <a:pt x="1786" y="9132"/>
                  <a:pt x="1857" y="9228"/>
                  <a:pt x="1965" y="9228"/>
                </a:cubicBezTo>
                <a:lnTo>
                  <a:pt x="2584" y="9228"/>
                </a:lnTo>
                <a:cubicBezTo>
                  <a:pt x="2679" y="9228"/>
                  <a:pt x="2762" y="9144"/>
                  <a:pt x="2762" y="9049"/>
                </a:cubicBezTo>
                <a:cubicBezTo>
                  <a:pt x="2762" y="8942"/>
                  <a:pt x="2691" y="8870"/>
                  <a:pt x="2584" y="8870"/>
                </a:cubicBezTo>
                <a:lnTo>
                  <a:pt x="2143" y="8870"/>
                </a:lnTo>
                <a:lnTo>
                  <a:pt x="2143" y="7644"/>
                </a:lnTo>
                <a:cubicBezTo>
                  <a:pt x="2143" y="7561"/>
                  <a:pt x="2072" y="7466"/>
                  <a:pt x="1965" y="7466"/>
                </a:cubicBezTo>
                <a:lnTo>
                  <a:pt x="1560" y="7466"/>
                </a:lnTo>
                <a:cubicBezTo>
                  <a:pt x="1500" y="7466"/>
                  <a:pt x="1441" y="7501"/>
                  <a:pt x="1417" y="7561"/>
                </a:cubicBezTo>
                <a:cubicBezTo>
                  <a:pt x="1310" y="7739"/>
                  <a:pt x="1119" y="7835"/>
                  <a:pt x="917" y="7835"/>
                </a:cubicBezTo>
                <a:cubicBezTo>
                  <a:pt x="607" y="7835"/>
                  <a:pt x="357" y="7585"/>
                  <a:pt x="357" y="7275"/>
                </a:cubicBezTo>
                <a:cubicBezTo>
                  <a:pt x="357" y="6965"/>
                  <a:pt x="607" y="6704"/>
                  <a:pt x="917" y="6704"/>
                </a:cubicBezTo>
                <a:cubicBezTo>
                  <a:pt x="1131" y="6704"/>
                  <a:pt x="1310" y="6811"/>
                  <a:pt x="1417" y="6989"/>
                </a:cubicBezTo>
                <a:cubicBezTo>
                  <a:pt x="1441" y="7049"/>
                  <a:pt x="1500" y="7085"/>
                  <a:pt x="1560" y="7085"/>
                </a:cubicBezTo>
                <a:lnTo>
                  <a:pt x="1965" y="7085"/>
                </a:lnTo>
                <a:cubicBezTo>
                  <a:pt x="2048" y="7085"/>
                  <a:pt x="2143" y="7001"/>
                  <a:pt x="2143" y="6906"/>
                </a:cubicBezTo>
                <a:lnTo>
                  <a:pt x="2143" y="5680"/>
                </a:lnTo>
                <a:lnTo>
                  <a:pt x="3358" y="5680"/>
                </a:lnTo>
                <a:cubicBezTo>
                  <a:pt x="3453" y="5680"/>
                  <a:pt x="3536" y="5608"/>
                  <a:pt x="3536" y="5501"/>
                </a:cubicBezTo>
                <a:lnTo>
                  <a:pt x="3536" y="5096"/>
                </a:lnTo>
                <a:cubicBezTo>
                  <a:pt x="3536" y="5037"/>
                  <a:pt x="3512" y="4977"/>
                  <a:pt x="3453" y="4953"/>
                </a:cubicBezTo>
                <a:cubicBezTo>
                  <a:pt x="3274" y="4846"/>
                  <a:pt x="3167" y="4656"/>
                  <a:pt x="3167" y="4465"/>
                </a:cubicBezTo>
                <a:cubicBezTo>
                  <a:pt x="3167" y="4144"/>
                  <a:pt x="3417" y="3894"/>
                  <a:pt x="3739" y="3894"/>
                </a:cubicBezTo>
                <a:cubicBezTo>
                  <a:pt x="4048" y="3894"/>
                  <a:pt x="4298" y="4144"/>
                  <a:pt x="4298" y="4465"/>
                </a:cubicBezTo>
                <a:cubicBezTo>
                  <a:pt x="4298" y="4668"/>
                  <a:pt x="4191" y="4846"/>
                  <a:pt x="4013" y="4953"/>
                </a:cubicBezTo>
                <a:cubicBezTo>
                  <a:pt x="3953" y="4977"/>
                  <a:pt x="3929" y="5037"/>
                  <a:pt x="3929" y="5096"/>
                </a:cubicBezTo>
                <a:lnTo>
                  <a:pt x="3929" y="5501"/>
                </a:lnTo>
                <a:cubicBezTo>
                  <a:pt x="3929" y="5596"/>
                  <a:pt x="4001" y="5680"/>
                  <a:pt x="4108" y="5680"/>
                </a:cubicBezTo>
                <a:lnTo>
                  <a:pt x="5322" y="5680"/>
                </a:lnTo>
                <a:lnTo>
                  <a:pt x="5322" y="6727"/>
                </a:lnTo>
                <a:lnTo>
                  <a:pt x="5191" y="6727"/>
                </a:lnTo>
                <a:cubicBezTo>
                  <a:pt x="5013" y="6501"/>
                  <a:pt x="4751" y="6346"/>
                  <a:pt x="4465" y="6346"/>
                </a:cubicBezTo>
                <a:cubicBezTo>
                  <a:pt x="3953" y="6346"/>
                  <a:pt x="3536" y="6763"/>
                  <a:pt x="3536" y="7275"/>
                </a:cubicBezTo>
                <a:cubicBezTo>
                  <a:pt x="3536" y="7775"/>
                  <a:pt x="3953" y="8192"/>
                  <a:pt x="4465" y="8192"/>
                </a:cubicBezTo>
                <a:cubicBezTo>
                  <a:pt x="4751" y="8192"/>
                  <a:pt x="5025" y="8061"/>
                  <a:pt x="5191" y="7823"/>
                </a:cubicBezTo>
                <a:lnTo>
                  <a:pt x="5322" y="7823"/>
                </a:lnTo>
                <a:lnTo>
                  <a:pt x="5322" y="8870"/>
                </a:lnTo>
                <a:lnTo>
                  <a:pt x="3120" y="8870"/>
                </a:lnTo>
                <a:cubicBezTo>
                  <a:pt x="3036" y="8870"/>
                  <a:pt x="2941" y="8942"/>
                  <a:pt x="2941" y="9049"/>
                </a:cubicBezTo>
                <a:cubicBezTo>
                  <a:pt x="2941" y="9144"/>
                  <a:pt x="3024" y="9228"/>
                  <a:pt x="3120" y="9228"/>
                </a:cubicBezTo>
                <a:lnTo>
                  <a:pt x="6727" y="9228"/>
                </a:lnTo>
                <a:lnTo>
                  <a:pt x="6727" y="9359"/>
                </a:lnTo>
                <a:cubicBezTo>
                  <a:pt x="6501" y="9537"/>
                  <a:pt x="6358" y="9799"/>
                  <a:pt x="6358" y="10085"/>
                </a:cubicBezTo>
                <a:cubicBezTo>
                  <a:pt x="6358" y="10597"/>
                  <a:pt x="6775" y="11014"/>
                  <a:pt x="7275" y="11014"/>
                </a:cubicBezTo>
                <a:cubicBezTo>
                  <a:pt x="7787" y="11014"/>
                  <a:pt x="8204" y="10597"/>
                  <a:pt x="8204" y="10085"/>
                </a:cubicBezTo>
                <a:cubicBezTo>
                  <a:pt x="8204" y="9799"/>
                  <a:pt x="8061" y="9525"/>
                  <a:pt x="7823" y="9359"/>
                </a:cubicBezTo>
                <a:lnTo>
                  <a:pt x="7823" y="9228"/>
                </a:lnTo>
                <a:lnTo>
                  <a:pt x="9049" y="9228"/>
                </a:lnTo>
                <a:cubicBezTo>
                  <a:pt x="9132" y="9228"/>
                  <a:pt x="9227" y="9144"/>
                  <a:pt x="9227" y="9049"/>
                </a:cubicBezTo>
                <a:lnTo>
                  <a:pt x="9227" y="7858"/>
                </a:lnTo>
                <a:lnTo>
                  <a:pt x="9227" y="7632"/>
                </a:lnTo>
                <a:lnTo>
                  <a:pt x="9227" y="5501"/>
                </a:lnTo>
                <a:lnTo>
                  <a:pt x="9227" y="4287"/>
                </a:lnTo>
                <a:lnTo>
                  <a:pt x="9358" y="4287"/>
                </a:lnTo>
                <a:cubicBezTo>
                  <a:pt x="9537" y="4501"/>
                  <a:pt x="9811" y="4656"/>
                  <a:pt x="10097" y="4656"/>
                </a:cubicBezTo>
                <a:cubicBezTo>
                  <a:pt x="10597" y="4656"/>
                  <a:pt x="11013" y="4239"/>
                  <a:pt x="11013" y="3727"/>
                </a:cubicBezTo>
                <a:cubicBezTo>
                  <a:pt x="11013" y="3227"/>
                  <a:pt x="10597" y="2810"/>
                  <a:pt x="10097" y="2810"/>
                </a:cubicBezTo>
                <a:cubicBezTo>
                  <a:pt x="9811" y="2810"/>
                  <a:pt x="9525" y="2941"/>
                  <a:pt x="9358" y="3179"/>
                </a:cubicBezTo>
                <a:lnTo>
                  <a:pt x="9227" y="3179"/>
                </a:lnTo>
                <a:lnTo>
                  <a:pt x="9227" y="1965"/>
                </a:lnTo>
                <a:cubicBezTo>
                  <a:pt x="9227" y="1870"/>
                  <a:pt x="9156" y="1786"/>
                  <a:pt x="9049" y="1786"/>
                </a:cubicBezTo>
                <a:lnTo>
                  <a:pt x="8465" y="1786"/>
                </a:lnTo>
                <a:cubicBezTo>
                  <a:pt x="8382" y="1786"/>
                  <a:pt x="8287" y="1858"/>
                  <a:pt x="8287" y="1965"/>
                </a:cubicBezTo>
                <a:cubicBezTo>
                  <a:pt x="8287" y="2048"/>
                  <a:pt x="8358" y="2143"/>
                  <a:pt x="8465" y="2143"/>
                </a:cubicBezTo>
                <a:lnTo>
                  <a:pt x="8870" y="2143"/>
                </a:lnTo>
                <a:lnTo>
                  <a:pt x="8870" y="3358"/>
                </a:lnTo>
                <a:cubicBezTo>
                  <a:pt x="8870" y="3453"/>
                  <a:pt x="8942" y="3536"/>
                  <a:pt x="9049" y="3536"/>
                </a:cubicBezTo>
                <a:lnTo>
                  <a:pt x="9454" y="3536"/>
                </a:lnTo>
                <a:cubicBezTo>
                  <a:pt x="9513" y="3536"/>
                  <a:pt x="9573" y="3513"/>
                  <a:pt x="9597" y="3453"/>
                </a:cubicBezTo>
                <a:cubicBezTo>
                  <a:pt x="9704" y="3275"/>
                  <a:pt x="9894" y="3167"/>
                  <a:pt x="10085" y="3167"/>
                </a:cubicBezTo>
                <a:cubicBezTo>
                  <a:pt x="10406" y="3167"/>
                  <a:pt x="10656" y="3417"/>
                  <a:pt x="10656" y="3727"/>
                </a:cubicBezTo>
                <a:cubicBezTo>
                  <a:pt x="10656" y="4048"/>
                  <a:pt x="10406" y="4298"/>
                  <a:pt x="10085" y="4298"/>
                </a:cubicBezTo>
                <a:cubicBezTo>
                  <a:pt x="9882" y="4298"/>
                  <a:pt x="9704" y="4191"/>
                  <a:pt x="9597" y="4013"/>
                </a:cubicBezTo>
                <a:cubicBezTo>
                  <a:pt x="9573" y="3953"/>
                  <a:pt x="9513" y="3929"/>
                  <a:pt x="9454" y="3929"/>
                </a:cubicBezTo>
                <a:lnTo>
                  <a:pt x="9049" y="3929"/>
                </a:lnTo>
                <a:cubicBezTo>
                  <a:pt x="8966" y="3929"/>
                  <a:pt x="8870" y="4001"/>
                  <a:pt x="8870" y="4108"/>
                </a:cubicBezTo>
                <a:lnTo>
                  <a:pt x="8870" y="5322"/>
                </a:lnTo>
                <a:lnTo>
                  <a:pt x="7644" y="5322"/>
                </a:lnTo>
                <a:cubicBezTo>
                  <a:pt x="7561" y="5322"/>
                  <a:pt x="7465" y="5394"/>
                  <a:pt x="7465" y="5501"/>
                </a:cubicBezTo>
                <a:lnTo>
                  <a:pt x="7465" y="5906"/>
                </a:lnTo>
                <a:cubicBezTo>
                  <a:pt x="7465" y="5965"/>
                  <a:pt x="7501" y="6025"/>
                  <a:pt x="7561" y="6049"/>
                </a:cubicBezTo>
                <a:cubicBezTo>
                  <a:pt x="7739" y="6156"/>
                  <a:pt x="7846" y="6346"/>
                  <a:pt x="7846" y="6549"/>
                </a:cubicBezTo>
                <a:cubicBezTo>
                  <a:pt x="7846" y="6858"/>
                  <a:pt x="7584" y="7108"/>
                  <a:pt x="7275" y="7108"/>
                </a:cubicBezTo>
                <a:cubicBezTo>
                  <a:pt x="6965" y="7108"/>
                  <a:pt x="6715" y="6858"/>
                  <a:pt x="6715" y="6549"/>
                </a:cubicBezTo>
                <a:cubicBezTo>
                  <a:pt x="6715" y="6334"/>
                  <a:pt x="6810" y="6156"/>
                  <a:pt x="7001" y="6049"/>
                </a:cubicBezTo>
                <a:cubicBezTo>
                  <a:pt x="7061" y="6025"/>
                  <a:pt x="7084" y="5965"/>
                  <a:pt x="7084" y="5906"/>
                </a:cubicBezTo>
                <a:lnTo>
                  <a:pt x="7084" y="5501"/>
                </a:lnTo>
                <a:cubicBezTo>
                  <a:pt x="7084" y="5418"/>
                  <a:pt x="7013" y="5322"/>
                  <a:pt x="6906" y="5322"/>
                </a:cubicBezTo>
                <a:lnTo>
                  <a:pt x="5679" y="5322"/>
                </a:lnTo>
                <a:lnTo>
                  <a:pt x="5679" y="4287"/>
                </a:lnTo>
                <a:lnTo>
                  <a:pt x="5822" y="4287"/>
                </a:lnTo>
                <a:cubicBezTo>
                  <a:pt x="6001" y="4501"/>
                  <a:pt x="6263" y="4656"/>
                  <a:pt x="6549" y="4656"/>
                </a:cubicBezTo>
                <a:cubicBezTo>
                  <a:pt x="7061" y="4656"/>
                  <a:pt x="7477" y="4239"/>
                  <a:pt x="7477" y="3727"/>
                </a:cubicBezTo>
                <a:cubicBezTo>
                  <a:pt x="7477" y="3227"/>
                  <a:pt x="7061" y="2810"/>
                  <a:pt x="6549" y="2810"/>
                </a:cubicBezTo>
                <a:cubicBezTo>
                  <a:pt x="6263" y="2810"/>
                  <a:pt x="5989" y="2941"/>
                  <a:pt x="5822" y="3179"/>
                </a:cubicBezTo>
                <a:lnTo>
                  <a:pt x="5679" y="3179"/>
                </a:lnTo>
                <a:lnTo>
                  <a:pt x="5679" y="2143"/>
                </a:lnTo>
                <a:lnTo>
                  <a:pt x="7882" y="2143"/>
                </a:lnTo>
                <a:cubicBezTo>
                  <a:pt x="7977" y="2143"/>
                  <a:pt x="8061" y="2060"/>
                  <a:pt x="8061" y="1965"/>
                </a:cubicBezTo>
                <a:cubicBezTo>
                  <a:pt x="8061" y="1870"/>
                  <a:pt x="7989" y="1786"/>
                  <a:pt x="7882" y="1786"/>
                </a:cubicBezTo>
                <a:lnTo>
                  <a:pt x="4286" y="1786"/>
                </a:lnTo>
                <a:lnTo>
                  <a:pt x="4286" y="1643"/>
                </a:lnTo>
                <a:cubicBezTo>
                  <a:pt x="4513" y="1465"/>
                  <a:pt x="4655" y="1203"/>
                  <a:pt x="4655" y="917"/>
                </a:cubicBezTo>
                <a:cubicBezTo>
                  <a:pt x="4655" y="417"/>
                  <a:pt x="4239" y="0"/>
                  <a:pt x="373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73" name="Google Shape;12373;p80"/>
          <p:cNvGrpSpPr/>
          <p:nvPr/>
        </p:nvGrpSpPr>
        <p:grpSpPr>
          <a:xfrm>
            <a:off x="6659725" y="3633785"/>
            <a:ext cx="367608" cy="350548"/>
            <a:chOff x="6659725" y="3808035"/>
            <a:chExt cx="367608" cy="350548"/>
          </a:xfrm>
          <a:solidFill>
            <a:schemeClr val="tx1"/>
          </a:solidFill>
        </p:grpSpPr>
        <p:sp>
          <p:nvSpPr>
            <p:cNvPr id="12374" name="Google Shape;12374;p80"/>
            <p:cNvSpPr/>
            <p:nvPr/>
          </p:nvSpPr>
          <p:spPr>
            <a:xfrm>
              <a:off x="6659725" y="3845942"/>
              <a:ext cx="321394" cy="312642"/>
            </a:xfrm>
            <a:custGeom>
              <a:avLst/>
              <a:gdLst/>
              <a:ahLst/>
              <a:cxnLst/>
              <a:rect l="l" t="t" r="r" b="b"/>
              <a:pathLst>
                <a:path w="10098" h="9823" extrusionOk="0">
                  <a:moveTo>
                    <a:pt x="8740" y="0"/>
                  </a:moveTo>
                  <a:cubicBezTo>
                    <a:pt x="8383" y="0"/>
                    <a:pt x="8037" y="131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4"/>
                    <a:pt x="6847" y="1596"/>
                  </a:cubicBezTo>
                  <a:cubicBezTo>
                    <a:pt x="6882" y="1631"/>
                    <a:pt x="6927" y="1649"/>
                    <a:pt x="6972" y="1649"/>
                  </a:cubicBezTo>
                  <a:cubicBezTo>
                    <a:pt x="7016" y="1649"/>
                    <a:pt x="7061" y="1631"/>
                    <a:pt x="7097" y="1596"/>
                  </a:cubicBezTo>
                  <a:lnTo>
                    <a:pt x="8037" y="655"/>
                  </a:lnTo>
                  <a:cubicBezTo>
                    <a:pt x="8228" y="464"/>
                    <a:pt x="8466" y="357"/>
                    <a:pt x="8740" y="357"/>
                  </a:cubicBezTo>
                  <a:cubicBezTo>
                    <a:pt x="9002" y="357"/>
                    <a:pt x="9264" y="464"/>
                    <a:pt x="9442" y="655"/>
                  </a:cubicBezTo>
                  <a:cubicBezTo>
                    <a:pt x="9633" y="857"/>
                    <a:pt x="9740" y="1096"/>
                    <a:pt x="9740" y="1357"/>
                  </a:cubicBezTo>
                  <a:cubicBezTo>
                    <a:pt x="9740" y="1631"/>
                    <a:pt x="9633" y="1881"/>
                    <a:pt x="9442" y="2060"/>
                  </a:cubicBezTo>
                  <a:lnTo>
                    <a:pt x="8156" y="3334"/>
                  </a:lnTo>
                  <a:cubicBezTo>
                    <a:pt x="8025" y="3024"/>
                    <a:pt x="7847" y="2739"/>
                    <a:pt x="7597" y="2489"/>
                  </a:cubicBezTo>
                  <a:cubicBezTo>
                    <a:pt x="7097" y="1988"/>
                    <a:pt x="6436" y="1738"/>
                    <a:pt x="5777" y="1738"/>
                  </a:cubicBezTo>
                  <a:cubicBezTo>
                    <a:pt x="5117" y="1738"/>
                    <a:pt x="4459" y="1988"/>
                    <a:pt x="3965" y="2489"/>
                  </a:cubicBezTo>
                  <a:lnTo>
                    <a:pt x="1001" y="5453"/>
                  </a:lnTo>
                  <a:cubicBezTo>
                    <a:pt x="1" y="6453"/>
                    <a:pt x="1" y="8084"/>
                    <a:pt x="1001" y="9085"/>
                  </a:cubicBezTo>
                  <a:cubicBezTo>
                    <a:pt x="1501" y="9585"/>
                    <a:pt x="2156" y="9823"/>
                    <a:pt x="2810" y="9823"/>
                  </a:cubicBezTo>
                  <a:cubicBezTo>
                    <a:pt x="3465" y="9823"/>
                    <a:pt x="4120" y="9573"/>
                    <a:pt x="4632" y="9085"/>
                  </a:cubicBezTo>
                  <a:lnTo>
                    <a:pt x="6204" y="7501"/>
                  </a:lnTo>
                  <a:cubicBezTo>
                    <a:pt x="6287" y="7430"/>
                    <a:pt x="6287" y="7322"/>
                    <a:pt x="6204" y="7251"/>
                  </a:cubicBezTo>
                  <a:cubicBezTo>
                    <a:pt x="6176" y="7242"/>
                    <a:pt x="6143" y="7236"/>
                    <a:pt x="6109" y="7236"/>
                  </a:cubicBezTo>
                  <a:cubicBezTo>
                    <a:pt x="6055" y="7236"/>
                    <a:pt x="5997" y="7250"/>
                    <a:pt x="5954" y="7287"/>
                  </a:cubicBezTo>
                  <a:lnTo>
                    <a:pt x="4382" y="8858"/>
                  </a:lnTo>
                  <a:cubicBezTo>
                    <a:pt x="3965" y="9275"/>
                    <a:pt x="3406" y="9513"/>
                    <a:pt x="2810" y="9513"/>
                  </a:cubicBezTo>
                  <a:cubicBezTo>
                    <a:pt x="2215" y="9513"/>
                    <a:pt x="1667" y="9287"/>
                    <a:pt x="1251" y="8858"/>
                  </a:cubicBezTo>
                  <a:cubicBezTo>
                    <a:pt x="394" y="8001"/>
                    <a:pt x="394" y="6596"/>
                    <a:pt x="1251" y="5739"/>
                  </a:cubicBezTo>
                  <a:lnTo>
                    <a:pt x="4215" y="2774"/>
                  </a:lnTo>
                  <a:cubicBezTo>
                    <a:pt x="4632" y="2358"/>
                    <a:pt x="5180" y="2119"/>
                    <a:pt x="5775" y="2119"/>
                  </a:cubicBezTo>
                  <a:cubicBezTo>
                    <a:pt x="6370" y="2119"/>
                    <a:pt x="6918" y="2346"/>
                    <a:pt x="7335" y="2774"/>
                  </a:cubicBezTo>
                  <a:cubicBezTo>
                    <a:pt x="7573" y="3012"/>
                    <a:pt x="7775" y="3310"/>
                    <a:pt x="7871" y="3632"/>
                  </a:cubicBezTo>
                  <a:lnTo>
                    <a:pt x="6478" y="5036"/>
                  </a:lnTo>
                  <a:cubicBezTo>
                    <a:pt x="6287" y="5227"/>
                    <a:pt x="6049" y="5334"/>
                    <a:pt x="5775" y="5334"/>
                  </a:cubicBezTo>
                  <a:cubicBezTo>
                    <a:pt x="5513" y="5334"/>
                    <a:pt x="5251" y="5227"/>
                    <a:pt x="5073" y="5036"/>
                  </a:cubicBezTo>
                  <a:cubicBezTo>
                    <a:pt x="4989" y="4941"/>
                    <a:pt x="4918" y="4822"/>
                    <a:pt x="4858" y="4703"/>
                  </a:cubicBezTo>
                  <a:cubicBezTo>
                    <a:pt x="4829" y="4634"/>
                    <a:pt x="4751" y="4590"/>
                    <a:pt x="4677" y="4590"/>
                  </a:cubicBezTo>
                  <a:cubicBezTo>
                    <a:pt x="4662" y="4590"/>
                    <a:pt x="4647" y="4592"/>
                    <a:pt x="4632" y="4596"/>
                  </a:cubicBezTo>
                  <a:cubicBezTo>
                    <a:pt x="4537" y="4632"/>
                    <a:pt x="4501" y="4739"/>
                    <a:pt x="4525" y="4822"/>
                  </a:cubicBezTo>
                  <a:cubicBezTo>
                    <a:pt x="4596" y="4989"/>
                    <a:pt x="4692" y="5132"/>
                    <a:pt x="4823" y="5275"/>
                  </a:cubicBezTo>
                  <a:cubicBezTo>
                    <a:pt x="5073" y="5525"/>
                    <a:pt x="5418" y="5679"/>
                    <a:pt x="5775" y="5679"/>
                  </a:cubicBezTo>
                  <a:cubicBezTo>
                    <a:pt x="6132" y="5679"/>
                    <a:pt x="6478" y="5537"/>
                    <a:pt x="6728" y="5275"/>
                  </a:cubicBezTo>
                  <a:lnTo>
                    <a:pt x="9692" y="2310"/>
                  </a:lnTo>
                  <a:cubicBezTo>
                    <a:pt x="9942" y="2060"/>
                    <a:pt x="10097" y="1715"/>
                    <a:pt x="10097" y="1357"/>
                  </a:cubicBezTo>
                  <a:cubicBezTo>
                    <a:pt x="10097" y="1000"/>
                    <a:pt x="9954" y="655"/>
                    <a:pt x="9692" y="405"/>
                  </a:cubicBezTo>
                  <a:cubicBezTo>
                    <a:pt x="9442" y="155"/>
                    <a:pt x="9097" y="0"/>
                    <a:pt x="87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80"/>
            <p:cNvSpPr/>
            <p:nvPr/>
          </p:nvSpPr>
          <p:spPr>
            <a:xfrm>
              <a:off x="6705588" y="3808035"/>
              <a:ext cx="321744" cy="313787"/>
            </a:xfrm>
            <a:custGeom>
              <a:avLst/>
              <a:gdLst/>
              <a:ahLst/>
              <a:cxnLst/>
              <a:rect l="l" t="t" r="r" b="b"/>
              <a:pathLst>
                <a:path w="10109" h="9859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22"/>
                  </a:lnTo>
                  <a:cubicBezTo>
                    <a:pt x="3810" y="2406"/>
                    <a:pt x="3810" y="2501"/>
                    <a:pt x="3894" y="2584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4"/>
                  </a:cubicBezTo>
                  <a:lnTo>
                    <a:pt x="5715" y="1001"/>
                  </a:lnTo>
                  <a:cubicBezTo>
                    <a:pt x="6150" y="572"/>
                    <a:pt x="6715" y="358"/>
                    <a:pt x="7281" y="358"/>
                  </a:cubicBezTo>
                  <a:cubicBezTo>
                    <a:pt x="7846" y="358"/>
                    <a:pt x="8412" y="572"/>
                    <a:pt x="8847" y="1001"/>
                  </a:cubicBezTo>
                  <a:cubicBezTo>
                    <a:pt x="9704" y="1870"/>
                    <a:pt x="9704" y="3263"/>
                    <a:pt x="8847" y="4132"/>
                  </a:cubicBezTo>
                  <a:lnTo>
                    <a:pt x="5882" y="7085"/>
                  </a:lnTo>
                  <a:cubicBezTo>
                    <a:pt x="5465" y="7501"/>
                    <a:pt x="4918" y="7740"/>
                    <a:pt x="4322" y="7740"/>
                  </a:cubicBezTo>
                  <a:cubicBezTo>
                    <a:pt x="3727" y="7740"/>
                    <a:pt x="3179" y="7525"/>
                    <a:pt x="2763" y="7085"/>
                  </a:cubicBezTo>
                  <a:cubicBezTo>
                    <a:pt x="2524" y="6847"/>
                    <a:pt x="2322" y="6549"/>
                    <a:pt x="2227" y="6227"/>
                  </a:cubicBezTo>
                  <a:lnTo>
                    <a:pt x="3620" y="4823"/>
                  </a:lnTo>
                  <a:cubicBezTo>
                    <a:pt x="3810" y="4632"/>
                    <a:pt x="4048" y="4525"/>
                    <a:pt x="4322" y="4525"/>
                  </a:cubicBezTo>
                  <a:cubicBezTo>
                    <a:pt x="4584" y="4525"/>
                    <a:pt x="4846" y="4632"/>
                    <a:pt x="5025" y="4823"/>
                  </a:cubicBezTo>
                  <a:cubicBezTo>
                    <a:pt x="5108" y="4918"/>
                    <a:pt x="5179" y="5037"/>
                    <a:pt x="5239" y="5156"/>
                  </a:cubicBezTo>
                  <a:cubicBezTo>
                    <a:pt x="5269" y="5225"/>
                    <a:pt x="5347" y="5269"/>
                    <a:pt x="5420" y="5269"/>
                  </a:cubicBezTo>
                  <a:cubicBezTo>
                    <a:pt x="5435" y="5269"/>
                    <a:pt x="5451" y="5267"/>
                    <a:pt x="5465" y="5263"/>
                  </a:cubicBezTo>
                  <a:cubicBezTo>
                    <a:pt x="5560" y="5227"/>
                    <a:pt x="5596" y="5120"/>
                    <a:pt x="5572" y="5037"/>
                  </a:cubicBezTo>
                  <a:cubicBezTo>
                    <a:pt x="5501" y="4870"/>
                    <a:pt x="5406" y="4727"/>
                    <a:pt x="5275" y="4584"/>
                  </a:cubicBezTo>
                  <a:cubicBezTo>
                    <a:pt x="5025" y="4334"/>
                    <a:pt x="4679" y="4192"/>
                    <a:pt x="4322" y="4192"/>
                  </a:cubicBezTo>
                  <a:cubicBezTo>
                    <a:pt x="3965" y="4192"/>
                    <a:pt x="3620" y="4322"/>
                    <a:pt x="3370" y="4584"/>
                  </a:cubicBezTo>
                  <a:lnTo>
                    <a:pt x="1929" y="6037"/>
                  </a:lnTo>
                  <a:cubicBezTo>
                    <a:pt x="1893" y="6049"/>
                    <a:pt x="1881" y="6061"/>
                    <a:pt x="1870" y="6097"/>
                  </a:cubicBezTo>
                  <a:lnTo>
                    <a:pt x="405" y="7549"/>
                  </a:lnTo>
                  <a:cubicBezTo>
                    <a:pt x="155" y="7799"/>
                    <a:pt x="0" y="8144"/>
                    <a:pt x="0" y="8502"/>
                  </a:cubicBezTo>
                  <a:cubicBezTo>
                    <a:pt x="0" y="8859"/>
                    <a:pt x="143" y="9204"/>
                    <a:pt x="405" y="9454"/>
                  </a:cubicBezTo>
                  <a:cubicBezTo>
                    <a:pt x="655" y="9704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13"/>
                  </a:lnTo>
                  <a:cubicBezTo>
                    <a:pt x="3322" y="8442"/>
                    <a:pt x="3322" y="8335"/>
                    <a:pt x="3251" y="8263"/>
                  </a:cubicBezTo>
                  <a:cubicBezTo>
                    <a:pt x="3215" y="8228"/>
                    <a:pt x="3170" y="8210"/>
                    <a:pt x="3126" y="8210"/>
                  </a:cubicBezTo>
                  <a:cubicBezTo>
                    <a:pt x="3081" y="8210"/>
                    <a:pt x="3036" y="8228"/>
                    <a:pt x="3001" y="8263"/>
                  </a:cubicBezTo>
                  <a:lnTo>
                    <a:pt x="2060" y="9204"/>
                  </a:lnTo>
                  <a:cubicBezTo>
                    <a:pt x="1870" y="9395"/>
                    <a:pt x="1631" y="9502"/>
                    <a:pt x="1358" y="9502"/>
                  </a:cubicBezTo>
                  <a:cubicBezTo>
                    <a:pt x="1096" y="9502"/>
                    <a:pt x="834" y="9395"/>
                    <a:pt x="655" y="9204"/>
                  </a:cubicBezTo>
                  <a:cubicBezTo>
                    <a:pt x="465" y="9014"/>
                    <a:pt x="357" y="8775"/>
                    <a:pt x="357" y="8502"/>
                  </a:cubicBezTo>
                  <a:cubicBezTo>
                    <a:pt x="357" y="8240"/>
                    <a:pt x="465" y="7978"/>
                    <a:pt x="655" y="7799"/>
                  </a:cubicBezTo>
                  <a:lnTo>
                    <a:pt x="1941" y="6525"/>
                  </a:lnTo>
                  <a:cubicBezTo>
                    <a:pt x="2072" y="6835"/>
                    <a:pt x="2251" y="7120"/>
                    <a:pt x="2501" y="7370"/>
                  </a:cubicBezTo>
                  <a:cubicBezTo>
                    <a:pt x="2989" y="7859"/>
                    <a:pt x="3632" y="8132"/>
                    <a:pt x="4322" y="8132"/>
                  </a:cubicBezTo>
                  <a:cubicBezTo>
                    <a:pt x="5001" y="8132"/>
                    <a:pt x="5644" y="7859"/>
                    <a:pt x="6132" y="7370"/>
                  </a:cubicBezTo>
                  <a:lnTo>
                    <a:pt x="9097" y="4406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6" name="Google Shape;12376;p80"/>
          <p:cNvGrpSpPr/>
          <p:nvPr/>
        </p:nvGrpSpPr>
        <p:grpSpPr>
          <a:xfrm>
            <a:off x="6219391" y="3642506"/>
            <a:ext cx="356627" cy="334252"/>
            <a:chOff x="6219391" y="3816756"/>
            <a:chExt cx="356627" cy="334252"/>
          </a:xfrm>
          <a:solidFill>
            <a:schemeClr val="tx1"/>
          </a:solidFill>
        </p:grpSpPr>
        <p:sp>
          <p:nvSpPr>
            <p:cNvPr id="12377" name="Google Shape;12377;p80"/>
            <p:cNvSpPr/>
            <p:nvPr/>
          </p:nvSpPr>
          <p:spPr>
            <a:xfrm>
              <a:off x="6219391" y="3816756"/>
              <a:ext cx="306594" cy="334252"/>
            </a:xfrm>
            <a:custGeom>
              <a:avLst/>
              <a:gdLst/>
              <a:ahLst/>
              <a:cxnLst/>
              <a:rect l="l" t="t" r="r" b="b"/>
              <a:pathLst>
                <a:path w="9633" h="10502" extrusionOk="0">
                  <a:moveTo>
                    <a:pt x="8394" y="4179"/>
                  </a:moveTo>
                  <a:cubicBezTo>
                    <a:pt x="8906" y="4251"/>
                    <a:pt x="9299" y="4703"/>
                    <a:pt x="9299" y="5239"/>
                  </a:cubicBezTo>
                  <a:cubicBezTo>
                    <a:pt x="9299" y="5775"/>
                    <a:pt x="8906" y="6215"/>
                    <a:pt x="8394" y="6299"/>
                  </a:cubicBezTo>
                  <a:lnTo>
                    <a:pt x="8394" y="4179"/>
                  </a:lnTo>
                  <a:close/>
                  <a:moveTo>
                    <a:pt x="1203" y="4013"/>
                  </a:moveTo>
                  <a:lnTo>
                    <a:pt x="1203" y="6489"/>
                  </a:lnTo>
                  <a:lnTo>
                    <a:pt x="846" y="6489"/>
                  </a:lnTo>
                  <a:cubicBezTo>
                    <a:pt x="548" y="6489"/>
                    <a:pt x="310" y="6251"/>
                    <a:pt x="310" y="5953"/>
                  </a:cubicBezTo>
                  <a:lnTo>
                    <a:pt x="310" y="4549"/>
                  </a:lnTo>
                  <a:cubicBezTo>
                    <a:pt x="310" y="4251"/>
                    <a:pt x="548" y="4013"/>
                    <a:pt x="846" y="4013"/>
                  </a:cubicBezTo>
                  <a:close/>
                  <a:moveTo>
                    <a:pt x="2596" y="4001"/>
                  </a:moveTo>
                  <a:lnTo>
                    <a:pt x="2596" y="6489"/>
                  </a:lnTo>
                  <a:lnTo>
                    <a:pt x="1525" y="6489"/>
                  </a:lnTo>
                  <a:lnTo>
                    <a:pt x="1525" y="4001"/>
                  </a:lnTo>
                  <a:close/>
                  <a:moveTo>
                    <a:pt x="2799" y="7692"/>
                  </a:moveTo>
                  <a:lnTo>
                    <a:pt x="2799" y="8418"/>
                  </a:lnTo>
                  <a:lnTo>
                    <a:pt x="2477" y="8418"/>
                  </a:lnTo>
                  <a:lnTo>
                    <a:pt x="2679" y="7692"/>
                  </a:lnTo>
                  <a:close/>
                  <a:moveTo>
                    <a:pt x="2560" y="6811"/>
                  </a:moveTo>
                  <a:lnTo>
                    <a:pt x="1941" y="9121"/>
                  </a:lnTo>
                  <a:lnTo>
                    <a:pt x="1525" y="9121"/>
                  </a:lnTo>
                  <a:lnTo>
                    <a:pt x="1525" y="6811"/>
                  </a:lnTo>
                  <a:close/>
                  <a:moveTo>
                    <a:pt x="8061" y="310"/>
                  </a:moveTo>
                  <a:lnTo>
                    <a:pt x="8061" y="10180"/>
                  </a:lnTo>
                  <a:lnTo>
                    <a:pt x="7335" y="10180"/>
                  </a:lnTo>
                  <a:lnTo>
                    <a:pt x="7335" y="3227"/>
                  </a:lnTo>
                  <a:cubicBezTo>
                    <a:pt x="7335" y="3132"/>
                    <a:pt x="7251" y="3060"/>
                    <a:pt x="7168" y="3060"/>
                  </a:cubicBezTo>
                  <a:cubicBezTo>
                    <a:pt x="7085" y="3060"/>
                    <a:pt x="7001" y="3132"/>
                    <a:pt x="7001" y="3227"/>
                  </a:cubicBezTo>
                  <a:lnTo>
                    <a:pt x="7001" y="9085"/>
                  </a:lnTo>
                  <a:cubicBezTo>
                    <a:pt x="6799" y="8811"/>
                    <a:pt x="6489" y="8406"/>
                    <a:pt x="6085" y="8013"/>
                  </a:cubicBezTo>
                  <a:cubicBezTo>
                    <a:pt x="5620" y="7573"/>
                    <a:pt x="5144" y="7216"/>
                    <a:pt x="4656" y="6966"/>
                  </a:cubicBezTo>
                  <a:cubicBezTo>
                    <a:pt x="4084" y="6668"/>
                    <a:pt x="3525" y="6501"/>
                    <a:pt x="2941" y="6489"/>
                  </a:cubicBezTo>
                  <a:lnTo>
                    <a:pt x="2941" y="4001"/>
                  </a:lnTo>
                  <a:cubicBezTo>
                    <a:pt x="3525" y="3965"/>
                    <a:pt x="4084" y="3810"/>
                    <a:pt x="4656" y="3525"/>
                  </a:cubicBezTo>
                  <a:cubicBezTo>
                    <a:pt x="5144" y="3275"/>
                    <a:pt x="5620" y="2917"/>
                    <a:pt x="6085" y="2465"/>
                  </a:cubicBezTo>
                  <a:cubicBezTo>
                    <a:pt x="6489" y="2084"/>
                    <a:pt x="6799" y="1679"/>
                    <a:pt x="7001" y="1393"/>
                  </a:cubicBezTo>
                  <a:lnTo>
                    <a:pt x="7001" y="2441"/>
                  </a:lnTo>
                  <a:cubicBezTo>
                    <a:pt x="7001" y="2524"/>
                    <a:pt x="7085" y="2596"/>
                    <a:pt x="7168" y="2596"/>
                  </a:cubicBezTo>
                  <a:cubicBezTo>
                    <a:pt x="7251" y="2596"/>
                    <a:pt x="7335" y="2524"/>
                    <a:pt x="7335" y="2441"/>
                  </a:cubicBezTo>
                  <a:lnTo>
                    <a:pt x="7335" y="310"/>
                  </a:lnTo>
                  <a:close/>
                  <a:moveTo>
                    <a:pt x="7168" y="0"/>
                  </a:moveTo>
                  <a:cubicBezTo>
                    <a:pt x="7085" y="0"/>
                    <a:pt x="7001" y="72"/>
                    <a:pt x="7001" y="167"/>
                  </a:cubicBezTo>
                  <a:lnTo>
                    <a:pt x="7001" y="822"/>
                  </a:lnTo>
                  <a:cubicBezTo>
                    <a:pt x="6906" y="977"/>
                    <a:pt x="6489" y="1620"/>
                    <a:pt x="5847" y="2251"/>
                  </a:cubicBezTo>
                  <a:cubicBezTo>
                    <a:pt x="5156" y="2905"/>
                    <a:pt x="4084" y="3691"/>
                    <a:pt x="2775" y="3691"/>
                  </a:cubicBezTo>
                  <a:lnTo>
                    <a:pt x="858" y="3691"/>
                  </a:lnTo>
                  <a:cubicBezTo>
                    <a:pt x="382" y="3691"/>
                    <a:pt x="1" y="4072"/>
                    <a:pt x="1" y="4549"/>
                  </a:cubicBezTo>
                  <a:lnTo>
                    <a:pt x="1" y="5953"/>
                  </a:lnTo>
                  <a:cubicBezTo>
                    <a:pt x="1" y="6430"/>
                    <a:pt x="382" y="6811"/>
                    <a:pt x="858" y="6811"/>
                  </a:cubicBezTo>
                  <a:lnTo>
                    <a:pt x="1215" y="6811"/>
                  </a:lnTo>
                  <a:lnTo>
                    <a:pt x="1215" y="9287"/>
                  </a:lnTo>
                  <a:cubicBezTo>
                    <a:pt x="1215" y="9371"/>
                    <a:pt x="1286" y="9454"/>
                    <a:pt x="1382" y="9454"/>
                  </a:cubicBezTo>
                  <a:lnTo>
                    <a:pt x="2084" y="9454"/>
                  </a:lnTo>
                  <a:cubicBezTo>
                    <a:pt x="2156" y="9454"/>
                    <a:pt x="2215" y="9406"/>
                    <a:pt x="2239" y="9335"/>
                  </a:cubicBezTo>
                  <a:lnTo>
                    <a:pt x="2394" y="8751"/>
                  </a:lnTo>
                  <a:lnTo>
                    <a:pt x="2953" y="8751"/>
                  </a:lnTo>
                  <a:cubicBezTo>
                    <a:pt x="3049" y="8751"/>
                    <a:pt x="3120" y="8680"/>
                    <a:pt x="3120" y="8585"/>
                  </a:cubicBezTo>
                  <a:lnTo>
                    <a:pt x="3120" y="7525"/>
                  </a:lnTo>
                  <a:cubicBezTo>
                    <a:pt x="3120" y="7442"/>
                    <a:pt x="3049" y="7370"/>
                    <a:pt x="2953" y="7370"/>
                  </a:cubicBezTo>
                  <a:lnTo>
                    <a:pt x="2763" y="7370"/>
                  </a:lnTo>
                  <a:lnTo>
                    <a:pt x="2918" y="6811"/>
                  </a:lnTo>
                  <a:cubicBezTo>
                    <a:pt x="4168" y="6858"/>
                    <a:pt x="5192" y="7620"/>
                    <a:pt x="5858" y="8263"/>
                  </a:cubicBezTo>
                  <a:cubicBezTo>
                    <a:pt x="6513" y="8882"/>
                    <a:pt x="6930" y="9525"/>
                    <a:pt x="7025" y="9692"/>
                  </a:cubicBezTo>
                  <a:lnTo>
                    <a:pt x="7025" y="10347"/>
                  </a:lnTo>
                  <a:cubicBezTo>
                    <a:pt x="7025" y="10430"/>
                    <a:pt x="7097" y="10502"/>
                    <a:pt x="7180" y="10502"/>
                  </a:cubicBezTo>
                  <a:lnTo>
                    <a:pt x="8240" y="10502"/>
                  </a:lnTo>
                  <a:cubicBezTo>
                    <a:pt x="8335" y="10502"/>
                    <a:pt x="8406" y="10430"/>
                    <a:pt x="8406" y="10347"/>
                  </a:cubicBezTo>
                  <a:lnTo>
                    <a:pt x="8406" y="6632"/>
                  </a:lnTo>
                  <a:cubicBezTo>
                    <a:pt x="9109" y="6549"/>
                    <a:pt x="9633" y="5965"/>
                    <a:pt x="9633" y="5251"/>
                  </a:cubicBezTo>
                  <a:cubicBezTo>
                    <a:pt x="9621" y="4537"/>
                    <a:pt x="9085" y="3941"/>
                    <a:pt x="8394" y="3870"/>
                  </a:cubicBezTo>
                  <a:lnTo>
                    <a:pt x="8394" y="167"/>
                  </a:lnTo>
                  <a:cubicBezTo>
                    <a:pt x="8394" y="72"/>
                    <a:pt x="8311" y="0"/>
                    <a:pt x="8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80"/>
            <p:cNvSpPr/>
            <p:nvPr/>
          </p:nvSpPr>
          <p:spPr>
            <a:xfrm>
              <a:off x="6549060" y="3978567"/>
              <a:ext cx="26958" cy="10630"/>
            </a:xfrm>
            <a:custGeom>
              <a:avLst/>
              <a:gdLst/>
              <a:ahLst/>
              <a:cxnLst/>
              <a:rect l="l" t="t" r="r" b="b"/>
              <a:pathLst>
                <a:path w="847" h="334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680" y="334"/>
                  </a:lnTo>
                  <a:cubicBezTo>
                    <a:pt x="763" y="334"/>
                    <a:pt x="846" y="262"/>
                    <a:pt x="846" y="167"/>
                  </a:cubicBezTo>
                  <a:cubicBezTo>
                    <a:pt x="846" y="84"/>
                    <a:pt x="775" y="0"/>
                    <a:pt x="6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80"/>
            <p:cNvSpPr/>
            <p:nvPr/>
          </p:nvSpPr>
          <p:spPr>
            <a:xfrm>
              <a:off x="6525572" y="3915357"/>
              <a:ext cx="24666" cy="22311"/>
            </a:xfrm>
            <a:custGeom>
              <a:avLst/>
              <a:gdLst/>
              <a:ahLst/>
              <a:cxnLst/>
              <a:rect l="l" t="t" r="r" b="b"/>
              <a:pathLst>
                <a:path w="775" h="701" extrusionOk="0">
                  <a:moveTo>
                    <a:pt x="605" y="1"/>
                  </a:moveTo>
                  <a:cubicBezTo>
                    <a:pt x="563" y="1"/>
                    <a:pt x="519" y="16"/>
                    <a:pt x="477" y="46"/>
                  </a:cubicBezTo>
                  <a:lnTo>
                    <a:pt x="108" y="415"/>
                  </a:lnTo>
                  <a:cubicBezTo>
                    <a:pt x="1" y="522"/>
                    <a:pt x="84" y="700"/>
                    <a:pt x="227" y="700"/>
                  </a:cubicBezTo>
                  <a:cubicBezTo>
                    <a:pt x="275" y="700"/>
                    <a:pt x="322" y="677"/>
                    <a:pt x="346" y="653"/>
                  </a:cubicBezTo>
                  <a:lnTo>
                    <a:pt x="715" y="284"/>
                  </a:lnTo>
                  <a:cubicBezTo>
                    <a:pt x="775" y="224"/>
                    <a:pt x="775" y="117"/>
                    <a:pt x="715" y="46"/>
                  </a:cubicBezTo>
                  <a:cubicBezTo>
                    <a:pt x="685" y="16"/>
                    <a:pt x="647" y="1"/>
                    <a:pt x="6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80"/>
            <p:cNvSpPr/>
            <p:nvPr/>
          </p:nvSpPr>
          <p:spPr>
            <a:xfrm>
              <a:off x="6527099" y="4030191"/>
              <a:ext cx="23139" cy="22661"/>
            </a:xfrm>
            <a:custGeom>
              <a:avLst/>
              <a:gdLst/>
              <a:ahLst/>
              <a:cxnLst/>
              <a:rect l="l" t="t" r="r" b="b"/>
              <a:pathLst>
                <a:path w="727" h="712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lnTo>
                    <a:pt x="429" y="664"/>
                  </a:lnTo>
                  <a:cubicBezTo>
                    <a:pt x="466" y="696"/>
                    <a:pt x="505" y="711"/>
                    <a:pt x="543" y="711"/>
                  </a:cubicBezTo>
                  <a:cubicBezTo>
                    <a:pt x="590" y="711"/>
                    <a:pt x="634" y="687"/>
                    <a:pt x="667" y="641"/>
                  </a:cubicBezTo>
                  <a:cubicBezTo>
                    <a:pt x="727" y="569"/>
                    <a:pt x="727" y="486"/>
                    <a:pt x="667" y="426"/>
                  </a:cubicBezTo>
                  <a:lnTo>
                    <a:pt x="298" y="45"/>
                  </a:ln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1" name="Google Shape;12381;p80"/>
          <p:cNvGrpSpPr/>
          <p:nvPr/>
        </p:nvGrpSpPr>
        <p:grpSpPr>
          <a:xfrm>
            <a:off x="5778676" y="3652722"/>
            <a:ext cx="349052" cy="313055"/>
            <a:chOff x="5778676" y="3826972"/>
            <a:chExt cx="349052" cy="313055"/>
          </a:xfrm>
          <a:solidFill>
            <a:schemeClr val="tx1"/>
          </a:solidFill>
        </p:grpSpPr>
        <p:sp>
          <p:nvSpPr>
            <p:cNvPr id="12382" name="Google Shape;12382;p80"/>
            <p:cNvSpPr/>
            <p:nvPr/>
          </p:nvSpPr>
          <p:spPr>
            <a:xfrm>
              <a:off x="5923045" y="3890659"/>
              <a:ext cx="27690" cy="48155"/>
            </a:xfrm>
            <a:custGeom>
              <a:avLst/>
              <a:gdLst/>
              <a:ahLst/>
              <a:cxnLst/>
              <a:rect l="l" t="t" r="r" b="b"/>
              <a:pathLst>
                <a:path w="870" h="1513" extrusionOk="0">
                  <a:moveTo>
                    <a:pt x="406" y="286"/>
                  </a:moveTo>
                  <a:lnTo>
                    <a:pt x="406" y="560"/>
                  </a:lnTo>
                  <a:cubicBezTo>
                    <a:pt x="299" y="524"/>
                    <a:pt x="251" y="488"/>
                    <a:pt x="251" y="417"/>
                  </a:cubicBezTo>
                  <a:cubicBezTo>
                    <a:pt x="251" y="345"/>
                    <a:pt x="334" y="298"/>
                    <a:pt x="406" y="286"/>
                  </a:cubicBezTo>
                  <a:close/>
                  <a:moveTo>
                    <a:pt x="513" y="845"/>
                  </a:moveTo>
                  <a:cubicBezTo>
                    <a:pt x="632" y="893"/>
                    <a:pt x="644" y="953"/>
                    <a:pt x="644" y="1012"/>
                  </a:cubicBezTo>
                  <a:cubicBezTo>
                    <a:pt x="644" y="1119"/>
                    <a:pt x="584" y="1155"/>
                    <a:pt x="513" y="1179"/>
                  </a:cubicBezTo>
                  <a:lnTo>
                    <a:pt x="513" y="845"/>
                  </a:lnTo>
                  <a:close/>
                  <a:moveTo>
                    <a:pt x="465" y="0"/>
                  </a:moveTo>
                  <a:cubicBezTo>
                    <a:pt x="441" y="0"/>
                    <a:pt x="406" y="12"/>
                    <a:pt x="406" y="48"/>
                  </a:cubicBezTo>
                  <a:lnTo>
                    <a:pt x="406" y="83"/>
                  </a:lnTo>
                  <a:cubicBezTo>
                    <a:pt x="179" y="119"/>
                    <a:pt x="48" y="238"/>
                    <a:pt x="48" y="441"/>
                  </a:cubicBezTo>
                  <a:cubicBezTo>
                    <a:pt x="48" y="667"/>
                    <a:pt x="215" y="738"/>
                    <a:pt x="406" y="810"/>
                  </a:cubicBezTo>
                  <a:lnTo>
                    <a:pt x="406" y="1191"/>
                  </a:lnTo>
                  <a:cubicBezTo>
                    <a:pt x="299" y="1167"/>
                    <a:pt x="251" y="1143"/>
                    <a:pt x="168" y="1072"/>
                  </a:cubicBezTo>
                  <a:cubicBezTo>
                    <a:pt x="149" y="1058"/>
                    <a:pt x="132" y="1051"/>
                    <a:pt x="116" y="1051"/>
                  </a:cubicBezTo>
                  <a:cubicBezTo>
                    <a:pt x="92" y="1051"/>
                    <a:pt x="70" y="1067"/>
                    <a:pt x="48" y="1095"/>
                  </a:cubicBezTo>
                  <a:cubicBezTo>
                    <a:pt x="1" y="1155"/>
                    <a:pt x="1" y="1215"/>
                    <a:pt x="48" y="1262"/>
                  </a:cubicBezTo>
                  <a:cubicBezTo>
                    <a:pt x="120" y="1357"/>
                    <a:pt x="275" y="1417"/>
                    <a:pt x="406" y="1417"/>
                  </a:cubicBezTo>
                  <a:lnTo>
                    <a:pt x="406" y="1476"/>
                  </a:lnTo>
                  <a:cubicBezTo>
                    <a:pt x="406" y="1500"/>
                    <a:pt x="441" y="1512"/>
                    <a:pt x="465" y="1512"/>
                  </a:cubicBezTo>
                  <a:cubicBezTo>
                    <a:pt x="501" y="1512"/>
                    <a:pt x="525" y="1500"/>
                    <a:pt x="525" y="1476"/>
                  </a:cubicBezTo>
                  <a:lnTo>
                    <a:pt x="525" y="1417"/>
                  </a:lnTo>
                  <a:cubicBezTo>
                    <a:pt x="715" y="1381"/>
                    <a:pt x="870" y="1262"/>
                    <a:pt x="870" y="1024"/>
                  </a:cubicBezTo>
                  <a:cubicBezTo>
                    <a:pt x="870" y="774"/>
                    <a:pt x="739" y="679"/>
                    <a:pt x="525" y="607"/>
                  </a:cubicBezTo>
                  <a:lnTo>
                    <a:pt x="525" y="286"/>
                  </a:lnTo>
                  <a:cubicBezTo>
                    <a:pt x="572" y="286"/>
                    <a:pt x="596" y="298"/>
                    <a:pt x="656" y="322"/>
                  </a:cubicBezTo>
                  <a:cubicBezTo>
                    <a:pt x="682" y="335"/>
                    <a:pt x="713" y="352"/>
                    <a:pt x="745" y="352"/>
                  </a:cubicBezTo>
                  <a:cubicBezTo>
                    <a:pt x="770" y="352"/>
                    <a:pt x="796" y="341"/>
                    <a:pt x="822" y="310"/>
                  </a:cubicBezTo>
                  <a:cubicBezTo>
                    <a:pt x="858" y="262"/>
                    <a:pt x="870" y="202"/>
                    <a:pt x="810" y="155"/>
                  </a:cubicBezTo>
                  <a:cubicBezTo>
                    <a:pt x="739" y="107"/>
                    <a:pt x="620" y="83"/>
                    <a:pt x="525" y="83"/>
                  </a:cubicBezTo>
                  <a:lnTo>
                    <a:pt x="525" y="48"/>
                  </a:lnTo>
                  <a:cubicBezTo>
                    <a:pt x="525" y="12"/>
                    <a:pt x="501" y="0"/>
                    <a:pt x="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3" name="Google Shape;12383;p80"/>
            <p:cNvSpPr/>
            <p:nvPr/>
          </p:nvSpPr>
          <p:spPr>
            <a:xfrm>
              <a:off x="5976866" y="3843268"/>
              <a:ext cx="80364" cy="80364"/>
            </a:xfrm>
            <a:custGeom>
              <a:avLst/>
              <a:gdLst/>
              <a:ahLst/>
              <a:cxnLst/>
              <a:rect l="l" t="t" r="r" b="b"/>
              <a:pathLst>
                <a:path w="2525" h="2525" extrusionOk="0">
                  <a:moveTo>
                    <a:pt x="1263" y="310"/>
                  </a:moveTo>
                  <a:cubicBezTo>
                    <a:pt x="1786" y="310"/>
                    <a:pt x="2215" y="739"/>
                    <a:pt x="2215" y="1263"/>
                  </a:cubicBezTo>
                  <a:cubicBezTo>
                    <a:pt x="2215" y="1787"/>
                    <a:pt x="1798" y="2215"/>
                    <a:pt x="1263" y="2215"/>
                  </a:cubicBezTo>
                  <a:cubicBezTo>
                    <a:pt x="739" y="2215"/>
                    <a:pt x="310" y="1787"/>
                    <a:pt x="310" y="1263"/>
                  </a:cubicBezTo>
                  <a:cubicBezTo>
                    <a:pt x="310" y="739"/>
                    <a:pt x="739" y="310"/>
                    <a:pt x="1263" y="310"/>
                  </a:cubicBezTo>
                  <a:close/>
                  <a:moveTo>
                    <a:pt x="1263" y="1"/>
                  </a:moveTo>
                  <a:cubicBezTo>
                    <a:pt x="560" y="1"/>
                    <a:pt x="1" y="560"/>
                    <a:pt x="1" y="1263"/>
                  </a:cubicBezTo>
                  <a:cubicBezTo>
                    <a:pt x="1" y="1965"/>
                    <a:pt x="560" y="2525"/>
                    <a:pt x="1263" y="2525"/>
                  </a:cubicBezTo>
                  <a:cubicBezTo>
                    <a:pt x="1965" y="2525"/>
                    <a:pt x="2525" y="1965"/>
                    <a:pt x="2525" y="1263"/>
                  </a:cubicBezTo>
                  <a:cubicBezTo>
                    <a:pt x="2525" y="560"/>
                    <a:pt x="1965" y="1"/>
                    <a:pt x="1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4" name="Google Shape;12384;p80"/>
            <p:cNvSpPr/>
            <p:nvPr/>
          </p:nvSpPr>
          <p:spPr>
            <a:xfrm>
              <a:off x="5879473" y="3826972"/>
              <a:ext cx="193288" cy="144051"/>
            </a:xfrm>
            <a:custGeom>
              <a:avLst/>
              <a:gdLst/>
              <a:ahLst/>
              <a:cxnLst/>
              <a:rect l="l" t="t" r="r" b="b"/>
              <a:pathLst>
                <a:path w="6073" h="4526" extrusionOk="0">
                  <a:moveTo>
                    <a:pt x="1798" y="1775"/>
                  </a:moveTo>
                  <a:cubicBezTo>
                    <a:pt x="2132" y="1775"/>
                    <a:pt x="2430" y="1942"/>
                    <a:pt x="2596" y="2192"/>
                  </a:cubicBezTo>
                  <a:cubicBezTo>
                    <a:pt x="2620" y="2346"/>
                    <a:pt x="2680" y="2477"/>
                    <a:pt x="2739" y="2608"/>
                  </a:cubicBezTo>
                  <a:cubicBezTo>
                    <a:pt x="2739" y="2656"/>
                    <a:pt x="2751" y="2704"/>
                    <a:pt x="2751" y="2727"/>
                  </a:cubicBezTo>
                  <a:cubicBezTo>
                    <a:pt x="2751" y="3251"/>
                    <a:pt x="2322" y="3680"/>
                    <a:pt x="1798" y="3680"/>
                  </a:cubicBezTo>
                  <a:cubicBezTo>
                    <a:pt x="1287" y="3680"/>
                    <a:pt x="846" y="3251"/>
                    <a:pt x="846" y="2727"/>
                  </a:cubicBezTo>
                  <a:cubicBezTo>
                    <a:pt x="846" y="2203"/>
                    <a:pt x="1287" y="1775"/>
                    <a:pt x="1798" y="1775"/>
                  </a:cubicBezTo>
                  <a:close/>
                  <a:moveTo>
                    <a:pt x="1810" y="1251"/>
                  </a:moveTo>
                  <a:cubicBezTo>
                    <a:pt x="2072" y="1251"/>
                    <a:pt x="2334" y="1334"/>
                    <a:pt x="2560" y="1465"/>
                  </a:cubicBezTo>
                  <a:cubicBezTo>
                    <a:pt x="2549" y="1537"/>
                    <a:pt x="2549" y="1632"/>
                    <a:pt x="2537" y="1692"/>
                  </a:cubicBezTo>
                  <a:cubicBezTo>
                    <a:pt x="2322" y="1537"/>
                    <a:pt x="2072" y="1453"/>
                    <a:pt x="1787" y="1453"/>
                  </a:cubicBezTo>
                  <a:cubicBezTo>
                    <a:pt x="1084" y="1453"/>
                    <a:pt x="525" y="2013"/>
                    <a:pt x="525" y="2715"/>
                  </a:cubicBezTo>
                  <a:cubicBezTo>
                    <a:pt x="525" y="3418"/>
                    <a:pt x="1084" y="3978"/>
                    <a:pt x="1787" y="3978"/>
                  </a:cubicBezTo>
                  <a:cubicBezTo>
                    <a:pt x="2382" y="3978"/>
                    <a:pt x="2894" y="3561"/>
                    <a:pt x="3025" y="3001"/>
                  </a:cubicBezTo>
                  <a:lnTo>
                    <a:pt x="3192" y="3156"/>
                  </a:lnTo>
                  <a:cubicBezTo>
                    <a:pt x="3025" y="3775"/>
                    <a:pt x="2465" y="4204"/>
                    <a:pt x="1810" y="4204"/>
                  </a:cubicBezTo>
                  <a:cubicBezTo>
                    <a:pt x="1001" y="4204"/>
                    <a:pt x="334" y="3549"/>
                    <a:pt x="334" y="2727"/>
                  </a:cubicBezTo>
                  <a:cubicBezTo>
                    <a:pt x="334" y="1906"/>
                    <a:pt x="989" y="1251"/>
                    <a:pt x="1810" y="1251"/>
                  </a:cubicBezTo>
                  <a:close/>
                  <a:moveTo>
                    <a:pt x="4299" y="1"/>
                  </a:moveTo>
                  <a:cubicBezTo>
                    <a:pt x="3549" y="1"/>
                    <a:pt x="2894" y="501"/>
                    <a:pt x="2632" y="1168"/>
                  </a:cubicBezTo>
                  <a:cubicBezTo>
                    <a:pt x="2382" y="1037"/>
                    <a:pt x="2084" y="953"/>
                    <a:pt x="1787" y="953"/>
                  </a:cubicBezTo>
                  <a:cubicBezTo>
                    <a:pt x="810" y="953"/>
                    <a:pt x="1" y="1763"/>
                    <a:pt x="1" y="2739"/>
                  </a:cubicBezTo>
                  <a:cubicBezTo>
                    <a:pt x="1" y="3727"/>
                    <a:pt x="810" y="4525"/>
                    <a:pt x="1787" y="4525"/>
                  </a:cubicBezTo>
                  <a:cubicBezTo>
                    <a:pt x="2549" y="4525"/>
                    <a:pt x="3203" y="4049"/>
                    <a:pt x="3453" y="3370"/>
                  </a:cubicBezTo>
                  <a:cubicBezTo>
                    <a:pt x="3703" y="3501"/>
                    <a:pt x="3989" y="3573"/>
                    <a:pt x="4299" y="3573"/>
                  </a:cubicBezTo>
                  <a:cubicBezTo>
                    <a:pt x="4704" y="3573"/>
                    <a:pt x="5108" y="3442"/>
                    <a:pt x="5418" y="3192"/>
                  </a:cubicBezTo>
                  <a:cubicBezTo>
                    <a:pt x="5728" y="2942"/>
                    <a:pt x="5954" y="2596"/>
                    <a:pt x="6049" y="2203"/>
                  </a:cubicBezTo>
                  <a:cubicBezTo>
                    <a:pt x="6073" y="2108"/>
                    <a:pt x="6037" y="2013"/>
                    <a:pt x="5942" y="2001"/>
                  </a:cubicBezTo>
                  <a:cubicBezTo>
                    <a:pt x="5932" y="2000"/>
                    <a:pt x="5921" y="1999"/>
                    <a:pt x="5911" y="1999"/>
                  </a:cubicBezTo>
                  <a:cubicBezTo>
                    <a:pt x="5839" y="1999"/>
                    <a:pt x="5772" y="2037"/>
                    <a:pt x="5751" y="2120"/>
                  </a:cubicBezTo>
                  <a:cubicBezTo>
                    <a:pt x="5597" y="2787"/>
                    <a:pt x="5001" y="3251"/>
                    <a:pt x="4323" y="3251"/>
                  </a:cubicBezTo>
                  <a:cubicBezTo>
                    <a:pt x="3787" y="3251"/>
                    <a:pt x="3311" y="2965"/>
                    <a:pt x="3037" y="2501"/>
                  </a:cubicBezTo>
                  <a:cubicBezTo>
                    <a:pt x="3013" y="2358"/>
                    <a:pt x="2953" y="2203"/>
                    <a:pt x="2882" y="2084"/>
                  </a:cubicBezTo>
                  <a:cubicBezTo>
                    <a:pt x="2680" y="1180"/>
                    <a:pt x="3382" y="322"/>
                    <a:pt x="4311" y="322"/>
                  </a:cubicBezTo>
                  <a:cubicBezTo>
                    <a:pt x="4989" y="322"/>
                    <a:pt x="5585" y="775"/>
                    <a:pt x="5739" y="1453"/>
                  </a:cubicBezTo>
                  <a:cubicBezTo>
                    <a:pt x="5750" y="1528"/>
                    <a:pt x="5818" y="1574"/>
                    <a:pt x="5901" y="1574"/>
                  </a:cubicBezTo>
                  <a:cubicBezTo>
                    <a:pt x="5911" y="1574"/>
                    <a:pt x="5920" y="1574"/>
                    <a:pt x="5930" y="1572"/>
                  </a:cubicBezTo>
                  <a:cubicBezTo>
                    <a:pt x="6013" y="1549"/>
                    <a:pt x="6061" y="1465"/>
                    <a:pt x="6049" y="1370"/>
                  </a:cubicBezTo>
                  <a:cubicBezTo>
                    <a:pt x="5954" y="989"/>
                    <a:pt x="5739" y="644"/>
                    <a:pt x="5418" y="394"/>
                  </a:cubicBezTo>
                  <a:cubicBezTo>
                    <a:pt x="5108" y="144"/>
                    <a:pt x="4704" y="1"/>
                    <a:pt x="4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80"/>
            <p:cNvSpPr/>
            <p:nvPr/>
          </p:nvSpPr>
          <p:spPr>
            <a:xfrm>
              <a:off x="6003760" y="3859946"/>
              <a:ext cx="26958" cy="47773"/>
            </a:xfrm>
            <a:custGeom>
              <a:avLst/>
              <a:gdLst/>
              <a:ahLst/>
              <a:cxnLst/>
              <a:rect l="l" t="t" r="r" b="b"/>
              <a:pathLst>
                <a:path w="847" h="1501" extrusionOk="0">
                  <a:moveTo>
                    <a:pt x="382" y="298"/>
                  </a:moveTo>
                  <a:lnTo>
                    <a:pt x="382" y="572"/>
                  </a:lnTo>
                  <a:cubicBezTo>
                    <a:pt x="287" y="536"/>
                    <a:pt x="239" y="501"/>
                    <a:pt x="239" y="429"/>
                  </a:cubicBezTo>
                  <a:cubicBezTo>
                    <a:pt x="239" y="358"/>
                    <a:pt x="310" y="310"/>
                    <a:pt x="382" y="298"/>
                  </a:cubicBezTo>
                  <a:close/>
                  <a:moveTo>
                    <a:pt x="489" y="870"/>
                  </a:moveTo>
                  <a:cubicBezTo>
                    <a:pt x="608" y="917"/>
                    <a:pt x="620" y="977"/>
                    <a:pt x="620" y="1037"/>
                  </a:cubicBezTo>
                  <a:cubicBezTo>
                    <a:pt x="620" y="1132"/>
                    <a:pt x="560" y="1167"/>
                    <a:pt x="489" y="1203"/>
                  </a:cubicBezTo>
                  <a:lnTo>
                    <a:pt x="489" y="870"/>
                  </a:lnTo>
                  <a:close/>
                  <a:moveTo>
                    <a:pt x="441" y="1"/>
                  </a:moveTo>
                  <a:cubicBezTo>
                    <a:pt x="418" y="1"/>
                    <a:pt x="382" y="13"/>
                    <a:pt x="382" y="36"/>
                  </a:cubicBezTo>
                  <a:lnTo>
                    <a:pt x="382" y="84"/>
                  </a:lnTo>
                  <a:cubicBezTo>
                    <a:pt x="156" y="120"/>
                    <a:pt x="25" y="239"/>
                    <a:pt x="25" y="441"/>
                  </a:cubicBezTo>
                  <a:cubicBezTo>
                    <a:pt x="25" y="679"/>
                    <a:pt x="203" y="739"/>
                    <a:pt x="382" y="810"/>
                  </a:cubicBezTo>
                  <a:lnTo>
                    <a:pt x="382" y="1191"/>
                  </a:lnTo>
                  <a:cubicBezTo>
                    <a:pt x="275" y="1167"/>
                    <a:pt x="239" y="1132"/>
                    <a:pt x="144" y="1072"/>
                  </a:cubicBezTo>
                  <a:cubicBezTo>
                    <a:pt x="125" y="1059"/>
                    <a:pt x="108" y="1053"/>
                    <a:pt x="92" y="1053"/>
                  </a:cubicBezTo>
                  <a:cubicBezTo>
                    <a:pt x="37" y="1053"/>
                    <a:pt x="1" y="1121"/>
                    <a:pt x="1" y="1167"/>
                  </a:cubicBezTo>
                  <a:cubicBezTo>
                    <a:pt x="1" y="1203"/>
                    <a:pt x="13" y="1227"/>
                    <a:pt x="25" y="1251"/>
                  </a:cubicBezTo>
                  <a:cubicBezTo>
                    <a:pt x="96" y="1346"/>
                    <a:pt x="251" y="1394"/>
                    <a:pt x="382" y="1394"/>
                  </a:cubicBezTo>
                  <a:lnTo>
                    <a:pt x="382" y="1453"/>
                  </a:lnTo>
                  <a:cubicBezTo>
                    <a:pt x="382" y="1489"/>
                    <a:pt x="418" y="1501"/>
                    <a:pt x="441" y="1501"/>
                  </a:cubicBezTo>
                  <a:cubicBezTo>
                    <a:pt x="477" y="1501"/>
                    <a:pt x="501" y="1489"/>
                    <a:pt x="501" y="1453"/>
                  </a:cubicBezTo>
                  <a:lnTo>
                    <a:pt x="501" y="1394"/>
                  </a:lnTo>
                  <a:cubicBezTo>
                    <a:pt x="703" y="1370"/>
                    <a:pt x="846" y="1251"/>
                    <a:pt x="846" y="1013"/>
                  </a:cubicBezTo>
                  <a:cubicBezTo>
                    <a:pt x="846" y="786"/>
                    <a:pt x="691" y="691"/>
                    <a:pt x="501" y="620"/>
                  </a:cubicBezTo>
                  <a:lnTo>
                    <a:pt x="501" y="298"/>
                  </a:lnTo>
                  <a:cubicBezTo>
                    <a:pt x="584" y="298"/>
                    <a:pt x="608" y="310"/>
                    <a:pt x="680" y="358"/>
                  </a:cubicBezTo>
                  <a:cubicBezTo>
                    <a:pt x="694" y="362"/>
                    <a:pt x="709" y="364"/>
                    <a:pt x="723" y="364"/>
                  </a:cubicBezTo>
                  <a:cubicBezTo>
                    <a:pt x="754" y="364"/>
                    <a:pt x="782" y="351"/>
                    <a:pt x="799" y="310"/>
                  </a:cubicBezTo>
                  <a:cubicBezTo>
                    <a:pt x="834" y="263"/>
                    <a:pt x="846" y="203"/>
                    <a:pt x="787" y="155"/>
                  </a:cubicBezTo>
                  <a:cubicBezTo>
                    <a:pt x="715" y="96"/>
                    <a:pt x="596" y="84"/>
                    <a:pt x="501" y="84"/>
                  </a:cubicBezTo>
                  <a:lnTo>
                    <a:pt x="501" y="36"/>
                  </a:lnTo>
                  <a:cubicBezTo>
                    <a:pt x="501" y="13"/>
                    <a:pt x="477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80"/>
            <p:cNvSpPr/>
            <p:nvPr/>
          </p:nvSpPr>
          <p:spPr>
            <a:xfrm>
              <a:off x="5778676" y="3939865"/>
              <a:ext cx="349052" cy="200163"/>
            </a:xfrm>
            <a:custGeom>
              <a:avLst/>
              <a:gdLst/>
              <a:ahLst/>
              <a:cxnLst/>
              <a:rect l="l" t="t" r="r" b="b"/>
              <a:pathLst>
                <a:path w="10967" h="6289" extrusionOk="0">
                  <a:moveTo>
                    <a:pt x="3483" y="1855"/>
                  </a:moveTo>
                  <a:cubicBezTo>
                    <a:pt x="3500" y="1855"/>
                    <a:pt x="3513" y="1868"/>
                    <a:pt x="3513" y="1895"/>
                  </a:cubicBezTo>
                  <a:cubicBezTo>
                    <a:pt x="3584" y="2074"/>
                    <a:pt x="4573" y="4693"/>
                    <a:pt x="4620" y="4776"/>
                  </a:cubicBezTo>
                  <a:cubicBezTo>
                    <a:pt x="4632" y="4788"/>
                    <a:pt x="4620" y="4824"/>
                    <a:pt x="4584" y="4824"/>
                  </a:cubicBezTo>
                  <a:lnTo>
                    <a:pt x="3882" y="5086"/>
                  </a:lnTo>
                  <a:cubicBezTo>
                    <a:pt x="3846" y="4955"/>
                    <a:pt x="2846" y="2300"/>
                    <a:pt x="2775" y="2133"/>
                  </a:cubicBezTo>
                  <a:lnTo>
                    <a:pt x="3465" y="1859"/>
                  </a:lnTo>
                  <a:cubicBezTo>
                    <a:pt x="3471" y="1856"/>
                    <a:pt x="3477" y="1855"/>
                    <a:pt x="3483" y="1855"/>
                  </a:cubicBezTo>
                  <a:close/>
                  <a:moveTo>
                    <a:pt x="2477" y="2228"/>
                  </a:moveTo>
                  <a:lnTo>
                    <a:pt x="3584" y="5193"/>
                  </a:lnTo>
                  <a:cubicBezTo>
                    <a:pt x="3072" y="5407"/>
                    <a:pt x="1739" y="5907"/>
                    <a:pt x="1513" y="6003"/>
                  </a:cubicBezTo>
                  <a:cubicBezTo>
                    <a:pt x="1507" y="6005"/>
                    <a:pt x="1500" y="6007"/>
                    <a:pt x="1493" y="6007"/>
                  </a:cubicBezTo>
                  <a:cubicBezTo>
                    <a:pt x="1468" y="6007"/>
                    <a:pt x="1438" y="5991"/>
                    <a:pt x="1429" y="5955"/>
                  </a:cubicBezTo>
                  <a:lnTo>
                    <a:pt x="358" y="3109"/>
                  </a:lnTo>
                  <a:cubicBezTo>
                    <a:pt x="346" y="3086"/>
                    <a:pt x="358" y="3038"/>
                    <a:pt x="405" y="3026"/>
                  </a:cubicBezTo>
                  <a:cubicBezTo>
                    <a:pt x="1072" y="2764"/>
                    <a:pt x="2013" y="2407"/>
                    <a:pt x="2477" y="2228"/>
                  </a:cubicBezTo>
                  <a:close/>
                  <a:moveTo>
                    <a:pt x="10060" y="0"/>
                  </a:moveTo>
                  <a:cubicBezTo>
                    <a:pt x="9818" y="0"/>
                    <a:pt x="9583" y="125"/>
                    <a:pt x="9407" y="288"/>
                  </a:cubicBezTo>
                  <a:lnTo>
                    <a:pt x="7728" y="1681"/>
                  </a:lnTo>
                  <a:cubicBezTo>
                    <a:pt x="7632" y="1478"/>
                    <a:pt x="7430" y="1264"/>
                    <a:pt x="7061" y="1264"/>
                  </a:cubicBezTo>
                  <a:cubicBezTo>
                    <a:pt x="6668" y="1264"/>
                    <a:pt x="6361" y="1262"/>
                    <a:pt x="6115" y="1262"/>
                  </a:cubicBezTo>
                  <a:cubicBezTo>
                    <a:pt x="5377" y="1262"/>
                    <a:pt x="5192" y="1276"/>
                    <a:pt x="4906" y="1383"/>
                  </a:cubicBezTo>
                  <a:lnTo>
                    <a:pt x="3834" y="1835"/>
                  </a:lnTo>
                  <a:lnTo>
                    <a:pt x="3822" y="1788"/>
                  </a:lnTo>
                  <a:cubicBezTo>
                    <a:pt x="3766" y="1647"/>
                    <a:pt x="3637" y="1551"/>
                    <a:pt x="3491" y="1551"/>
                  </a:cubicBezTo>
                  <a:cubicBezTo>
                    <a:pt x="3451" y="1551"/>
                    <a:pt x="3411" y="1558"/>
                    <a:pt x="3370" y="1574"/>
                  </a:cubicBezTo>
                  <a:lnTo>
                    <a:pt x="2560" y="1871"/>
                  </a:lnTo>
                  <a:cubicBezTo>
                    <a:pt x="2203" y="2014"/>
                    <a:pt x="1084" y="2431"/>
                    <a:pt x="298" y="2728"/>
                  </a:cubicBezTo>
                  <a:cubicBezTo>
                    <a:pt x="108" y="2800"/>
                    <a:pt x="1" y="3026"/>
                    <a:pt x="72" y="3217"/>
                  </a:cubicBezTo>
                  <a:lnTo>
                    <a:pt x="1144" y="6038"/>
                  </a:lnTo>
                  <a:cubicBezTo>
                    <a:pt x="1199" y="6196"/>
                    <a:pt x="1348" y="6288"/>
                    <a:pt x="1501" y="6288"/>
                  </a:cubicBezTo>
                  <a:cubicBezTo>
                    <a:pt x="1545" y="6288"/>
                    <a:pt x="1589" y="6281"/>
                    <a:pt x="1632" y="6265"/>
                  </a:cubicBezTo>
                  <a:cubicBezTo>
                    <a:pt x="1870" y="6181"/>
                    <a:pt x="3501" y="5562"/>
                    <a:pt x="3858" y="5431"/>
                  </a:cubicBezTo>
                  <a:lnTo>
                    <a:pt x="4704" y="5122"/>
                  </a:lnTo>
                  <a:cubicBezTo>
                    <a:pt x="4882" y="5050"/>
                    <a:pt x="4989" y="4848"/>
                    <a:pt x="4918" y="4657"/>
                  </a:cubicBezTo>
                  <a:lnTo>
                    <a:pt x="4894" y="4622"/>
                  </a:lnTo>
                  <a:cubicBezTo>
                    <a:pt x="5454" y="4383"/>
                    <a:pt x="5466" y="4360"/>
                    <a:pt x="6049" y="4360"/>
                  </a:cubicBezTo>
                  <a:cubicBezTo>
                    <a:pt x="6132" y="4360"/>
                    <a:pt x="6204" y="4288"/>
                    <a:pt x="6204" y="4193"/>
                  </a:cubicBezTo>
                  <a:cubicBezTo>
                    <a:pt x="6204" y="4110"/>
                    <a:pt x="6132" y="4026"/>
                    <a:pt x="6049" y="4026"/>
                  </a:cubicBezTo>
                  <a:cubicBezTo>
                    <a:pt x="5418" y="4026"/>
                    <a:pt x="5358" y="4074"/>
                    <a:pt x="4799" y="4312"/>
                  </a:cubicBezTo>
                  <a:lnTo>
                    <a:pt x="3965" y="2097"/>
                  </a:lnTo>
                  <a:lnTo>
                    <a:pt x="5037" y="1645"/>
                  </a:lnTo>
                  <a:cubicBezTo>
                    <a:pt x="5251" y="1571"/>
                    <a:pt x="5403" y="1559"/>
                    <a:pt x="5989" y="1559"/>
                  </a:cubicBezTo>
                  <a:cubicBezTo>
                    <a:pt x="6250" y="1559"/>
                    <a:pt x="6597" y="1562"/>
                    <a:pt x="7073" y="1562"/>
                  </a:cubicBezTo>
                  <a:cubicBezTo>
                    <a:pt x="7240" y="1562"/>
                    <a:pt x="7359" y="1621"/>
                    <a:pt x="7430" y="1740"/>
                  </a:cubicBezTo>
                  <a:cubicBezTo>
                    <a:pt x="7478" y="1835"/>
                    <a:pt x="7490" y="1919"/>
                    <a:pt x="7502" y="1931"/>
                  </a:cubicBezTo>
                  <a:cubicBezTo>
                    <a:pt x="7502" y="1990"/>
                    <a:pt x="7454" y="2276"/>
                    <a:pt x="7180" y="2336"/>
                  </a:cubicBezTo>
                  <a:cubicBezTo>
                    <a:pt x="6740" y="2407"/>
                    <a:pt x="5823" y="2538"/>
                    <a:pt x="5811" y="2538"/>
                  </a:cubicBezTo>
                  <a:cubicBezTo>
                    <a:pt x="5716" y="2562"/>
                    <a:pt x="5656" y="2633"/>
                    <a:pt x="5668" y="2728"/>
                  </a:cubicBezTo>
                  <a:cubicBezTo>
                    <a:pt x="5692" y="2800"/>
                    <a:pt x="5751" y="2859"/>
                    <a:pt x="5823" y="2859"/>
                  </a:cubicBezTo>
                  <a:lnTo>
                    <a:pt x="5847" y="2859"/>
                  </a:lnTo>
                  <a:cubicBezTo>
                    <a:pt x="5870" y="2859"/>
                    <a:pt x="6787" y="2728"/>
                    <a:pt x="7240" y="2645"/>
                  </a:cubicBezTo>
                  <a:cubicBezTo>
                    <a:pt x="7632" y="2574"/>
                    <a:pt x="7787" y="2240"/>
                    <a:pt x="7811" y="2026"/>
                  </a:cubicBezTo>
                  <a:lnTo>
                    <a:pt x="9633" y="514"/>
                  </a:lnTo>
                  <a:cubicBezTo>
                    <a:pt x="9747" y="415"/>
                    <a:pt x="9895" y="311"/>
                    <a:pt x="10058" y="311"/>
                  </a:cubicBezTo>
                  <a:cubicBezTo>
                    <a:pt x="10151" y="311"/>
                    <a:pt x="10248" y="344"/>
                    <a:pt x="10347" y="431"/>
                  </a:cubicBezTo>
                  <a:cubicBezTo>
                    <a:pt x="10645" y="728"/>
                    <a:pt x="10371" y="1073"/>
                    <a:pt x="10299" y="1145"/>
                  </a:cubicBezTo>
                  <a:cubicBezTo>
                    <a:pt x="10228" y="1216"/>
                    <a:pt x="8013" y="3609"/>
                    <a:pt x="8013" y="3609"/>
                  </a:cubicBezTo>
                  <a:cubicBezTo>
                    <a:pt x="7680" y="3990"/>
                    <a:pt x="7251" y="4050"/>
                    <a:pt x="7073" y="4062"/>
                  </a:cubicBezTo>
                  <a:lnTo>
                    <a:pt x="6787" y="4062"/>
                  </a:lnTo>
                  <a:cubicBezTo>
                    <a:pt x="6704" y="4062"/>
                    <a:pt x="6620" y="4133"/>
                    <a:pt x="6620" y="4229"/>
                  </a:cubicBezTo>
                  <a:cubicBezTo>
                    <a:pt x="6620" y="4312"/>
                    <a:pt x="6704" y="4383"/>
                    <a:pt x="6787" y="4383"/>
                  </a:cubicBezTo>
                  <a:lnTo>
                    <a:pt x="7097" y="4383"/>
                  </a:lnTo>
                  <a:cubicBezTo>
                    <a:pt x="7311" y="4371"/>
                    <a:pt x="7859" y="4300"/>
                    <a:pt x="8264" y="3836"/>
                  </a:cubicBezTo>
                  <a:lnTo>
                    <a:pt x="10550" y="1371"/>
                  </a:lnTo>
                  <a:cubicBezTo>
                    <a:pt x="10728" y="1121"/>
                    <a:pt x="10966" y="621"/>
                    <a:pt x="10550" y="204"/>
                  </a:cubicBezTo>
                  <a:cubicBezTo>
                    <a:pt x="10395" y="59"/>
                    <a:pt x="10226" y="0"/>
                    <a:pt x="10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7" name="Google Shape;12387;p80"/>
          <p:cNvGrpSpPr/>
          <p:nvPr/>
        </p:nvGrpSpPr>
        <p:grpSpPr>
          <a:xfrm>
            <a:off x="5355784" y="3660297"/>
            <a:ext cx="299019" cy="297905"/>
            <a:chOff x="5355784" y="3834547"/>
            <a:chExt cx="299019" cy="297905"/>
          </a:xfrm>
          <a:solidFill>
            <a:schemeClr val="tx1"/>
          </a:solidFill>
        </p:grpSpPr>
        <p:sp>
          <p:nvSpPr>
            <p:cNvPr id="12388" name="Google Shape;12388;p80"/>
            <p:cNvSpPr/>
            <p:nvPr/>
          </p:nvSpPr>
          <p:spPr>
            <a:xfrm>
              <a:off x="5355784" y="3834547"/>
              <a:ext cx="299019" cy="297905"/>
            </a:xfrm>
            <a:custGeom>
              <a:avLst/>
              <a:gdLst/>
              <a:ahLst/>
              <a:cxnLst/>
              <a:rect l="l" t="t" r="r" b="b"/>
              <a:pathLst>
                <a:path w="9395" h="9360" extrusionOk="0">
                  <a:moveTo>
                    <a:pt x="3572" y="5454"/>
                  </a:moveTo>
                  <a:cubicBezTo>
                    <a:pt x="3679" y="5573"/>
                    <a:pt x="3786" y="5704"/>
                    <a:pt x="3929" y="5811"/>
                  </a:cubicBezTo>
                  <a:lnTo>
                    <a:pt x="3405" y="6335"/>
                  </a:lnTo>
                  <a:cubicBezTo>
                    <a:pt x="3393" y="6311"/>
                    <a:pt x="3393" y="6299"/>
                    <a:pt x="3382" y="6287"/>
                  </a:cubicBezTo>
                  <a:lnTo>
                    <a:pt x="3096" y="6002"/>
                  </a:lnTo>
                  <a:cubicBezTo>
                    <a:pt x="3084" y="5990"/>
                    <a:pt x="3060" y="5978"/>
                    <a:pt x="3048" y="5978"/>
                  </a:cubicBezTo>
                  <a:lnTo>
                    <a:pt x="3572" y="5454"/>
                  </a:lnTo>
                  <a:close/>
                  <a:moveTo>
                    <a:pt x="2748" y="6109"/>
                  </a:moveTo>
                  <a:cubicBezTo>
                    <a:pt x="2804" y="6109"/>
                    <a:pt x="2858" y="6133"/>
                    <a:pt x="2893" y="6180"/>
                  </a:cubicBezTo>
                  <a:lnTo>
                    <a:pt x="3179" y="6466"/>
                  </a:lnTo>
                  <a:cubicBezTo>
                    <a:pt x="3274" y="6573"/>
                    <a:pt x="3274" y="6704"/>
                    <a:pt x="3191" y="6788"/>
                  </a:cubicBezTo>
                  <a:lnTo>
                    <a:pt x="3036" y="6954"/>
                  </a:lnTo>
                  <a:lnTo>
                    <a:pt x="2429" y="6347"/>
                  </a:lnTo>
                  <a:lnTo>
                    <a:pt x="2584" y="6180"/>
                  </a:lnTo>
                  <a:cubicBezTo>
                    <a:pt x="2631" y="6133"/>
                    <a:pt x="2691" y="6109"/>
                    <a:pt x="2748" y="6109"/>
                  </a:cubicBezTo>
                  <a:close/>
                  <a:moveTo>
                    <a:pt x="2215" y="6549"/>
                  </a:moveTo>
                  <a:lnTo>
                    <a:pt x="2822" y="7169"/>
                  </a:lnTo>
                  <a:lnTo>
                    <a:pt x="965" y="9026"/>
                  </a:lnTo>
                  <a:cubicBezTo>
                    <a:pt x="923" y="9068"/>
                    <a:pt x="866" y="9088"/>
                    <a:pt x="810" y="9088"/>
                  </a:cubicBezTo>
                  <a:cubicBezTo>
                    <a:pt x="753" y="9088"/>
                    <a:pt x="697" y="9068"/>
                    <a:pt x="655" y="9026"/>
                  </a:cubicBezTo>
                  <a:lnTo>
                    <a:pt x="369" y="8740"/>
                  </a:lnTo>
                  <a:cubicBezTo>
                    <a:pt x="262" y="8657"/>
                    <a:pt x="262" y="8502"/>
                    <a:pt x="357" y="8419"/>
                  </a:cubicBezTo>
                  <a:lnTo>
                    <a:pt x="2215" y="6549"/>
                  </a:lnTo>
                  <a:close/>
                  <a:moveTo>
                    <a:pt x="6096" y="1"/>
                  </a:moveTo>
                  <a:cubicBezTo>
                    <a:pt x="3417" y="1"/>
                    <a:pt x="1869" y="3061"/>
                    <a:pt x="3441" y="5216"/>
                  </a:cubicBezTo>
                  <a:lnTo>
                    <a:pt x="2810" y="5835"/>
                  </a:lnTo>
                  <a:cubicBezTo>
                    <a:pt x="2798" y="5834"/>
                    <a:pt x="2786" y="5834"/>
                    <a:pt x="2774" y="5834"/>
                  </a:cubicBezTo>
                  <a:cubicBezTo>
                    <a:pt x="2643" y="5834"/>
                    <a:pt x="2516" y="5892"/>
                    <a:pt x="2429" y="5990"/>
                  </a:cubicBezTo>
                  <a:lnTo>
                    <a:pt x="191" y="8216"/>
                  </a:lnTo>
                  <a:cubicBezTo>
                    <a:pt x="0" y="8419"/>
                    <a:pt x="0" y="8728"/>
                    <a:pt x="191" y="8919"/>
                  </a:cubicBezTo>
                  <a:lnTo>
                    <a:pt x="465" y="9216"/>
                  </a:lnTo>
                  <a:cubicBezTo>
                    <a:pt x="560" y="9312"/>
                    <a:pt x="685" y="9359"/>
                    <a:pt x="810" y="9359"/>
                  </a:cubicBezTo>
                  <a:cubicBezTo>
                    <a:pt x="935" y="9359"/>
                    <a:pt x="1060" y="9312"/>
                    <a:pt x="1155" y="9216"/>
                  </a:cubicBezTo>
                  <a:lnTo>
                    <a:pt x="3120" y="7252"/>
                  </a:lnTo>
                  <a:lnTo>
                    <a:pt x="3393" y="6990"/>
                  </a:lnTo>
                  <a:cubicBezTo>
                    <a:pt x="3501" y="6883"/>
                    <a:pt x="3536" y="6752"/>
                    <a:pt x="3536" y="6597"/>
                  </a:cubicBezTo>
                  <a:lnTo>
                    <a:pt x="4167" y="5978"/>
                  </a:lnTo>
                  <a:cubicBezTo>
                    <a:pt x="4632" y="6299"/>
                    <a:pt x="5179" y="6526"/>
                    <a:pt x="5763" y="6573"/>
                  </a:cubicBezTo>
                  <a:lnTo>
                    <a:pt x="5775" y="6573"/>
                  </a:lnTo>
                  <a:cubicBezTo>
                    <a:pt x="5846" y="6573"/>
                    <a:pt x="5906" y="6514"/>
                    <a:pt x="5906" y="6454"/>
                  </a:cubicBezTo>
                  <a:cubicBezTo>
                    <a:pt x="5918" y="6371"/>
                    <a:pt x="5858" y="6299"/>
                    <a:pt x="5787" y="6299"/>
                  </a:cubicBezTo>
                  <a:cubicBezTo>
                    <a:pt x="5191" y="6240"/>
                    <a:pt x="4644" y="6002"/>
                    <a:pt x="4191" y="5645"/>
                  </a:cubicBezTo>
                  <a:cubicBezTo>
                    <a:pt x="1977" y="3847"/>
                    <a:pt x="3286" y="287"/>
                    <a:pt x="6096" y="287"/>
                  </a:cubicBezTo>
                  <a:cubicBezTo>
                    <a:pt x="7680" y="287"/>
                    <a:pt x="8942" y="1489"/>
                    <a:pt x="9108" y="3001"/>
                  </a:cubicBezTo>
                  <a:cubicBezTo>
                    <a:pt x="9119" y="3067"/>
                    <a:pt x="9170" y="3122"/>
                    <a:pt x="9233" y="3122"/>
                  </a:cubicBezTo>
                  <a:cubicBezTo>
                    <a:pt x="9239" y="3122"/>
                    <a:pt x="9245" y="3121"/>
                    <a:pt x="9251" y="3120"/>
                  </a:cubicBezTo>
                  <a:cubicBezTo>
                    <a:pt x="9335" y="3097"/>
                    <a:pt x="9394" y="3037"/>
                    <a:pt x="9370" y="2966"/>
                  </a:cubicBezTo>
                  <a:cubicBezTo>
                    <a:pt x="9216" y="1334"/>
                    <a:pt x="7823" y="1"/>
                    <a:pt x="6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80"/>
            <p:cNvSpPr/>
            <p:nvPr/>
          </p:nvSpPr>
          <p:spPr>
            <a:xfrm>
              <a:off x="5455054" y="3854280"/>
              <a:ext cx="179666" cy="171296"/>
            </a:xfrm>
            <a:custGeom>
              <a:avLst/>
              <a:gdLst/>
              <a:ahLst/>
              <a:cxnLst/>
              <a:rect l="l" t="t" r="r" b="b"/>
              <a:pathLst>
                <a:path w="5645" h="5382" extrusionOk="0">
                  <a:moveTo>
                    <a:pt x="2953" y="274"/>
                  </a:moveTo>
                  <a:cubicBezTo>
                    <a:pt x="4275" y="274"/>
                    <a:pt x="5358" y="1345"/>
                    <a:pt x="5358" y="2691"/>
                  </a:cubicBezTo>
                  <a:cubicBezTo>
                    <a:pt x="5358" y="4024"/>
                    <a:pt x="4275" y="5096"/>
                    <a:pt x="2953" y="5096"/>
                  </a:cubicBezTo>
                  <a:cubicBezTo>
                    <a:pt x="2322" y="5096"/>
                    <a:pt x="1715" y="4858"/>
                    <a:pt x="1239" y="4405"/>
                  </a:cubicBezTo>
                  <a:cubicBezTo>
                    <a:pt x="298" y="3465"/>
                    <a:pt x="298" y="1929"/>
                    <a:pt x="1239" y="976"/>
                  </a:cubicBezTo>
                  <a:cubicBezTo>
                    <a:pt x="1715" y="500"/>
                    <a:pt x="2322" y="274"/>
                    <a:pt x="2953" y="274"/>
                  </a:cubicBezTo>
                  <a:close/>
                  <a:moveTo>
                    <a:pt x="2958" y="0"/>
                  </a:moveTo>
                  <a:cubicBezTo>
                    <a:pt x="2269" y="0"/>
                    <a:pt x="1578" y="262"/>
                    <a:pt x="1048" y="786"/>
                  </a:cubicBezTo>
                  <a:cubicBezTo>
                    <a:pt x="1" y="1822"/>
                    <a:pt x="1" y="3536"/>
                    <a:pt x="1048" y="4596"/>
                  </a:cubicBezTo>
                  <a:cubicBezTo>
                    <a:pt x="1572" y="5120"/>
                    <a:pt x="2263" y="5382"/>
                    <a:pt x="2953" y="5382"/>
                  </a:cubicBezTo>
                  <a:cubicBezTo>
                    <a:pt x="4430" y="5370"/>
                    <a:pt x="5644" y="4179"/>
                    <a:pt x="5644" y="2691"/>
                  </a:cubicBezTo>
                  <a:cubicBezTo>
                    <a:pt x="5644" y="1977"/>
                    <a:pt x="5358" y="1286"/>
                    <a:pt x="4858" y="786"/>
                  </a:cubicBezTo>
                  <a:cubicBezTo>
                    <a:pt x="4335" y="262"/>
                    <a:pt x="3647" y="0"/>
                    <a:pt x="29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80"/>
            <p:cNvSpPr/>
            <p:nvPr/>
          </p:nvSpPr>
          <p:spPr>
            <a:xfrm>
              <a:off x="5508110" y="3886490"/>
              <a:ext cx="81510" cy="99302"/>
            </a:xfrm>
            <a:custGeom>
              <a:avLst/>
              <a:gdLst/>
              <a:ahLst/>
              <a:cxnLst/>
              <a:rect l="l" t="t" r="r" b="b"/>
              <a:pathLst>
                <a:path w="2561" h="3120" extrusionOk="0">
                  <a:moveTo>
                    <a:pt x="1286" y="262"/>
                  </a:moveTo>
                  <a:cubicBezTo>
                    <a:pt x="1596" y="262"/>
                    <a:pt x="1846" y="512"/>
                    <a:pt x="1846" y="834"/>
                  </a:cubicBezTo>
                  <a:cubicBezTo>
                    <a:pt x="1846" y="1143"/>
                    <a:pt x="1596" y="1393"/>
                    <a:pt x="1286" y="1393"/>
                  </a:cubicBezTo>
                  <a:cubicBezTo>
                    <a:pt x="977" y="1393"/>
                    <a:pt x="715" y="1143"/>
                    <a:pt x="715" y="834"/>
                  </a:cubicBezTo>
                  <a:cubicBezTo>
                    <a:pt x="739" y="512"/>
                    <a:pt x="977" y="262"/>
                    <a:pt x="1286" y="262"/>
                  </a:cubicBezTo>
                  <a:close/>
                  <a:moveTo>
                    <a:pt x="1703" y="1667"/>
                  </a:moveTo>
                  <a:cubicBezTo>
                    <a:pt x="2036" y="1667"/>
                    <a:pt x="2310" y="1929"/>
                    <a:pt x="2310" y="2274"/>
                  </a:cubicBezTo>
                  <a:lnTo>
                    <a:pt x="2310" y="2858"/>
                  </a:lnTo>
                  <a:lnTo>
                    <a:pt x="2001" y="2858"/>
                  </a:lnTo>
                  <a:lnTo>
                    <a:pt x="2001" y="2262"/>
                  </a:lnTo>
                  <a:cubicBezTo>
                    <a:pt x="2001" y="2179"/>
                    <a:pt x="1941" y="2119"/>
                    <a:pt x="1870" y="2119"/>
                  </a:cubicBezTo>
                  <a:cubicBezTo>
                    <a:pt x="1786" y="2119"/>
                    <a:pt x="1727" y="2179"/>
                    <a:pt x="1727" y="2262"/>
                  </a:cubicBezTo>
                  <a:lnTo>
                    <a:pt x="1727" y="2858"/>
                  </a:lnTo>
                  <a:lnTo>
                    <a:pt x="870" y="2858"/>
                  </a:lnTo>
                  <a:lnTo>
                    <a:pt x="870" y="2262"/>
                  </a:lnTo>
                  <a:cubicBezTo>
                    <a:pt x="870" y="2179"/>
                    <a:pt x="810" y="2119"/>
                    <a:pt x="727" y="2119"/>
                  </a:cubicBezTo>
                  <a:cubicBezTo>
                    <a:pt x="655" y="2119"/>
                    <a:pt x="596" y="2179"/>
                    <a:pt x="596" y="2262"/>
                  </a:cubicBezTo>
                  <a:lnTo>
                    <a:pt x="596" y="2858"/>
                  </a:lnTo>
                  <a:lnTo>
                    <a:pt x="298" y="2858"/>
                  </a:lnTo>
                  <a:lnTo>
                    <a:pt x="298" y="2274"/>
                  </a:lnTo>
                  <a:cubicBezTo>
                    <a:pt x="298" y="1929"/>
                    <a:pt x="572" y="1667"/>
                    <a:pt x="905" y="1667"/>
                  </a:cubicBezTo>
                  <a:close/>
                  <a:moveTo>
                    <a:pt x="1286" y="0"/>
                  </a:moveTo>
                  <a:cubicBezTo>
                    <a:pt x="822" y="0"/>
                    <a:pt x="453" y="369"/>
                    <a:pt x="453" y="834"/>
                  </a:cubicBezTo>
                  <a:cubicBezTo>
                    <a:pt x="453" y="1048"/>
                    <a:pt x="536" y="1262"/>
                    <a:pt x="691" y="1405"/>
                  </a:cubicBezTo>
                  <a:cubicBezTo>
                    <a:pt x="298" y="1500"/>
                    <a:pt x="1" y="1857"/>
                    <a:pt x="1" y="2274"/>
                  </a:cubicBezTo>
                  <a:lnTo>
                    <a:pt x="1" y="2858"/>
                  </a:lnTo>
                  <a:cubicBezTo>
                    <a:pt x="1" y="3000"/>
                    <a:pt x="120" y="3120"/>
                    <a:pt x="274" y="3120"/>
                  </a:cubicBezTo>
                  <a:lnTo>
                    <a:pt x="2298" y="3120"/>
                  </a:lnTo>
                  <a:cubicBezTo>
                    <a:pt x="2441" y="3120"/>
                    <a:pt x="2560" y="3000"/>
                    <a:pt x="2560" y="2858"/>
                  </a:cubicBezTo>
                  <a:lnTo>
                    <a:pt x="2560" y="2274"/>
                  </a:lnTo>
                  <a:cubicBezTo>
                    <a:pt x="2560" y="1857"/>
                    <a:pt x="2275" y="1500"/>
                    <a:pt x="1882" y="1405"/>
                  </a:cubicBezTo>
                  <a:cubicBezTo>
                    <a:pt x="2025" y="1262"/>
                    <a:pt x="2120" y="1048"/>
                    <a:pt x="2120" y="834"/>
                  </a:cubicBezTo>
                  <a:cubicBezTo>
                    <a:pt x="2120" y="369"/>
                    <a:pt x="175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80"/>
            <p:cNvSpPr/>
            <p:nvPr/>
          </p:nvSpPr>
          <p:spPr>
            <a:xfrm>
              <a:off x="5554706" y="3945530"/>
              <a:ext cx="98952" cy="98251"/>
            </a:xfrm>
            <a:custGeom>
              <a:avLst/>
              <a:gdLst/>
              <a:ahLst/>
              <a:cxnLst/>
              <a:rect l="l" t="t" r="r" b="b"/>
              <a:pathLst>
                <a:path w="3109" h="3087" extrusionOk="0">
                  <a:moveTo>
                    <a:pt x="2959" y="1"/>
                  </a:moveTo>
                  <a:cubicBezTo>
                    <a:pt x="2892" y="1"/>
                    <a:pt x="2823" y="56"/>
                    <a:pt x="2823" y="122"/>
                  </a:cubicBezTo>
                  <a:cubicBezTo>
                    <a:pt x="2680" y="1550"/>
                    <a:pt x="1561" y="2669"/>
                    <a:pt x="132" y="2812"/>
                  </a:cubicBezTo>
                  <a:cubicBezTo>
                    <a:pt x="61" y="2824"/>
                    <a:pt x="1" y="2884"/>
                    <a:pt x="13" y="2967"/>
                  </a:cubicBezTo>
                  <a:cubicBezTo>
                    <a:pt x="13" y="3039"/>
                    <a:pt x="72" y="3086"/>
                    <a:pt x="144" y="3086"/>
                  </a:cubicBezTo>
                  <a:lnTo>
                    <a:pt x="168" y="3086"/>
                  </a:lnTo>
                  <a:cubicBezTo>
                    <a:pt x="1704" y="2931"/>
                    <a:pt x="2942" y="1717"/>
                    <a:pt x="3097" y="145"/>
                  </a:cubicBezTo>
                  <a:cubicBezTo>
                    <a:pt x="3109" y="74"/>
                    <a:pt x="3049" y="2"/>
                    <a:pt x="2978" y="2"/>
                  </a:cubicBezTo>
                  <a:cubicBezTo>
                    <a:pt x="2971" y="1"/>
                    <a:pt x="2965" y="1"/>
                    <a:pt x="29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2" name="Google Shape;12392;p80"/>
          <p:cNvGrpSpPr/>
          <p:nvPr/>
        </p:nvGrpSpPr>
        <p:grpSpPr>
          <a:xfrm>
            <a:off x="8036455" y="3633021"/>
            <a:ext cx="292176" cy="353985"/>
            <a:chOff x="8036455" y="3807271"/>
            <a:chExt cx="292176" cy="353985"/>
          </a:xfrm>
          <a:solidFill>
            <a:schemeClr val="tx1"/>
          </a:solidFill>
        </p:grpSpPr>
        <p:sp>
          <p:nvSpPr>
            <p:cNvPr id="12393" name="Google Shape;12393;p80"/>
            <p:cNvSpPr/>
            <p:nvPr/>
          </p:nvSpPr>
          <p:spPr>
            <a:xfrm>
              <a:off x="8039479" y="3807271"/>
              <a:ext cx="289153" cy="330465"/>
            </a:xfrm>
            <a:custGeom>
              <a:avLst/>
              <a:gdLst/>
              <a:ahLst/>
              <a:cxnLst/>
              <a:rect l="l" t="t" r="r" b="b"/>
              <a:pathLst>
                <a:path w="9085" h="10383" extrusionOk="0">
                  <a:moveTo>
                    <a:pt x="6049" y="298"/>
                  </a:moveTo>
                  <a:lnTo>
                    <a:pt x="4489" y="1358"/>
                  </a:lnTo>
                  <a:lnTo>
                    <a:pt x="2917" y="298"/>
                  </a:lnTo>
                  <a:close/>
                  <a:moveTo>
                    <a:pt x="2465" y="406"/>
                  </a:moveTo>
                  <a:lnTo>
                    <a:pt x="4203" y="1620"/>
                  </a:lnTo>
                  <a:lnTo>
                    <a:pt x="3203" y="2632"/>
                  </a:lnTo>
                  <a:lnTo>
                    <a:pt x="2203" y="1037"/>
                  </a:lnTo>
                  <a:lnTo>
                    <a:pt x="2465" y="406"/>
                  </a:lnTo>
                  <a:close/>
                  <a:moveTo>
                    <a:pt x="6513" y="382"/>
                  </a:moveTo>
                  <a:lnTo>
                    <a:pt x="6763" y="1025"/>
                  </a:lnTo>
                  <a:lnTo>
                    <a:pt x="5763" y="2632"/>
                  </a:lnTo>
                  <a:lnTo>
                    <a:pt x="4739" y="1572"/>
                  </a:lnTo>
                  <a:lnTo>
                    <a:pt x="6513" y="382"/>
                  </a:lnTo>
                  <a:close/>
                  <a:moveTo>
                    <a:pt x="4501" y="1787"/>
                  </a:moveTo>
                  <a:lnTo>
                    <a:pt x="5334" y="2632"/>
                  </a:lnTo>
                  <a:lnTo>
                    <a:pt x="4941" y="3061"/>
                  </a:lnTo>
                  <a:lnTo>
                    <a:pt x="4036" y="3061"/>
                  </a:lnTo>
                  <a:lnTo>
                    <a:pt x="3667" y="2632"/>
                  </a:lnTo>
                  <a:lnTo>
                    <a:pt x="4501" y="1787"/>
                  </a:lnTo>
                  <a:close/>
                  <a:moveTo>
                    <a:pt x="2405" y="1"/>
                  </a:moveTo>
                  <a:lnTo>
                    <a:pt x="2382" y="13"/>
                  </a:lnTo>
                  <a:lnTo>
                    <a:pt x="2370" y="25"/>
                  </a:lnTo>
                  <a:lnTo>
                    <a:pt x="2358" y="48"/>
                  </a:lnTo>
                  <a:lnTo>
                    <a:pt x="2346" y="60"/>
                  </a:lnTo>
                  <a:lnTo>
                    <a:pt x="2346" y="72"/>
                  </a:lnTo>
                  <a:lnTo>
                    <a:pt x="1989" y="965"/>
                  </a:lnTo>
                  <a:lnTo>
                    <a:pt x="107" y="1739"/>
                  </a:lnTo>
                  <a:cubicBezTo>
                    <a:pt x="48" y="1775"/>
                    <a:pt x="0" y="1834"/>
                    <a:pt x="0" y="1894"/>
                  </a:cubicBezTo>
                  <a:lnTo>
                    <a:pt x="0" y="3620"/>
                  </a:lnTo>
                  <a:cubicBezTo>
                    <a:pt x="0" y="3704"/>
                    <a:pt x="84" y="3775"/>
                    <a:pt x="167" y="3775"/>
                  </a:cubicBezTo>
                  <a:cubicBezTo>
                    <a:pt x="262" y="3775"/>
                    <a:pt x="334" y="3704"/>
                    <a:pt x="334" y="3620"/>
                  </a:cubicBezTo>
                  <a:lnTo>
                    <a:pt x="334" y="1989"/>
                  </a:lnTo>
                  <a:lnTo>
                    <a:pt x="2084" y="1275"/>
                  </a:lnTo>
                  <a:lnTo>
                    <a:pt x="3144" y="2977"/>
                  </a:lnTo>
                  <a:cubicBezTo>
                    <a:pt x="3179" y="3025"/>
                    <a:pt x="3215" y="3049"/>
                    <a:pt x="3263" y="3049"/>
                  </a:cubicBezTo>
                  <a:lnTo>
                    <a:pt x="3370" y="3049"/>
                  </a:lnTo>
                  <a:lnTo>
                    <a:pt x="3382" y="3037"/>
                  </a:lnTo>
                  <a:lnTo>
                    <a:pt x="3513" y="2906"/>
                  </a:lnTo>
                  <a:lnTo>
                    <a:pt x="3870" y="3323"/>
                  </a:lnTo>
                  <a:lnTo>
                    <a:pt x="3429" y="5609"/>
                  </a:lnTo>
                  <a:cubicBezTo>
                    <a:pt x="3417" y="5704"/>
                    <a:pt x="3477" y="5787"/>
                    <a:pt x="3560" y="5799"/>
                  </a:cubicBezTo>
                  <a:lnTo>
                    <a:pt x="3679" y="5799"/>
                  </a:lnTo>
                  <a:cubicBezTo>
                    <a:pt x="3679" y="5799"/>
                    <a:pt x="3691" y="5799"/>
                    <a:pt x="3691" y="5787"/>
                  </a:cubicBezTo>
                  <a:lnTo>
                    <a:pt x="3691" y="5775"/>
                  </a:lnTo>
                  <a:lnTo>
                    <a:pt x="3691" y="5751"/>
                  </a:lnTo>
                  <a:lnTo>
                    <a:pt x="3691" y="5740"/>
                  </a:lnTo>
                  <a:lnTo>
                    <a:pt x="3691" y="5728"/>
                  </a:lnTo>
                  <a:lnTo>
                    <a:pt x="4120" y="3477"/>
                  </a:lnTo>
                  <a:lnTo>
                    <a:pt x="4918" y="3477"/>
                  </a:lnTo>
                  <a:lnTo>
                    <a:pt x="5906" y="8633"/>
                  </a:lnTo>
                  <a:lnTo>
                    <a:pt x="4513" y="9978"/>
                  </a:lnTo>
                  <a:lnTo>
                    <a:pt x="3108" y="8633"/>
                  </a:lnTo>
                  <a:lnTo>
                    <a:pt x="3572" y="6228"/>
                  </a:lnTo>
                  <a:lnTo>
                    <a:pt x="3572" y="6204"/>
                  </a:lnTo>
                  <a:cubicBezTo>
                    <a:pt x="3572" y="6132"/>
                    <a:pt x="3513" y="6049"/>
                    <a:pt x="3441" y="6037"/>
                  </a:cubicBezTo>
                  <a:cubicBezTo>
                    <a:pt x="3433" y="6036"/>
                    <a:pt x="3425" y="6036"/>
                    <a:pt x="3417" y="6036"/>
                  </a:cubicBezTo>
                  <a:cubicBezTo>
                    <a:pt x="3332" y="6036"/>
                    <a:pt x="3262" y="6092"/>
                    <a:pt x="3251" y="6168"/>
                  </a:cubicBezTo>
                  <a:lnTo>
                    <a:pt x="2751" y="8657"/>
                  </a:lnTo>
                  <a:cubicBezTo>
                    <a:pt x="2739" y="8716"/>
                    <a:pt x="2751" y="8764"/>
                    <a:pt x="2798" y="8811"/>
                  </a:cubicBezTo>
                  <a:lnTo>
                    <a:pt x="4382" y="10335"/>
                  </a:lnTo>
                  <a:cubicBezTo>
                    <a:pt x="4406" y="10371"/>
                    <a:pt x="4453" y="10383"/>
                    <a:pt x="4501" y="10383"/>
                  </a:cubicBezTo>
                  <a:cubicBezTo>
                    <a:pt x="4537" y="10383"/>
                    <a:pt x="4584" y="10371"/>
                    <a:pt x="4620" y="10335"/>
                  </a:cubicBezTo>
                  <a:lnTo>
                    <a:pt x="6192" y="8811"/>
                  </a:lnTo>
                  <a:cubicBezTo>
                    <a:pt x="6239" y="8764"/>
                    <a:pt x="6251" y="8716"/>
                    <a:pt x="6239" y="8657"/>
                  </a:cubicBezTo>
                  <a:lnTo>
                    <a:pt x="5215" y="3370"/>
                  </a:lnTo>
                  <a:lnTo>
                    <a:pt x="5572" y="2953"/>
                  </a:lnTo>
                  <a:lnTo>
                    <a:pt x="5703" y="3096"/>
                  </a:lnTo>
                  <a:lnTo>
                    <a:pt x="5715" y="3108"/>
                  </a:lnTo>
                  <a:lnTo>
                    <a:pt x="5822" y="3108"/>
                  </a:lnTo>
                  <a:cubicBezTo>
                    <a:pt x="5870" y="3108"/>
                    <a:pt x="5906" y="3073"/>
                    <a:pt x="5941" y="3037"/>
                  </a:cubicBezTo>
                  <a:lnTo>
                    <a:pt x="7001" y="1334"/>
                  </a:lnTo>
                  <a:lnTo>
                    <a:pt x="8751" y="2049"/>
                  </a:lnTo>
                  <a:lnTo>
                    <a:pt x="8751" y="8228"/>
                  </a:lnTo>
                  <a:cubicBezTo>
                    <a:pt x="8751" y="8311"/>
                    <a:pt x="8823" y="8395"/>
                    <a:pt x="8918" y="8395"/>
                  </a:cubicBezTo>
                  <a:cubicBezTo>
                    <a:pt x="9001" y="8395"/>
                    <a:pt x="9085" y="8311"/>
                    <a:pt x="9085" y="8228"/>
                  </a:cubicBezTo>
                  <a:lnTo>
                    <a:pt x="9085" y="1930"/>
                  </a:lnTo>
                  <a:cubicBezTo>
                    <a:pt x="9073" y="1810"/>
                    <a:pt x="9037" y="1751"/>
                    <a:pt x="8978" y="1739"/>
                  </a:cubicBezTo>
                  <a:lnTo>
                    <a:pt x="7108" y="965"/>
                  </a:lnTo>
                  <a:lnTo>
                    <a:pt x="6751" y="72"/>
                  </a:lnTo>
                  <a:lnTo>
                    <a:pt x="6751" y="60"/>
                  </a:lnTo>
                  <a:cubicBezTo>
                    <a:pt x="6751" y="60"/>
                    <a:pt x="6751" y="48"/>
                    <a:pt x="6727" y="48"/>
                  </a:cubicBezTo>
                  <a:lnTo>
                    <a:pt x="6715" y="25"/>
                  </a:lnTo>
                  <a:lnTo>
                    <a:pt x="6703" y="13"/>
                  </a:lnTo>
                  <a:lnTo>
                    <a:pt x="66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80"/>
            <p:cNvSpPr/>
            <p:nvPr/>
          </p:nvSpPr>
          <p:spPr>
            <a:xfrm>
              <a:off x="8036455" y="3934613"/>
              <a:ext cx="291795" cy="226644"/>
            </a:xfrm>
            <a:custGeom>
              <a:avLst/>
              <a:gdLst/>
              <a:ahLst/>
              <a:cxnLst/>
              <a:rect l="l" t="t" r="r" b="b"/>
              <a:pathLst>
                <a:path w="9168" h="7121" extrusionOk="0">
                  <a:moveTo>
                    <a:pt x="155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6953"/>
                  </a:lnTo>
                  <a:cubicBezTo>
                    <a:pt x="0" y="7037"/>
                    <a:pt x="71" y="7120"/>
                    <a:pt x="155" y="7120"/>
                  </a:cubicBezTo>
                  <a:lnTo>
                    <a:pt x="9001" y="7120"/>
                  </a:lnTo>
                  <a:cubicBezTo>
                    <a:pt x="9084" y="7120"/>
                    <a:pt x="9168" y="7037"/>
                    <a:pt x="9168" y="6953"/>
                  </a:cubicBezTo>
                  <a:lnTo>
                    <a:pt x="9168" y="4715"/>
                  </a:lnTo>
                  <a:cubicBezTo>
                    <a:pt x="9168" y="4632"/>
                    <a:pt x="9084" y="4560"/>
                    <a:pt x="9001" y="4560"/>
                  </a:cubicBezTo>
                  <a:cubicBezTo>
                    <a:pt x="8906" y="4560"/>
                    <a:pt x="8834" y="4632"/>
                    <a:pt x="8834" y="4715"/>
                  </a:cubicBezTo>
                  <a:lnTo>
                    <a:pt x="8834" y="6787"/>
                  </a:lnTo>
                  <a:lnTo>
                    <a:pt x="321" y="6787"/>
                  </a:lnTo>
                  <a:lnTo>
                    <a:pt x="321" y="167"/>
                  </a:lnTo>
                  <a:cubicBezTo>
                    <a:pt x="321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5" name="Google Shape;12395;p80"/>
          <p:cNvGrpSpPr/>
          <p:nvPr/>
        </p:nvGrpSpPr>
        <p:grpSpPr>
          <a:xfrm>
            <a:off x="4874902" y="3634549"/>
            <a:ext cx="345615" cy="350835"/>
            <a:chOff x="4874902" y="3808799"/>
            <a:chExt cx="345615" cy="350835"/>
          </a:xfrm>
          <a:solidFill>
            <a:schemeClr val="tx1"/>
          </a:solidFill>
        </p:grpSpPr>
        <p:sp>
          <p:nvSpPr>
            <p:cNvPr id="12396" name="Google Shape;12396;p80"/>
            <p:cNvSpPr/>
            <p:nvPr/>
          </p:nvSpPr>
          <p:spPr>
            <a:xfrm>
              <a:off x="4874902" y="3808799"/>
              <a:ext cx="345615" cy="350835"/>
            </a:xfrm>
            <a:custGeom>
              <a:avLst/>
              <a:gdLst/>
              <a:ahLst/>
              <a:cxnLst/>
              <a:rect l="l" t="t" r="r" b="b"/>
              <a:pathLst>
                <a:path w="10859" h="11023" extrusionOk="0">
                  <a:moveTo>
                    <a:pt x="6632" y="274"/>
                  </a:moveTo>
                  <a:cubicBezTo>
                    <a:pt x="6858" y="274"/>
                    <a:pt x="7037" y="453"/>
                    <a:pt x="7037" y="679"/>
                  </a:cubicBezTo>
                  <a:cubicBezTo>
                    <a:pt x="7037" y="905"/>
                    <a:pt x="6858" y="1084"/>
                    <a:pt x="6632" y="1084"/>
                  </a:cubicBezTo>
                  <a:lnTo>
                    <a:pt x="4906" y="1084"/>
                  </a:lnTo>
                  <a:cubicBezTo>
                    <a:pt x="4691" y="1084"/>
                    <a:pt x="4513" y="905"/>
                    <a:pt x="4513" y="679"/>
                  </a:cubicBezTo>
                  <a:cubicBezTo>
                    <a:pt x="4513" y="453"/>
                    <a:pt x="4691" y="274"/>
                    <a:pt x="4906" y="274"/>
                  </a:cubicBezTo>
                  <a:close/>
                  <a:moveTo>
                    <a:pt x="5965" y="1405"/>
                  </a:moveTo>
                  <a:lnTo>
                    <a:pt x="5965" y="1965"/>
                  </a:lnTo>
                  <a:lnTo>
                    <a:pt x="5572" y="1965"/>
                  </a:lnTo>
                  <a:lnTo>
                    <a:pt x="5572" y="1405"/>
                  </a:lnTo>
                  <a:close/>
                  <a:moveTo>
                    <a:pt x="5790" y="2285"/>
                  </a:moveTo>
                  <a:cubicBezTo>
                    <a:pt x="7012" y="2285"/>
                    <a:pt x="8209" y="2830"/>
                    <a:pt x="9037" y="3834"/>
                  </a:cubicBezTo>
                  <a:cubicBezTo>
                    <a:pt x="10513" y="5632"/>
                    <a:pt x="10228" y="8287"/>
                    <a:pt x="8430" y="9763"/>
                  </a:cubicBezTo>
                  <a:cubicBezTo>
                    <a:pt x="7647" y="10392"/>
                    <a:pt x="6705" y="10700"/>
                    <a:pt x="5771" y="10700"/>
                  </a:cubicBezTo>
                  <a:cubicBezTo>
                    <a:pt x="4545" y="10700"/>
                    <a:pt x="3331" y="10171"/>
                    <a:pt x="2500" y="9144"/>
                  </a:cubicBezTo>
                  <a:cubicBezTo>
                    <a:pt x="405" y="6573"/>
                    <a:pt x="2000" y="2715"/>
                    <a:pt x="5239" y="2322"/>
                  </a:cubicBezTo>
                  <a:cubicBezTo>
                    <a:pt x="5422" y="2297"/>
                    <a:pt x="5606" y="2285"/>
                    <a:pt x="5790" y="2285"/>
                  </a:cubicBezTo>
                  <a:close/>
                  <a:moveTo>
                    <a:pt x="4917" y="0"/>
                  </a:moveTo>
                  <a:cubicBezTo>
                    <a:pt x="4513" y="0"/>
                    <a:pt x="4203" y="322"/>
                    <a:pt x="4203" y="715"/>
                  </a:cubicBezTo>
                  <a:cubicBezTo>
                    <a:pt x="4203" y="1108"/>
                    <a:pt x="4525" y="1429"/>
                    <a:pt x="4917" y="1429"/>
                  </a:cubicBezTo>
                  <a:lnTo>
                    <a:pt x="5251" y="1429"/>
                  </a:lnTo>
                  <a:lnTo>
                    <a:pt x="5251" y="1989"/>
                  </a:lnTo>
                  <a:cubicBezTo>
                    <a:pt x="1727" y="2393"/>
                    <a:pt x="0" y="6573"/>
                    <a:pt x="2262" y="9359"/>
                  </a:cubicBezTo>
                  <a:cubicBezTo>
                    <a:pt x="3161" y="10454"/>
                    <a:pt x="4471" y="11023"/>
                    <a:pt x="5790" y="11023"/>
                  </a:cubicBezTo>
                  <a:cubicBezTo>
                    <a:pt x="6795" y="11023"/>
                    <a:pt x="7805" y="10693"/>
                    <a:pt x="8644" y="10013"/>
                  </a:cubicBezTo>
                  <a:cubicBezTo>
                    <a:pt x="10585" y="8430"/>
                    <a:pt x="10859" y="5561"/>
                    <a:pt x="9287" y="3632"/>
                  </a:cubicBezTo>
                  <a:cubicBezTo>
                    <a:pt x="8513" y="2679"/>
                    <a:pt x="7430" y="2120"/>
                    <a:pt x="6299" y="1989"/>
                  </a:cubicBezTo>
                  <a:lnTo>
                    <a:pt x="6299" y="1429"/>
                  </a:lnTo>
                  <a:lnTo>
                    <a:pt x="6644" y="1429"/>
                  </a:lnTo>
                  <a:cubicBezTo>
                    <a:pt x="7037" y="1429"/>
                    <a:pt x="7358" y="1096"/>
                    <a:pt x="7358" y="715"/>
                  </a:cubicBezTo>
                  <a:cubicBezTo>
                    <a:pt x="7358" y="310"/>
                    <a:pt x="7025" y="0"/>
                    <a:pt x="6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80"/>
            <p:cNvSpPr/>
            <p:nvPr/>
          </p:nvSpPr>
          <p:spPr>
            <a:xfrm>
              <a:off x="4939321" y="4009630"/>
              <a:ext cx="145929" cy="123618"/>
            </a:xfrm>
            <a:custGeom>
              <a:avLst/>
              <a:gdLst/>
              <a:ahLst/>
              <a:cxnLst/>
              <a:rect l="l" t="t" r="r" b="b"/>
              <a:pathLst>
                <a:path w="4585" h="3884" extrusionOk="0">
                  <a:moveTo>
                    <a:pt x="203" y="1"/>
                  </a:moveTo>
                  <a:cubicBezTo>
                    <a:pt x="119" y="1"/>
                    <a:pt x="48" y="72"/>
                    <a:pt x="48" y="155"/>
                  </a:cubicBezTo>
                  <a:cubicBezTo>
                    <a:pt x="48" y="203"/>
                    <a:pt x="0" y="965"/>
                    <a:pt x="429" y="1810"/>
                  </a:cubicBezTo>
                  <a:cubicBezTo>
                    <a:pt x="691" y="2334"/>
                    <a:pt x="1072" y="2799"/>
                    <a:pt x="1548" y="3156"/>
                  </a:cubicBezTo>
                  <a:cubicBezTo>
                    <a:pt x="2212" y="3644"/>
                    <a:pt x="2997" y="3883"/>
                    <a:pt x="3771" y="3883"/>
                  </a:cubicBezTo>
                  <a:cubicBezTo>
                    <a:pt x="3996" y="3883"/>
                    <a:pt x="4221" y="3863"/>
                    <a:pt x="4441" y="3823"/>
                  </a:cubicBezTo>
                  <a:cubicBezTo>
                    <a:pt x="4525" y="3811"/>
                    <a:pt x="4584" y="3715"/>
                    <a:pt x="4572" y="3632"/>
                  </a:cubicBezTo>
                  <a:cubicBezTo>
                    <a:pt x="4540" y="3545"/>
                    <a:pt x="4477" y="3488"/>
                    <a:pt x="4394" y="3488"/>
                  </a:cubicBezTo>
                  <a:cubicBezTo>
                    <a:pt x="4386" y="3488"/>
                    <a:pt x="4378" y="3488"/>
                    <a:pt x="4370" y="3489"/>
                  </a:cubicBezTo>
                  <a:cubicBezTo>
                    <a:pt x="4161" y="3528"/>
                    <a:pt x="3950" y="3547"/>
                    <a:pt x="3739" y="3547"/>
                  </a:cubicBezTo>
                  <a:cubicBezTo>
                    <a:pt x="3035" y="3547"/>
                    <a:pt x="2334" y="3331"/>
                    <a:pt x="1739" y="2882"/>
                  </a:cubicBezTo>
                  <a:cubicBezTo>
                    <a:pt x="286" y="1810"/>
                    <a:pt x="369" y="155"/>
                    <a:pt x="369" y="155"/>
                  </a:cubicBezTo>
                  <a:cubicBezTo>
                    <a:pt x="369" y="72"/>
                    <a:pt x="298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80"/>
            <p:cNvSpPr/>
            <p:nvPr/>
          </p:nvSpPr>
          <p:spPr>
            <a:xfrm>
              <a:off x="4942344" y="3897629"/>
              <a:ext cx="205033" cy="101816"/>
            </a:xfrm>
            <a:custGeom>
              <a:avLst/>
              <a:gdLst/>
              <a:ahLst/>
              <a:cxnLst/>
              <a:rect l="l" t="t" r="r" b="b"/>
              <a:pathLst>
                <a:path w="6442" h="3199" extrusionOk="0">
                  <a:moveTo>
                    <a:pt x="3666" y="0"/>
                  </a:moveTo>
                  <a:cubicBezTo>
                    <a:pt x="1972" y="0"/>
                    <a:pt x="363" y="1175"/>
                    <a:pt x="24" y="3008"/>
                  </a:cubicBezTo>
                  <a:cubicBezTo>
                    <a:pt x="0" y="3115"/>
                    <a:pt x="72" y="3198"/>
                    <a:pt x="179" y="3198"/>
                  </a:cubicBezTo>
                  <a:cubicBezTo>
                    <a:pt x="251" y="3198"/>
                    <a:pt x="322" y="3139"/>
                    <a:pt x="334" y="3067"/>
                  </a:cubicBezTo>
                  <a:cubicBezTo>
                    <a:pt x="656" y="1384"/>
                    <a:pt x="2127" y="318"/>
                    <a:pt x="3670" y="318"/>
                  </a:cubicBezTo>
                  <a:cubicBezTo>
                    <a:pt x="4353" y="318"/>
                    <a:pt x="5050" y="527"/>
                    <a:pt x="5668" y="984"/>
                  </a:cubicBezTo>
                  <a:cubicBezTo>
                    <a:pt x="5846" y="1115"/>
                    <a:pt x="5989" y="1257"/>
                    <a:pt x="6144" y="1412"/>
                  </a:cubicBezTo>
                  <a:cubicBezTo>
                    <a:pt x="6180" y="1448"/>
                    <a:pt x="6228" y="1471"/>
                    <a:pt x="6274" y="1471"/>
                  </a:cubicBezTo>
                  <a:cubicBezTo>
                    <a:pt x="6305" y="1471"/>
                    <a:pt x="6334" y="1460"/>
                    <a:pt x="6358" y="1436"/>
                  </a:cubicBezTo>
                  <a:cubicBezTo>
                    <a:pt x="6430" y="1377"/>
                    <a:pt x="6442" y="1269"/>
                    <a:pt x="6382" y="1210"/>
                  </a:cubicBezTo>
                  <a:cubicBezTo>
                    <a:pt x="6216" y="1031"/>
                    <a:pt x="6049" y="876"/>
                    <a:pt x="5858" y="734"/>
                  </a:cubicBezTo>
                  <a:cubicBezTo>
                    <a:pt x="5179" y="230"/>
                    <a:pt x="4414" y="0"/>
                    <a:pt x="3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80"/>
            <p:cNvSpPr/>
            <p:nvPr/>
          </p:nvSpPr>
          <p:spPr>
            <a:xfrm>
              <a:off x="5092729" y="3950240"/>
              <a:ext cx="84597" cy="175465"/>
            </a:xfrm>
            <a:custGeom>
              <a:avLst/>
              <a:gdLst/>
              <a:ahLst/>
              <a:cxnLst/>
              <a:rect l="l" t="t" r="r" b="b"/>
              <a:pathLst>
                <a:path w="2658" h="5513" extrusionOk="0">
                  <a:moveTo>
                    <a:pt x="1939" y="0"/>
                  </a:moveTo>
                  <a:cubicBezTo>
                    <a:pt x="1907" y="0"/>
                    <a:pt x="1875" y="11"/>
                    <a:pt x="1848" y="33"/>
                  </a:cubicBezTo>
                  <a:cubicBezTo>
                    <a:pt x="1776" y="81"/>
                    <a:pt x="1741" y="176"/>
                    <a:pt x="1800" y="259"/>
                  </a:cubicBezTo>
                  <a:cubicBezTo>
                    <a:pt x="2145" y="795"/>
                    <a:pt x="2324" y="1414"/>
                    <a:pt x="2324" y="2057"/>
                  </a:cubicBezTo>
                  <a:cubicBezTo>
                    <a:pt x="2324" y="3486"/>
                    <a:pt x="1431" y="4724"/>
                    <a:pt x="169" y="5200"/>
                  </a:cubicBezTo>
                  <a:cubicBezTo>
                    <a:pt x="1" y="5263"/>
                    <a:pt x="55" y="5512"/>
                    <a:pt x="218" y="5512"/>
                  </a:cubicBezTo>
                  <a:cubicBezTo>
                    <a:pt x="239" y="5512"/>
                    <a:pt x="263" y="5508"/>
                    <a:pt x="288" y="5498"/>
                  </a:cubicBezTo>
                  <a:cubicBezTo>
                    <a:pt x="1669" y="4962"/>
                    <a:pt x="2657" y="3605"/>
                    <a:pt x="2657" y="2045"/>
                  </a:cubicBezTo>
                  <a:cubicBezTo>
                    <a:pt x="2622" y="1343"/>
                    <a:pt x="2431" y="676"/>
                    <a:pt x="2074" y="81"/>
                  </a:cubicBezTo>
                  <a:cubicBezTo>
                    <a:pt x="2044" y="29"/>
                    <a:pt x="1992" y="0"/>
                    <a:pt x="1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80"/>
            <p:cNvSpPr/>
            <p:nvPr/>
          </p:nvSpPr>
          <p:spPr>
            <a:xfrm>
              <a:off x="5004886" y="3993717"/>
              <a:ext cx="81478" cy="55348"/>
            </a:xfrm>
            <a:custGeom>
              <a:avLst/>
              <a:gdLst/>
              <a:ahLst/>
              <a:cxnLst/>
              <a:rect l="l" t="t" r="r" b="b"/>
              <a:pathLst>
                <a:path w="2560" h="1739" extrusionOk="0">
                  <a:moveTo>
                    <a:pt x="1691" y="334"/>
                  </a:moveTo>
                  <a:cubicBezTo>
                    <a:pt x="1976" y="334"/>
                    <a:pt x="2143" y="655"/>
                    <a:pt x="1976" y="882"/>
                  </a:cubicBezTo>
                  <a:cubicBezTo>
                    <a:pt x="1913" y="974"/>
                    <a:pt x="1806" y="1024"/>
                    <a:pt x="1698" y="1024"/>
                  </a:cubicBezTo>
                  <a:cubicBezTo>
                    <a:pt x="1625" y="1024"/>
                    <a:pt x="1551" y="1001"/>
                    <a:pt x="1488" y="953"/>
                  </a:cubicBezTo>
                  <a:cubicBezTo>
                    <a:pt x="1214" y="763"/>
                    <a:pt x="1369" y="334"/>
                    <a:pt x="1691" y="334"/>
                  </a:cubicBezTo>
                  <a:close/>
                  <a:moveTo>
                    <a:pt x="1691" y="1"/>
                  </a:moveTo>
                  <a:cubicBezTo>
                    <a:pt x="1584" y="1"/>
                    <a:pt x="1334" y="36"/>
                    <a:pt x="1155" y="274"/>
                  </a:cubicBezTo>
                  <a:cubicBezTo>
                    <a:pt x="1024" y="453"/>
                    <a:pt x="988" y="655"/>
                    <a:pt x="1048" y="846"/>
                  </a:cubicBezTo>
                  <a:lnTo>
                    <a:pt x="131" y="1441"/>
                  </a:lnTo>
                  <a:cubicBezTo>
                    <a:pt x="0" y="1536"/>
                    <a:pt x="60" y="1739"/>
                    <a:pt x="214" y="1739"/>
                  </a:cubicBezTo>
                  <a:cubicBezTo>
                    <a:pt x="310" y="1739"/>
                    <a:pt x="262" y="1727"/>
                    <a:pt x="1214" y="1132"/>
                  </a:cubicBezTo>
                  <a:cubicBezTo>
                    <a:pt x="1346" y="1279"/>
                    <a:pt x="1520" y="1349"/>
                    <a:pt x="1692" y="1349"/>
                  </a:cubicBezTo>
                  <a:cubicBezTo>
                    <a:pt x="1896" y="1349"/>
                    <a:pt x="2098" y="1252"/>
                    <a:pt x="2226" y="1072"/>
                  </a:cubicBezTo>
                  <a:cubicBezTo>
                    <a:pt x="2560" y="632"/>
                    <a:pt x="223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80"/>
            <p:cNvSpPr/>
            <p:nvPr/>
          </p:nvSpPr>
          <p:spPr>
            <a:xfrm>
              <a:off x="5053391" y="3915262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775"/>
                  </a:lnTo>
                  <a:cubicBezTo>
                    <a:pt x="0" y="858"/>
                    <a:pt x="83" y="942"/>
                    <a:pt x="167" y="942"/>
                  </a:cubicBezTo>
                  <a:cubicBezTo>
                    <a:pt x="262" y="942"/>
                    <a:pt x="333" y="858"/>
                    <a:pt x="333" y="775"/>
                  </a:cubicBezTo>
                  <a:lnTo>
                    <a:pt x="333" y="168"/>
                  </a:lnTo>
                  <a:cubicBezTo>
                    <a:pt x="333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80"/>
            <p:cNvSpPr/>
            <p:nvPr/>
          </p:nvSpPr>
          <p:spPr>
            <a:xfrm>
              <a:off x="5005236" y="3928216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3" y="1"/>
                  </a:moveTo>
                  <a:cubicBezTo>
                    <a:pt x="156" y="1"/>
                    <a:pt x="130" y="8"/>
                    <a:pt x="108" y="23"/>
                  </a:cubicBezTo>
                  <a:cubicBezTo>
                    <a:pt x="25" y="70"/>
                    <a:pt x="1" y="177"/>
                    <a:pt x="49" y="249"/>
                  </a:cubicBezTo>
                  <a:lnTo>
                    <a:pt x="346" y="773"/>
                  </a:lnTo>
                  <a:cubicBezTo>
                    <a:pt x="382" y="808"/>
                    <a:pt x="430" y="844"/>
                    <a:pt x="489" y="844"/>
                  </a:cubicBezTo>
                  <a:cubicBezTo>
                    <a:pt x="525" y="844"/>
                    <a:pt x="549" y="844"/>
                    <a:pt x="561" y="832"/>
                  </a:cubicBezTo>
                  <a:cubicBezTo>
                    <a:pt x="644" y="785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80"/>
            <p:cNvSpPr/>
            <p:nvPr/>
          </p:nvSpPr>
          <p:spPr>
            <a:xfrm>
              <a:off x="4970766" y="3962876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89" y="1"/>
                  </a:moveTo>
                  <a:cubicBezTo>
                    <a:pt x="130" y="1"/>
                    <a:pt x="69" y="27"/>
                    <a:pt x="36" y="77"/>
                  </a:cubicBezTo>
                  <a:cubicBezTo>
                    <a:pt x="0" y="160"/>
                    <a:pt x="24" y="255"/>
                    <a:pt x="96" y="303"/>
                  </a:cubicBezTo>
                  <a:lnTo>
                    <a:pt x="620" y="600"/>
                  </a:lnTo>
                  <a:cubicBezTo>
                    <a:pt x="655" y="612"/>
                    <a:pt x="679" y="612"/>
                    <a:pt x="691" y="612"/>
                  </a:cubicBezTo>
                  <a:cubicBezTo>
                    <a:pt x="751" y="612"/>
                    <a:pt x="798" y="589"/>
                    <a:pt x="834" y="541"/>
                  </a:cubicBezTo>
                  <a:cubicBezTo>
                    <a:pt x="893" y="470"/>
                    <a:pt x="858" y="362"/>
                    <a:pt x="786" y="315"/>
                  </a:cubicBezTo>
                  <a:lnTo>
                    <a:pt x="262" y="17"/>
                  </a:lnTo>
                  <a:cubicBezTo>
                    <a:pt x="240" y="6"/>
                    <a:pt x="215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80"/>
            <p:cNvSpPr/>
            <p:nvPr/>
          </p:nvSpPr>
          <p:spPr>
            <a:xfrm>
              <a:off x="4958258" y="4010012"/>
              <a:ext cx="29982" cy="10248"/>
            </a:xfrm>
            <a:custGeom>
              <a:avLst/>
              <a:gdLst/>
              <a:ahLst/>
              <a:cxnLst/>
              <a:rect l="l" t="t" r="r" b="b"/>
              <a:pathLst>
                <a:path w="942" h="322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5" name="Google Shape;12405;p80"/>
            <p:cNvSpPr/>
            <p:nvPr/>
          </p:nvSpPr>
          <p:spPr>
            <a:xfrm>
              <a:off x="4969239" y="4047601"/>
              <a:ext cx="30363" cy="20051"/>
            </a:xfrm>
            <a:custGeom>
              <a:avLst/>
              <a:gdLst/>
              <a:ahLst/>
              <a:cxnLst/>
              <a:rect l="l" t="t" r="r" b="b"/>
              <a:pathLst>
                <a:path w="954" h="630" extrusionOk="0">
                  <a:moveTo>
                    <a:pt x="754" y="0"/>
                  </a:moveTo>
                  <a:cubicBezTo>
                    <a:pt x="728" y="0"/>
                    <a:pt x="702" y="7"/>
                    <a:pt x="679" y="22"/>
                  </a:cubicBezTo>
                  <a:lnTo>
                    <a:pt x="156" y="320"/>
                  </a:lnTo>
                  <a:cubicBezTo>
                    <a:pt x="1" y="415"/>
                    <a:pt x="60" y="629"/>
                    <a:pt x="239" y="629"/>
                  </a:cubicBezTo>
                  <a:cubicBezTo>
                    <a:pt x="310" y="629"/>
                    <a:pt x="310" y="605"/>
                    <a:pt x="846" y="308"/>
                  </a:cubicBezTo>
                  <a:cubicBezTo>
                    <a:pt x="918" y="260"/>
                    <a:pt x="953" y="153"/>
                    <a:pt x="906" y="82"/>
                  </a:cubicBezTo>
                  <a:cubicBezTo>
                    <a:pt x="873" y="33"/>
                    <a:pt x="812" y="0"/>
                    <a:pt x="7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6" name="Google Shape;12406;p80"/>
            <p:cNvSpPr/>
            <p:nvPr/>
          </p:nvSpPr>
          <p:spPr>
            <a:xfrm>
              <a:off x="5005236" y="4075641"/>
              <a:ext cx="21261" cy="26862"/>
            </a:xfrm>
            <a:custGeom>
              <a:avLst/>
              <a:gdLst/>
              <a:ahLst/>
              <a:cxnLst/>
              <a:rect l="l" t="t" r="r" b="b"/>
              <a:pathLst>
                <a:path w="668" h="844" extrusionOk="0">
                  <a:moveTo>
                    <a:pt x="491" y="0"/>
                  </a:moveTo>
                  <a:cubicBezTo>
                    <a:pt x="440" y="0"/>
                    <a:pt x="391" y="33"/>
                    <a:pt x="358" y="82"/>
                  </a:cubicBezTo>
                  <a:lnTo>
                    <a:pt x="60" y="606"/>
                  </a:lnTo>
                  <a:cubicBezTo>
                    <a:pt x="1" y="701"/>
                    <a:pt x="72" y="844"/>
                    <a:pt x="191" y="844"/>
                  </a:cubicBezTo>
                  <a:cubicBezTo>
                    <a:pt x="251" y="844"/>
                    <a:pt x="299" y="808"/>
                    <a:pt x="322" y="760"/>
                  </a:cubicBezTo>
                  <a:lnTo>
                    <a:pt x="620" y="248"/>
                  </a:lnTo>
                  <a:cubicBezTo>
                    <a:pt x="668" y="165"/>
                    <a:pt x="644" y="70"/>
                    <a:pt x="561" y="22"/>
                  </a:cubicBezTo>
                  <a:cubicBezTo>
                    <a:pt x="538" y="7"/>
                    <a:pt x="514" y="0"/>
                    <a:pt x="4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80"/>
            <p:cNvSpPr/>
            <p:nvPr/>
          </p:nvSpPr>
          <p:spPr>
            <a:xfrm>
              <a:off x="5053391" y="4085794"/>
              <a:ext cx="10630" cy="29982"/>
            </a:xfrm>
            <a:custGeom>
              <a:avLst/>
              <a:gdLst/>
              <a:ahLst/>
              <a:cxnLst/>
              <a:rect l="l" t="t" r="r" b="b"/>
              <a:pathLst>
                <a:path w="334" h="942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775"/>
                  </a:lnTo>
                  <a:cubicBezTo>
                    <a:pt x="0" y="858"/>
                    <a:pt x="83" y="941"/>
                    <a:pt x="167" y="941"/>
                  </a:cubicBezTo>
                  <a:cubicBezTo>
                    <a:pt x="250" y="941"/>
                    <a:pt x="333" y="858"/>
                    <a:pt x="333" y="775"/>
                  </a:cubicBezTo>
                  <a:lnTo>
                    <a:pt x="333" y="167"/>
                  </a:lnTo>
                  <a:cubicBezTo>
                    <a:pt x="333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80"/>
            <p:cNvSpPr/>
            <p:nvPr/>
          </p:nvSpPr>
          <p:spPr>
            <a:xfrm>
              <a:off x="5090501" y="4075641"/>
              <a:ext cx="21261" cy="26894"/>
            </a:xfrm>
            <a:custGeom>
              <a:avLst/>
              <a:gdLst/>
              <a:ahLst/>
              <a:cxnLst/>
              <a:rect l="l" t="t" r="r" b="b"/>
              <a:pathLst>
                <a:path w="668" h="845" extrusionOk="0">
                  <a:moveTo>
                    <a:pt x="182" y="0"/>
                  </a:moveTo>
                  <a:cubicBezTo>
                    <a:pt x="156" y="0"/>
                    <a:pt x="130" y="7"/>
                    <a:pt x="108" y="22"/>
                  </a:cubicBezTo>
                  <a:cubicBezTo>
                    <a:pt x="25" y="70"/>
                    <a:pt x="1" y="165"/>
                    <a:pt x="48" y="248"/>
                  </a:cubicBezTo>
                  <a:lnTo>
                    <a:pt x="346" y="760"/>
                  </a:lnTo>
                  <a:cubicBezTo>
                    <a:pt x="370" y="815"/>
                    <a:pt x="424" y="844"/>
                    <a:pt x="479" y="844"/>
                  </a:cubicBezTo>
                  <a:cubicBezTo>
                    <a:pt x="507" y="844"/>
                    <a:pt x="536" y="836"/>
                    <a:pt x="560" y="820"/>
                  </a:cubicBezTo>
                  <a:cubicBezTo>
                    <a:pt x="644" y="784"/>
                    <a:pt x="668" y="677"/>
                    <a:pt x="620" y="606"/>
                  </a:cubicBezTo>
                  <a:lnTo>
                    <a:pt x="322" y="82"/>
                  </a:lnTo>
                  <a:cubicBezTo>
                    <a:pt x="298" y="33"/>
                    <a:pt x="240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80"/>
            <p:cNvSpPr/>
            <p:nvPr/>
          </p:nvSpPr>
          <p:spPr>
            <a:xfrm>
              <a:off x="5117809" y="4048142"/>
              <a:ext cx="28454" cy="19510"/>
            </a:xfrm>
            <a:custGeom>
              <a:avLst/>
              <a:gdLst/>
              <a:ahLst/>
              <a:cxnLst/>
              <a:rect l="l" t="t" r="r" b="b"/>
              <a:pathLst>
                <a:path w="894" h="613" extrusionOk="0">
                  <a:moveTo>
                    <a:pt x="195" y="1"/>
                  </a:moveTo>
                  <a:cubicBezTo>
                    <a:pt x="136" y="1"/>
                    <a:pt x="81" y="27"/>
                    <a:pt x="48" y="77"/>
                  </a:cubicBezTo>
                  <a:cubicBezTo>
                    <a:pt x="0" y="160"/>
                    <a:pt x="36" y="243"/>
                    <a:pt x="107" y="291"/>
                  </a:cubicBezTo>
                  <a:cubicBezTo>
                    <a:pt x="643" y="588"/>
                    <a:pt x="631" y="612"/>
                    <a:pt x="714" y="612"/>
                  </a:cubicBezTo>
                  <a:cubicBezTo>
                    <a:pt x="774" y="612"/>
                    <a:pt x="822" y="588"/>
                    <a:pt x="845" y="541"/>
                  </a:cubicBezTo>
                  <a:cubicBezTo>
                    <a:pt x="893" y="469"/>
                    <a:pt x="869" y="362"/>
                    <a:pt x="786" y="315"/>
                  </a:cubicBezTo>
                  <a:lnTo>
                    <a:pt x="274" y="17"/>
                  </a:lnTo>
                  <a:cubicBezTo>
                    <a:pt x="248" y="6"/>
                    <a:pt x="221" y="1"/>
                    <a:pt x="1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80"/>
            <p:cNvSpPr/>
            <p:nvPr/>
          </p:nvSpPr>
          <p:spPr>
            <a:xfrm>
              <a:off x="5128790" y="4010012"/>
              <a:ext cx="29950" cy="10248"/>
            </a:xfrm>
            <a:custGeom>
              <a:avLst/>
              <a:gdLst/>
              <a:ahLst/>
              <a:cxnLst/>
              <a:rect l="l" t="t" r="r" b="b"/>
              <a:pathLst>
                <a:path w="941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774" y="322"/>
                  </a:lnTo>
                  <a:cubicBezTo>
                    <a:pt x="870" y="322"/>
                    <a:pt x="941" y="251"/>
                    <a:pt x="941" y="167"/>
                  </a:cubicBezTo>
                  <a:cubicBezTo>
                    <a:pt x="941" y="72"/>
                    <a:pt x="870" y="1"/>
                    <a:pt x="7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80"/>
            <p:cNvSpPr/>
            <p:nvPr/>
          </p:nvSpPr>
          <p:spPr>
            <a:xfrm>
              <a:off x="5117809" y="3962717"/>
              <a:ext cx="28454" cy="19669"/>
            </a:xfrm>
            <a:custGeom>
              <a:avLst/>
              <a:gdLst/>
              <a:ahLst/>
              <a:cxnLst/>
              <a:rect l="l" t="t" r="r" b="b"/>
              <a:pathLst>
                <a:path w="894" h="618" extrusionOk="0">
                  <a:moveTo>
                    <a:pt x="706" y="0"/>
                  </a:moveTo>
                  <a:cubicBezTo>
                    <a:pt x="679" y="0"/>
                    <a:pt x="654" y="7"/>
                    <a:pt x="631" y="22"/>
                  </a:cubicBezTo>
                  <a:lnTo>
                    <a:pt x="107" y="320"/>
                  </a:lnTo>
                  <a:cubicBezTo>
                    <a:pt x="36" y="367"/>
                    <a:pt x="0" y="475"/>
                    <a:pt x="48" y="546"/>
                  </a:cubicBezTo>
                  <a:cubicBezTo>
                    <a:pt x="83" y="594"/>
                    <a:pt x="143" y="617"/>
                    <a:pt x="202" y="617"/>
                  </a:cubicBezTo>
                  <a:cubicBezTo>
                    <a:pt x="226" y="617"/>
                    <a:pt x="262" y="617"/>
                    <a:pt x="274" y="605"/>
                  </a:cubicBezTo>
                  <a:lnTo>
                    <a:pt x="798" y="308"/>
                  </a:lnTo>
                  <a:cubicBezTo>
                    <a:pt x="869" y="260"/>
                    <a:pt x="893" y="165"/>
                    <a:pt x="857" y="82"/>
                  </a:cubicBezTo>
                  <a:cubicBezTo>
                    <a:pt x="825" y="33"/>
                    <a:pt x="764" y="0"/>
                    <a:pt x="7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80"/>
            <p:cNvSpPr/>
            <p:nvPr/>
          </p:nvSpPr>
          <p:spPr>
            <a:xfrm>
              <a:off x="5090501" y="3928152"/>
              <a:ext cx="20879" cy="26958"/>
            </a:xfrm>
            <a:custGeom>
              <a:avLst/>
              <a:gdLst/>
              <a:ahLst/>
              <a:cxnLst/>
              <a:rect l="l" t="t" r="r" b="b"/>
              <a:pathLst>
                <a:path w="656" h="847" extrusionOk="0">
                  <a:moveTo>
                    <a:pt x="475" y="0"/>
                  </a:moveTo>
                  <a:cubicBezTo>
                    <a:pt x="424" y="0"/>
                    <a:pt x="370" y="29"/>
                    <a:pt x="346" y="84"/>
                  </a:cubicBezTo>
                  <a:lnTo>
                    <a:pt x="48" y="608"/>
                  </a:lnTo>
                  <a:cubicBezTo>
                    <a:pt x="1" y="679"/>
                    <a:pt x="25" y="787"/>
                    <a:pt x="108" y="834"/>
                  </a:cubicBezTo>
                  <a:cubicBezTo>
                    <a:pt x="132" y="846"/>
                    <a:pt x="168" y="846"/>
                    <a:pt x="179" y="846"/>
                  </a:cubicBezTo>
                  <a:cubicBezTo>
                    <a:pt x="239" y="846"/>
                    <a:pt x="287" y="810"/>
                    <a:pt x="310" y="775"/>
                  </a:cubicBezTo>
                  <a:lnTo>
                    <a:pt x="608" y="251"/>
                  </a:lnTo>
                  <a:cubicBezTo>
                    <a:pt x="656" y="179"/>
                    <a:pt x="620" y="72"/>
                    <a:pt x="549" y="25"/>
                  </a:cubicBezTo>
                  <a:cubicBezTo>
                    <a:pt x="528" y="8"/>
                    <a:pt x="502" y="0"/>
                    <a:pt x="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3" name="Google Shape;12413;p80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Business Icons</a:t>
            </a:r>
            <a:endParaRPr sz="2400" dirty="0"/>
          </a:p>
        </p:txBody>
      </p:sp>
      <p:sp>
        <p:nvSpPr>
          <p:cNvPr id="12414" name="Google Shape;12414;p80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Teamwork</a:t>
            </a:r>
            <a:r>
              <a:rPr lang="en" sz="2400" dirty="0">
                <a:solidFill>
                  <a:srgbClr val="FFFFFF"/>
                </a:solidFill>
              </a:rPr>
              <a:t> Icons</a:t>
            </a:r>
            <a:endParaRPr sz="2400" dirty="0">
              <a:solidFill>
                <a:srgbClr val="FFFFFF"/>
              </a:solidFill>
            </a:endParaRPr>
          </a:p>
        </p:txBody>
      </p:sp>
      <p:grpSp>
        <p:nvGrpSpPr>
          <p:cNvPr id="791" name="Grupo 790"/>
          <p:cNvGrpSpPr/>
          <p:nvPr/>
        </p:nvGrpSpPr>
        <p:grpSpPr>
          <a:xfrm rot="10800000">
            <a:off x="0" y="-1898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792" name="Grupo 791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794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95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793" name="Rectángulo 792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96" name="Grupo 795"/>
          <p:cNvGrpSpPr/>
          <p:nvPr/>
        </p:nvGrpSpPr>
        <p:grpSpPr>
          <a:xfrm>
            <a:off x="612866" y="423112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797" name="Grupo 796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799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800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798" name="Rectángulo 797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19" name="Google Shape;12419;p81"/>
          <p:cNvGrpSpPr/>
          <p:nvPr/>
        </p:nvGrpSpPr>
        <p:grpSpPr>
          <a:xfrm>
            <a:off x="2704005" y="4083381"/>
            <a:ext cx="342144" cy="362704"/>
            <a:chOff x="2704005" y="4258781"/>
            <a:chExt cx="342144" cy="362704"/>
          </a:xfrm>
          <a:solidFill>
            <a:schemeClr val="tx1"/>
          </a:solidFill>
        </p:grpSpPr>
        <p:sp>
          <p:nvSpPr>
            <p:cNvPr id="12420" name="Google Shape;12420;p81"/>
            <p:cNvSpPr/>
            <p:nvPr/>
          </p:nvSpPr>
          <p:spPr>
            <a:xfrm>
              <a:off x="2704005" y="4258781"/>
              <a:ext cx="173543" cy="183554"/>
            </a:xfrm>
            <a:custGeom>
              <a:avLst/>
              <a:gdLst/>
              <a:ahLst/>
              <a:cxnLst/>
              <a:rect l="l" t="t" r="r" b="b"/>
              <a:pathLst>
                <a:path w="5478" h="5794" extrusionOk="0">
                  <a:moveTo>
                    <a:pt x="2646" y="0"/>
                  </a:moveTo>
                  <a:cubicBezTo>
                    <a:pt x="2134" y="0"/>
                    <a:pt x="1626" y="154"/>
                    <a:pt x="1191" y="447"/>
                  </a:cubicBezTo>
                  <a:cubicBezTo>
                    <a:pt x="798" y="709"/>
                    <a:pt x="489" y="1066"/>
                    <a:pt x="298" y="1483"/>
                  </a:cubicBezTo>
                  <a:cubicBezTo>
                    <a:pt x="108" y="1876"/>
                    <a:pt x="1" y="2328"/>
                    <a:pt x="24" y="2769"/>
                  </a:cubicBezTo>
                  <a:cubicBezTo>
                    <a:pt x="24" y="2864"/>
                    <a:pt x="120" y="2936"/>
                    <a:pt x="203" y="2936"/>
                  </a:cubicBezTo>
                  <a:cubicBezTo>
                    <a:pt x="298" y="2936"/>
                    <a:pt x="370" y="2852"/>
                    <a:pt x="370" y="2757"/>
                  </a:cubicBezTo>
                  <a:cubicBezTo>
                    <a:pt x="346" y="1935"/>
                    <a:pt x="715" y="1197"/>
                    <a:pt x="1394" y="733"/>
                  </a:cubicBezTo>
                  <a:cubicBezTo>
                    <a:pt x="1786" y="473"/>
                    <a:pt x="2229" y="348"/>
                    <a:pt x="2668" y="348"/>
                  </a:cubicBezTo>
                  <a:cubicBezTo>
                    <a:pt x="3413" y="348"/>
                    <a:pt x="4146" y="709"/>
                    <a:pt x="4596" y="1376"/>
                  </a:cubicBezTo>
                  <a:cubicBezTo>
                    <a:pt x="5168" y="2209"/>
                    <a:pt x="5120" y="3293"/>
                    <a:pt x="4489" y="4079"/>
                  </a:cubicBezTo>
                  <a:cubicBezTo>
                    <a:pt x="4465" y="4114"/>
                    <a:pt x="4453" y="4162"/>
                    <a:pt x="4465" y="4198"/>
                  </a:cubicBezTo>
                  <a:lnTo>
                    <a:pt x="4525" y="5376"/>
                  </a:lnTo>
                  <a:lnTo>
                    <a:pt x="3453" y="4876"/>
                  </a:lnTo>
                  <a:cubicBezTo>
                    <a:pt x="3418" y="4852"/>
                    <a:pt x="3382" y="4852"/>
                    <a:pt x="3334" y="4852"/>
                  </a:cubicBezTo>
                  <a:cubicBezTo>
                    <a:pt x="3123" y="4915"/>
                    <a:pt x="2908" y="4945"/>
                    <a:pt x="2695" y="4945"/>
                  </a:cubicBezTo>
                  <a:cubicBezTo>
                    <a:pt x="1939" y="4945"/>
                    <a:pt x="1214" y="4565"/>
                    <a:pt x="786" y="3924"/>
                  </a:cubicBezTo>
                  <a:cubicBezTo>
                    <a:pt x="667" y="3745"/>
                    <a:pt x="584" y="3567"/>
                    <a:pt x="524" y="3352"/>
                  </a:cubicBezTo>
                  <a:cubicBezTo>
                    <a:pt x="495" y="3283"/>
                    <a:pt x="433" y="3239"/>
                    <a:pt x="359" y="3239"/>
                  </a:cubicBezTo>
                  <a:cubicBezTo>
                    <a:pt x="343" y="3239"/>
                    <a:pt x="327" y="3241"/>
                    <a:pt x="310" y="3245"/>
                  </a:cubicBezTo>
                  <a:cubicBezTo>
                    <a:pt x="227" y="3281"/>
                    <a:pt x="179" y="3364"/>
                    <a:pt x="203" y="3459"/>
                  </a:cubicBezTo>
                  <a:cubicBezTo>
                    <a:pt x="286" y="3686"/>
                    <a:pt x="382" y="3900"/>
                    <a:pt x="524" y="4090"/>
                  </a:cubicBezTo>
                  <a:cubicBezTo>
                    <a:pt x="1018" y="4840"/>
                    <a:pt x="1844" y="5272"/>
                    <a:pt x="2713" y="5272"/>
                  </a:cubicBezTo>
                  <a:cubicBezTo>
                    <a:pt x="2935" y="5272"/>
                    <a:pt x="3159" y="5244"/>
                    <a:pt x="3382" y="5186"/>
                  </a:cubicBezTo>
                  <a:lnTo>
                    <a:pt x="4644" y="5781"/>
                  </a:lnTo>
                  <a:cubicBezTo>
                    <a:pt x="4668" y="5793"/>
                    <a:pt x="4692" y="5793"/>
                    <a:pt x="4715" y="5793"/>
                  </a:cubicBezTo>
                  <a:cubicBezTo>
                    <a:pt x="4751" y="5793"/>
                    <a:pt x="4775" y="5781"/>
                    <a:pt x="4811" y="5757"/>
                  </a:cubicBezTo>
                  <a:cubicBezTo>
                    <a:pt x="4846" y="5734"/>
                    <a:pt x="4882" y="5674"/>
                    <a:pt x="4882" y="5614"/>
                  </a:cubicBezTo>
                  <a:lnTo>
                    <a:pt x="4823" y="4210"/>
                  </a:lnTo>
                  <a:cubicBezTo>
                    <a:pt x="5442" y="3328"/>
                    <a:pt x="5477" y="2102"/>
                    <a:pt x="4846" y="1162"/>
                  </a:cubicBezTo>
                  <a:cubicBezTo>
                    <a:pt x="4465" y="590"/>
                    <a:pt x="3870" y="185"/>
                    <a:pt x="3168" y="54"/>
                  </a:cubicBezTo>
                  <a:cubicBezTo>
                    <a:pt x="2995" y="18"/>
                    <a:pt x="2820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81"/>
            <p:cNvSpPr/>
            <p:nvPr/>
          </p:nvSpPr>
          <p:spPr>
            <a:xfrm>
              <a:off x="2733816" y="4278961"/>
              <a:ext cx="112052" cy="122633"/>
            </a:xfrm>
            <a:custGeom>
              <a:avLst/>
              <a:gdLst/>
              <a:ahLst/>
              <a:cxnLst/>
              <a:rect l="l" t="t" r="r" b="b"/>
              <a:pathLst>
                <a:path w="3537" h="3871" extrusionOk="0">
                  <a:moveTo>
                    <a:pt x="2285" y="0"/>
                  </a:moveTo>
                  <a:cubicBezTo>
                    <a:pt x="2256" y="0"/>
                    <a:pt x="2227" y="8"/>
                    <a:pt x="2203" y="24"/>
                  </a:cubicBezTo>
                  <a:cubicBezTo>
                    <a:pt x="2119" y="60"/>
                    <a:pt x="2096" y="167"/>
                    <a:pt x="2143" y="239"/>
                  </a:cubicBezTo>
                  <a:lnTo>
                    <a:pt x="2227" y="394"/>
                  </a:lnTo>
                  <a:cubicBezTo>
                    <a:pt x="2084" y="346"/>
                    <a:pt x="1917" y="334"/>
                    <a:pt x="1762" y="334"/>
                  </a:cubicBezTo>
                  <a:cubicBezTo>
                    <a:pt x="786" y="334"/>
                    <a:pt x="0" y="1120"/>
                    <a:pt x="0" y="2108"/>
                  </a:cubicBezTo>
                  <a:cubicBezTo>
                    <a:pt x="0" y="3084"/>
                    <a:pt x="786" y="3870"/>
                    <a:pt x="1762" y="3870"/>
                  </a:cubicBezTo>
                  <a:cubicBezTo>
                    <a:pt x="2750" y="3870"/>
                    <a:pt x="3536" y="3084"/>
                    <a:pt x="3536" y="2108"/>
                  </a:cubicBezTo>
                  <a:cubicBezTo>
                    <a:pt x="3477" y="1941"/>
                    <a:pt x="3465" y="1810"/>
                    <a:pt x="3429" y="1679"/>
                  </a:cubicBezTo>
                  <a:cubicBezTo>
                    <a:pt x="3420" y="1603"/>
                    <a:pt x="3349" y="1550"/>
                    <a:pt x="3279" y="1550"/>
                  </a:cubicBezTo>
                  <a:cubicBezTo>
                    <a:pt x="3261" y="1550"/>
                    <a:pt x="3243" y="1553"/>
                    <a:pt x="3227" y="1560"/>
                  </a:cubicBezTo>
                  <a:cubicBezTo>
                    <a:pt x="3131" y="1572"/>
                    <a:pt x="3072" y="1656"/>
                    <a:pt x="3108" y="1763"/>
                  </a:cubicBezTo>
                  <a:cubicBezTo>
                    <a:pt x="3131" y="1870"/>
                    <a:pt x="3155" y="1989"/>
                    <a:pt x="3155" y="2096"/>
                  </a:cubicBezTo>
                  <a:cubicBezTo>
                    <a:pt x="3155" y="2882"/>
                    <a:pt x="2512" y="3525"/>
                    <a:pt x="1715" y="3525"/>
                  </a:cubicBezTo>
                  <a:cubicBezTo>
                    <a:pt x="929" y="3525"/>
                    <a:pt x="286" y="2882"/>
                    <a:pt x="286" y="2096"/>
                  </a:cubicBezTo>
                  <a:cubicBezTo>
                    <a:pt x="286" y="1298"/>
                    <a:pt x="929" y="667"/>
                    <a:pt x="1715" y="667"/>
                  </a:cubicBezTo>
                  <a:cubicBezTo>
                    <a:pt x="1834" y="667"/>
                    <a:pt x="1941" y="679"/>
                    <a:pt x="2060" y="703"/>
                  </a:cubicBezTo>
                  <a:lnTo>
                    <a:pt x="1881" y="751"/>
                  </a:lnTo>
                  <a:cubicBezTo>
                    <a:pt x="1798" y="763"/>
                    <a:pt x="1738" y="858"/>
                    <a:pt x="1762" y="965"/>
                  </a:cubicBezTo>
                  <a:cubicBezTo>
                    <a:pt x="1772" y="1031"/>
                    <a:pt x="1834" y="1083"/>
                    <a:pt x="1913" y="1083"/>
                  </a:cubicBezTo>
                  <a:cubicBezTo>
                    <a:pt x="1934" y="1083"/>
                    <a:pt x="1955" y="1079"/>
                    <a:pt x="1977" y="1072"/>
                  </a:cubicBezTo>
                  <a:lnTo>
                    <a:pt x="2655" y="929"/>
                  </a:lnTo>
                  <a:cubicBezTo>
                    <a:pt x="2762" y="894"/>
                    <a:pt x="2822" y="775"/>
                    <a:pt x="2762" y="679"/>
                  </a:cubicBezTo>
                  <a:lnTo>
                    <a:pt x="2417" y="84"/>
                  </a:lnTo>
                  <a:cubicBezTo>
                    <a:pt x="2394" y="29"/>
                    <a:pt x="2339" y="0"/>
                    <a:pt x="22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81"/>
            <p:cNvSpPr/>
            <p:nvPr/>
          </p:nvSpPr>
          <p:spPr>
            <a:xfrm>
              <a:off x="2759445" y="4322711"/>
              <a:ext cx="33993" cy="44542"/>
            </a:xfrm>
            <a:custGeom>
              <a:avLst/>
              <a:gdLst/>
              <a:ahLst/>
              <a:cxnLst/>
              <a:rect l="l" t="t" r="r" b="b"/>
              <a:pathLst>
                <a:path w="1073" h="1406" extrusionOk="0">
                  <a:moveTo>
                    <a:pt x="513" y="1"/>
                  </a:moveTo>
                  <a:cubicBezTo>
                    <a:pt x="239" y="1"/>
                    <a:pt x="36" y="203"/>
                    <a:pt x="36" y="453"/>
                  </a:cubicBezTo>
                  <a:cubicBezTo>
                    <a:pt x="36" y="548"/>
                    <a:pt x="108" y="620"/>
                    <a:pt x="203" y="620"/>
                  </a:cubicBezTo>
                  <a:cubicBezTo>
                    <a:pt x="287" y="620"/>
                    <a:pt x="358" y="548"/>
                    <a:pt x="358" y="453"/>
                  </a:cubicBezTo>
                  <a:cubicBezTo>
                    <a:pt x="358" y="382"/>
                    <a:pt x="417" y="322"/>
                    <a:pt x="513" y="322"/>
                  </a:cubicBezTo>
                  <a:lnTo>
                    <a:pt x="560" y="322"/>
                  </a:lnTo>
                  <a:cubicBezTo>
                    <a:pt x="572" y="322"/>
                    <a:pt x="584" y="334"/>
                    <a:pt x="584" y="334"/>
                  </a:cubicBezTo>
                  <a:lnTo>
                    <a:pt x="584" y="358"/>
                  </a:lnTo>
                  <a:lnTo>
                    <a:pt x="48" y="1144"/>
                  </a:lnTo>
                  <a:cubicBezTo>
                    <a:pt x="13" y="1191"/>
                    <a:pt x="1" y="1263"/>
                    <a:pt x="36" y="1322"/>
                  </a:cubicBezTo>
                  <a:cubicBezTo>
                    <a:pt x="60" y="1382"/>
                    <a:pt x="120" y="1406"/>
                    <a:pt x="179" y="1406"/>
                  </a:cubicBezTo>
                  <a:lnTo>
                    <a:pt x="906" y="1406"/>
                  </a:lnTo>
                  <a:cubicBezTo>
                    <a:pt x="1001" y="1406"/>
                    <a:pt x="1072" y="1334"/>
                    <a:pt x="1072" y="1251"/>
                  </a:cubicBezTo>
                  <a:cubicBezTo>
                    <a:pt x="1072" y="1156"/>
                    <a:pt x="1037" y="1072"/>
                    <a:pt x="929" y="1072"/>
                  </a:cubicBezTo>
                  <a:lnTo>
                    <a:pt x="513" y="1072"/>
                  </a:lnTo>
                  <a:lnTo>
                    <a:pt x="870" y="548"/>
                  </a:lnTo>
                  <a:cubicBezTo>
                    <a:pt x="941" y="441"/>
                    <a:pt x="941" y="310"/>
                    <a:pt x="882" y="191"/>
                  </a:cubicBezTo>
                  <a:cubicBezTo>
                    <a:pt x="822" y="72"/>
                    <a:pt x="691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81"/>
            <p:cNvSpPr/>
            <p:nvPr/>
          </p:nvSpPr>
          <p:spPr>
            <a:xfrm>
              <a:off x="2791885" y="4321951"/>
              <a:ext cx="26073" cy="44922"/>
            </a:xfrm>
            <a:custGeom>
              <a:avLst/>
              <a:gdLst/>
              <a:ahLst/>
              <a:cxnLst/>
              <a:rect l="l" t="t" r="r" b="b"/>
              <a:pathLst>
                <a:path w="823" h="1418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751"/>
                  </a:lnTo>
                  <a:cubicBezTo>
                    <a:pt x="1" y="834"/>
                    <a:pt x="84" y="918"/>
                    <a:pt x="167" y="918"/>
                  </a:cubicBezTo>
                  <a:lnTo>
                    <a:pt x="501" y="918"/>
                  </a:lnTo>
                  <a:lnTo>
                    <a:pt x="501" y="1251"/>
                  </a:lnTo>
                  <a:cubicBezTo>
                    <a:pt x="501" y="1346"/>
                    <a:pt x="572" y="1418"/>
                    <a:pt x="667" y="1418"/>
                  </a:cubicBezTo>
                  <a:cubicBezTo>
                    <a:pt x="751" y="1418"/>
                    <a:pt x="822" y="1346"/>
                    <a:pt x="822" y="1251"/>
                  </a:cubicBezTo>
                  <a:lnTo>
                    <a:pt x="822" y="751"/>
                  </a:lnTo>
                  <a:lnTo>
                    <a:pt x="822" y="168"/>
                  </a:lnTo>
                  <a:cubicBezTo>
                    <a:pt x="810" y="84"/>
                    <a:pt x="739" y="1"/>
                    <a:pt x="644" y="1"/>
                  </a:cubicBezTo>
                  <a:cubicBezTo>
                    <a:pt x="560" y="1"/>
                    <a:pt x="477" y="84"/>
                    <a:pt x="477" y="168"/>
                  </a:cubicBezTo>
                  <a:lnTo>
                    <a:pt x="477" y="572"/>
                  </a:lnTo>
                  <a:lnTo>
                    <a:pt x="334" y="572"/>
                  </a:lnTo>
                  <a:lnTo>
                    <a:pt x="334" y="168"/>
                  </a:ln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81"/>
            <p:cNvSpPr/>
            <p:nvPr/>
          </p:nvSpPr>
          <p:spPr>
            <a:xfrm>
              <a:off x="2828095" y="4322648"/>
              <a:ext cx="218053" cy="170597"/>
            </a:xfrm>
            <a:custGeom>
              <a:avLst/>
              <a:gdLst/>
              <a:ahLst/>
              <a:cxnLst/>
              <a:rect l="l" t="t" r="r" b="b"/>
              <a:pathLst>
                <a:path w="6883" h="5385" extrusionOk="0">
                  <a:moveTo>
                    <a:pt x="4111" y="0"/>
                  </a:moveTo>
                  <a:cubicBezTo>
                    <a:pt x="4032" y="0"/>
                    <a:pt x="3952" y="5"/>
                    <a:pt x="3870" y="15"/>
                  </a:cubicBezTo>
                  <a:cubicBezTo>
                    <a:pt x="3251" y="62"/>
                    <a:pt x="2632" y="372"/>
                    <a:pt x="2156" y="860"/>
                  </a:cubicBezTo>
                  <a:cubicBezTo>
                    <a:pt x="1679" y="1348"/>
                    <a:pt x="1382" y="1979"/>
                    <a:pt x="1334" y="2586"/>
                  </a:cubicBezTo>
                  <a:cubicBezTo>
                    <a:pt x="1310" y="3015"/>
                    <a:pt x="1382" y="3420"/>
                    <a:pt x="1549" y="3825"/>
                  </a:cubicBezTo>
                  <a:lnTo>
                    <a:pt x="72" y="5087"/>
                  </a:lnTo>
                  <a:cubicBezTo>
                    <a:pt x="1" y="5146"/>
                    <a:pt x="1" y="5253"/>
                    <a:pt x="60" y="5325"/>
                  </a:cubicBezTo>
                  <a:cubicBezTo>
                    <a:pt x="84" y="5372"/>
                    <a:pt x="132" y="5384"/>
                    <a:pt x="191" y="5384"/>
                  </a:cubicBezTo>
                  <a:cubicBezTo>
                    <a:pt x="227" y="5384"/>
                    <a:pt x="263" y="5372"/>
                    <a:pt x="298" y="5337"/>
                  </a:cubicBezTo>
                  <a:lnTo>
                    <a:pt x="1870" y="3991"/>
                  </a:lnTo>
                  <a:cubicBezTo>
                    <a:pt x="1930" y="3944"/>
                    <a:pt x="1941" y="3848"/>
                    <a:pt x="1918" y="3789"/>
                  </a:cubicBezTo>
                  <a:cubicBezTo>
                    <a:pt x="1739" y="3420"/>
                    <a:pt x="1668" y="3015"/>
                    <a:pt x="1691" y="2598"/>
                  </a:cubicBezTo>
                  <a:cubicBezTo>
                    <a:pt x="1763" y="1491"/>
                    <a:pt x="2811" y="431"/>
                    <a:pt x="3906" y="336"/>
                  </a:cubicBezTo>
                  <a:cubicBezTo>
                    <a:pt x="3965" y="333"/>
                    <a:pt x="4023" y="332"/>
                    <a:pt x="4081" y="332"/>
                  </a:cubicBezTo>
                  <a:cubicBezTo>
                    <a:pt x="4280" y="332"/>
                    <a:pt x="4474" y="350"/>
                    <a:pt x="4668" y="396"/>
                  </a:cubicBezTo>
                  <a:cubicBezTo>
                    <a:pt x="4716" y="419"/>
                    <a:pt x="4716" y="443"/>
                    <a:pt x="4727" y="455"/>
                  </a:cubicBezTo>
                  <a:cubicBezTo>
                    <a:pt x="4727" y="479"/>
                    <a:pt x="4739" y="503"/>
                    <a:pt x="4716" y="539"/>
                  </a:cubicBezTo>
                  <a:lnTo>
                    <a:pt x="3632" y="1622"/>
                  </a:lnTo>
                  <a:cubicBezTo>
                    <a:pt x="3477" y="1765"/>
                    <a:pt x="3394" y="1967"/>
                    <a:pt x="3394" y="2182"/>
                  </a:cubicBezTo>
                  <a:cubicBezTo>
                    <a:pt x="3394" y="2396"/>
                    <a:pt x="3477" y="2598"/>
                    <a:pt x="3632" y="2753"/>
                  </a:cubicBezTo>
                  <a:lnTo>
                    <a:pt x="4132" y="3253"/>
                  </a:lnTo>
                  <a:cubicBezTo>
                    <a:pt x="4287" y="3408"/>
                    <a:pt x="4489" y="3485"/>
                    <a:pt x="4692" y="3485"/>
                  </a:cubicBezTo>
                  <a:cubicBezTo>
                    <a:pt x="4894" y="3485"/>
                    <a:pt x="5097" y="3408"/>
                    <a:pt x="5251" y="3253"/>
                  </a:cubicBezTo>
                  <a:lnTo>
                    <a:pt x="6347" y="2158"/>
                  </a:lnTo>
                  <a:cubicBezTo>
                    <a:pt x="6369" y="2135"/>
                    <a:pt x="6387" y="2127"/>
                    <a:pt x="6403" y="2127"/>
                  </a:cubicBezTo>
                  <a:cubicBezTo>
                    <a:pt x="6413" y="2127"/>
                    <a:pt x="6421" y="2130"/>
                    <a:pt x="6430" y="2134"/>
                  </a:cubicBezTo>
                  <a:cubicBezTo>
                    <a:pt x="6442" y="2134"/>
                    <a:pt x="6466" y="2158"/>
                    <a:pt x="6478" y="2194"/>
                  </a:cubicBezTo>
                  <a:cubicBezTo>
                    <a:pt x="6537" y="2455"/>
                    <a:pt x="6573" y="2705"/>
                    <a:pt x="6537" y="2967"/>
                  </a:cubicBezTo>
                  <a:cubicBezTo>
                    <a:pt x="6478" y="3753"/>
                    <a:pt x="5966" y="4515"/>
                    <a:pt x="5216" y="4944"/>
                  </a:cubicBezTo>
                  <a:cubicBezTo>
                    <a:pt x="5144" y="4980"/>
                    <a:pt x="5108" y="5087"/>
                    <a:pt x="5156" y="5158"/>
                  </a:cubicBezTo>
                  <a:cubicBezTo>
                    <a:pt x="5187" y="5213"/>
                    <a:pt x="5244" y="5242"/>
                    <a:pt x="5300" y="5242"/>
                  </a:cubicBezTo>
                  <a:cubicBezTo>
                    <a:pt x="5329" y="5242"/>
                    <a:pt x="5358" y="5234"/>
                    <a:pt x="5382" y="5218"/>
                  </a:cubicBezTo>
                  <a:cubicBezTo>
                    <a:pt x="6228" y="4741"/>
                    <a:pt x="6823" y="3884"/>
                    <a:pt x="6883" y="2991"/>
                  </a:cubicBezTo>
                  <a:cubicBezTo>
                    <a:pt x="6871" y="2682"/>
                    <a:pt x="6859" y="2384"/>
                    <a:pt x="6775" y="2098"/>
                  </a:cubicBezTo>
                  <a:cubicBezTo>
                    <a:pt x="6752" y="1943"/>
                    <a:pt x="6632" y="1848"/>
                    <a:pt x="6478" y="1801"/>
                  </a:cubicBezTo>
                  <a:cubicBezTo>
                    <a:pt x="6440" y="1788"/>
                    <a:pt x="6402" y="1782"/>
                    <a:pt x="6364" y="1782"/>
                  </a:cubicBezTo>
                  <a:cubicBezTo>
                    <a:pt x="6258" y="1782"/>
                    <a:pt x="6155" y="1829"/>
                    <a:pt x="6085" y="1908"/>
                  </a:cubicBezTo>
                  <a:lnTo>
                    <a:pt x="4978" y="3003"/>
                  </a:lnTo>
                  <a:cubicBezTo>
                    <a:pt x="4888" y="3092"/>
                    <a:pt x="4772" y="3137"/>
                    <a:pt x="4658" y="3137"/>
                  </a:cubicBezTo>
                  <a:cubicBezTo>
                    <a:pt x="4543" y="3137"/>
                    <a:pt x="4430" y="3092"/>
                    <a:pt x="4346" y="3003"/>
                  </a:cubicBezTo>
                  <a:lnTo>
                    <a:pt x="3835" y="2503"/>
                  </a:lnTo>
                  <a:cubicBezTo>
                    <a:pt x="3751" y="2408"/>
                    <a:pt x="3704" y="2301"/>
                    <a:pt x="3704" y="2170"/>
                  </a:cubicBezTo>
                  <a:cubicBezTo>
                    <a:pt x="3704" y="2051"/>
                    <a:pt x="3751" y="1932"/>
                    <a:pt x="3835" y="1848"/>
                  </a:cubicBezTo>
                  <a:lnTo>
                    <a:pt x="4918" y="753"/>
                  </a:lnTo>
                  <a:cubicBezTo>
                    <a:pt x="5025" y="658"/>
                    <a:pt x="5073" y="491"/>
                    <a:pt x="5025" y="360"/>
                  </a:cubicBezTo>
                  <a:cubicBezTo>
                    <a:pt x="4978" y="205"/>
                    <a:pt x="4882" y="98"/>
                    <a:pt x="4727" y="74"/>
                  </a:cubicBezTo>
                  <a:cubicBezTo>
                    <a:pt x="4520" y="31"/>
                    <a:pt x="4320" y="0"/>
                    <a:pt x="4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81"/>
            <p:cNvSpPr/>
            <p:nvPr/>
          </p:nvSpPr>
          <p:spPr>
            <a:xfrm>
              <a:off x="2746995" y="4480034"/>
              <a:ext cx="232404" cy="141451"/>
            </a:xfrm>
            <a:custGeom>
              <a:avLst/>
              <a:gdLst/>
              <a:ahLst/>
              <a:cxnLst/>
              <a:rect l="l" t="t" r="r" b="b"/>
              <a:pathLst>
                <a:path w="7336" h="4465" extrusionOk="0">
                  <a:moveTo>
                    <a:pt x="5613" y="0"/>
                  </a:moveTo>
                  <a:cubicBezTo>
                    <a:pt x="5566" y="0"/>
                    <a:pt x="5522" y="19"/>
                    <a:pt x="5490" y="59"/>
                  </a:cubicBezTo>
                  <a:lnTo>
                    <a:pt x="2168" y="3905"/>
                  </a:lnTo>
                  <a:cubicBezTo>
                    <a:pt x="2049" y="4036"/>
                    <a:pt x="1870" y="4119"/>
                    <a:pt x="1692" y="4119"/>
                  </a:cubicBezTo>
                  <a:cubicBezTo>
                    <a:pt x="1513" y="4119"/>
                    <a:pt x="1334" y="4060"/>
                    <a:pt x="1203" y="3929"/>
                  </a:cubicBezTo>
                  <a:lnTo>
                    <a:pt x="549" y="3274"/>
                  </a:lnTo>
                  <a:cubicBezTo>
                    <a:pt x="429" y="3143"/>
                    <a:pt x="358" y="2976"/>
                    <a:pt x="358" y="2786"/>
                  </a:cubicBezTo>
                  <a:cubicBezTo>
                    <a:pt x="370" y="2607"/>
                    <a:pt x="441" y="2429"/>
                    <a:pt x="572" y="2321"/>
                  </a:cubicBezTo>
                  <a:lnTo>
                    <a:pt x="2334" y="821"/>
                  </a:lnTo>
                  <a:cubicBezTo>
                    <a:pt x="2406" y="762"/>
                    <a:pt x="2406" y="655"/>
                    <a:pt x="2346" y="583"/>
                  </a:cubicBezTo>
                  <a:cubicBezTo>
                    <a:pt x="2315" y="546"/>
                    <a:pt x="2271" y="528"/>
                    <a:pt x="2226" y="528"/>
                  </a:cubicBezTo>
                  <a:cubicBezTo>
                    <a:pt x="2185" y="528"/>
                    <a:pt x="2142" y="543"/>
                    <a:pt x="2108" y="571"/>
                  </a:cubicBezTo>
                  <a:lnTo>
                    <a:pt x="358" y="2071"/>
                  </a:lnTo>
                  <a:cubicBezTo>
                    <a:pt x="144" y="2250"/>
                    <a:pt x="25" y="2500"/>
                    <a:pt x="13" y="2786"/>
                  </a:cubicBezTo>
                  <a:cubicBezTo>
                    <a:pt x="1" y="3048"/>
                    <a:pt x="96" y="3322"/>
                    <a:pt x="299" y="3512"/>
                  </a:cubicBezTo>
                  <a:lnTo>
                    <a:pt x="953" y="4167"/>
                  </a:lnTo>
                  <a:cubicBezTo>
                    <a:pt x="1132" y="4357"/>
                    <a:pt x="1394" y="4465"/>
                    <a:pt x="1644" y="4465"/>
                  </a:cubicBezTo>
                  <a:lnTo>
                    <a:pt x="1680" y="4465"/>
                  </a:lnTo>
                  <a:cubicBezTo>
                    <a:pt x="1965" y="4453"/>
                    <a:pt x="2215" y="4334"/>
                    <a:pt x="2394" y="4119"/>
                  </a:cubicBezTo>
                  <a:lnTo>
                    <a:pt x="5633" y="369"/>
                  </a:lnTo>
                  <a:cubicBezTo>
                    <a:pt x="5970" y="502"/>
                    <a:pt x="6298" y="564"/>
                    <a:pt x="6648" y="564"/>
                  </a:cubicBezTo>
                  <a:cubicBezTo>
                    <a:pt x="6706" y="564"/>
                    <a:pt x="6764" y="563"/>
                    <a:pt x="6823" y="559"/>
                  </a:cubicBezTo>
                  <a:cubicBezTo>
                    <a:pt x="6942" y="559"/>
                    <a:pt x="7061" y="535"/>
                    <a:pt x="7180" y="524"/>
                  </a:cubicBezTo>
                  <a:cubicBezTo>
                    <a:pt x="7276" y="488"/>
                    <a:pt x="7335" y="404"/>
                    <a:pt x="7323" y="309"/>
                  </a:cubicBezTo>
                  <a:cubicBezTo>
                    <a:pt x="7301" y="233"/>
                    <a:pt x="7230" y="177"/>
                    <a:pt x="7145" y="177"/>
                  </a:cubicBezTo>
                  <a:cubicBezTo>
                    <a:pt x="7137" y="177"/>
                    <a:pt x="7129" y="177"/>
                    <a:pt x="7121" y="178"/>
                  </a:cubicBezTo>
                  <a:cubicBezTo>
                    <a:pt x="7026" y="190"/>
                    <a:pt x="6918" y="214"/>
                    <a:pt x="6823" y="226"/>
                  </a:cubicBezTo>
                  <a:cubicBezTo>
                    <a:pt x="6774" y="229"/>
                    <a:pt x="6725" y="230"/>
                    <a:pt x="6676" y="230"/>
                  </a:cubicBezTo>
                  <a:cubicBezTo>
                    <a:pt x="6335" y="230"/>
                    <a:pt x="6003" y="157"/>
                    <a:pt x="5680" y="12"/>
                  </a:cubicBezTo>
                  <a:cubicBezTo>
                    <a:pt x="5658" y="4"/>
                    <a:pt x="5635" y="0"/>
                    <a:pt x="56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81"/>
            <p:cNvSpPr/>
            <p:nvPr/>
          </p:nvSpPr>
          <p:spPr>
            <a:xfrm>
              <a:off x="2889206" y="4345046"/>
              <a:ext cx="46411" cy="47488"/>
            </a:xfrm>
            <a:custGeom>
              <a:avLst/>
              <a:gdLst/>
              <a:ahLst/>
              <a:cxnLst/>
              <a:rect l="l" t="t" r="r" b="b"/>
              <a:pathLst>
                <a:path w="1465" h="1499" extrusionOk="0">
                  <a:moveTo>
                    <a:pt x="1250" y="0"/>
                  </a:moveTo>
                  <a:cubicBezTo>
                    <a:pt x="1222" y="0"/>
                    <a:pt x="1193" y="7"/>
                    <a:pt x="1167" y="22"/>
                  </a:cubicBezTo>
                  <a:cubicBezTo>
                    <a:pt x="679" y="320"/>
                    <a:pt x="298" y="748"/>
                    <a:pt x="48" y="1260"/>
                  </a:cubicBezTo>
                  <a:cubicBezTo>
                    <a:pt x="1" y="1344"/>
                    <a:pt x="48" y="1439"/>
                    <a:pt x="120" y="1475"/>
                  </a:cubicBezTo>
                  <a:cubicBezTo>
                    <a:pt x="155" y="1498"/>
                    <a:pt x="167" y="1498"/>
                    <a:pt x="191" y="1498"/>
                  </a:cubicBezTo>
                  <a:cubicBezTo>
                    <a:pt x="251" y="1498"/>
                    <a:pt x="310" y="1463"/>
                    <a:pt x="346" y="1403"/>
                  </a:cubicBezTo>
                  <a:cubicBezTo>
                    <a:pt x="548" y="963"/>
                    <a:pt x="905" y="570"/>
                    <a:pt x="1322" y="308"/>
                  </a:cubicBezTo>
                  <a:cubicBezTo>
                    <a:pt x="1429" y="260"/>
                    <a:pt x="1465" y="153"/>
                    <a:pt x="1405" y="82"/>
                  </a:cubicBezTo>
                  <a:cubicBezTo>
                    <a:pt x="1373" y="33"/>
                    <a:pt x="1312" y="0"/>
                    <a:pt x="1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7" name="Google Shape;12427;p81"/>
          <p:cNvGrpSpPr/>
          <p:nvPr/>
        </p:nvGrpSpPr>
        <p:grpSpPr>
          <a:xfrm>
            <a:off x="2157462" y="4083096"/>
            <a:ext cx="347435" cy="363370"/>
            <a:chOff x="2157462" y="4258496"/>
            <a:chExt cx="347435" cy="363370"/>
          </a:xfrm>
          <a:solidFill>
            <a:schemeClr val="tx1"/>
          </a:solidFill>
        </p:grpSpPr>
        <p:sp>
          <p:nvSpPr>
            <p:cNvPr id="12428" name="Google Shape;12428;p81"/>
            <p:cNvSpPr/>
            <p:nvPr/>
          </p:nvSpPr>
          <p:spPr>
            <a:xfrm>
              <a:off x="2296252" y="4258496"/>
              <a:ext cx="208644" cy="220778"/>
            </a:xfrm>
            <a:custGeom>
              <a:avLst/>
              <a:gdLst/>
              <a:ahLst/>
              <a:cxnLst/>
              <a:rect l="l" t="t" r="r" b="b"/>
              <a:pathLst>
                <a:path w="6586" h="6969" extrusionOk="0">
                  <a:moveTo>
                    <a:pt x="3322" y="0"/>
                  </a:moveTo>
                  <a:cubicBezTo>
                    <a:pt x="3113" y="0"/>
                    <a:pt x="2902" y="21"/>
                    <a:pt x="2692" y="63"/>
                  </a:cubicBezTo>
                  <a:cubicBezTo>
                    <a:pt x="1858" y="218"/>
                    <a:pt x="1144" y="694"/>
                    <a:pt x="668" y="1409"/>
                  </a:cubicBezTo>
                  <a:lnTo>
                    <a:pt x="489" y="1730"/>
                  </a:lnTo>
                  <a:cubicBezTo>
                    <a:pt x="441" y="1813"/>
                    <a:pt x="477" y="1909"/>
                    <a:pt x="560" y="1944"/>
                  </a:cubicBezTo>
                  <a:cubicBezTo>
                    <a:pt x="592" y="1960"/>
                    <a:pt x="623" y="1968"/>
                    <a:pt x="651" y="1968"/>
                  </a:cubicBezTo>
                  <a:cubicBezTo>
                    <a:pt x="707" y="1968"/>
                    <a:pt x="755" y="1936"/>
                    <a:pt x="787" y="1873"/>
                  </a:cubicBezTo>
                  <a:cubicBezTo>
                    <a:pt x="834" y="1766"/>
                    <a:pt x="894" y="1682"/>
                    <a:pt x="953" y="1587"/>
                  </a:cubicBezTo>
                  <a:cubicBezTo>
                    <a:pt x="1370" y="968"/>
                    <a:pt x="2001" y="539"/>
                    <a:pt x="2751" y="385"/>
                  </a:cubicBezTo>
                  <a:cubicBezTo>
                    <a:pt x="2936" y="349"/>
                    <a:pt x="3122" y="331"/>
                    <a:pt x="3307" y="331"/>
                  </a:cubicBezTo>
                  <a:cubicBezTo>
                    <a:pt x="3862" y="331"/>
                    <a:pt x="4409" y="492"/>
                    <a:pt x="4882" y="813"/>
                  </a:cubicBezTo>
                  <a:cubicBezTo>
                    <a:pt x="5502" y="1254"/>
                    <a:pt x="5930" y="1873"/>
                    <a:pt x="6085" y="2623"/>
                  </a:cubicBezTo>
                  <a:cubicBezTo>
                    <a:pt x="6228" y="3361"/>
                    <a:pt x="6085" y="4123"/>
                    <a:pt x="5656" y="4742"/>
                  </a:cubicBezTo>
                  <a:cubicBezTo>
                    <a:pt x="5117" y="5552"/>
                    <a:pt x="4227" y="6005"/>
                    <a:pt x="3296" y="6005"/>
                  </a:cubicBezTo>
                  <a:cubicBezTo>
                    <a:pt x="3036" y="6005"/>
                    <a:pt x="2773" y="5970"/>
                    <a:pt x="2513" y="5897"/>
                  </a:cubicBezTo>
                  <a:cubicBezTo>
                    <a:pt x="2492" y="5887"/>
                    <a:pt x="2475" y="5881"/>
                    <a:pt x="2459" y="5881"/>
                  </a:cubicBezTo>
                  <a:cubicBezTo>
                    <a:pt x="2439" y="5881"/>
                    <a:pt x="2420" y="5890"/>
                    <a:pt x="2394" y="5909"/>
                  </a:cubicBezTo>
                  <a:lnTo>
                    <a:pt x="1037" y="6552"/>
                  </a:lnTo>
                  <a:lnTo>
                    <a:pt x="1108" y="5040"/>
                  </a:lnTo>
                  <a:cubicBezTo>
                    <a:pt x="1108" y="5004"/>
                    <a:pt x="1096" y="4969"/>
                    <a:pt x="1084" y="4921"/>
                  </a:cubicBezTo>
                  <a:cubicBezTo>
                    <a:pt x="549" y="4242"/>
                    <a:pt x="334" y="3337"/>
                    <a:pt x="549" y="2480"/>
                  </a:cubicBezTo>
                  <a:cubicBezTo>
                    <a:pt x="560" y="2397"/>
                    <a:pt x="513" y="2302"/>
                    <a:pt x="430" y="2278"/>
                  </a:cubicBezTo>
                  <a:cubicBezTo>
                    <a:pt x="418" y="2276"/>
                    <a:pt x="406" y="2276"/>
                    <a:pt x="395" y="2276"/>
                  </a:cubicBezTo>
                  <a:cubicBezTo>
                    <a:pt x="314" y="2276"/>
                    <a:pt x="247" y="2313"/>
                    <a:pt x="215" y="2397"/>
                  </a:cubicBezTo>
                  <a:cubicBezTo>
                    <a:pt x="1" y="3314"/>
                    <a:pt x="203" y="4314"/>
                    <a:pt x="775" y="5076"/>
                  </a:cubicBezTo>
                  <a:lnTo>
                    <a:pt x="691" y="6790"/>
                  </a:lnTo>
                  <a:cubicBezTo>
                    <a:pt x="691" y="6850"/>
                    <a:pt x="727" y="6909"/>
                    <a:pt x="775" y="6933"/>
                  </a:cubicBezTo>
                  <a:cubicBezTo>
                    <a:pt x="799" y="6945"/>
                    <a:pt x="834" y="6969"/>
                    <a:pt x="858" y="6969"/>
                  </a:cubicBezTo>
                  <a:cubicBezTo>
                    <a:pt x="894" y="6969"/>
                    <a:pt x="906" y="6969"/>
                    <a:pt x="930" y="6945"/>
                  </a:cubicBezTo>
                  <a:lnTo>
                    <a:pt x="2477" y="6219"/>
                  </a:lnTo>
                  <a:cubicBezTo>
                    <a:pt x="2747" y="6290"/>
                    <a:pt x="3020" y="6324"/>
                    <a:pt x="3290" y="6324"/>
                  </a:cubicBezTo>
                  <a:cubicBezTo>
                    <a:pt x="3652" y="6324"/>
                    <a:pt x="4011" y="6263"/>
                    <a:pt x="4359" y="6147"/>
                  </a:cubicBezTo>
                  <a:cubicBezTo>
                    <a:pt x="5002" y="5921"/>
                    <a:pt x="5549" y="5492"/>
                    <a:pt x="5918" y="4921"/>
                  </a:cubicBezTo>
                  <a:cubicBezTo>
                    <a:pt x="6406" y="4242"/>
                    <a:pt x="6585" y="3397"/>
                    <a:pt x="6430" y="2564"/>
                  </a:cubicBezTo>
                  <a:cubicBezTo>
                    <a:pt x="6264" y="1730"/>
                    <a:pt x="5787" y="1016"/>
                    <a:pt x="5073" y="539"/>
                  </a:cubicBezTo>
                  <a:cubicBezTo>
                    <a:pt x="4548" y="183"/>
                    <a:pt x="3943" y="0"/>
                    <a:pt x="3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9" name="Google Shape;12429;p81"/>
            <p:cNvSpPr/>
            <p:nvPr/>
          </p:nvSpPr>
          <p:spPr>
            <a:xfrm>
              <a:off x="2157462" y="4323313"/>
              <a:ext cx="300643" cy="298552"/>
            </a:xfrm>
            <a:custGeom>
              <a:avLst/>
              <a:gdLst/>
              <a:ahLst/>
              <a:cxnLst/>
              <a:rect l="l" t="t" r="r" b="b"/>
              <a:pathLst>
                <a:path w="9490" h="9424" extrusionOk="0">
                  <a:moveTo>
                    <a:pt x="2453" y="410"/>
                  </a:moveTo>
                  <a:lnTo>
                    <a:pt x="3798" y="2684"/>
                  </a:lnTo>
                  <a:lnTo>
                    <a:pt x="3072" y="3113"/>
                  </a:lnTo>
                  <a:lnTo>
                    <a:pt x="1727" y="839"/>
                  </a:lnTo>
                  <a:lnTo>
                    <a:pt x="2453" y="410"/>
                  </a:lnTo>
                  <a:close/>
                  <a:moveTo>
                    <a:pt x="2533" y="1"/>
                  </a:moveTo>
                  <a:cubicBezTo>
                    <a:pt x="2503" y="1"/>
                    <a:pt x="2475" y="9"/>
                    <a:pt x="2441" y="17"/>
                  </a:cubicBezTo>
                  <a:lnTo>
                    <a:pt x="1429" y="613"/>
                  </a:lnTo>
                  <a:cubicBezTo>
                    <a:pt x="1358" y="660"/>
                    <a:pt x="1322" y="768"/>
                    <a:pt x="1370" y="839"/>
                  </a:cubicBezTo>
                  <a:lnTo>
                    <a:pt x="1477" y="1018"/>
                  </a:lnTo>
                  <a:lnTo>
                    <a:pt x="1060" y="1244"/>
                  </a:lnTo>
                  <a:cubicBezTo>
                    <a:pt x="631" y="1458"/>
                    <a:pt x="298" y="1851"/>
                    <a:pt x="143" y="2315"/>
                  </a:cubicBezTo>
                  <a:cubicBezTo>
                    <a:pt x="0" y="2780"/>
                    <a:pt x="24" y="3268"/>
                    <a:pt x="250" y="3708"/>
                  </a:cubicBezTo>
                  <a:cubicBezTo>
                    <a:pt x="465" y="4137"/>
                    <a:pt x="1084" y="4875"/>
                    <a:pt x="1572" y="5411"/>
                  </a:cubicBezTo>
                  <a:cubicBezTo>
                    <a:pt x="1608" y="5435"/>
                    <a:pt x="1655" y="5471"/>
                    <a:pt x="1691" y="5471"/>
                  </a:cubicBezTo>
                  <a:cubicBezTo>
                    <a:pt x="1739" y="5471"/>
                    <a:pt x="1774" y="5447"/>
                    <a:pt x="1810" y="5423"/>
                  </a:cubicBezTo>
                  <a:cubicBezTo>
                    <a:pt x="1893" y="5363"/>
                    <a:pt x="1893" y="5256"/>
                    <a:pt x="1834" y="5185"/>
                  </a:cubicBezTo>
                  <a:cubicBezTo>
                    <a:pt x="1155" y="4459"/>
                    <a:pt x="715" y="3875"/>
                    <a:pt x="560" y="3577"/>
                  </a:cubicBezTo>
                  <a:cubicBezTo>
                    <a:pt x="215" y="2851"/>
                    <a:pt x="489" y="1946"/>
                    <a:pt x="1215" y="1553"/>
                  </a:cubicBezTo>
                  <a:lnTo>
                    <a:pt x="1655" y="1327"/>
                  </a:lnTo>
                  <a:lnTo>
                    <a:pt x="2584" y="2923"/>
                  </a:lnTo>
                  <a:cubicBezTo>
                    <a:pt x="2501" y="2970"/>
                    <a:pt x="2405" y="3018"/>
                    <a:pt x="2334" y="3089"/>
                  </a:cubicBezTo>
                  <a:cubicBezTo>
                    <a:pt x="1965" y="3411"/>
                    <a:pt x="1905" y="3970"/>
                    <a:pt x="2191" y="4363"/>
                  </a:cubicBezTo>
                  <a:cubicBezTo>
                    <a:pt x="2334" y="4578"/>
                    <a:pt x="4930" y="7161"/>
                    <a:pt x="5132" y="7316"/>
                  </a:cubicBezTo>
                  <a:cubicBezTo>
                    <a:pt x="5299" y="7435"/>
                    <a:pt x="5501" y="7495"/>
                    <a:pt x="5703" y="7495"/>
                  </a:cubicBezTo>
                  <a:cubicBezTo>
                    <a:pt x="5965" y="7495"/>
                    <a:pt x="6215" y="7387"/>
                    <a:pt x="6418" y="7161"/>
                  </a:cubicBezTo>
                  <a:cubicBezTo>
                    <a:pt x="6489" y="7090"/>
                    <a:pt x="6537" y="7006"/>
                    <a:pt x="6585" y="6911"/>
                  </a:cubicBezTo>
                  <a:lnTo>
                    <a:pt x="8168" y="7852"/>
                  </a:lnTo>
                  <a:lnTo>
                    <a:pt x="7954" y="8280"/>
                  </a:lnTo>
                  <a:cubicBezTo>
                    <a:pt x="7676" y="8795"/>
                    <a:pt x="7141" y="9094"/>
                    <a:pt x="6590" y="9094"/>
                  </a:cubicBezTo>
                  <a:cubicBezTo>
                    <a:pt x="6363" y="9094"/>
                    <a:pt x="6133" y="9043"/>
                    <a:pt x="5918" y="8935"/>
                  </a:cubicBezTo>
                  <a:cubicBezTo>
                    <a:pt x="5346" y="8638"/>
                    <a:pt x="3798" y="7268"/>
                    <a:pt x="2334" y="5721"/>
                  </a:cubicBezTo>
                  <a:cubicBezTo>
                    <a:pt x="2304" y="5685"/>
                    <a:pt x="2263" y="5667"/>
                    <a:pt x="2219" y="5667"/>
                  </a:cubicBezTo>
                  <a:cubicBezTo>
                    <a:pt x="2176" y="5667"/>
                    <a:pt x="2132" y="5685"/>
                    <a:pt x="2096" y="5721"/>
                  </a:cubicBezTo>
                  <a:cubicBezTo>
                    <a:pt x="2024" y="5780"/>
                    <a:pt x="2024" y="5887"/>
                    <a:pt x="2096" y="5959"/>
                  </a:cubicBezTo>
                  <a:cubicBezTo>
                    <a:pt x="3394" y="7328"/>
                    <a:pt x="5072" y="8888"/>
                    <a:pt x="5787" y="9233"/>
                  </a:cubicBezTo>
                  <a:cubicBezTo>
                    <a:pt x="6037" y="9364"/>
                    <a:pt x="6323" y="9423"/>
                    <a:pt x="6608" y="9423"/>
                  </a:cubicBezTo>
                  <a:cubicBezTo>
                    <a:pt x="6799" y="9423"/>
                    <a:pt x="6989" y="9400"/>
                    <a:pt x="7192" y="9340"/>
                  </a:cubicBezTo>
                  <a:cubicBezTo>
                    <a:pt x="7644" y="9185"/>
                    <a:pt x="8037" y="8864"/>
                    <a:pt x="8263" y="8423"/>
                  </a:cubicBezTo>
                  <a:lnTo>
                    <a:pt x="8478" y="8007"/>
                  </a:lnTo>
                  <a:lnTo>
                    <a:pt x="8656" y="8114"/>
                  </a:lnTo>
                  <a:cubicBezTo>
                    <a:pt x="8692" y="8126"/>
                    <a:pt x="8716" y="8149"/>
                    <a:pt x="8751" y="8149"/>
                  </a:cubicBezTo>
                  <a:cubicBezTo>
                    <a:pt x="8811" y="8149"/>
                    <a:pt x="8871" y="8114"/>
                    <a:pt x="8894" y="8054"/>
                  </a:cubicBezTo>
                  <a:lnTo>
                    <a:pt x="9490" y="7042"/>
                  </a:lnTo>
                  <a:cubicBezTo>
                    <a:pt x="9442" y="6983"/>
                    <a:pt x="9454" y="6947"/>
                    <a:pt x="9442" y="6899"/>
                  </a:cubicBezTo>
                  <a:cubicBezTo>
                    <a:pt x="9418" y="6852"/>
                    <a:pt x="9394" y="6828"/>
                    <a:pt x="9359" y="6792"/>
                  </a:cubicBezTo>
                  <a:lnTo>
                    <a:pt x="8251" y="6137"/>
                  </a:lnTo>
                  <a:cubicBezTo>
                    <a:pt x="8225" y="6122"/>
                    <a:pt x="8198" y="6116"/>
                    <a:pt x="8171" y="6116"/>
                  </a:cubicBezTo>
                  <a:cubicBezTo>
                    <a:pt x="8113" y="6116"/>
                    <a:pt x="8058" y="6148"/>
                    <a:pt x="8025" y="6197"/>
                  </a:cubicBezTo>
                  <a:cubicBezTo>
                    <a:pt x="7978" y="6268"/>
                    <a:pt x="8001" y="6375"/>
                    <a:pt x="8085" y="6423"/>
                  </a:cubicBezTo>
                  <a:lnTo>
                    <a:pt x="9061" y="7006"/>
                  </a:lnTo>
                  <a:lnTo>
                    <a:pt x="8632" y="7733"/>
                  </a:lnTo>
                  <a:lnTo>
                    <a:pt x="6358" y="6387"/>
                  </a:lnTo>
                  <a:lnTo>
                    <a:pt x="6787" y="5661"/>
                  </a:lnTo>
                  <a:lnTo>
                    <a:pt x="7501" y="6078"/>
                  </a:lnTo>
                  <a:cubicBezTo>
                    <a:pt x="7524" y="6093"/>
                    <a:pt x="7550" y="6099"/>
                    <a:pt x="7576" y="6099"/>
                  </a:cubicBezTo>
                  <a:cubicBezTo>
                    <a:pt x="7634" y="6099"/>
                    <a:pt x="7695" y="6067"/>
                    <a:pt x="7728" y="6018"/>
                  </a:cubicBezTo>
                  <a:cubicBezTo>
                    <a:pt x="7775" y="5947"/>
                    <a:pt x="7739" y="5840"/>
                    <a:pt x="7668" y="5792"/>
                  </a:cubicBezTo>
                  <a:lnTo>
                    <a:pt x="6823" y="5292"/>
                  </a:lnTo>
                  <a:cubicBezTo>
                    <a:pt x="6796" y="5272"/>
                    <a:pt x="6770" y="5263"/>
                    <a:pt x="6744" y="5263"/>
                  </a:cubicBezTo>
                  <a:cubicBezTo>
                    <a:pt x="6723" y="5263"/>
                    <a:pt x="6701" y="5269"/>
                    <a:pt x="6680" y="5280"/>
                  </a:cubicBezTo>
                  <a:cubicBezTo>
                    <a:pt x="6644" y="5292"/>
                    <a:pt x="6608" y="5316"/>
                    <a:pt x="6585" y="5351"/>
                  </a:cubicBezTo>
                  <a:lnTo>
                    <a:pt x="5989" y="6364"/>
                  </a:lnTo>
                  <a:cubicBezTo>
                    <a:pt x="5942" y="6435"/>
                    <a:pt x="5965" y="6542"/>
                    <a:pt x="6049" y="6578"/>
                  </a:cubicBezTo>
                  <a:lnTo>
                    <a:pt x="6263" y="6721"/>
                  </a:lnTo>
                  <a:lnTo>
                    <a:pt x="6251" y="6745"/>
                  </a:lnTo>
                  <a:cubicBezTo>
                    <a:pt x="6227" y="6804"/>
                    <a:pt x="6192" y="6864"/>
                    <a:pt x="6144" y="6923"/>
                  </a:cubicBezTo>
                  <a:cubicBezTo>
                    <a:pt x="6026" y="7062"/>
                    <a:pt x="5856" y="7136"/>
                    <a:pt x="5680" y="7136"/>
                  </a:cubicBezTo>
                  <a:cubicBezTo>
                    <a:pt x="5554" y="7136"/>
                    <a:pt x="5425" y="7098"/>
                    <a:pt x="5311" y="7018"/>
                  </a:cubicBezTo>
                  <a:cubicBezTo>
                    <a:pt x="5132" y="6887"/>
                    <a:pt x="2572" y="4328"/>
                    <a:pt x="2441" y="4149"/>
                  </a:cubicBezTo>
                  <a:cubicBezTo>
                    <a:pt x="2251" y="3887"/>
                    <a:pt x="2298" y="3530"/>
                    <a:pt x="2536" y="3316"/>
                  </a:cubicBezTo>
                  <a:cubicBezTo>
                    <a:pt x="2572" y="3268"/>
                    <a:pt x="2632" y="3232"/>
                    <a:pt x="2715" y="3208"/>
                  </a:cubicBezTo>
                  <a:lnTo>
                    <a:pt x="2739" y="3196"/>
                  </a:lnTo>
                  <a:lnTo>
                    <a:pt x="2870" y="3411"/>
                  </a:lnTo>
                  <a:cubicBezTo>
                    <a:pt x="2906" y="3470"/>
                    <a:pt x="2965" y="3506"/>
                    <a:pt x="3025" y="3506"/>
                  </a:cubicBezTo>
                  <a:cubicBezTo>
                    <a:pt x="3048" y="3506"/>
                    <a:pt x="3084" y="3494"/>
                    <a:pt x="3108" y="3470"/>
                  </a:cubicBezTo>
                  <a:lnTo>
                    <a:pt x="4120" y="2875"/>
                  </a:lnTo>
                  <a:cubicBezTo>
                    <a:pt x="4168" y="2851"/>
                    <a:pt x="4179" y="2815"/>
                    <a:pt x="4203" y="2768"/>
                  </a:cubicBezTo>
                  <a:cubicBezTo>
                    <a:pt x="4215" y="2732"/>
                    <a:pt x="4203" y="2684"/>
                    <a:pt x="4179" y="2637"/>
                  </a:cubicBezTo>
                  <a:lnTo>
                    <a:pt x="2679" y="77"/>
                  </a:lnTo>
                  <a:cubicBezTo>
                    <a:pt x="2644" y="29"/>
                    <a:pt x="2620" y="17"/>
                    <a:pt x="2572" y="6"/>
                  </a:cubicBezTo>
                  <a:cubicBezTo>
                    <a:pt x="2558" y="2"/>
                    <a:pt x="2545" y="1"/>
                    <a:pt x="2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81"/>
            <p:cNvSpPr/>
            <p:nvPr/>
          </p:nvSpPr>
          <p:spPr>
            <a:xfrm>
              <a:off x="2339653" y="4297463"/>
              <a:ext cx="123362" cy="123742"/>
            </a:xfrm>
            <a:custGeom>
              <a:avLst/>
              <a:gdLst/>
              <a:ahLst/>
              <a:cxnLst/>
              <a:rect l="l" t="t" r="r" b="b"/>
              <a:pathLst>
                <a:path w="3894" h="3906" extrusionOk="0">
                  <a:moveTo>
                    <a:pt x="1941" y="345"/>
                  </a:moveTo>
                  <a:cubicBezTo>
                    <a:pt x="2834" y="345"/>
                    <a:pt x="3572" y="1072"/>
                    <a:pt x="3572" y="1965"/>
                  </a:cubicBezTo>
                  <a:cubicBezTo>
                    <a:pt x="3572" y="2060"/>
                    <a:pt x="3548" y="2143"/>
                    <a:pt x="3536" y="2238"/>
                  </a:cubicBezTo>
                  <a:lnTo>
                    <a:pt x="1203" y="524"/>
                  </a:lnTo>
                  <a:cubicBezTo>
                    <a:pt x="1429" y="405"/>
                    <a:pt x="1679" y="345"/>
                    <a:pt x="1941" y="345"/>
                  </a:cubicBezTo>
                  <a:close/>
                  <a:moveTo>
                    <a:pt x="893" y="714"/>
                  </a:moveTo>
                  <a:lnTo>
                    <a:pt x="3417" y="2560"/>
                  </a:lnTo>
                  <a:cubicBezTo>
                    <a:pt x="3346" y="2822"/>
                    <a:pt x="3179" y="3024"/>
                    <a:pt x="2989" y="3191"/>
                  </a:cubicBezTo>
                  <a:lnTo>
                    <a:pt x="441" y="1334"/>
                  </a:lnTo>
                  <a:cubicBezTo>
                    <a:pt x="548" y="1095"/>
                    <a:pt x="691" y="881"/>
                    <a:pt x="893" y="714"/>
                  </a:cubicBezTo>
                  <a:close/>
                  <a:moveTo>
                    <a:pt x="357" y="1667"/>
                  </a:moveTo>
                  <a:lnTo>
                    <a:pt x="2703" y="3381"/>
                  </a:lnTo>
                  <a:cubicBezTo>
                    <a:pt x="2465" y="3500"/>
                    <a:pt x="2215" y="3572"/>
                    <a:pt x="1941" y="3572"/>
                  </a:cubicBezTo>
                  <a:cubicBezTo>
                    <a:pt x="1048" y="3572"/>
                    <a:pt x="322" y="2846"/>
                    <a:pt x="322" y="1953"/>
                  </a:cubicBezTo>
                  <a:cubicBezTo>
                    <a:pt x="322" y="1846"/>
                    <a:pt x="333" y="1762"/>
                    <a:pt x="357" y="1667"/>
                  </a:cubicBezTo>
                  <a:close/>
                  <a:moveTo>
                    <a:pt x="1941" y="0"/>
                  </a:moveTo>
                  <a:cubicBezTo>
                    <a:pt x="869" y="0"/>
                    <a:pt x="0" y="881"/>
                    <a:pt x="0" y="1953"/>
                  </a:cubicBezTo>
                  <a:cubicBezTo>
                    <a:pt x="0" y="3024"/>
                    <a:pt x="869" y="3905"/>
                    <a:pt x="1941" y="3905"/>
                  </a:cubicBezTo>
                  <a:cubicBezTo>
                    <a:pt x="3012" y="3905"/>
                    <a:pt x="3893" y="3024"/>
                    <a:pt x="3893" y="1953"/>
                  </a:cubicBezTo>
                  <a:cubicBezTo>
                    <a:pt x="3893" y="881"/>
                    <a:pt x="3012" y="0"/>
                    <a:pt x="19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1" name="Google Shape;12431;p81"/>
          <p:cNvGrpSpPr/>
          <p:nvPr/>
        </p:nvGrpSpPr>
        <p:grpSpPr>
          <a:xfrm>
            <a:off x="4010963" y="3588381"/>
            <a:ext cx="343665" cy="363211"/>
            <a:chOff x="4010963" y="3763781"/>
            <a:chExt cx="343665" cy="363211"/>
          </a:xfrm>
          <a:solidFill>
            <a:schemeClr val="tx1"/>
          </a:solidFill>
        </p:grpSpPr>
        <p:sp>
          <p:nvSpPr>
            <p:cNvPr id="12432" name="Google Shape;12432;p81"/>
            <p:cNvSpPr/>
            <p:nvPr/>
          </p:nvSpPr>
          <p:spPr>
            <a:xfrm>
              <a:off x="4152415" y="3763781"/>
              <a:ext cx="202213" cy="221760"/>
            </a:xfrm>
            <a:custGeom>
              <a:avLst/>
              <a:gdLst/>
              <a:ahLst/>
              <a:cxnLst/>
              <a:rect l="l" t="t" r="r" b="b"/>
              <a:pathLst>
                <a:path w="6383" h="7000" extrusionOk="0">
                  <a:moveTo>
                    <a:pt x="3206" y="0"/>
                  </a:moveTo>
                  <a:cubicBezTo>
                    <a:pt x="3000" y="0"/>
                    <a:pt x="2792" y="20"/>
                    <a:pt x="2584" y="58"/>
                  </a:cubicBezTo>
                  <a:cubicBezTo>
                    <a:pt x="1751" y="225"/>
                    <a:pt x="1036" y="701"/>
                    <a:pt x="560" y="1416"/>
                  </a:cubicBezTo>
                  <a:cubicBezTo>
                    <a:pt x="179" y="1987"/>
                    <a:pt x="1" y="2654"/>
                    <a:pt x="24" y="3332"/>
                  </a:cubicBezTo>
                  <a:cubicBezTo>
                    <a:pt x="60" y="3987"/>
                    <a:pt x="274" y="4606"/>
                    <a:pt x="667" y="5107"/>
                  </a:cubicBezTo>
                  <a:lnTo>
                    <a:pt x="596" y="6821"/>
                  </a:lnTo>
                  <a:cubicBezTo>
                    <a:pt x="596" y="6881"/>
                    <a:pt x="620" y="6940"/>
                    <a:pt x="667" y="6964"/>
                  </a:cubicBezTo>
                  <a:cubicBezTo>
                    <a:pt x="691" y="6988"/>
                    <a:pt x="727" y="7000"/>
                    <a:pt x="751" y="7000"/>
                  </a:cubicBezTo>
                  <a:cubicBezTo>
                    <a:pt x="786" y="7000"/>
                    <a:pt x="798" y="7000"/>
                    <a:pt x="834" y="6988"/>
                  </a:cubicBezTo>
                  <a:lnTo>
                    <a:pt x="2382" y="6250"/>
                  </a:lnTo>
                  <a:cubicBezTo>
                    <a:pt x="2653" y="6322"/>
                    <a:pt x="2928" y="6359"/>
                    <a:pt x="3203" y="6359"/>
                  </a:cubicBezTo>
                  <a:cubicBezTo>
                    <a:pt x="3557" y="6359"/>
                    <a:pt x="3910" y="6299"/>
                    <a:pt x="4251" y="6178"/>
                  </a:cubicBezTo>
                  <a:cubicBezTo>
                    <a:pt x="4894" y="5952"/>
                    <a:pt x="5442" y="5523"/>
                    <a:pt x="5811" y="4964"/>
                  </a:cubicBezTo>
                  <a:cubicBezTo>
                    <a:pt x="6132" y="4487"/>
                    <a:pt x="6323" y="3952"/>
                    <a:pt x="6347" y="3380"/>
                  </a:cubicBezTo>
                  <a:cubicBezTo>
                    <a:pt x="6382" y="3249"/>
                    <a:pt x="6311" y="3178"/>
                    <a:pt x="6216" y="3178"/>
                  </a:cubicBezTo>
                  <a:cubicBezTo>
                    <a:pt x="6132" y="3178"/>
                    <a:pt x="6037" y="3237"/>
                    <a:pt x="6037" y="3332"/>
                  </a:cubicBezTo>
                  <a:cubicBezTo>
                    <a:pt x="6013" y="3844"/>
                    <a:pt x="5847" y="4333"/>
                    <a:pt x="5561" y="4749"/>
                  </a:cubicBezTo>
                  <a:cubicBezTo>
                    <a:pt x="5032" y="5547"/>
                    <a:pt x="4142" y="6005"/>
                    <a:pt x="3211" y="6005"/>
                  </a:cubicBezTo>
                  <a:cubicBezTo>
                    <a:pt x="2947" y="6005"/>
                    <a:pt x="2680" y="5969"/>
                    <a:pt x="2418" y="5892"/>
                  </a:cubicBezTo>
                  <a:cubicBezTo>
                    <a:pt x="2404" y="5888"/>
                    <a:pt x="2391" y="5885"/>
                    <a:pt x="2378" y="5885"/>
                  </a:cubicBezTo>
                  <a:cubicBezTo>
                    <a:pt x="2354" y="5885"/>
                    <a:pt x="2329" y="5893"/>
                    <a:pt x="2298" y="5916"/>
                  </a:cubicBezTo>
                  <a:lnTo>
                    <a:pt x="953" y="6547"/>
                  </a:lnTo>
                  <a:lnTo>
                    <a:pt x="1024" y="5047"/>
                  </a:lnTo>
                  <a:cubicBezTo>
                    <a:pt x="1024" y="4999"/>
                    <a:pt x="1013" y="4976"/>
                    <a:pt x="989" y="4928"/>
                  </a:cubicBezTo>
                  <a:cubicBezTo>
                    <a:pt x="215" y="3964"/>
                    <a:pt x="179" y="2618"/>
                    <a:pt x="858" y="1594"/>
                  </a:cubicBezTo>
                  <a:cubicBezTo>
                    <a:pt x="1275" y="975"/>
                    <a:pt x="1917" y="535"/>
                    <a:pt x="2656" y="392"/>
                  </a:cubicBezTo>
                  <a:cubicBezTo>
                    <a:pt x="2846" y="352"/>
                    <a:pt x="3037" y="333"/>
                    <a:pt x="3226" y="333"/>
                  </a:cubicBezTo>
                  <a:cubicBezTo>
                    <a:pt x="3783" y="333"/>
                    <a:pt x="4325" y="500"/>
                    <a:pt x="4787" y="820"/>
                  </a:cubicBezTo>
                  <a:cubicBezTo>
                    <a:pt x="5442" y="1273"/>
                    <a:pt x="5870" y="1939"/>
                    <a:pt x="6013" y="2713"/>
                  </a:cubicBezTo>
                  <a:cubicBezTo>
                    <a:pt x="6024" y="2790"/>
                    <a:pt x="6105" y="2846"/>
                    <a:pt x="6182" y="2846"/>
                  </a:cubicBezTo>
                  <a:cubicBezTo>
                    <a:pt x="6189" y="2846"/>
                    <a:pt x="6197" y="2845"/>
                    <a:pt x="6204" y="2844"/>
                  </a:cubicBezTo>
                  <a:cubicBezTo>
                    <a:pt x="6287" y="2832"/>
                    <a:pt x="6347" y="2737"/>
                    <a:pt x="6335" y="2654"/>
                  </a:cubicBezTo>
                  <a:cubicBezTo>
                    <a:pt x="6192" y="1785"/>
                    <a:pt x="5692" y="1011"/>
                    <a:pt x="4965" y="535"/>
                  </a:cubicBezTo>
                  <a:cubicBezTo>
                    <a:pt x="4438" y="177"/>
                    <a:pt x="3829" y="0"/>
                    <a:pt x="32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81"/>
            <p:cNvSpPr/>
            <p:nvPr/>
          </p:nvSpPr>
          <p:spPr>
            <a:xfrm>
              <a:off x="4010963" y="3828662"/>
              <a:ext cx="299154" cy="298331"/>
            </a:xfrm>
            <a:custGeom>
              <a:avLst/>
              <a:gdLst/>
              <a:ahLst/>
              <a:cxnLst/>
              <a:rect l="l" t="t" r="r" b="b"/>
              <a:pathLst>
                <a:path w="9443" h="9417" extrusionOk="0">
                  <a:moveTo>
                    <a:pt x="6752" y="5654"/>
                  </a:moveTo>
                  <a:lnTo>
                    <a:pt x="9038" y="6988"/>
                  </a:lnTo>
                  <a:lnTo>
                    <a:pt x="8597" y="7714"/>
                  </a:lnTo>
                  <a:lnTo>
                    <a:pt x="6323" y="6380"/>
                  </a:lnTo>
                  <a:lnTo>
                    <a:pt x="6752" y="5654"/>
                  </a:lnTo>
                  <a:close/>
                  <a:moveTo>
                    <a:pt x="2516" y="1"/>
                  </a:moveTo>
                  <a:cubicBezTo>
                    <a:pt x="2490" y="1"/>
                    <a:pt x="2464" y="7"/>
                    <a:pt x="2441" y="22"/>
                  </a:cubicBezTo>
                  <a:lnTo>
                    <a:pt x="1429" y="618"/>
                  </a:lnTo>
                  <a:cubicBezTo>
                    <a:pt x="1358" y="665"/>
                    <a:pt x="1322" y="773"/>
                    <a:pt x="1370" y="844"/>
                  </a:cubicBezTo>
                  <a:lnTo>
                    <a:pt x="1477" y="1023"/>
                  </a:lnTo>
                  <a:lnTo>
                    <a:pt x="1060" y="1249"/>
                  </a:lnTo>
                  <a:cubicBezTo>
                    <a:pt x="620" y="1463"/>
                    <a:pt x="298" y="1856"/>
                    <a:pt x="144" y="2320"/>
                  </a:cubicBezTo>
                  <a:cubicBezTo>
                    <a:pt x="1" y="2773"/>
                    <a:pt x="25" y="3273"/>
                    <a:pt x="251" y="3713"/>
                  </a:cubicBezTo>
                  <a:cubicBezTo>
                    <a:pt x="548" y="4297"/>
                    <a:pt x="1668" y="5547"/>
                    <a:pt x="2620" y="6511"/>
                  </a:cubicBezTo>
                  <a:cubicBezTo>
                    <a:pt x="2644" y="6547"/>
                    <a:pt x="2692" y="6559"/>
                    <a:pt x="2739" y="6559"/>
                  </a:cubicBezTo>
                  <a:cubicBezTo>
                    <a:pt x="2787" y="6559"/>
                    <a:pt x="2822" y="6547"/>
                    <a:pt x="2858" y="6511"/>
                  </a:cubicBezTo>
                  <a:cubicBezTo>
                    <a:pt x="2918" y="6452"/>
                    <a:pt x="2918" y="6333"/>
                    <a:pt x="2858" y="6273"/>
                  </a:cubicBezTo>
                  <a:cubicBezTo>
                    <a:pt x="1679" y="5083"/>
                    <a:pt x="775" y="4011"/>
                    <a:pt x="548" y="3570"/>
                  </a:cubicBezTo>
                  <a:cubicBezTo>
                    <a:pt x="191" y="2832"/>
                    <a:pt x="477" y="1927"/>
                    <a:pt x="1203" y="1546"/>
                  </a:cubicBezTo>
                  <a:lnTo>
                    <a:pt x="1632" y="1320"/>
                  </a:lnTo>
                  <a:lnTo>
                    <a:pt x="2572" y="2916"/>
                  </a:lnTo>
                  <a:cubicBezTo>
                    <a:pt x="2477" y="2951"/>
                    <a:pt x="2394" y="2999"/>
                    <a:pt x="2322" y="3070"/>
                  </a:cubicBezTo>
                  <a:cubicBezTo>
                    <a:pt x="1941" y="3404"/>
                    <a:pt x="1882" y="3951"/>
                    <a:pt x="2168" y="4356"/>
                  </a:cubicBezTo>
                  <a:cubicBezTo>
                    <a:pt x="2322" y="4559"/>
                    <a:pt x="4906" y="7154"/>
                    <a:pt x="5120" y="7297"/>
                  </a:cubicBezTo>
                  <a:cubicBezTo>
                    <a:pt x="5275" y="7416"/>
                    <a:pt x="5489" y="7476"/>
                    <a:pt x="5680" y="7476"/>
                  </a:cubicBezTo>
                  <a:cubicBezTo>
                    <a:pt x="5954" y="7476"/>
                    <a:pt x="6204" y="7380"/>
                    <a:pt x="6394" y="7154"/>
                  </a:cubicBezTo>
                  <a:cubicBezTo>
                    <a:pt x="6466" y="7083"/>
                    <a:pt x="6513" y="6988"/>
                    <a:pt x="6561" y="6904"/>
                  </a:cubicBezTo>
                  <a:lnTo>
                    <a:pt x="8156" y="7833"/>
                  </a:lnTo>
                  <a:lnTo>
                    <a:pt x="7930" y="8262"/>
                  </a:lnTo>
                  <a:cubicBezTo>
                    <a:pt x="7654" y="8781"/>
                    <a:pt x="7123" y="9083"/>
                    <a:pt x="6580" y="9083"/>
                  </a:cubicBezTo>
                  <a:cubicBezTo>
                    <a:pt x="6352" y="9083"/>
                    <a:pt x="6121" y="9029"/>
                    <a:pt x="5906" y="8916"/>
                  </a:cubicBezTo>
                  <a:cubicBezTo>
                    <a:pt x="5478" y="8702"/>
                    <a:pt x="4477" y="7869"/>
                    <a:pt x="3334" y="6749"/>
                  </a:cubicBezTo>
                  <a:cubicBezTo>
                    <a:pt x="3305" y="6720"/>
                    <a:pt x="3260" y="6705"/>
                    <a:pt x="3215" y="6705"/>
                  </a:cubicBezTo>
                  <a:cubicBezTo>
                    <a:pt x="3171" y="6705"/>
                    <a:pt x="3126" y="6720"/>
                    <a:pt x="3096" y="6749"/>
                  </a:cubicBezTo>
                  <a:cubicBezTo>
                    <a:pt x="3037" y="6809"/>
                    <a:pt x="3037" y="6928"/>
                    <a:pt x="3096" y="6988"/>
                  </a:cubicBezTo>
                  <a:cubicBezTo>
                    <a:pt x="4287" y="8142"/>
                    <a:pt x="5275" y="8976"/>
                    <a:pt x="5740" y="9214"/>
                  </a:cubicBezTo>
                  <a:cubicBezTo>
                    <a:pt x="5990" y="9357"/>
                    <a:pt x="6275" y="9416"/>
                    <a:pt x="6561" y="9416"/>
                  </a:cubicBezTo>
                  <a:cubicBezTo>
                    <a:pt x="6752" y="9416"/>
                    <a:pt x="6942" y="9381"/>
                    <a:pt x="7144" y="9321"/>
                  </a:cubicBezTo>
                  <a:cubicBezTo>
                    <a:pt x="7597" y="9178"/>
                    <a:pt x="7990" y="8845"/>
                    <a:pt x="8216" y="8416"/>
                  </a:cubicBezTo>
                  <a:lnTo>
                    <a:pt x="8430" y="8000"/>
                  </a:lnTo>
                  <a:lnTo>
                    <a:pt x="8609" y="8107"/>
                  </a:lnTo>
                  <a:cubicBezTo>
                    <a:pt x="8645" y="8119"/>
                    <a:pt x="8668" y="8131"/>
                    <a:pt x="8704" y="8131"/>
                  </a:cubicBezTo>
                  <a:cubicBezTo>
                    <a:pt x="8764" y="8131"/>
                    <a:pt x="8823" y="8107"/>
                    <a:pt x="8847" y="8047"/>
                  </a:cubicBezTo>
                  <a:lnTo>
                    <a:pt x="9442" y="7035"/>
                  </a:lnTo>
                  <a:cubicBezTo>
                    <a:pt x="9419" y="6976"/>
                    <a:pt x="9419" y="6928"/>
                    <a:pt x="9419" y="6880"/>
                  </a:cubicBezTo>
                  <a:cubicBezTo>
                    <a:pt x="9407" y="6845"/>
                    <a:pt x="9371" y="6809"/>
                    <a:pt x="9347" y="6785"/>
                  </a:cubicBezTo>
                  <a:lnTo>
                    <a:pt x="6787" y="5273"/>
                  </a:lnTo>
                  <a:cubicBezTo>
                    <a:pt x="6765" y="5262"/>
                    <a:pt x="6740" y="5257"/>
                    <a:pt x="6713" y="5257"/>
                  </a:cubicBezTo>
                  <a:cubicBezTo>
                    <a:pt x="6655" y="5257"/>
                    <a:pt x="6594" y="5283"/>
                    <a:pt x="6561" y="5333"/>
                  </a:cubicBezTo>
                  <a:lnTo>
                    <a:pt x="5966" y="6345"/>
                  </a:lnTo>
                  <a:cubicBezTo>
                    <a:pt x="5930" y="6392"/>
                    <a:pt x="5930" y="6440"/>
                    <a:pt x="5954" y="6476"/>
                  </a:cubicBezTo>
                  <a:cubicBezTo>
                    <a:pt x="5966" y="6523"/>
                    <a:pt x="5990" y="6559"/>
                    <a:pt x="6025" y="6583"/>
                  </a:cubicBezTo>
                  <a:lnTo>
                    <a:pt x="6251" y="6714"/>
                  </a:lnTo>
                  <a:lnTo>
                    <a:pt x="6228" y="6749"/>
                  </a:lnTo>
                  <a:cubicBezTo>
                    <a:pt x="6204" y="6809"/>
                    <a:pt x="6168" y="6869"/>
                    <a:pt x="6132" y="6928"/>
                  </a:cubicBezTo>
                  <a:cubicBezTo>
                    <a:pt x="6008" y="7067"/>
                    <a:pt x="5834" y="7141"/>
                    <a:pt x="5659" y="7141"/>
                  </a:cubicBezTo>
                  <a:cubicBezTo>
                    <a:pt x="5534" y="7141"/>
                    <a:pt x="5408" y="7103"/>
                    <a:pt x="5299" y="7023"/>
                  </a:cubicBezTo>
                  <a:cubicBezTo>
                    <a:pt x="5120" y="6880"/>
                    <a:pt x="2561" y="4321"/>
                    <a:pt x="2418" y="4142"/>
                  </a:cubicBezTo>
                  <a:cubicBezTo>
                    <a:pt x="2227" y="3892"/>
                    <a:pt x="2275" y="3535"/>
                    <a:pt x="2513" y="3309"/>
                  </a:cubicBezTo>
                  <a:cubicBezTo>
                    <a:pt x="2561" y="3273"/>
                    <a:pt x="2620" y="3237"/>
                    <a:pt x="2692" y="3213"/>
                  </a:cubicBezTo>
                  <a:lnTo>
                    <a:pt x="2727" y="3189"/>
                  </a:lnTo>
                  <a:lnTo>
                    <a:pt x="2858" y="3416"/>
                  </a:lnTo>
                  <a:cubicBezTo>
                    <a:pt x="2882" y="3475"/>
                    <a:pt x="2942" y="3511"/>
                    <a:pt x="3001" y="3511"/>
                  </a:cubicBezTo>
                  <a:cubicBezTo>
                    <a:pt x="3037" y="3511"/>
                    <a:pt x="3061" y="3487"/>
                    <a:pt x="3096" y="3475"/>
                  </a:cubicBezTo>
                  <a:lnTo>
                    <a:pt x="4108" y="2880"/>
                  </a:lnTo>
                  <a:cubicBezTo>
                    <a:pt x="4144" y="2844"/>
                    <a:pt x="4168" y="2820"/>
                    <a:pt x="4180" y="2773"/>
                  </a:cubicBezTo>
                  <a:cubicBezTo>
                    <a:pt x="4192" y="2737"/>
                    <a:pt x="4180" y="2689"/>
                    <a:pt x="4168" y="2642"/>
                  </a:cubicBezTo>
                  <a:lnTo>
                    <a:pt x="3442" y="1404"/>
                  </a:lnTo>
                  <a:cubicBezTo>
                    <a:pt x="3409" y="1355"/>
                    <a:pt x="3348" y="1322"/>
                    <a:pt x="3290" y="1322"/>
                  </a:cubicBezTo>
                  <a:cubicBezTo>
                    <a:pt x="3264" y="1322"/>
                    <a:pt x="3238" y="1329"/>
                    <a:pt x="3215" y="1344"/>
                  </a:cubicBezTo>
                  <a:cubicBezTo>
                    <a:pt x="3144" y="1392"/>
                    <a:pt x="3108" y="1499"/>
                    <a:pt x="3156" y="1570"/>
                  </a:cubicBezTo>
                  <a:lnTo>
                    <a:pt x="3787" y="2654"/>
                  </a:lnTo>
                  <a:lnTo>
                    <a:pt x="3061" y="3082"/>
                  </a:lnTo>
                  <a:lnTo>
                    <a:pt x="1727" y="808"/>
                  </a:lnTo>
                  <a:lnTo>
                    <a:pt x="2453" y="380"/>
                  </a:lnTo>
                  <a:lnTo>
                    <a:pt x="2822" y="1011"/>
                  </a:lnTo>
                  <a:cubicBezTo>
                    <a:pt x="2855" y="1060"/>
                    <a:pt x="2917" y="1087"/>
                    <a:pt x="2975" y="1087"/>
                  </a:cubicBezTo>
                  <a:cubicBezTo>
                    <a:pt x="3001" y="1087"/>
                    <a:pt x="3027" y="1081"/>
                    <a:pt x="3049" y="1070"/>
                  </a:cubicBezTo>
                  <a:cubicBezTo>
                    <a:pt x="3120" y="1023"/>
                    <a:pt x="3156" y="915"/>
                    <a:pt x="3108" y="844"/>
                  </a:cubicBezTo>
                  <a:lnTo>
                    <a:pt x="2656" y="82"/>
                  </a:lnTo>
                  <a:cubicBezTo>
                    <a:pt x="2631" y="33"/>
                    <a:pt x="2573" y="1"/>
                    <a:pt x="25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81"/>
            <p:cNvSpPr/>
            <p:nvPr/>
          </p:nvSpPr>
          <p:spPr>
            <a:xfrm>
              <a:off x="4187104" y="3787731"/>
              <a:ext cx="133943" cy="146520"/>
            </a:xfrm>
            <a:custGeom>
              <a:avLst/>
              <a:gdLst/>
              <a:ahLst/>
              <a:cxnLst/>
              <a:rect l="l" t="t" r="r" b="b"/>
              <a:pathLst>
                <a:path w="4228" h="4625" extrusionOk="0">
                  <a:moveTo>
                    <a:pt x="2742" y="0"/>
                  </a:moveTo>
                  <a:cubicBezTo>
                    <a:pt x="2716" y="0"/>
                    <a:pt x="2690" y="6"/>
                    <a:pt x="2668" y="17"/>
                  </a:cubicBezTo>
                  <a:cubicBezTo>
                    <a:pt x="2596" y="64"/>
                    <a:pt x="2561" y="171"/>
                    <a:pt x="2608" y="243"/>
                  </a:cubicBezTo>
                  <a:lnTo>
                    <a:pt x="2763" y="493"/>
                  </a:lnTo>
                  <a:cubicBezTo>
                    <a:pt x="2549" y="433"/>
                    <a:pt x="2346" y="398"/>
                    <a:pt x="2120" y="398"/>
                  </a:cubicBezTo>
                  <a:cubicBezTo>
                    <a:pt x="953" y="398"/>
                    <a:pt x="1" y="1350"/>
                    <a:pt x="1" y="2505"/>
                  </a:cubicBezTo>
                  <a:cubicBezTo>
                    <a:pt x="1" y="3672"/>
                    <a:pt x="953" y="4624"/>
                    <a:pt x="2120" y="4624"/>
                  </a:cubicBezTo>
                  <a:cubicBezTo>
                    <a:pt x="3275" y="4624"/>
                    <a:pt x="4228" y="3672"/>
                    <a:pt x="4228" y="2505"/>
                  </a:cubicBezTo>
                  <a:cubicBezTo>
                    <a:pt x="4228" y="2362"/>
                    <a:pt x="4204" y="2195"/>
                    <a:pt x="4168" y="2029"/>
                  </a:cubicBezTo>
                  <a:cubicBezTo>
                    <a:pt x="4158" y="1958"/>
                    <a:pt x="4096" y="1904"/>
                    <a:pt x="4012" y="1904"/>
                  </a:cubicBezTo>
                  <a:cubicBezTo>
                    <a:pt x="3998" y="1904"/>
                    <a:pt x="3982" y="1906"/>
                    <a:pt x="3966" y="1910"/>
                  </a:cubicBezTo>
                  <a:cubicBezTo>
                    <a:pt x="3870" y="1922"/>
                    <a:pt x="3811" y="2017"/>
                    <a:pt x="3847" y="2124"/>
                  </a:cubicBezTo>
                  <a:cubicBezTo>
                    <a:pt x="3870" y="2255"/>
                    <a:pt x="3894" y="2386"/>
                    <a:pt x="3894" y="2517"/>
                  </a:cubicBezTo>
                  <a:cubicBezTo>
                    <a:pt x="3894" y="3505"/>
                    <a:pt x="3085" y="4303"/>
                    <a:pt x="2108" y="4303"/>
                  </a:cubicBezTo>
                  <a:cubicBezTo>
                    <a:pt x="1120" y="4303"/>
                    <a:pt x="322" y="3505"/>
                    <a:pt x="322" y="2517"/>
                  </a:cubicBezTo>
                  <a:cubicBezTo>
                    <a:pt x="322" y="1541"/>
                    <a:pt x="1120" y="731"/>
                    <a:pt x="2108" y="731"/>
                  </a:cubicBezTo>
                  <a:cubicBezTo>
                    <a:pt x="2299" y="731"/>
                    <a:pt x="2477" y="767"/>
                    <a:pt x="2656" y="826"/>
                  </a:cubicBezTo>
                  <a:lnTo>
                    <a:pt x="2299" y="910"/>
                  </a:lnTo>
                  <a:cubicBezTo>
                    <a:pt x="2204" y="933"/>
                    <a:pt x="2144" y="1017"/>
                    <a:pt x="2180" y="1124"/>
                  </a:cubicBezTo>
                  <a:cubicBezTo>
                    <a:pt x="2190" y="1195"/>
                    <a:pt x="2260" y="1248"/>
                    <a:pt x="2339" y="1248"/>
                  </a:cubicBezTo>
                  <a:cubicBezTo>
                    <a:pt x="2353" y="1248"/>
                    <a:pt x="2368" y="1247"/>
                    <a:pt x="2382" y="1243"/>
                  </a:cubicBezTo>
                  <a:lnTo>
                    <a:pt x="3204" y="1052"/>
                  </a:lnTo>
                  <a:cubicBezTo>
                    <a:pt x="3311" y="1017"/>
                    <a:pt x="3370" y="898"/>
                    <a:pt x="3311" y="791"/>
                  </a:cubicBezTo>
                  <a:lnTo>
                    <a:pt x="2894" y="76"/>
                  </a:lnTo>
                  <a:cubicBezTo>
                    <a:pt x="2861" y="27"/>
                    <a:pt x="2800" y="0"/>
                    <a:pt x="27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81"/>
            <p:cNvSpPr/>
            <p:nvPr/>
          </p:nvSpPr>
          <p:spPr>
            <a:xfrm>
              <a:off x="4220685" y="3840669"/>
              <a:ext cx="39632" cy="52462"/>
            </a:xfrm>
            <a:custGeom>
              <a:avLst/>
              <a:gdLst/>
              <a:ahLst/>
              <a:cxnLst/>
              <a:rect l="l" t="t" r="r" b="b"/>
              <a:pathLst>
                <a:path w="1251" h="1656" extrusionOk="0">
                  <a:moveTo>
                    <a:pt x="572" y="1"/>
                  </a:moveTo>
                  <a:cubicBezTo>
                    <a:pt x="274" y="1"/>
                    <a:pt x="12" y="239"/>
                    <a:pt x="12" y="524"/>
                  </a:cubicBezTo>
                  <a:cubicBezTo>
                    <a:pt x="12" y="608"/>
                    <a:pt x="96" y="679"/>
                    <a:pt x="179" y="679"/>
                  </a:cubicBezTo>
                  <a:cubicBezTo>
                    <a:pt x="274" y="679"/>
                    <a:pt x="346" y="608"/>
                    <a:pt x="346" y="524"/>
                  </a:cubicBezTo>
                  <a:cubicBezTo>
                    <a:pt x="346" y="417"/>
                    <a:pt x="429" y="322"/>
                    <a:pt x="548" y="322"/>
                  </a:cubicBezTo>
                  <a:lnTo>
                    <a:pt x="608" y="322"/>
                  </a:lnTo>
                  <a:cubicBezTo>
                    <a:pt x="655" y="322"/>
                    <a:pt x="667" y="358"/>
                    <a:pt x="691" y="370"/>
                  </a:cubicBezTo>
                  <a:cubicBezTo>
                    <a:pt x="703" y="382"/>
                    <a:pt x="703" y="417"/>
                    <a:pt x="691" y="429"/>
                  </a:cubicBezTo>
                  <a:lnTo>
                    <a:pt x="48" y="1382"/>
                  </a:lnTo>
                  <a:cubicBezTo>
                    <a:pt x="12" y="1429"/>
                    <a:pt x="1" y="1501"/>
                    <a:pt x="36" y="1560"/>
                  </a:cubicBezTo>
                  <a:cubicBezTo>
                    <a:pt x="60" y="1620"/>
                    <a:pt x="120" y="1656"/>
                    <a:pt x="179" y="1656"/>
                  </a:cubicBezTo>
                  <a:lnTo>
                    <a:pt x="1072" y="1656"/>
                  </a:lnTo>
                  <a:cubicBezTo>
                    <a:pt x="1167" y="1656"/>
                    <a:pt x="1239" y="1572"/>
                    <a:pt x="1239" y="1489"/>
                  </a:cubicBezTo>
                  <a:cubicBezTo>
                    <a:pt x="1251" y="1406"/>
                    <a:pt x="1179" y="1322"/>
                    <a:pt x="1084" y="1322"/>
                  </a:cubicBezTo>
                  <a:lnTo>
                    <a:pt x="513" y="1322"/>
                  </a:lnTo>
                  <a:lnTo>
                    <a:pt x="989" y="620"/>
                  </a:lnTo>
                  <a:cubicBezTo>
                    <a:pt x="1072" y="513"/>
                    <a:pt x="1072" y="358"/>
                    <a:pt x="1001" y="227"/>
                  </a:cubicBezTo>
                  <a:cubicBezTo>
                    <a:pt x="929" y="84"/>
                    <a:pt x="786" y="1"/>
                    <a:pt x="6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81"/>
            <p:cNvSpPr/>
            <p:nvPr/>
          </p:nvSpPr>
          <p:spPr>
            <a:xfrm>
              <a:off x="4259905" y="3840669"/>
              <a:ext cx="29082" cy="52082"/>
            </a:xfrm>
            <a:custGeom>
              <a:avLst/>
              <a:gdLst/>
              <a:ahLst/>
              <a:cxnLst/>
              <a:rect l="l" t="t" r="r" b="b"/>
              <a:pathLst>
                <a:path w="918" h="1644" extrusionOk="0"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870"/>
                  </a:lnTo>
                  <a:cubicBezTo>
                    <a:pt x="1" y="953"/>
                    <a:pt x="72" y="1025"/>
                    <a:pt x="156" y="1025"/>
                  </a:cubicBezTo>
                  <a:lnTo>
                    <a:pt x="596" y="1025"/>
                  </a:lnTo>
                  <a:lnTo>
                    <a:pt x="596" y="1477"/>
                  </a:lnTo>
                  <a:cubicBezTo>
                    <a:pt x="596" y="1560"/>
                    <a:pt x="668" y="1644"/>
                    <a:pt x="751" y="1644"/>
                  </a:cubicBezTo>
                  <a:cubicBezTo>
                    <a:pt x="846" y="1644"/>
                    <a:pt x="918" y="1560"/>
                    <a:pt x="918" y="1477"/>
                  </a:cubicBezTo>
                  <a:lnTo>
                    <a:pt x="918" y="846"/>
                  </a:lnTo>
                  <a:lnTo>
                    <a:pt x="918" y="155"/>
                  </a:lnTo>
                  <a:cubicBezTo>
                    <a:pt x="918" y="72"/>
                    <a:pt x="846" y="1"/>
                    <a:pt x="739" y="1"/>
                  </a:cubicBezTo>
                  <a:cubicBezTo>
                    <a:pt x="656" y="1"/>
                    <a:pt x="584" y="72"/>
                    <a:pt x="584" y="167"/>
                  </a:cubicBezTo>
                  <a:lnTo>
                    <a:pt x="584" y="703"/>
                  </a:lnTo>
                  <a:lnTo>
                    <a:pt x="322" y="703"/>
                  </a:lnTo>
                  <a:lnTo>
                    <a:pt x="322" y="167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37" name="Google Shape;12437;p81"/>
          <p:cNvGrpSpPr/>
          <p:nvPr/>
        </p:nvGrpSpPr>
        <p:grpSpPr>
          <a:xfrm>
            <a:off x="2214042" y="3635109"/>
            <a:ext cx="368153" cy="311193"/>
            <a:chOff x="2214042" y="3810509"/>
            <a:chExt cx="368153" cy="311193"/>
          </a:xfrm>
          <a:solidFill>
            <a:schemeClr val="tx1"/>
          </a:solidFill>
        </p:grpSpPr>
        <p:sp>
          <p:nvSpPr>
            <p:cNvPr id="12438" name="Google Shape;12438;p81"/>
            <p:cNvSpPr/>
            <p:nvPr/>
          </p:nvSpPr>
          <p:spPr>
            <a:xfrm>
              <a:off x="2214042" y="3810509"/>
              <a:ext cx="368153" cy="311193"/>
            </a:xfrm>
            <a:custGeom>
              <a:avLst/>
              <a:gdLst/>
              <a:ahLst/>
              <a:cxnLst/>
              <a:rect l="l" t="t" r="r" b="b"/>
              <a:pathLst>
                <a:path w="11621" h="9823" extrusionOk="0">
                  <a:moveTo>
                    <a:pt x="11264" y="6227"/>
                  </a:moveTo>
                  <a:lnTo>
                    <a:pt x="11264" y="6834"/>
                  </a:lnTo>
                  <a:lnTo>
                    <a:pt x="9644" y="6834"/>
                  </a:lnTo>
                  <a:lnTo>
                    <a:pt x="9406" y="6525"/>
                  </a:lnTo>
                  <a:lnTo>
                    <a:pt x="9180" y="6227"/>
                  </a:lnTo>
                  <a:close/>
                  <a:moveTo>
                    <a:pt x="8787" y="6239"/>
                  </a:moveTo>
                  <a:lnTo>
                    <a:pt x="9061" y="6608"/>
                  </a:lnTo>
                  <a:lnTo>
                    <a:pt x="8406" y="7191"/>
                  </a:lnTo>
                  <a:lnTo>
                    <a:pt x="7894" y="7191"/>
                  </a:lnTo>
                  <a:lnTo>
                    <a:pt x="7025" y="6239"/>
                  </a:lnTo>
                  <a:close/>
                  <a:moveTo>
                    <a:pt x="8632" y="7537"/>
                  </a:moveTo>
                  <a:lnTo>
                    <a:pt x="8632" y="7953"/>
                  </a:lnTo>
                  <a:lnTo>
                    <a:pt x="7561" y="7953"/>
                  </a:lnTo>
                  <a:lnTo>
                    <a:pt x="7561" y="7537"/>
                  </a:lnTo>
                  <a:close/>
                  <a:moveTo>
                    <a:pt x="6584" y="0"/>
                  </a:moveTo>
                  <a:cubicBezTo>
                    <a:pt x="4596" y="0"/>
                    <a:pt x="2786" y="1179"/>
                    <a:pt x="1977" y="2977"/>
                  </a:cubicBezTo>
                  <a:cubicBezTo>
                    <a:pt x="1941" y="3072"/>
                    <a:pt x="1977" y="3167"/>
                    <a:pt x="2072" y="3203"/>
                  </a:cubicBezTo>
                  <a:cubicBezTo>
                    <a:pt x="2094" y="3216"/>
                    <a:pt x="2118" y="3222"/>
                    <a:pt x="2142" y="3222"/>
                  </a:cubicBezTo>
                  <a:cubicBezTo>
                    <a:pt x="2208" y="3222"/>
                    <a:pt x="2272" y="3177"/>
                    <a:pt x="2298" y="3108"/>
                  </a:cubicBezTo>
                  <a:cubicBezTo>
                    <a:pt x="3048" y="1429"/>
                    <a:pt x="4739" y="333"/>
                    <a:pt x="6584" y="333"/>
                  </a:cubicBezTo>
                  <a:cubicBezTo>
                    <a:pt x="9109" y="333"/>
                    <a:pt x="11192" y="2358"/>
                    <a:pt x="11287" y="4846"/>
                  </a:cubicBezTo>
                  <a:lnTo>
                    <a:pt x="10835" y="4846"/>
                  </a:lnTo>
                  <a:cubicBezTo>
                    <a:pt x="10716" y="4108"/>
                    <a:pt x="10371" y="3405"/>
                    <a:pt x="9823" y="2870"/>
                  </a:cubicBezTo>
                  <a:cubicBezTo>
                    <a:pt x="9240" y="2310"/>
                    <a:pt x="8489" y="1941"/>
                    <a:pt x="7680" y="1857"/>
                  </a:cubicBezTo>
                  <a:cubicBezTo>
                    <a:pt x="7674" y="1857"/>
                    <a:pt x="7668" y="1856"/>
                    <a:pt x="7661" y="1856"/>
                  </a:cubicBezTo>
                  <a:cubicBezTo>
                    <a:pt x="7583" y="1856"/>
                    <a:pt x="7500" y="1924"/>
                    <a:pt x="7489" y="2012"/>
                  </a:cubicBezTo>
                  <a:cubicBezTo>
                    <a:pt x="7477" y="2096"/>
                    <a:pt x="7549" y="2191"/>
                    <a:pt x="7632" y="2203"/>
                  </a:cubicBezTo>
                  <a:cubicBezTo>
                    <a:pt x="9061" y="2358"/>
                    <a:pt x="10240" y="3453"/>
                    <a:pt x="10478" y="4846"/>
                  </a:cubicBezTo>
                  <a:lnTo>
                    <a:pt x="4168" y="4846"/>
                  </a:lnTo>
                  <a:cubicBezTo>
                    <a:pt x="4406" y="3441"/>
                    <a:pt x="5584" y="2334"/>
                    <a:pt x="7013" y="2191"/>
                  </a:cubicBezTo>
                  <a:cubicBezTo>
                    <a:pt x="7096" y="2167"/>
                    <a:pt x="7180" y="2096"/>
                    <a:pt x="7156" y="2012"/>
                  </a:cubicBezTo>
                  <a:cubicBezTo>
                    <a:pt x="7145" y="1924"/>
                    <a:pt x="7083" y="1856"/>
                    <a:pt x="6998" y="1856"/>
                  </a:cubicBezTo>
                  <a:cubicBezTo>
                    <a:pt x="6991" y="1856"/>
                    <a:pt x="6984" y="1857"/>
                    <a:pt x="6977" y="1857"/>
                  </a:cubicBezTo>
                  <a:cubicBezTo>
                    <a:pt x="5370" y="2024"/>
                    <a:pt x="4060" y="3262"/>
                    <a:pt x="3822" y="4846"/>
                  </a:cubicBezTo>
                  <a:lnTo>
                    <a:pt x="1882" y="4846"/>
                  </a:lnTo>
                  <a:cubicBezTo>
                    <a:pt x="1893" y="4477"/>
                    <a:pt x="1953" y="4108"/>
                    <a:pt x="2060" y="3751"/>
                  </a:cubicBezTo>
                  <a:cubicBezTo>
                    <a:pt x="2084" y="3655"/>
                    <a:pt x="2024" y="3572"/>
                    <a:pt x="1941" y="3548"/>
                  </a:cubicBezTo>
                  <a:cubicBezTo>
                    <a:pt x="1922" y="3541"/>
                    <a:pt x="1903" y="3538"/>
                    <a:pt x="1885" y="3538"/>
                  </a:cubicBezTo>
                  <a:cubicBezTo>
                    <a:pt x="1814" y="3538"/>
                    <a:pt x="1755" y="3589"/>
                    <a:pt x="1727" y="3655"/>
                  </a:cubicBezTo>
                  <a:cubicBezTo>
                    <a:pt x="1608" y="4060"/>
                    <a:pt x="1548" y="4477"/>
                    <a:pt x="1536" y="4905"/>
                  </a:cubicBezTo>
                  <a:lnTo>
                    <a:pt x="119" y="5417"/>
                  </a:lnTo>
                  <a:cubicBezTo>
                    <a:pt x="48" y="5441"/>
                    <a:pt x="0" y="5501"/>
                    <a:pt x="0" y="5584"/>
                  </a:cubicBezTo>
                  <a:lnTo>
                    <a:pt x="0" y="6072"/>
                  </a:lnTo>
                  <a:cubicBezTo>
                    <a:pt x="0" y="6156"/>
                    <a:pt x="72" y="6239"/>
                    <a:pt x="167" y="6239"/>
                  </a:cubicBezTo>
                  <a:lnTo>
                    <a:pt x="2572" y="6239"/>
                  </a:lnTo>
                  <a:cubicBezTo>
                    <a:pt x="2667" y="6239"/>
                    <a:pt x="2739" y="6156"/>
                    <a:pt x="2739" y="6072"/>
                  </a:cubicBezTo>
                  <a:cubicBezTo>
                    <a:pt x="2739" y="5977"/>
                    <a:pt x="2667" y="5906"/>
                    <a:pt x="2572" y="5906"/>
                  </a:cubicBezTo>
                  <a:lnTo>
                    <a:pt x="346" y="5906"/>
                  </a:lnTo>
                  <a:lnTo>
                    <a:pt x="346" y="5703"/>
                  </a:lnTo>
                  <a:lnTo>
                    <a:pt x="1727" y="5203"/>
                  </a:lnTo>
                  <a:lnTo>
                    <a:pt x="11264" y="5203"/>
                  </a:lnTo>
                  <a:lnTo>
                    <a:pt x="11264" y="5739"/>
                  </a:lnTo>
                  <a:lnTo>
                    <a:pt x="11264" y="5906"/>
                  </a:lnTo>
                  <a:lnTo>
                    <a:pt x="3251" y="5906"/>
                  </a:lnTo>
                  <a:cubicBezTo>
                    <a:pt x="3155" y="5906"/>
                    <a:pt x="3084" y="5989"/>
                    <a:pt x="3084" y="6072"/>
                  </a:cubicBezTo>
                  <a:cubicBezTo>
                    <a:pt x="3084" y="6168"/>
                    <a:pt x="3155" y="6239"/>
                    <a:pt x="3251" y="6239"/>
                  </a:cubicBezTo>
                  <a:lnTo>
                    <a:pt x="6549" y="6239"/>
                  </a:lnTo>
                  <a:lnTo>
                    <a:pt x="7418" y="7191"/>
                  </a:lnTo>
                  <a:lnTo>
                    <a:pt x="7382" y="7191"/>
                  </a:lnTo>
                  <a:cubicBezTo>
                    <a:pt x="7299" y="7191"/>
                    <a:pt x="7216" y="7263"/>
                    <a:pt x="7216" y="7358"/>
                  </a:cubicBezTo>
                  <a:lnTo>
                    <a:pt x="7216" y="8108"/>
                  </a:lnTo>
                  <a:cubicBezTo>
                    <a:pt x="7216" y="8204"/>
                    <a:pt x="7299" y="8275"/>
                    <a:pt x="7382" y="8275"/>
                  </a:cubicBezTo>
                  <a:lnTo>
                    <a:pt x="7930" y="8275"/>
                  </a:lnTo>
                  <a:lnTo>
                    <a:pt x="7930" y="9656"/>
                  </a:lnTo>
                  <a:cubicBezTo>
                    <a:pt x="7930" y="9751"/>
                    <a:pt x="8013" y="9823"/>
                    <a:pt x="8097" y="9823"/>
                  </a:cubicBezTo>
                  <a:cubicBezTo>
                    <a:pt x="8192" y="9823"/>
                    <a:pt x="8263" y="9751"/>
                    <a:pt x="8263" y="9656"/>
                  </a:cubicBezTo>
                  <a:lnTo>
                    <a:pt x="8263" y="8275"/>
                  </a:lnTo>
                  <a:lnTo>
                    <a:pt x="8811" y="8275"/>
                  </a:lnTo>
                  <a:cubicBezTo>
                    <a:pt x="8906" y="8275"/>
                    <a:pt x="8978" y="8204"/>
                    <a:pt x="8978" y="8108"/>
                  </a:cubicBezTo>
                  <a:lnTo>
                    <a:pt x="8978" y="7358"/>
                  </a:lnTo>
                  <a:cubicBezTo>
                    <a:pt x="8978" y="7275"/>
                    <a:pt x="8930" y="7239"/>
                    <a:pt x="8882" y="7203"/>
                  </a:cubicBezTo>
                  <a:lnTo>
                    <a:pt x="9240" y="6882"/>
                  </a:lnTo>
                  <a:lnTo>
                    <a:pt x="9418" y="7096"/>
                  </a:lnTo>
                  <a:cubicBezTo>
                    <a:pt x="9454" y="7144"/>
                    <a:pt x="9513" y="7180"/>
                    <a:pt x="9561" y="7180"/>
                  </a:cubicBezTo>
                  <a:lnTo>
                    <a:pt x="11466" y="7180"/>
                  </a:lnTo>
                  <a:cubicBezTo>
                    <a:pt x="11549" y="7180"/>
                    <a:pt x="11621" y="7096"/>
                    <a:pt x="11621" y="7013"/>
                  </a:cubicBezTo>
                  <a:lnTo>
                    <a:pt x="11621" y="6072"/>
                  </a:lnTo>
                  <a:lnTo>
                    <a:pt x="11621" y="5739"/>
                  </a:lnTo>
                  <a:lnTo>
                    <a:pt x="11621" y="5036"/>
                  </a:lnTo>
                  <a:cubicBezTo>
                    <a:pt x="11621" y="3691"/>
                    <a:pt x="11109" y="2429"/>
                    <a:pt x="10156" y="1476"/>
                  </a:cubicBezTo>
                  <a:cubicBezTo>
                    <a:pt x="9204" y="524"/>
                    <a:pt x="7930" y="0"/>
                    <a:pt x="6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81"/>
            <p:cNvSpPr/>
            <p:nvPr/>
          </p:nvSpPr>
          <p:spPr>
            <a:xfrm>
              <a:off x="2451674" y="3927060"/>
              <a:ext cx="70932" cy="32092"/>
            </a:xfrm>
            <a:custGeom>
              <a:avLst/>
              <a:gdLst/>
              <a:ahLst/>
              <a:cxnLst/>
              <a:rect l="l" t="t" r="r" b="b"/>
              <a:pathLst>
                <a:path w="2239" h="1013" extrusionOk="0">
                  <a:moveTo>
                    <a:pt x="1727" y="322"/>
                  </a:moveTo>
                  <a:cubicBezTo>
                    <a:pt x="1822" y="322"/>
                    <a:pt x="1905" y="393"/>
                    <a:pt x="1905" y="500"/>
                  </a:cubicBezTo>
                  <a:cubicBezTo>
                    <a:pt x="1893" y="607"/>
                    <a:pt x="1822" y="679"/>
                    <a:pt x="1727" y="679"/>
                  </a:cubicBezTo>
                  <a:lnTo>
                    <a:pt x="512" y="679"/>
                  </a:lnTo>
                  <a:cubicBezTo>
                    <a:pt x="417" y="679"/>
                    <a:pt x="334" y="607"/>
                    <a:pt x="334" y="500"/>
                  </a:cubicBezTo>
                  <a:cubicBezTo>
                    <a:pt x="334" y="417"/>
                    <a:pt x="405" y="322"/>
                    <a:pt x="512" y="322"/>
                  </a:cubicBezTo>
                  <a:close/>
                  <a:moveTo>
                    <a:pt x="512" y="0"/>
                  </a:moveTo>
                  <a:cubicBezTo>
                    <a:pt x="226" y="0"/>
                    <a:pt x="0" y="226"/>
                    <a:pt x="0" y="500"/>
                  </a:cubicBezTo>
                  <a:cubicBezTo>
                    <a:pt x="0" y="786"/>
                    <a:pt x="226" y="1012"/>
                    <a:pt x="512" y="1012"/>
                  </a:cubicBezTo>
                  <a:lnTo>
                    <a:pt x="1727" y="1012"/>
                  </a:lnTo>
                  <a:cubicBezTo>
                    <a:pt x="2012" y="1012"/>
                    <a:pt x="2239" y="786"/>
                    <a:pt x="2239" y="500"/>
                  </a:cubicBezTo>
                  <a:cubicBezTo>
                    <a:pt x="2239" y="238"/>
                    <a:pt x="2012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0" name="Google Shape;12440;p81"/>
          <p:cNvGrpSpPr/>
          <p:nvPr/>
        </p:nvGrpSpPr>
        <p:grpSpPr>
          <a:xfrm>
            <a:off x="1768938" y="3606819"/>
            <a:ext cx="367805" cy="367773"/>
            <a:chOff x="1768938" y="3782219"/>
            <a:chExt cx="367805" cy="367773"/>
          </a:xfrm>
          <a:solidFill>
            <a:schemeClr val="tx1"/>
          </a:solidFill>
        </p:grpSpPr>
        <p:sp>
          <p:nvSpPr>
            <p:cNvPr id="12441" name="Google Shape;12441;p81"/>
            <p:cNvSpPr/>
            <p:nvPr/>
          </p:nvSpPr>
          <p:spPr>
            <a:xfrm>
              <a:off x="1884380" y="3782219"/>
              <a:ext cx="252363" cy="198412"/>
            </a:xfrm>
            <a:custGeom>
              <a:avLst/>
              <a:gdLst/>
              <a:ahLst/>
              <a:cxnLst/>
              <a:rect l="l" t="t" r="r" b="b"/>
              <a:pathLst>
                <a:path w="7966" h="6263" extrusionOk="0">
                  <a:moveTo>
                    <a:pt x="5346" y="0"/>
                  </a:moveTo>
                  <a:cubicBezTo>
                    <a:pt x="5299" y="0"/>
                    <a:pt x="5263" y="12"/>
                    <a:pt x="5227" y="48"/>
                  </a:cubicBezTo>
                  <a:lnTo>
                    <a:pt x="3382" y="1893"/>
                  </a:lnTo>
                  <a:lnTo>
                    <a:pt x="2893" y="1405"/>
                  </a:lnTo>
                  <a:cubicBezTo>
                    <a:pt x="2864" y="1375"/>
                    <a:pt x="2819" y="1360"/>
                    <a:pt x="2774" y="1360"/>
                  </a:cubicBezTo>
                  <a:cubicBezTo>
                    <a:pt x="2730" y="1360"/>
                    <a:pt x="2685" y="1375"/>
                    <a:pt x="2655" y="1405"/>
                  </a:cubicBezTo>
                  <a:lnTo>
                    <a:pt x="60" y="3989"/>
                  </a:lnTo>
                  <a:cubicBezTo>
                    <a:pt x="0" y="4048"/>
                    <a:pt x="0" y="4167"/>
                    <a:pt x="60" y="4227"/>
                  </a:cubicBezTo>
                  <a:cubicBezTo>
                    <a:pt x="90" y="4257"/>
                    <a:pt x="134" y="4272"/>
                    <a:pt x="179" y="4272"/>
                  </a:cubicBezTo>
                  <a:cubicBezTo>
                    <a:pt x="223" y="4272"/>
                    <a:pt x="268" y="4257"/>
                    <a:pt x="298" y="4227"/>
                  </a:cubicBezTo>
                  <a:lnTo>
                    <a:pt x="2774" y="1762"/>
                  </a:lnTo>
                  <a:lnTo>
                    <a:pt x="6215" y="5191"/>
                  </a:lnTo>
                  <a:lnTo>
                    <a:pt x="5418" y="5989"/>
                  </a:lnTo>
                  <a:cubicBezTo>
                    <a:pt x="5358" y="6049"/>
                    <a:pt x="5358" y="6168"/>
                    <a:pt x="5418" y="6227"/>
                  </a:cubicBezTo>
                  <a:cubicBezTo>
                    <a:pt x="5453" y="6251"/>
                    <a:pt x="5501" y="6263"/>
                    <a:pt x="5537" y="6263"/>
                  </a:cubicBezTo>
                  <a:cubicBezTo>
                    <a:pt x="5584" y="6263"/>
                    <a:pt x="5632" y="6251"/>
                    <a:pt x="5656" y="6227"/>
                  </a:cubicBezTo>
                  <a:lnTo>
                    <a:pt x="6573" y="5310"/>
                  </a:lnTo>
                  <a:cubicBezTo>
                    <a:pt x="6632" y="5251"/>
                    <a:pt x="6632" y="5132"/>
                    <a:pt x="6573" y="5072"/>
                  </a:cubicBezTo>
                  <a:lnTo>
                    <a:pt x="6072" y="4584"/>
                  </a:lnTo>
                  <a:lnTo>
                    <a:pt x="7918" y="2739"/>
                  </a:lnTo>
                  <a:cubicBezTo>
                    <a:pt x="7966" y="2667"/>
                    <a:pt x="7966" y="2560"/>
                    <a:pt x="7906" y="2489"/>
                  </a:cubicBezTo>
                  <a:lnTo>
                    <a:pt x="6882" y="1465"/>
                  </a:lnTo>
                  <a:cubicBezTo>
                    <a:pt x="6852" y="1435"/>
                    <a:pt x="6808" y="1420"/>
                    <a:pt x="6763" y="1420"/>
                  </a:cubicBezTo>
                  <a:cubicBezTo>
                    <a:pt x="6718" y="1420"/>
                    <a:pt x="6674" y="1435"/>
                    <a:pt x="6644" y="1465"/>
                  </a:cubicBezTo>
                  <a:cubicBezTo>
                    <a:pt x="6584" y="1524"/>
                    <a:pt x="6584" y="1643"/>
                    <a:pt x="6644" y="1703"/>
                  </a:cubicBezTo>
                  <a:lnTo>
                    <a:pt x="7549" y="2608"/>
                  </a:lnTo>
                  <a:lnTo>
                    <a:pt x="5822" y="4334"/>
                  </a:lnTo>
                  <a:lnTo>
                    <a:pt x="3620" y="2131"/>
                  </a:lnTo>
                  <a:lnTo>
                    <a:pt x="5346" y="405"/>
                  </a:lnTo>
                  <a:lnTo>
                    <a:pt x="6168" y="1226"/>
                  </a:lnTo>
                  <a:cubicBezTo>
                    <a:pt x="6197" y="1256"/>
                    <a:pt x="6242" y="1271"/>
                    <a:pt x="6287" y="1271"/>
                  </a:cubicBezTo>
                  <a:cubicBezTo>
                    <a:pt x="6331" y="1271"/>
                    <a:pt x="6376" y="1256"/>
                    <a:pt x="6406" y="1226"/>
                  </a:cubicBezTo>
                  <a:cubicBezTo>
                    <a:pt x="6465" y="1167"/>
                    <a:pt x="6465" y="1048"/>
                    <a:pt x="6406" y="988"/>
                  </a:cubicBezTo>
                  <a:lnTo>
                    <a:pt x="5465" y="48"/>
                  </a:lnTo>
                  <a:cubicBezTo>
                    <a:pt x="5441" y="12"/>
                    <a:pt x="5394" y="0"/>
                    <a:pt x="5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81"/>
            <p:cNvSpPr/>
            <p:nvPr/>
          </p:nvSpPr>
          <p:spPr>
            <a:xfrm>
              <a:off x="2034480" y="3821914"/>
              <a:ext cx="31743" cy="31236"/>
            </a:xfrm>
            <a:custGeom>
              <a:avLst/>
              <a:gdLst/>
              <a:ahLst/>
              <a:cxnLst/>
              <a:rect l="l" t="t" r="r" b="b"/>
              <a:pathLst>
                <a:path w="1002" h="986" extrusionOk="0">
                  <a:moveTo>
                    <a:pt x="501" y="426"/>
                  </a:moveTo>
                  <a:lnTo>
                    <a:pt x="584" y="509"/>
                  </a:lnTo>
                  <a:lnTo>
                    <a:pt x="501" y="581"/>
                  </a:lnTo>
                  <a:lnTo>
                    <a:pt x="430" y="509"/>
                  </a:lnTo>
                  <a:lnTo>
                    <a:pt x="501" y="426"/>
                  </a:lnTo>
                  <a:close/>
                  <a:moveTo>
                    <a:pt x="501" y="0"/>
                  </a:moveTo>
                  <a:cubicBezTo>
                    <a:pt x="456" y="0"/>
                    <a:pt x="412" y="15"/>
                    <a:pt x="382" y="45"/>
                  </a:cubicBezTo>
                  <a:lnTo>
                    <a:pt x="60" y="366"/>
                  </a:lnTo>
                  <a:cubicBezTo>
                    <a:pt x="1" y="426"/>
                    <a:pt x="1" y="545"/>
                    <a:pt x="60" y="605"/>
                  </a:cubicBezTo>
                  <a:lnTo>
                    <a:pt x="382" y="938"/>
                  </a:lnTo>
                  <a:cubicBezTo>
                    <a:pt x="418" y="962"/>
                    <a:pt x="465" y="986"/>
                    <a:pt x="501" y="986"/>
                  </a:cubicBezTo>
                  <a:cubicBezTo>
                    <a:pt x="549" y="986"/>
                    <a:pt x="596" y="962"/>
                    <a:pt x="620" y="938"/>
                  </a:cubicBezTo>
                  <a:lnTo>
                    <a:pt x="953" y="605"/>
                  </a:lnTo>
                  <a:cubicBezTo>
                    <a:pt x="977" y="581"/>
                    <a:pt x="1001" y="533"/>
                    <a:pt x="1001" y="485"/>
                  </a:cubicBezTo>
                  <a:cubicBezTo>
                    <a:pt x="1001" y="450"/>
                    <a:pt x="977" y="402"/>
                    <a:pt x="953" y="366"/>
                  </a:cubicBezTo>
                  <a:lnTo>
                    <a:pt x="620" y="45"/>
                  </a:lnTo>
                  <a:cubicBezTo>
                    <a:pt x="590" y="15"/>
                    <a:pt x="54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81"/>
            <p:cNvSpPr/>
            <p:nvPr/>
          </p:nvSpPr>
          <p:spPr>
            <a:xfrm>
              <a:off x="2065431" y="3852359"/>
              <a:ext cx="31712" cy="31332"/>
            </a:xfrm>
            <a:custGeom>
              <a:avLst/>
              <a:gdLst/>
              <a:ahLst/>
              <a:cxnLst/>
              <a:rect l="l" t="t" r="r" b="b"/>
              <a:pathLst>
                <a:path w="1001" h="989" extrusionOk="0">
                  <a:moveTo>
                    <a:pt x="500" y="441"/>
                  </a:moveTo>
                  <a:lnTo>
                    <a:pt x="572" y="513"/>
                  </a:lnTo>
                  <a:lnTo>
                    <a:pt x="500" y="584"/>
                  </a:lnTo>
                  <a:lnTo>
                    <a:pt x="417" y="513"/>
                  </a:lnTo>
                  <a:lnTo>
                    <a:pt x="500" y="441"/>
                  </a:lnTo>
                  <a:close/>
                  <a:moveTo>
                    <a:pt x="500" y="1"/>
                  </a:moveTo>
                  <a:cubicBezTo>
                    <a:pt x="453" y="1"/>
                    <a:pt x="405" y="25"/>
                    <a:pt x="381" y="48"/>
                  </a:cubicBezTo>
                  <a:lnTo>
                    <a:pt x="48" y="382"/>
                  </a:lnTo>
                  <a:cubicBezTo>
                    <a:pt x="24" y="406"/>
                    <a:pt x="0" y="453"/>
                    <a:pt x="0" y="501"/>
                  </a:cubicBezTo>
                  <a:cubicBezTo>
                    <a:pt x="0" y="536"/>
                    <a:pt x="24" y="584"/>
                    <a:pt x="48" y="608"/>
                  </a:cubicBezTo>
                  <a:lnTo>
                    <a:pt x="381" y="941"/>
                  </a:lnTo>
                  <a:cubicBezTo>
                    <a:pt x="405" y="977"/>
                    <a:pt x="453" y="989"/>
                    <a:pt x="500" y="989"/>
                  </a:cubicBezTo>
                  <a:cubicBezTo>
                    <a:pt x="536" y="989"/>
                    <a:pt x="584" y="965"/>
                    <a:pt x="619" y="941"/>
                  </a:cubicBezTo>
                  <a:lnTo>
                    <a:pt x="941" y="608"/>
                  </a:lnTo>
                  <a:cubicBezTo>
                    <a:pt x="1000" y="560"/>
                    <a:pt x="1000" y="441"/>
                    <a:pt x="941" y="382"/>
                  </a:cubicBezTo>
                  <a:lnTo>
                    <a:pt x="619" y="48"/>
                  </a:lnTo>
                  <a:cubicBezTo>
                    <a:pt x="584" y="13"/>
                    <a:pt x="53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81"/>
            <p:cNvSpPr/>
            <p:nvPr/>
          </p:nvSpPr>
          <p:spPr>
            <a:xfrm>
              <a:off x="1768938" y="3922625"/>
              <a:ext cx="281413" cy="227367"/>
            </a:xfrm>
            <a:custGeom>
              <a:avLst/>
              <a:gdLst/>
              <a:ahLst/>
              <a:cxnLst/>
              <a:rect l="l" t="t" r="r" b="b"/>
              <a:pathLst>
                <a:path w="8883" h="7177" extrusionOk="0">
                  <a:moveTo>
                    <a:pt x="3347" y="0"/>
                  </a:moveTo>
                  <a:cubicBezTo>
                    <a:pt x="3302" y="0"/>
                    <a:pt x="3257" y="15"/>
                    <a:pt x="3228" y="45"/>
                  </a:cubicBezTo>
                  <a:lnTo>
                    <a:pt x="811" y="2450"/>
                  </a:lnTo>
                  <a:cubicBezTo>
                    <a:pt x="287" y="2962"/>
                    <a:pt x="1" y="3664"/>
                    <a:pt x="1" y="4414"/>
                  </a:cubicBezTo>
                  <a:cubicBezTo>
                    <a:pt x="1" y="5153"/>
                    <a:pt x="287" y="5843"/>
                    <a:pt x="811" y="6379"/>
                  </a:cubicBezTo>
                  <a:cubicBezTo>
                    <a:pt x="1323" y="6891"/>
                    <a:pt x="2025" y="7177"/>
                    <a:pt x="2775" y="7177"/>
                  </a:cubicBezTo>
                  <a:cubicBezTo>
                    <a:pt x="3513" y="7177"/>
                    <a:pt x="4204" y="6891"/>
                    <a:pt x="4740" y="6379"/>
                  </a:cubicBezTo>
                  <a:lnTo>
                    <a:pt x="8847" y="2271"/>
                  </a:lnTo>
                  <a:cubicBezTo>
                    <a:pt x="8883" y="2188"/>
                    <a:pt x="8883" y="2093"/>
                    <a:pt x="8812" y="2033"/>
                  </a:cubicBezTo>
                  <a:cubicBezTo>
                    <a:pt x="8782" y="2003"/>
                    <a:pt x="8737" y="1989"/>
                    <a:pt x="8693" y="1989"/>
                  </a:cubicBezTo>
                  <a:cubicBezTo>
                    <a:pt x="8648" y="1989"/>
                    <a:pt x="8603" y="2003"/>
                    <a:pt x="8573" y="2033"/>
                  </a:cubicBezTo>
                  <a:lnTo>
                    <a:pt x="4466" y="6141"/>
                  </a:lnTo>
                  <a:cubicBezTo>
                    <a:pt x="4001" y="6593"/>
                    <a:pt x="3394" y="6855"/>
                    <a:pt x="2751" y="6855"/>
                  </a:cubicBezTo>
                  <a:cubicBezTo>
                    <a:pt x="2096" y="6855"/>
                    <a:pt x="1489" y="6593"/>
                    <a:pt x="1049" y="6141"/>
                  </a:cubicBezTo>
                  <a:cubicBezTo>
                    <a:pt x="584" y="5677"/>
                    <a:pt x="322" y="5069"/>
                    <a:pt x="322" y="4426"/>
                  </a:cubicBezTo>
                  <a:cubicBezTo>
                    <a:pt x="322" y="3772"/>
                    <a:pt x="584" y="3164"/>
                    <a:pt x="1049" y="2712"/>
                  </a:cubicBezTo>
                  <a:lnTo>
                    <a:pt x="3466" y="283"/>
                  </a:lnTo>
                  <a:cubicBezTo>
                    <a:pt x="3525" y="223"/>
                    <a:pt x="3525" y="104"/>
                    <a:pt x="3466" y="45"/>
                  </a:cubicBezTo>
                  <a:cubicBezTo>
                    <a:pt x="3436" y="15"/>
                    <a:pt x="3391" y="0"/>
                    <a:pt x="3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81"/>
            <p:cNvSpPr/>
            <p:nvPr/>
          </p:nvSpPr>
          <p:spPr>
            <a:xfrm>
              <a:off x="1847790" y="3937704"/>
              <a:ext cx="143352" cy="127417"/>
            </a:xfrm>
            <a:custGeom>
              <a:avLst/>
              <a:gdLst/>
              <a:ahLst/>
              <a:cxnLst/>
              <a:rect l="l" t="t" r="r" b="b"/>
              <a:pathLst>
                <a:path w="4525" h="4022" extrusionOk="0">
                  <a:moveTo>
                    <a:pt x="3537" y="343"/>
                  </a:moveTo>
                  <a:cubicBezTo>
                    <a:pt x="3584" y="343"/>
                    <a:pt x="3632" y="367"/>
                    <a:pt x="3667" y="402"/>
                  </a:cubicBezTo>
                  <a:cubicBezTo>
                    <a:pt x="3751" y="486"/>
                    <a:pt x="3751" y="581"/>
                    <a:pt x="3667" y="664"/>
                  </a:cubicBezTo>
                  <a:cubicBezTo>
                    <a:pt x="3632" y="700"/>
                    <a:pt x="3587" y="718"/>
                    <a:pt x="3542" y="718"/>
                  </a:cubicBezTo>
                  <a:cubicBezTo>
                    <a:pt x="3498" y="718"/>
                    <a:pt x="3453" y="700"/>
                    <a:pt x="3417" y="664"/>
                  </a:cubicBezTo>
                  <a:cubicBezTo>
                    <a:pt x="3334" y="581"/>
                    <a:pt x="3334" y="462"/>
                    <a:pt x="3406" y="402"/>
                  </a:cubicBezTo>
                  <a:cubicBezTo>
                    <a:pt x="3441" y="379"/>
                    <a:pt x="3477" y="343"/>
                    <a:pt x="3537" y="343"/>
                  </a:cubicBezTo>
                  <a:close/>
                  <a:moveTo>
                    <a:pt x="2024" y="486"/>
                  </a:moveTo>
                  <a:cubicBezTo>
                    <a:pt x="2072" y="486"/>
                    <a:pt x="2108" y="498"/>
                    <a:pt x="2155" y="545"/>
                  </a:cubicBezTo>
                  <a:cubicBezTo>
                    <a:pt x="2227" y="617"/>
                    <a:pt x="2227" y="724"/>
                    <a:pt x="2155" y="795"/>
                  </a:cubicBezTo>
                  <a:cubicBezTo>
                    <a:pt x="2120" y="831"/>
                    <a:pt x="2075" y="849"/>
                    <a:pt x="2030" y="849"/>
                  </a:cubicBezTo>
                  <a:cubicBezTo>
                    <a:pt x="1986" y="849"/>
                    <a:pt x="1941" y="831"/>
                    <a:pt x="1905" y="795"/>
                  </a:cubicBezTo>
                  <a:cubicBezTo>
                    <a:pt x="1810" y="724"/>
                    <a:pt x="1810" y="605"/>
                    <a:pt x="1893" y="545"/>
                  </a:cubicBezTo>
                  <a:cubicBezTo>
                    <a:pt x="1917" y="509"/>
                    <a:pt x="1965" y="486"/>
                    <a:pt x="2024" y="486"/>
                  </a:cubicBezTo>
                  <a:close/>
                  <a:moveTo>
                    <a:pt x="3953" y="1676"/>
                  </a:moveTo>
                  <a:cubicBezTo>
                    <a:pt x="4001" y="1676"/>
                    <a:pt x="4048" y="1688"/>
                    <a:pt x="4084" y="1724"/>
                  </a:cubicBezTo>
                  <a:cubicBezTo>
                    <a:pt x="4156" y="1807"/>
                    <a:pt x="4156" y="1926"/>
                    <a:pt x="4072" y="1986"/>
                  </a:cubicBezTo>
                  <a:cubicBezTo>
                    <a:pt x="4037" y="2022"/>
                    <a:pt x="3992" y="2039"/>
                    <a:pt x="3947" y="2039"/>
                  </a:cubicBezTo>
                  <a:cubicBezTo>
                    <a:pt x="3903" y="2039"/>
                    <a:pt x="3858" y="2022"/>
                    <a:pt x="3822" y="1986"/>
                  </a:cubicBezTo>
                  <a:cubicBezTo>
                    <a:pt x="3751" y="1914"/>
                    <a:pt x="3751" y="1807"/>
                    <a:pt x="3822" y="1724"/>
                  </a:cubicBezTo>
                  <a:cubicBezTo>
                    <a:pt x="3858" y="1700"/>
                    <a:pt x="3894" y="1676"/>
                    <a:pt x="3953" y="1676"/>
                  </a:cubicBezTo>
                  <a:close/>
                  <a:moveTo>
                    <a:pt x="655" y="3129"/>
                  </a:moveTo>
                  <a:cubicBezTo>
                    <a:pt x="727" y="3129"/>
                    <a:pt x="786" y="3165"/>
                    <a:pt x="846" y="3200"/>
                  </a:cubicBezTo>
                  <a:cubicBezTo>
                    <a:pt x="893" y="3248"/>
                    <a:pt x="917" y="3319"/>
                    <a:pt x="917" y="3403"/>
                  </a:cubicBezTo>
                  <a:cubicBezTo>
                    <a:pt x="917" y="3474"/>
                    <a:pt x="893" y="3546"/>
                    <a:pt x="846" y="3593"/>
                  </a:cubicBezTo>
                  <a:cubicBezTo>
                    <a:pt x="798" y="3641"/>
                    <a:pt x="727" y="3665"/>
                    <a:pt x="655" y="3665"/>
                  </a:cubicBezTo>
                  <a:cubicBezTo>
                    <a:pt x="584" y="3665"/>
                    <a:pt x="524" y="3641"/>
                    <a:pt x="465" y="3593"/>
                  </a:cubicBezTo>
                  <a:cubicBezTo>
                    <a:pt x="417" y="3546"/>
                    <a:pt x="381" y="3474"/>
                    <a:pt x="381" y="3403"/>
                  </a:cubicBezTo>
                  <a:cubicBezTo>
                    <a:pt x="381" y="3319"/>
                    <a:pt x="417" y="3260"/>
                    <a:pt x="465" y="3200"/>
                  </a:cubicBezTo>
                  <a:cubicBezTo>
                    <a:pt x="512" y="3141"/>
                    <a:pt x="584" y="3129"/>
                    <a:pt x="655" y="3129"/>
                  </a:cubicBezTo>
                  <a:close/>
                  <a:moveTo>
                    <a:pt x="3513" y="0"/>
                  </a:moveTo>
                  <a:cubicBezTo>
                    <a:pt x="3379" y="0"/>
                    <a:pt x="3245" y="51"/>
                    <a:pt x="3144" y="152"/>
                  </a:cubicBezTo>
                  <a:cubicBezTo>
                    <a:pt x="2977" y="319"/>
                    <a:pt x="2941" y="557"/>
                    <a:pt x="3036" y="748"/>
                  </a:cubicBezTo>
                  <a:lnTo>
                    <a:pt x="2132" y="1652"/>
                  </a:lnTo>
                  <a:lnTo>
                    <a:pt x="1572" y="2212"/>
                  </a:lnTo>
                  <a:lnTo>
                    <a:pt x="1334" y="1974"/>
                  </a:lnTo>
                  <a:cubicBezTo>
                    <a:pt x="1215" y="1855"/>
                    <a:pt x="1215" y="1676"/>
                    <a:pt x="1334" y="1569"/>
                  </a:cubicBezTo>
                  <a:lnTo>
                    <a:pt x="1774" y="1141"/>
                  </a:lnTo>
                  <a:cubicBezTo>
                    <a:pt x="1846" y="1164"/>
                    <a:pt x="1917" y="1200"/>
                    <a:pt x="1989" y="1200"/>
                  </a:cubicBezTo>
                  <a:cubicBezTo>
                    <a:pt x="2132" y="1200"/>
                    <a:pt x="2263" y="1152"/>
                    <a:pt x="2370" y="1045"/>
                  </a:cubicBezTo>
                  <a:cubicBezTo>
                    <a:pt x="2572" y="843"/>
                    <a:pt x="2572" y="509"/>
                    <a:pt x="2370" y="307"/>
                  </a:cubicBezTo>
                  <a:cubicBezTo>
                    <a:pt x="2263" y="200"/>
                    <a:pt x="2129" y="146"/>
                    <a:pt x="1995" y="146"/>
                  </a:cubicBezTo>
                  <a:cubicBezTo>
                    <a:pt x="1861" y="146"/>
                    <a:pt x="1727" y="200"/>
                    <a:pt x="1620" y="307"/>
                  </a:cubicBezTo>
                  <a:cubicBezTo>
                    <a:pt x="1453" y="462"/>
                    <a:pt x="1429" y="700"/>
                    <a:pt x="1512" y="902"/>
                  </a:cubicBezTo>
                  <a:lnTo>
                    <a:pt x="1084" y="1331"/>
                  </a:lnTo>
                  <a:cubicBezTo>
                    <a:pt x="846" y="1569"/>
                    <a:pt x="846" y="1974"/>
                    <a:pt x="1084" y="2224"/>
                  </a:cubicBezTo>
                  <a:lnTo>
                    <a:pt x="1322" y="2462"/>
                  </a:lnTo>
                  <a:lnTo>
                    <a:pt x="905" y="2879"/>
                  </a:lnTo>
                  <a:cubicBezTo>
                    <a:pt x="812" y="2827"/>
                    <a:pt x="709" y="2802"/>
                    <a:pt x="607" y="2802"/>
                  </a:cubicBezTo>
                  <a:cubicBezTo>
                    <a:pt x="450" y="2802"/>
                    <a:pt x="295" y="2863"/>
                    <a:pt x="179" y="2986"/>
                  </a:cubicBezTo>
                  <a:cubicBezTo>
                    <a:pt x="60" y="3105"/>
                    <a:pt x="0" y="3248"/>
                    <a:pt x="0" y="3415"/>
                  </a:cubicBezTo>
                  <a:cubicBezTo>
                    <a:pt x="0" y="3581"/>
                    <a:pt x="60" y="3724"/>
                    <a:pt x="179" y="3843"/>
                  </a:cubicBezTo>
                  <a:cubicBezTo>
                    <a:pt x="298" y="3962"/>
                    <a:pt x="441" y="4022"/>
                    <a:pt x="608" y="4022"/>
                  </a:cubicBezTo>
                  <a:cubicBezTo>
                    <a:pt x="774" y="4022"/>
                    <a:pt x="917" y="3962"/>
                    <a:pt x="1036" y="3843"/>
                  </a:cubicBezTo>
                  <a:cubicBezTo>
                    <a:pt x="1155" y="3724"/>
                    <a:pt x="1215" y="3581"/>
                    <a:pt x="1215" y="3415"/>
                  </a:cubicBezTo>
                  <a:cubicBezTo>
                    <a:pt x="1215" y="3307"/>
                    <a:pt x="1191" y="3200"/>
                    <a:pt x="1143" y="3117"/>
                  </a:cubicBezTo>
                  <a:lnTo>
                    <a:pt x="2227" y="2033"/>
                  </a:lnTo>
                  <a:lnTo>
                    <a:pt x="2513" y="2307"/>
                  </a:lnTo>
                  <a:cubicBezTo>
                    <a:pt x="2679" y="2474"/>
                    <a:pt x="2905" y="2569"/>
                    <a:pt x="3108" y="2569"/>
                  </a:cubicBezTo>
                  <a:cubicBezTo>
                    <a:pt x="3322" y="2569"/>
                    <a:pt x="3513" y="2486"/>
                    <a:pt x="3679" y="2343"/>
                  </a:cubicBezTo>
                  <a:cubicBezTo>
                    <a:pt x="3751" y="2367"/>
                    <a:pt x="3822" y="2403"/>
                    <a:pt x="3894" y="2403"/>
                  </a:cubicBezTo>
                  <a:cubicBezTo>
                    <a:pt x="4037" y="2403"/>
                    <a:pt x="4168" y="2355"/>
                    <a:pt x="4275" y="2248"/>
                  </a:cubicBezTo>
                  <a:cubicBezTo>
                    <a:pt x="4525" y="2033"/>
                    <a:pt x="4525" y="1700"/>
                    <a:pt x="4310" y="1498"/>
                  </a:cubicBezTo>
                  <a:cubicBezTo>
                    <a:pt x="4209" y="1391"/>
                    <a:pt x="4075" y="1337"/>
                    <a:pt x="3941" y="1337"/>
                  </a:cubicBezTo>
                  <a:cubicBezTo>
                    <a:pt x="3807" y="1337"/>
                    <a:pt x="3673" y="1391"/>
                    <a:pt x="3572" y="1498"/>
                  </a:cubicBezTo>
                  <a:cubicBezTo>
                    <a:pt x="3406" y="1652"/>
                    <a:pt x="3382" y="1891"/>
                    <a:pt x="3465" y="2093"/>
                  </a:cubicBezTo>
                  <a:cubicBezTo>
                    <a:pt x="3377" y="2175"/>
                    <a:pt x="3267" y="2214"/>
                    <a:pt x="3155" y="2214"/>
                  </a:cubicBezTo>
                  <a:cubicBezTo>
                    <a:pt x="3023" y="2214"/>
                    <a:pt x="2889" y="2160"/>
                    <a:pt x="2786" y="2057"/>
                  </a:cubicBezTo>
                  <a:lnTo>
                    <a:pt x="2501" y="1772"/>
                  </a:lnTo>
                  <a:lnTo>
                    <a:pt x="3286" y="986"/>
                  </a:lnTo>
                  <a:cubicBezTo>
                    <a:pt x="3358" y="1021"/>
                    <a:pt x="3441" y="1045"/>
                    <a:pt x="3513" y="1045"/>
                  </a:cubicBezTo>
                  <a:cubicBezTo>
                    <a:pt x="3644" y="1045"/>
                    <a:pt x="3775" y="998"/>
                    <a:pt x="3882" y="902"/>
                  </a:cubicBezTo>
                  <a:cubicBezTo>
                    <a:pt x="4096" y="688"/>
                    <a:pt x="4096" y="367"/>
                    <a:pt x="3882" y="152"/>
                  </a:cubicBezTo>
                  <a:cubicBezTo>
                    <a:pt x="3781" y="51"/>
                    <a:pt x="3647" y="0"/>
                    <a:pt x="3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6" name="Google Shape;12446;p81"/>
          <p:cNvGrpSpPr/>
          <p:nvPr/>
        </p:nvGrpSpPr>
        <p:grpSpPr>
          <a:xfrm>
            <a:off x="2681385" y="3623039"/>
            <a:ext cx="325544" cy="327413"/>
            <a:chOff x="2681385" y="3798439"/>
            <a:chExt cx="325544" cy="327413"/>
          </a:xfrm>
          <a:solidFill>
            <a:schemeClr val="tx1"/>
          </a:solidFill>
        </p:grpSpPr>
        <p:sp>
          <p:nvSpPr>
            <p:cNvPr id="12447" name="Google Shape;12447;p81"/>
            <p:cNvSpPr/>
            <p:nvPr/>
          </p:nvSpPr>
          <p:spPr>
            <a:xfrm>
              <a:off x="2713826" y="3830975"/>
              <a:ext cx="58101" cy="56866"/>
            </a:xfrm>
            <a:custGeom>
              <a:avLst/>
              <a:gdLst/>
              <a:ahLst/>
              <a:cxnLst/>
              <a:rect l="l" t="t" r="r" b="b"/>
              <a:pathLst>
                <a:path w="1834" h="1795" extrusionOk="0">
                  <a:moveTo>
                    <a:pt x="165" y="0"/>
                  </a:moveTo>
                  <a:cubicBezTo>
                    <a:pt x="128" y="0"/>
                    <a:pt x="89" y="15"/>
                    <a:pt x="60" y="45"/>
                  </a:cubicBezTo>
                  <a:cubicBezTo>
                    <a:pt x="0" y="104"/>
                    <a:pt x="0" y="188"/>
                    <a:pt x="60" y="247"/>
                  </a:cubicBezTo>
                  <a:lnTo>
                    <a:pt x="1560" y="1747"/>
                  </a:lnTo>
                  <a:cubicBezTo>
                    <a:pt x="1596" y="1783"/>
                    <a:pt x="1643" y="1795"/>
                    <a:pt x="1667" y="1795"/>
                  </a:cubicBezTo>
                  <a:cubicBezTo>
                    <a:pt x="1703" y="1795"/>
                    <a:pt x="1738" y="1783"/>
                    <a:pt x="1774" y="1747"/>
                  </a:cubicBezTo>
                  <a:cubicBezTo>
                    <a:pt x="1834" y="1688"/>
                    <a:pt x="1834" y="1604"/>
                    <a:pt x="1774" y="1545"/>
                  </a:cubicBezTo>
                  <a:lnTo>
                    <a:pt x="262" y="45"/>
                  </a:lnTo>
                  <a:cubicBezTo>
                    <a:pt x="238" y="15"/>
                    <a:pt x="203" y="0"/>
                    <a:pt x="1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81"/>
            <p:cNvSpPr/>
            <p:nvPr/>
          </p:nvSpPr>
          <p:spPr>
            <a:xfrm>
              <a:off x="2683255" y="3880110"/>
              <a:ext cx="75462" cy="28100"/>
            </a:xfrm>
            <a:custGeom>
              <a:avLst/>
              <a:gdLst/>
              <a:ahLst/>
              <a:cxnLst/>
              <a:rect l="l" t="t" r="r" b="b"/>
              <a:pathLst>
                <a:path w="2382" h="887" extrusionOk="0">
                  <a:moveTo>
                    <a:pt x="189" y="0"/>
                  </a:moveTo>
                  <a:cubicBezTo>
                    <a:pt x="119" y="0"/>
                    <a:pt x="55" y="52"/>
                    <a:pt x="25" y="113"/>
                  </a:cubicBezTo>
                  <a:cubicBezTo>
                    <a:pt x="1" y="184"/>
                    <a:pt x="60" y="280"/>
                    <a:pt x="132" y="303"/>
                  </a:cubicBezTo>
                  <a:lnTo>
                    <a:pt x="2168" y="887"/>
                  </a:lnTo>
                  <a:lnTo>
                    <a:pt x="2215" y="887"/>
                  </a:lnTo>
                  <a:cubicBezTo>
                    <a:pt x="2275" y="887"/>
                    <a:pt x="2346" y="839"/>
                    <a:pt x="2370" y="780"/>
                  </a:cubicBezTo>
                  <a:cubicBezTo>
                    <a:pt x="2382" y="696"/>
                    <a:pt x="2334" y="613"/>
                    <a:pt x="2263" y="589"/>
                  </a:cubicBezTo>
                  <a:lnTo>
                    <a:pt x="227" y="6"/>
                  </a:lnTo>
                  <a:cubicBezTo>
                    <a:pt x="214" y="2"/>
                    <a:pt x="20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81"/>
            <p:cNvSpPr/>
            <p:nvPr/>
          </p:nvSpPr>
          <p:spPr>
            <a:xfrm>
              <a:off x="2681385" y="3918918"/>
              <a:ext cx="75082" cy="29272"/>
            </a:xfrm>
            <a:custGeom>
              <a:avLst/>
              <a:gdLst/>
              <a:ahLst/>
              <a:cxnLst/>
              <a:rect l="l" t="t" r="r" b="b"/>
              <a:pathLst>
                <a:path w="2370" h="924" extrusionOk="0">
                  <a:moveTo>
                    <a:pt x="2186" y="1"/>
                  </a:moveTo>
                  <a:cubicBezTo>
                    <a:pt x="2172" y="1"/>
                    <a:pt x="2158" y="3"/>
                    <a:pt x="2143" y="7"/>
                  </a:cubicBezTo>
                  <a:lnTo>
                    <a:pt x="119" y="626"/>
                  </a:lnTo>
                  <a:cubicBezTo>
                    <a:pt x="48" y="662"/>
                    <a:pt x="0" y="733"/>
                    <a:pt x="12" y="817"/>
                  </a:cubicBezTo>
                  <a:cubicBezTo>
                    <a:pt x="24" y="876"/>
                    <a:pt x="84" y="924"/>
                    <a:pt x="155" y="924"/>
                  </a:cubicBezTo>
                  <a:lnTo>
                    <a:pt x="203" y="924"/>
                  </a:lnTo>
                  <a:lnTo>
                    <a:pt x="2227" y="305"/>
                  </a:lnTo>
                  <a:cubicBezTo>
                    <a:pt x="2322" y="269"/>
                    <a:pt x="2370" y="198"/>
                    <a:pt x="2334" y="102"/>
                  </a:cubicBezTo>
                  <a:cubicBezTo>
                    <a:pt x="2304" y="44"/>
                    <a:pt x="2251" y="1"/>
                    <a:pt x="21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81"/>
            <p:cNvSpPr/>
            <p:nvPr/>
          </p:nvSpPr>
          <p:spPr>
            <a:xfrm>
              <a:off x="2762835" y="3800340"/>
              <a:ext cx="29462" cy="74321"/>
            </a:xfrm>
            <a:custGeom>
              <a:avLst/>
              <a:gdLst/>
              <a:ahLst/>
              <a:cxnLst/>
              <a:rect l="l" t="t" r="r" b="b"/>
              <a:pathLst>
                <a:path w="930" h="2346" extrusionOk="0">
                  <a:moveTo>
                    <a:pt x="188" y="1"/>
                  </a:moveTo>
                  <a:cubicBezTo>
                    <a:pt x="170" y="1"/>
                    <a:pt x="152" y="4"/>
                    <a:pt x="132" y="12"/>
                  </a:cubicBezTo>
                  <a:cubicBezTo>
                    <a:pt x="60" y="35"/>
                    <a:pt x="1" y="107"/>
                    <a:pt x="37" y="202"/>
                  </a:cubicBezTo>
                  <a:lnTo>
                    <a:pt x="608" y="2238"/>
                  </a:lnTo>
                  <a:cubicBezTo>
                    <a:pt x="632" y="2298"/>
                    <a:pt x="691" y="2345"/>
                    <a:pt x="763" y="2345"/>
                  </a:cubicBezTo>
                  <a:lnTo>
                    <a:pt x="799" y="2345"/>
                  </a:lnTo>
                  <a:cubicBezTo>
                    <a:pt x="882" y="2333"/>
                    <a:pt x="930" y="2238"/>
                    <a:pt x="906" y="2155"/>
                  </a:cubicBezTo>
                  <a:lnTo>
                    <a:pt x="334" y="107"/>
                  </a:lnTo>
                  <a:cubicBezTo>
                    <a:pt x="306" y="50"/>
                    <a:pt x="255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81"/>
            <p:cNvSpPr/>
            <p:nvPr/>
          </p:nvSpPr>
          <p:spPr>
            <a:xfrm>
              <a:off x="2801326" y="3798439"/>
              <a:ext cx="30951" cy="73941"/>
            </a:xfrm>
            <a:custGeom>
              <a:avLst/>
              <a:gdLst/>
              <a:ahLst/>
              <a:cxnLst/>
              <a:rect l="l" t="t" r="r" b="b"/>
              <a:pathLst>
                <a:path w="977" h="2334" extrusionOk="0">
                  <a:moveTo>
                    <a:pt x="802" y="0"/>
                  </a:moveTo>
                  <a:cubicBezTo>
                    <a:pt x="740" y="0"/>
                    <a:pt x="686" y="45"/>
                    <a:pt x="667" y="119"/>
                  </a:cubicBezTo>
                  <a:lnTo>
                    <a:pt x="36" y="2143"/>
                  </a:lnTo>
                  <a:cubicBezTo>
                    <a:pt x="0" y="2215"/>
                    <a:pt x="48" y="2298"/>
                    <a:pt x="143" y="2334"/>
                  </a:cubicBezTo>
                  <a:lnTo>
                    <a:pt x="179" y="2334"/>
                  </a:lnTo>
                  <a:cubicBezTo>
                    <a:pt x="238" y="2334"/>
                    <a:pt x="298" y="2286"/>
                    <a:pt x="334" y="2227"/>
                  </a:cubicBezTo>
                  <a:lnTo>
                    <a:pt x="965" y="203"/>
                  </a:lnTo>
                  <a:cubicBezTo>
                    <a:pt x="977" y="119"/>
                    <a:pt x="929" y="36"/>
                    <a:pt x="858" y="12"/>
                  </a:cubicBezTo>
                  <a:cubicBezTo>
                    <a:pt x="839" y="4"/>
                    <a:pt x="820" y="0"/>
                    <a:pt x="8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81"/>
            <p:cNvSpPr/>
            <p:nvPr/>
          </p:nvSpPr>
          <p:spPr>
            <a:xfrm>
              <a:off x="2851095" y="3944262"/>
              <a:ext cx="124534" cy="127670"/>
            </a:xfrm>
            <a:custGeom>
              <a:avLst/>
              <a:gdLst/>
              <a:ahLst/>
              <a:cxnLst/>
              <a:rect l="l" t="t" r="r" b="b"/>
              <a:pathLst>
                <a:path w="3931" h="4030" extrusionOk="0">
                  <a:moveTo>
                    <a:pt x="1918" y="1195"/>
                  </a:moveTo>
                  <a:lnTo>
                    <a:pt x="2144" y="1422"/>
                  </a:lnTo>
                  <a:lnTo>
                    <a:pt x="1989" y="1565"/>
                  </a:lnTo>
                  <a:lnTo>
                    <a:pt x="1775" y="1350"/>
                  </a:lnTo>
                  <a:lnTo>
                    <a:pt x="1918" y="1195"/>
                  </a:lnTo>
                  <a:close/>
                  <a:moveTo>
                    <a:pt x="1644" y="1624"/>
                  </a:moveTo>
                  <a:lnTo>
                    <a:pt x="1704" y="1684"/>
                  </a:lnTo>
                  <a:lnTo>
                    <a:pt x="1668" y="1731"/>
                  </a:lnTo>
                  <a:lnTo>
                    <a:pt x="1608" y="1672"/>
                  </a:lnTo>
                  <a:lnTo>
                    <a:pt x="1644" y="1624"/>
                  </a:lnTo>
                  <a:close/>
                  <a:moveTo>
                    <a:pt x="2632" y="1898"/>
                  </a:moveTo>
                  <a:lnTo>
                    <a:pt x="2858" y="2124"/>
                  </a:lnTo>
                  <a:lnTo>
                    <a:pt x="2704" y="2267"/>
                  </a:lnTo>
                  <a:lnTo>
                    <a:pt x="2477" y="2041"/>
                  </a:lnTo>
                  <a:lnTo>
                    <a:pt x="2632" y="1898"/>
                  </a:lnTo>
                  <a:close/>
                  <a:moveTo>
                    <a:pt x="2347" y="2338"/>
                  </a:moveTo>
                  <a:lnTo>
                    <a:pt x="2406" y="2398"/>
                  </a:lnTo>
                  <a:lnTo>
                    <a:pt x="2370" y="2446"/>
                  </a:lnTo>
                  <a:lnTo>
                    <a:pt x="2311" y="2386"/>
                  </a:lnTo>
                  <a:lnTo>
                    <a:pt x="2347" y="2338"/>
                  </a:lnTo>
                  <a:close/>
                  <a:moveTo>
                    <a:pt x="3335" y="2612"/>
                  </a:moveTo>
                  <a:lnTo>
                    <a:pt x="3561" y="2839"/>
                  </a:lnTo>
                  <a:lnTo>
                    <a:pt x="3406" y="2981"/>
                  </a:lnTo>
                  <a:lnTo>
                    <a:pt x="3180" y="2755"/>
                  </a:lnTo>
                  <a:lnTo>
                    <a:pt x="3335" y="2612"/>
                  </a:lnTo>
                  <a:close/>
                  <a:moveTo>
                    <a:pt x="3049" y="3041"/>
                  </a:moveTo>
                  <a:lnTo>
                    <a:pt x="3109" y="3100"/>
                  </a:lnTo>
                  <a:lnTo>
                    <a:pt x="3061" y="3148"/>
                  </a:lnTo>
                  <a:lnTo>
                    <a:pt x="3001" y="3089"/>
                  </a:lnTo>
                  <a:lnTo>
                    <a:pt x="3049" y="3041"/>
                  </a:lnTo>
                  <a:close/>
                  <a:moveTo>
                    <a:pt x="176" y="0"/>
                  </a:moveTo>
                  <a:cubicBezTo>
                    <a:pt x="154" y="0"/>
                    <a:pt x="130" y="6"/>
                    <a:pt x="108" y="17"/>
                  </a:cubicBezTo>
                  <a:cubicBezTo>
                    <a:pt x="25" y="64"/>
                    <a:pt x="1" y="160"/>
                    <a:pt x="49" y="231"/>
                  </a:cubicBezTo>
                  <a:cubicBezTo>
                    <a:pt x="322" y="719"/>
                    <a:pt x="668" y="1184"/>
                    <a:pt x="1073" y="1588"/>
                  </a:cubicBezTo>
                  <a:lnTo>
                    <a:pt x="1596" y="2100"/>
                  </a:lnTo>
                  <a:lnTo>
                    <a:pt x="2025" y="2541"/>
                  </a:lnTo>
                  <a:lnTo>
                    <a:pt x="2989" y="3505"/>
                  </a:lnTo>
                  <a:lnTo>
                    <a:pt x="3466" y="3982"/>
                  </a:lnTo>
                  <a:cubicBezTo>
                    <a:pt x="3501" y="4005"/>
                    <a:pt x="3537" y="4029"/>
                    <a:pt x="3573" y="4029"/>
                  </a:cubicBezTo>
                  <a:cubicBezTo>
                    <a:pt x="3597" y="4029"/>
                    <a:pt x="3644" y="4005"/>
                    <a:pt x="3680" y="3982"/>
                  </a:cubicBezTo>
                  <a:cubicBezTo>
                    <a:pt x="3740" y="3922"/>
                    <a:pt x="3740" y="3827"/>
                    <a:pt x="3680" y="3767"/>
                  </a:cubicBezTo>
                  <a:lnTo>
                    <a:pt x="3299" y="3398"/>
                  </a:lnTo>
                  <a:lnTo>
                    <a:pt x="3347" y="3350"/>
                  </a:lnTo>
                  <a:cubicBezTo>
                    <a:pt x="3347" y="3339"/>
                    <a:pt x="3370" y="3339"/>
                    <a:pt x="3406" y="3339"/>
                  </a:cubicBezTo>
                  <a:cubicBezTo>
                    <a:pt x="3454" y="3339"/>
                    <a:pt x="3478" y="3327"/>
                    <a:pt x="3513" y="3291"/>
                  </a:cubicBezTo>
                  <a:lnTo>
                    <a:pt x="3871" y="2934"/>
                  </a:lnTo>
                  <a:cubicBezTo>
                    <a:pt x="3930" y="2874"/>
                    <a:pt x="3930" y="2791"/>
                    <a:pt x="3871" y="2731"/>
                  </a:cubicBezTo>
                  <a:lnTo>
                    <a:pt x="3442" y="2303"/>
                  </a:lnTo>
                  <a:cubicBezTo>
                    <a:pt x="3412" y="2273"/>
                    <a:pt x="3373" y="2258"/>
                    <a:pt x="3335" y="2258"/>
                  </a:cubicBezTo>
                  <a:cubicBezTo>
                    <a:pt x="3296" y="2258"/>
                    <a:pt x="3257" y="2273"/>
                    <a:pt x="3228" y="2303"/>
                  </a:cubicBezTo>
                  <a:lnTo>
                    <a:pt x="2870" y="2660"/>
                  </a:lnTo>
                  <a:cubicBezTo>
                    <a:pt x="2847" y="2684"/>
                    <a:pt x="2823" y="2731"/>
                    <a:pt x="2823" y="2755"/>
                  </a:cubicBezTo>
                  <a:cubicBezTo>
                    <a:pt x="2823" y="2791"/>
                    <a:pt x="2847" y="2815"/>
                    <a:pt x="2858" y="2850"/>
                  </a:cubicBezTo>
                  <a:lnTo>
                    <a:pt x="2811" y="2898"/>
                  </a:lnTo>
                  <a:lnTo>
                    <a:pt x="2585" y="2672"/>
                  </a:lnTo>
                  <a:lnTo>
                    <a:pt x="2632" y="2624"/>
                  </a:lnTo>
                  <a:cubicBezTo>
                    <a:pt x="2668" y="2636"/>
                    <a:pt x="2692" y="2660"/>
                    <a:pt x="2728" y="2660"/>
                  </a:cubicBezTo>
                  <a:cubicBezTo>
                    <a:pt x="2763" y="2660"/>
                    <a:pt x="2799" y="2636"/>
                    <a:pt x="2823" y="2612"/>
                  </a:cubicBezTo>
                  <a:lnTo>
                    <a:pt x="3180" y="2255"/>
                  </a:lnTo>
                  <a:cubicBezTo>
                    <a:pt x="3239" y="2196"/>
                    <a:pt x="3239" y="2100"/>
                    <a:pt x="3180" y="2041"/>
                  </a:cubicBezTo>
                  <a:lnTo>
                    <a:pt x="2751" y="1612"/>
                  </a:lnTo>
                  <a:cubicBezTo>
                    <a:pt x="2722" y="1582"/>
                    <a:pt x="2686" y="1568"/>
                    <a:pt x="2650" y="1568"/>
                  </a:cubicBezTo>
                  <a:cubicBezTo>
                    <a:pt x="2614" y="1568"/>
                    <a:pt x="2579" y="1582"/>
                    <a:pt x="2549" y="1612"/>
                  </a:cubicBezTo>
                  <a:lnTo>
                    <a:pt x="2192" y="1969"/>
                  </a:lnTo>
                  <a:cubicBezTo>
                    <a:pt x="2156" y="2005"/>
                    <a:pt x="2144" y="2041"/>
                    <a:pt x="2144" y="2077"/>
                  </a:cubicBezTo>
                  <a:cubicBezTo>
                    <a:pt x="2144" y="2100"/>
                    <a:pt x="2156" y="2136"/>
                    <a:pt x="2168" y="2160"/>
                  </a:cubicBezTo>
                  <a:lnTo>
                    <a:pt x="2132" y="2207"/>
                  </a:lnTo>
                  <a:lnTo>
                    <a:pt x="1906" y="1981"/>
                  </a:lnTo>
                  <a:lnTo>
                    <a:pt x="1954" y="1946"/>
                  </a:lnTo>
                  <a:cubicBezTo>
                    <a:pt x="1977" y="1957"/>
                    <a:pt x="2013" y="1969"/>
                    <a:pt x="2037" y="1969"/>
                  </a:cubicBezTo>
                  <a:cubicBezTo>
                    <a:pt x="2085" y="1969"/>
                    <a:pt x="2108" y="1957"/>
                    <a:pt x="2144" y="1922"/>
                  </a:cubicBezTo>
                  <a:lnTo>
                    <a:pt x="2501" y="1565"/>
                  </a:lnTo>
                  <a:cubicBezTo>
                    <a:pt x="2525" y="1541"/>
                    <a:pt x="2549" y="1493"/>
                    <a:pt x="2549" y="1469"/>
                  </a:cubicBezTo>
                  <a:cubicBezTo>
                    <a:pt x="2549" y="1422"/>
                    <a:pt x="2525" y="1386"/>
                    <a:pt x="2501" y="1362"/>
                  </a:cubicBezTo>
                  <a:lnTo>
                    <a:pt x="2073" y="934"/>
                  </a:lnTo>
                  <a:cubicBezTo>
                    <a:pt x="2037" y="898"/>
                    <a:pt x="1989" y="886"/>
                    <a:pt x="1966" y="886"/>
                  </a:cubicBezTo>
                  <a:cubicBezTo>
                    <a:pt x="1930" y="886"/>
                    <a:pt x="1894" y="898"/>
                    <a:pt x="1858" y="934"/>
                  </a:cubicBezTo>
                  <a:lnTo>
                    <a:pt x="1501" y="1291"/>
                  </a:lnTo>
                  <a:cubicBezTo>
                    <a:pt x="1454" y="1326"/>
                    <a:pt x="1442" y="1422"/>
                    <a:pt x="1489" y="1481"/>
                  </a:cubicBezTo>
                  <a:lnTo>
                    <a:pt x="1442" y="1529"/>
                  </a:lnTo>
                  <a:lnTo>
                    <a:pt x="1299" y="1374"/>
                  </a:lnTo>
                  <a:cubicBezTo>
                    <a:pt x="906" y="993"/>
                    <a:pt x="584" y="553"/>
                    <a:pt x="311" y="76"/>
                  </a:cubicBezTo>
                  <a:cubicBezTo>
                    <a:pt x="278" y="27"/>
                    <a:pt x="228" y="0"/>
                    <a:pt x="1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3" name="Google Shape;12453;p81"/>
            <p:cNvSpPr/>
            <p:nvPr/>
          </p:nvSpPr>
          <p:spPr>
            <a:xfrm>
              <a:off x="2750416" y="3870163"/>
              <a:ext cx="256513" cy="255689"/>
            </a:xfrm>
            <a:custGeom>
              <a:avLst/>
              <a:gdLst/>
              <a:ahLst/>
              <a:cxnLst/>
              <a:rect l="l" t="t" r="r" b="b"/>
              <a:pathLst>
                <a:path w="8097" h="8071" extrusionOk="0">
                  <a:moveTo>
                    <a:pt x="3663" y="4506"/>
                  </a:moveTo>
                  <a:cubicBezTo>
                    <a:pt x="3704" y="4506"/>
                    <a:pt x="3745" y="4512"/>
                    <a:pt x="3786" y="4523"/>
                  </a:cubicBezTo>
                  <a:lnTo>
                    <a:pt x="3834" y="4558"/>
                  </a:lnTo>
                  <a:lnTo>
                    <a:pt x="3167" y="5237"/>
                  </a:lnTo>
                  <a:cubicBezTo>
                    <a:pt x="3108" y="5035"/>
                    <a:pt x="3143" y="4820"/>
                    <a:pt x="3298" y="4666"/>
                  </a:cubicBezTo>
                  <a:cubicBezTo>
                    <a:pt x="3399" y="4565"/>
                    <a:pt x="3528" y="4506"/>
                    <a:pt x="3663" y="4506"/>
                  </a:cubicBezTo>
                  <a:close/>
                  <a:moveTo>
                    <a:pt x="4036" y="4773"/>
                  </a:moveTo>
                  <a:lnTo>
                    <a:pt x="4084" y="4820"/>
                  </a:lnTo>
                  <a:lnTo>
                    <a:pt x="3369" y="5535"/>
                  </a:lnTo>
                  <a:lnTo>
                    <a:pt x="3310" y="5475"/>
                  </a:lnTo>
                  <a:lnTo>
                    <a:pt x="4036" y="4773"/>
                  </a:lnTo>
                  <a:close/>
                  <a:moveTo>
                    <a:pt x="4310" y="5035"/>
                  </a:moveTo>
                  <a:lnTo>
                    <a:pt x="4536" y="5261"/>
                  </a:lnTo>
                  <a:lnTo>
                    <a:pt x="3822" y="5975"/>
                  </a:lnTo>
                  <a:lnTo>
                    <a:pt x="3596" y="5749"/>
                  </a:lnTo>
                  <a:lnTo>
                    <a:pt x="4310" y="5035"/>
                  </a:lnTo>
                  <a:close/>
                  <a:moveTo>
                    <a:pt x="4739" y="5451"/>
                  </a:moveTo>
                  <a:lnTo>
                    <a:pt x="4798" y="5511"/>
                  </a:lnTo>
                  <a:lnTo>
                    <a:pt x="4084" y="6225"/>
                  </a:lnTo>
                  <a:lnTo>
                    <a:pt x="4024" y="6166"/>
                  </a:lnTo>
                  <a:lnTo>
                    <a:pt x="4739" y="5451"/>
                  </a:lnTo>
                  <a:close/>
                  <a:moveTo>
                    <a:pt x="5024" y="5737"/>
                  </a:moveTo>
                  <a:lnTo>
                    <a:pt x="5251" y="5963"/>
                  </a:lnTo>
                  <a:lnTo>
                    <a:pt x="4536" y="6678"/>
                  </a:lnTo>
                  <a:lnTo>
                    <a:pt x="4310" y="6451"/>
                  </a:lnTo>
                  <a:lnTo>
                    <a:pt x="5024" y="5737"/>
                  </a:lnTo>
                  <a:close/>
                  <a:moveTo>
                    <a:pt x="5453" y="6166"/>
                  </a:moveTo>
                  <a:lnTo>
                    <a:pt x="5513" y="6225"/>
                  </a:lnTo>
                  <a:lnTo>
                    <a:pt x="4798" y="6940"/>
                  </a:lnTo>
                  <a:lnTo>
                    <a:pt x="4739" y="6880"/>
                  </a:lnTo>
                  <a:lnTo>
                    <a:pt x="5453" y="6166"/>
                  </a:lnTo>
                  <a:close/>
                  <a:moveTo>
                    <a:pt x="5727" y="6440"/>
                  </a:moveTo>
                  <a:lnTo>
                    <a:pt x="5763" y="6487"/>
                  </a:lnTo>
                  <a:cubicBezTo>
                    <a:pt x="5798" y="6666"/>
                    <a:pt x="5739" y="6856"/>
                    <a:pt x="5620" y="6975"/>
                  </a:cubicBezTo>
                  <a:cubicBezTo>
                    <a:pt x="5509" y="7078"/>
                    <a:pt x="5367" y="7131"/>
                    <a:pt x="5221" y="7131"/>
                  </a:cubicBezTo>
                  <a:cubicBezTo>
                    <a:pt x="5163" y="7131"/>
                    <a:pt x="5105" y="7123"/>
                    <a:pt x="5048" y="7106"/>
                  </a:cubicBezTo>
                  <a:lnTo>
                    <a:pt x="5727" y="6440"/>
                  </a:lnTo>
                  <a:close/>
                  <a:moveTo>
                    <a:pt x="3274" y="4058"/>
                  </a:moveTo>
                  <a:cubicBezTo>
                    <a:pt x="3358" y="4118"/>
                    <a:pt x="3429" y="4177"/>
                    <a:pt x="3489" y="4249"/>
                  </a:cubicBezTo>
                  <a:cubicBezTo>
                    <a:pt x="3334" y="4273"/>
                    <a:pt x="3191" y="4368"/>
                    <a:pt x="3072" y="4475"/>
                  </a:cubicBezTo>
                  <a:cubicBezTo>
                    <a:pt x="2774" y="4773"/>
                    <a:pt x="2738" y="5249"/>
                    <a:pt x="2977" y="5582"/>
                  </a:cubicBezTo>
                  <a:cubicBezTo>
                    <a:pt x="3012" y="5618"/>
                    <a:pt x="3024" y="5642"/>
                    <a:pt x="3060" y="5678"/>
                  </a:cubicBezTo>
                  <a:lnTo>
                    <a:pt x="3250" y="5868"/>
                  </a:lnTo>
                  <a:lnTo>
                    <a:pt x="4584" y="7213"/>
                  </a:lnTo>
                  <a:cubicBezTo>
                    <a:pt x="4620" y="7237"/>
                    <a:pt x="4643" y="7273"/>
                    <a:pt x="4691" y="7297"/>
                  </a:cubicBezTo>
                  <a:cubicBezTo>
                    <a:pt x="4846" y="7404"/>
                    <a:pt x="5024" y="7464"/>
                    <a:pt x="5203" y="7464"/>
                  </a:cubicBezTo>
                  <a:cubicBezTo>
                    <a:pt x="5417" y="7464"/>
                    <a:pt x="5644" y="7368"/>
                    <a:pt x="5810" y="7213"/>
                  </a:cubicBezTo>
                  <a:cubicBezTo>
                    <a:pt x="5929" y="7094"/>
                    <a:pt x="6001" y="6940"/>
                    <a:pt x="6036" y="6797"/>
                  </a:cubicBezTo>
                  <a:lnTo>
                    <a:pt x="6227" y="6987"/>
                  </a:lnTo>
                  <a:cubicBezTo>
                    <a:pt x="6203" y="7118"/>
                    <a:pt x="6108" y="7261"/>
                    <a:pt x="5989" y="7356"/>
                  </a:cubicBezTo>
                  <a:cubicBezTo>
                    <a:pt x="5775" y="7577"/>
                    <a:pt x="5492" y="7687"/>
                    <a:pt x="5209" y="7687"/>
                  </a:cubicBezTo>
                  <a:cubicBezTo>
                    <a:pt x="4926" y="7687"/>
                    <a:pt x="4643" y="7577"/>
                    <a:pt x="4429" y="7356"/>
                  </a:cubicBezTo>
                  <a:lnTo>
                    <a:pt x="2905" y="5844"/>
                  </a:lnTo>
                  <a:cubicBezTo>
                    <a:pt x="2703" y="5630"/>
                    <a:pt x="2584" y="5356"/>
                    <a:pt x="2584" y="5070"/>
                  </a:cubicBezTo>
                  <a:cubicBezTo>
                    <a:pt x="2584" y="4785"/>
                    <a:pt x="2703" y="4499"/>
                    <a:pt x="2905" y="4296"/>
                  </a:cubicBezTo>
                  <a:cubicBezTo>
                    <a:pt x="3012" y="4189"/>
                    <a:pt x="3143" y="4106"/>
                    <a:pt x="3274" y="4058"/>
                  </a:cubicBezTo>
                  <a:close/>
                  <a:moveTo>
                    <a:pt x="7596" y="7047"/>
                  </a:moveTo>
                  <a:lnTo>
                    <a:pt x="7739" y="7202"/>
                  </a:lnTo>
                  <a:lnTo>
                    <a:pt x="7227" y="7714"/>
                  </a:lnTo>
                  <a:lnTo>
                    <a:pt x="7072" y="7571"/>
                  </a:lnTo>
                  <a:lnTo>
                    <a:pt x="7596" y="7047"/>
                  </a:lnTo>
                  <a:close/>
                  <a:moveTo>
                    <a:pt x="2470" y="1"/>
                  </a:moveTo>
                  <a:cubicBezTo>
                    <a:pt x="2432" y="1"/>
                    <a:pt x="2392" y="20"/>
                    <a:pt x="2357" y="46"/>
                  </a:cubicBezTo>
                  <a:lnTo>
                    <a:pt x="1298" y="1106"/>
                  </a:lnTo>
                  <a:cubicBezTo>
                    <a:pt x="1238" y="1165"/>
                    <a:pt x="1238" y="1260"/>
                    <a:pt x="1298" y="1320"/>
                  </a:cubicBezTo>
                  <a:cubicBezTo>
                    <a:pt x="1328" y="1350"/>
                    <a:pt x="1366" y="1365"/>
                    <a:pt x="1405" y="1365"/>
                  </a:cubicBezTo>
                  <a:cubicBezTo>
                    <a:pt x="1444" y="1365"/>
                    <a:pt x="1482" y="1350"/>
                    <a:pt x="1512" y="1320"/>
                  </a:cubicBezTo>
                  <a:lnTo>
                    <a:pt x="2381" y="439"/>
                  </a:lnTo>
                  <a:lnTo>
                    <a:pt x="2500" y="832"/>
                  </a:lnTo>
                  <a:lnTo>
                    <a:pt x="833" y="2499"/>
                  </a:lnTo>
                  <a:lnTo>
                    <a:pt x="452" y="2380"/>
                  </a:lnTo>
                  <a:lnTo>
                    <a:pt x="1095" y="1737"/>
                  </a:lnTo>
                  <a:cubicBezTo>
                    <a:pt x="1095" y="1737"/>
                    <a:pt x="1095" y="1725"/>
                    <a:pt x="1107" y="1725"/>
                  </a:cubicBezTo>
                  <a:cubicBezTo>
                    <a:pt x="1155" y="1665"/>
                    <a:pt x="1155" y="1570"/>
                    <a:pt x="1095" y="1510"/>
                  </a:cubicBezTo>
                  <a:cubicBezTo>
                    <a:pt x="1066" y="1481"/>
                    <a:pt x="1027" y="1466"/>
                    <a:pt x="988" y="1466"/>
                  </a:cubicBezTo>
                  <a:cubicBezTo>
                    <a:pt x="950" y="1466"/>
                    <a:pt x="911" y="1481"/>
                    <a:pt x="881" y="1510"/>
                  </a:cubicBezTo>
                  <a:lnTo>
                    <a:pt x="60" y="2332"/>
                  </a:lnTo>
                  <a:cubicBezTo>
                    <a:pt x="24" y="2380"/>
                    <a:pt x="0" y="2415"/>
                    <a:pt x="24" y="2475"/>
                  </a:cubicBezTo>
                  <a:cubicBezTo>
                    <a:pt x="36" y="2522"/>
                    <a:pt x="83" y="2570"/>
                    <a:pt x="119" y="2582"/>
                  </a:cubicBezTo>
                  <a:lnTo>
                    <a:pt x="833" y="2796"/>
                  </a:lnTo>
                  <a:lnTo>
                    <a:pt x="1107" y="2868"/>
                  </a:lnTo>
                  <a:cubicBezTo>
                    <a:pt x="1810" y="3070"/>
                    <a:pt x="2441" y="3392"/>
                    <a:pt x="3012" y="3820"/>
                  </a:cubicBezTo>
                  <a:cubicBezTo>
                    <a:pt x="2893" y="3880"/>
                    <a:pt x="2786" y="3963"/>
                    <a:pt x="2703" y="4058"/>
                  </a:cubicBezTo>
                  <a:cubicBezTo>
                    <a:pt x="2429" y="4320"/>
                    <a:pt x="2286" y="4677"/>
                    <a:pt x="2286" y="5058"/>
                  </a:cubicBezTo>
                  <a:cubicBezTo>
                    <a:pt x="2286" y="5428"/>
                    <a:pt x="2429" y="5785"/>
                    <a:pt x="2703" y="6047"/>
                  </a:cubicBezTo>
                  <a:lnTo>
                    <a:pt x="4215" y="7571"/>
                  </a:lnTo>
                  <a:cubicBezTo>
                    <a:pt x="4489" y="7833"/>
                    <a:pt x="4858" y="7987"/>
                    <a:pt x="5215" y="7987"/>
                  </a:cubicBezTo>
                  <a:cubicBezTo>
                    <a:pt x="5572" y="7987"/>
                    <a:pt x="5929" y="7856"/>
                    <a:pt x="6215" y="7571"/>
                  </a:cubicBezTo>
                  <a:cubicBezTo>
                    <a:pt x="6310" y="7464"/>
                    <a:pt x="6417" y="7333"/>
                    <a:pt x="6477" y="7178"/>
                  </a:cubicBezTo>
                  <a:lnTo>
                    <a:pt x="6763" y="7464"/>
                  </a:lnTo>
                  <a:cubicBezTo>
                    <a:pt x="6703" y="7523"/>
                    <a:pt x="6715" y="7618"/>
                    <a:pt x="6763" y="7678"/>
                  </a:cubicBezTo>
                  <a:lnTo>
                    <a:pt x="7120" y="8035"/>
                  </a:lnTo>
                  <a:cubicBezTo>
                    <a:pt x="7144" y="8059"/>
                    <a:pt x="7191" y="8071"/>
                    <a:pt x="7227" y="8071"/>
                  </a:cubicBezTo>
                  <a:cubicBezTo>
                    <a:pt x="7251" y="8071"/>
                    <a:pt x="7299" y="8059"/>
                    <a:pt x="7322" y="8035"/>
                  </a:cubicBezTo>
                  <a:lnTo>
                    <a:pt x="8061" y="7297"/>
                  </a:lnTo>
                  <a:cubicBezTo>
                    <a:pt x="8084" y="7273"/>
                    <a:pt x="8096" y="7225"/>
                    <a:pt x="8096" y="7202"/>
                  </a:cubicBezTo>
                  <a:cubicBezTo>
                    <a:pt x="8096" y="7166"/>
                    <a:pt x="8084" y="7142"/>
                    <a:pt x="8061" y="7106"/>
                  </a:cubicBezTo>
                  <a:lnTo>
                    <a:pt x="7703" y="6749"/>
                  </a:lnTo>
                  <a:cubicBezTo>
                    <a:pt x="7674" y="6719"/>
                    <a:pt x="7635" y="6704"/>
                    <a:pt x="7596" y="6704"/>
                  </a:cubicBezTo>
                  <a:cubicBezTo>
                    <a:pt x="7557" y="6704"/>
                    <a:pt x="7519" y="6719"/>
                    <a:pt x="7489" y="6749"/>
                  </a:cubicBezTo>
                  <a:lnTo>
                    <a:pt x="7251" y="6511"/>
                  </a:lnTo>
                  <a:cubicBezTo>
                    <a:pt x="7221" y="6481"/>
                    <a:pt x="7185" y="6466"/>
                    <a:pt x="7150" y="6466"/>
                  </a:cubicBezTo>
                  <a:cubicBezTo>
                    <a:pt x="7114" y="6466"/>
                    <a:pt x="7078" y="6481"/>
                    <a:pt x="7049" y="6511"/>
                  </a:cubicBezTo>
                  <a:cubicBezTo>
                    <a:pt x="6989" y="6571"/>
                    <a:pt x="6989" y="6666"/>
                    <a:pt x="7049" y="6725"/>
                  </a:cubicBezTo>
                  <a:lnTo>
                    <a:pt x="7287" y="6963"/>
                  </a:lnTo>
                  <a:lnTo>
                    <a:pt x="6977" y="7273"/>
                  </a:lnTo>
                  <a:lnTo>
                    <a:pt x="6525" y="6821"/>
                  </a:lnTo>
                  <a:lnTo>
                    <a:pt x="3905" y="4189"/>
                  </a:lnTo>
                  <a:cubicBezTo>
                    <a:pt x="3739" y="4023"/>
                    <a:pt x="3572" y="3880"/>
                    <a:pt x="3417" y="3749"/>
                  </a:cubicBezTo>
                  <a:cubicBezTo>
                    <a:pt x="2762" y="3213"/>
                    <a:pt x="2012" y="2820"/>
                    <a:pt x="1203" y="2582"/>
                  </a:cubicBezTo>
                  <a:lnTo>
                    <a:pt x="1179" y="2582"/>
                  </a:lnTo>
                  <a:lnTo>
                    <a:pt x="2607" y="1153"/>
                  </a:lnTo>
                  <a:lnTo>
                    <a:pt x="2607" y="1165"/>
                  </a:lnTo>
                  <a:cubicBezTo>
                    <a:pt x="2691" y="1439"/>
                    <a:pt x="2786" y="1701"/>
                    <a:pt x="2893" y="1963"/>
                  </a:cubicBezTo>
                  <a:cubicBezTo>
                    <a:pt x="2929" y="2022"/>
                    <a:pt x="2965" y="2046"/>
                    <a:pt x="3024" y="2046"/>
                  </a:cubicBezTo>
                  <a:cubicBezTo>
                    <a:pt x="3048" y="2046"/>
                    <a:pt x="3072" y="2046"/>
                    <a:pt x="3084" y="2034"/>
                  </a:cubicBezTo>
                  <a:cubicBezTo>
                    <a:pt x="3167" y="1999"/>
                    <a:pt x="3191" y="1915"/>
                    <a:pt x="3167" y="1844"/>
                  </a:cubicBezTo>
                  <a:cubicBezTo>
                    <a:pt x="3060" y="1606"/>
                    <a:pt x="2965" y="1344"/>
                    <a:pt x="2893" y="1094"/>
                  </a:cubicBezTo>
                  <a:lnTo>
                    <a:pt x="2607" y="117"/>
                  </a:lnTo>
                  <a:cubicBezTo>
                    <a:pt x="2596" y="70"/>
                    <a:pt x="2548" y="22"/>
                    <a:pt x="2512" y="10"/>
                  </a:cubicBezTo>
                  <a:cubicBezTo>
                    <a:pt x="2499" y="4"/>
                    <a:pt x="2485" y="1"/>
                    <a:pt x="24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4" name="Google Shape;12454;p81"/>
          <p:cNvGrpSpPr/>
          <p:nvPr/>
        </p:nvGrpSpPr>
        <p:grpSpPr>
          <a:xfrm>
            <a:off x="6243928" y="4088102"/>
            <a:ext cx="274254" cy="350824"/>
            <a:chOff x="6243928" y="4263502"/>
            <a:chExt cx="274254" cy="350824"/>
          </a:xfrm>
          <a:solidFill>
            <a:schemeClr val="tx1"/>
          </a:solidFill>
        </p:grpSpPr>
        <p:sp>
          <p:nvSpPr>
            <p:cNvPr id="12455" name="Google Shape;12455;p81"/>
            <p:cNvSpPr/>
            <p:nvPr/>
          </p:nvSpPr>
          <p:spPr>
            <a:xfrm>
              <a:off x="6342390" y="437365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3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4" y="429"/>
                    <a:pt x="334" y="333"/>
                  </a:cubicBezTo>
                  <a:lnTo>
                    <a:pt x="334" y="155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81"/>
            <p:cNvSpPr/>
            <p:nvPr/>
          </p:nvSpPr>
          <p:spPr>
            <a:xfrm>
              <a:off x="6407999" y="43736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3"/>
                  </a:lnTo>
                  <a:cubicBezTo>
                    <a:pt x="1" y="429"/>
                    <a:pt x="72" y="500"/>
                    <a:pt x="168" y="500"/>
                  </a:cubicBezTo>
                  <a:cubicBezTo>
                    <a:pt x="251" y="500"/>
                    <a:pt x="322" y="429"/>
                    <a:pt x="322" y="333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81"/>
            <p:cNvSpPr/>
            <p:nvPr/>
          </p:nvSpPr>
          <p:spPr>
            <a:xfrm>
              <a:off x="6336719" y="4357053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513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81"/>
            <p:cNvSpPr/>
            <p:nvPr/>
          </p:nvSpPr>
          <p:spPr>
            <a:xfrm>
              <a:off x="6402740" y="4357053"/>
              <a:ext cx="21131" cy="10201"/>
            </a:xfrm>
            <a:custGeom>
              <a:avLst/>
              <a:gdLst/>
              <a:ahLst/>
              <a:cxnLst/>
              <a:rect l="l" t="t" r="r" b="b"/>
              <a:pathLst>
                <a:path w="667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67" y="250"/>
                    <a:pt x="667" y="167"/>
                  </a:cubicBezTo>
                  <a:cubicBezTo>
                    <a:pt x="667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81"/>
            <p:cNvSpPr/>
            <p:nvPr/>
          </p:nvSpPr>
          <p:spPr>
            <a:xfrm>
              <a:off x="6243928" y="4263502"/>
              <a:ext cx="274254" cy="350824"/>
            </a:xfrm>
            <a:custGeom>
              <a:avLst/>
              <a:gdLst/>
              <a:ahLst/>
              <a:cxnLst/>
              <a:rect l="l" t="t" r="r" b="b"/>
              <a:pathLst>
                <a:path w="8657" h="11074" extrusionOk="0">
                  <a:moveTo>
                    <a:pt x="1501" y="4406"/>
                  </a:moveTo>
                  <a:cubicBezTo>
                    <a:pt x="1596" y="4453"/>
                    <a:pt x="1691" y="4489"/>
                    <a:pt x="1799" y="4489"/>
                  </a:cubicBezTo>
                  <a:lnTo>
                    <a:pt x="1918" y="4489"/>
                  </a:lnTo>
                  <a:cubicBezTo>
                    <a:pt x="1977" y="4942"/>
                    <a:pt x="2191" y="5382"/>
                    <a:pt x="2489" y="5739"/>
                  </a:cubicBezTo>
                  <a:cubicBezTo>
                    <a:pt x="2584" y="5858"/>
                    <a:pt x="2692" y="5954"/>
                    <a:pt x="2811" y="6049"/>
                  </a:cubicBezTo>
                  <a:cubicBezTo>
                    <a:pt x="2156" y="5977"/>
                    <a:pt x="1620" y="5644"/>
                    <a:pt x="1358" y="5442"/>
                  </a:cubicBezTo>
                  <a:cubicBezTo>
                    <a:pt x="1275" y="5382"/>
                    <a:pt x="1263" y="5287"/>
                    <a:pt x="1298" y="5215"/>
                  </a:cubicBezTo>
                  <a:cubicBezTo>
                    <a:pt x="1370" y="5049"/>
                    <a:pt x="1453" y="4787"/>
                    <a:pt x="1501" y="4406"/>
                  </a:cubicBezTo>
                  <a:close/>
                  <a:moveTo>
                    <a:pt x="7097" y="4394"/>
                  </a:moveTo>
                  <a:cubicBezTo>
                    <a:pt x="7156" y="4787"/>
                    <a:pt x="7252" y="5049"/>
                    <a:pt x="7323" y="5215"/>
                  </a:cubicBezTo>
                  <a:cubicBezTo>
                    <a:pt x="7347" y="5287"/>
                    <a:pt x="7335" y="5394"/>
                    <a:pt x="7264" y="5442"/>
                  </a:cubicBezTo>
                  <a:cubicBezTo>
                    <a:pt x="6990" y="5644"/>
                    <a:pt x="6454" y="5977"/>
                    <a:pt x="5787" y="6049"/>
                  </a:cubicBezTo>
                  <a:cubicBezTo>
                    <a:pt x="5906" y="5942"/>
                    <a:pt x="6025" y="5835"/>
                    <a:pt x="6132" y="5715"/>
                  </a:cubicBezTo>
                  <a:cubicBezTo>
                    <a:pt x="6430" y="5358"/>
                    <a:pt x="6621" y="4930"/>
                    <a:pt x="6692" y="4489"/>
                  </a:cubicBezTo>
                  <a:lnTo>
                    <a:pt x="6787" y="4489"/>
                  </a:lnTo>
                  <a:cubicBezTo>
                    <a:pt x="6906" y="4489"/>
                    <a:pt x="7002" y="4453"/>
                    <a:pt x="7097" y="4394"/>
                  </a:cubicBezTo>
                  <a:close/>
                  <a:moveTo>
                    <a:pt x="4299" y="334"/>
                  </a:moveTo>
                  <a:cubicBezTo>
                    <a:pt x="5835" y="334"/>
                    <a:pt x="7085" y="1584"/>
                    <a:pt x="7085" y="3120"/>
                  </a:cubicBezTo>
                  <a:lnTo>
                    <a:pt x="7085" y="3370"/>
                  </a:lnTo>
                  <a:cubicBezTo>
                    <a:pt x="6990" y="3322"/>
                    <a:pt x="6906" y="3310"/>
                    <a:pt x="6811" y="3310"/>
                  </a:cubicBezTo>
                  <a:lnTo>
                    <a:pt x="6728" y="3310"/>
                  </a:lnTo>
                  <a:cubicBezTo>
                    <a:pt x="6680" y="3310"/>
                    <a:pt x="6632" y="3299"/>
                    <a:pt x="6585" y="3251"/>
                  </a:cubicBezTo>
                  <a:cubicBezTo>
                    <a:pt x="6561" y="3215"/>
                    <a:pt x="6525" y="3179"/>
                    <a:pt x="6525" y="3120"/>
                  </a:cubicBezTo>
                  <a:cubicBezTo>
                    <a:pt x="6525" y="2382"/>
                    <a:pt x="6168" y="1715"/>
                    <a:pt x="5597" y="1286"/>
                  </a:cubicBezTo>
                  <a:cubicBezTo>
                    <a:pt x="5503" y="1224"/>
                    <a:pt x="5373" y="1189"/>
                    <a:pt x="5255" y="1189"/>
                  </a:cubicBezTo>
                  <a:cubicBezTo>
                    <a:pt x="5237" y="1189"/>
                    <a:pt x="5220" y="1190"/>
                    <a:pt x="5204" y="1191"/>
                  </a:cubicBezTo>
                  <a:cubicBezTo>
                    <a:pt x="5073" y="1227"/>
                    <a:pt x="4954" y="1298"/>
                    <a:pt x="4882" y="1417"/>
                  </a:cubicBezTo>
                  <a:cubicBezTo>
                    <a:pt x="4739" y="1608"/>
                    <a:pt x="4525" y="1727"/>
                    <a:pt x="4287" y="1727"/>
                  </a:cubicBezTo>
                  <a:cubicBezTo>
                    <a:pt x="4049" y="1727"/>
                    <a:pt x="3823" y="1608"/>
                    <a:pt x="3692" y="1417"/>
                  </a:cubicBezTo>
                  <a:cubicBezTo>
                    <a:pt x="3608" y="1298"/>
                    <a:pt x="3489" y="1227"/>
                    <a:pt x="3358" y="1191"/>
                  </a:cubicBezTo>
                  <a:cubicBezTo>
                    <a:pt x="3327" y="1185"/>
                    <a:pt x="3296" y="1183"/>
                    <a:pt x="3266" y="1183"/>
                  </a:cubicBezTo>
                  <a:cubicBezTo>
                    <a:pt x="3166" y="1183"/>
                    <a:pt x="3068" y="1214"/>
                    <a:pt x="2977" y="1286"/>
                  </a:cubicBezTo>
                  <a:cubicBezTo>
                    <a:pt x="2858" y="1358"/>
                    <a:pt x="2751" y="1465"/>
                    <a:pt x="2668" y="1548"/>
                  </a:cubicBezTo>
                  <a:cubicBezTo>
                    <a:pt x="2596" y="1608"/>
                    <a:pt x="2596" y="1715"/>
                    <a:pt x="2668" y="1775"/>
                  </a:cubicBezTo>
                  <a:cubicBezTo>
                    <a:pt x="2697" y="1804"/>
                    <a:pt x="2736" y="1819"/>
                    <a:pt x="2775" y="1819"/>
                  </a:cubicBezTo>
                  <a:cubicBezTo>
                    <a:pt x="2814" y="1819"/>
                    <a:pt x="2852" y="1804"/>
                    <a:pt x="2882" y="1775"/>
                  </a:cubicBezTo>
                  <a:cubicBezTo>
                    <a:pt x="2977" y="1691"/>
                    <a:pt x="3061" y="1608"/>
                    <a:pt x="3156" y="1536"/>
                  </a:cubicBezTo>
                  <a:cubicBezTo>
                    <a:pt x="3181" y="1520"/>
                    <a:pt x="3212" y="1503"/>
                    <a:pt x="3245" y="1503"/>
                  </a:cubicBezTo>
                  <a:cubicBezTo>
                    <a:pt x="3259" y="1503"/>
                    <a:pt x="3273" y="1506"/>
                    <a:pt x="3287" y="1513"/>
                  </a:cubicBezTo>
                  <a:cubicBezTo>
                    <a:pt x="3334" y="1524"/>
                    <a:pt x="3382" y="1536"/>
                    <a:pt x="3406" y="1584"/>
                  </a:cubicBezTo>
                  <a:cubicBezTo>
                    <a:pt x="3596" y="1882"/>
                    <a:pt x="3918" y="2048"/>
                    <a:pt x="4275" y="2048"/>
                  </a:cubicBezTo>
                  <a:cubicBezTo>
                    <a:pt x="4608" y="2048"/>
                    <a:pt x="4942" y="1870"/>
                    <a:pt x="5132" y="1584"/>
                  </a:cubicBezTo>
                  <a:cubicBezTo>
                    <a:pt x="5168" y="1536"/>
                    <a:pt x="5192" y="1524"/>
                    <a:pt x="5251" y="1513"/>
                  </a:cubicBezTo>
                  <a:cubicBezTo>
                    <a:pt x="5265" y="1506"/>
                    <a:pt x="5278" y="1503"/>
                    <a:pt x="5291" y="1503"/>
                  </a:cubicBezTo>
                  <a:cubicBezTo>
                    <a:pt x="5321" y="1503"/>
                    <a:pt x="5349" y="1520"/>
                    <a:pt x="5382" y="1536"/>
                  </a:cubicBezTo>
                  <a:cubicBezTo>
                    <a:pt x="5894" y="1894"/>
                    <a:pt x="6192" y="2477"/>
                    <a:pt x="6192" y="3096"/>
                  </a:cubicBezTo>
                  <a:cubicBezTo>
                    <a:pt x="6192" y="3239"/>
                    <a:pt x="6251" y="3370"/>
                    <a:pt x="6335" y="3453"/>
                  </a:cubicBezTo>
                  <a:cubicBezTo>
                    <a:pt x="6430" y="3549"/>
                    <a:pt x="6561" y="3608"/>
                    <a:pt x="6692" y="3608"/>
                  </a:cubicBezTo>
                  <a:lnTo>
                    <a:pt x="6787" y="3608"/>
                  </a:lnTo>
                  <a:cubicBezTo>
                    <a:pt x="6859" y="3608"/>
                    <a:pt x="6930" y="3632"/>
                    <a:pt x="6990" y="3691"/>
                  </a:cubicBezTo>
                  <a:cubicBezTo>
                    <a:pt x="7037" y="3751"/>
                    <a:pt x="7073" y="3834"/>
                    <a:pt x="7073" y="3906"/>
                  </a:cubicBezTo>
                  <a:cubicBezTo>
                    <a:pt x="7049" y="4037"/>
                    <a:pt x="6918" y="4144"/>
                    <a:pt x="6775" y="4144"/>
                  </a:cubicBezTo>
                  <a:lnTo>
                    <a:pt x="6692" y="4144"/>
                  </a:lnTo>
                  <a:lnTo>
                    <a:pt x="6692" y="4156"/>
                  </a:lnTo>
                  <a:cubicBezTo>
                    <a:pt x="6692" y="4072"/>
                    <a:pt x="6621" y="3989"/>
                    <a:pt x="6537" y="3989"/>
                  </a:cubicBezTo>
                  <a:cubicBezTo>
                    <a:pt x="6442" y="3989"/>
                    <a:pt x="6371" y="4072"/>
                    <a:pt x="6371" y="4156"/>
                  </a:cubicBezTo>
                  <a:cubicBezTo>
                    <a:pt x="6371" y="4668"/>
                    <a:pt x="6192" y="5144"/>
                    <a:pt x="5859" y="5513"/>
                  </a:cubicBezTo>
                  <a:cubicBezTo>
                    <a:pt x="5597" y="5823"/>
                    <a:pt x="5251" y="6049"/>
                    <a:pt x="4870" y="6156"/>
                  </a:cubicBezTo>
                  <a:lnTo>
                    <a:pt x="4954" y="5942"/>
                  </a:lnTo>
                  <a:cubicBezTo>
                    <a:pt x="4966" y="5894"/>
                    <a:pt x="4966" y="5835"/>
                    <a:pt x="4942" y="5799"/>
                  </a:cubicBezTo>
                  <a:cubicBezTo>
                    <a:pt x="4906" y="5751"/>
                    <a:pt x="4870" y="5715"/>
                    <a:pt x="4811" y="5715"/>
                  </a:cubicBezTo>
                  <a:lnTo>
                    <a:pt x="3763" y="5715"/>
                  </a:lnTo>
                  <a:cubicBezTo>
                    <a:pt x="3704" y="5715"/>
                    <a:pt x="3656" y="5751"/>
                    <a:pt x="3632" y="5799"/>
                  </a:cubicBezTo>
                  <a:cubicBezTo>
                    <a:pt x="3596" y="5835"/>
                    <a:pt x="3596" y="5894"/>
                    <a:pt x="3620" y="5942"/>
                  </a:cubicBezTo>
                  <a:lnTo>
                    <a:pt x="3704" y="6156"/>
                  </a:lnTo>
                  <a:cubicBezTo>
                    <a:pt x="3346" y="6049"/>
                    <a:pt x="2989" y="5823"/>
                    <a:pt x="2739" y="5525"/>
                  </a:cubicBezTo>
                  <a:cubicBezTo>
                    <a:pt x="2406" y="5144"/>
                    <a:pt x="2227" y="4668"/>
                    <a:pt x="2227" y="4156"/>
                  </a:cubicBezTo>
                  <a:cubicBezTo>
                    <a:pt x="2227" y="4072"/>
                    <a:pt x="2156" y="3989"/>
                    <a:pt x="2072" y="3989"/>
                  </a:cubicBezTo>
                  <a:cubicBezTo>
                    <a:pt x="1977" y="3989"/>
                    <a:pt x="1906" y="4072"/>
                    <a:pt x="1906" y="4156"/>
                  </a:cubicBezTo>
                  <a:lnTo>
                    <a:pt x="1906" y="4168"/>
                  </a:lnTo>
                  <a:lnTo>
                    <a:pt x="1799" y="4168"/>
                  </a:lnTo>
                  <a:cubicBezTo>
                    <a:pt x="1727" y="4168"/>
                    <a:pt x="1656" y="4144"/>
                    <a:pt x="1596" y="4084"/>
                  </a:cubicBezTo>
                  <a:cubicBezTo>
                    <a:pt x="1549" y="4025"/>
                    <a:pt x="1513" y="3953"/>
                    <a:pt x="1513" y="3870"/>
                  </a:cubicBezTo>
                  <a:cubicBezTo>
                    <a:pt x="1525" y="3739"/>
                    <a:pt x="1668" y="3632"/>
                    <a:pt x="1810" y="3632"/>
                  </a:cubicBezTo>
                  <a:lnTo>
                    <a:pt x="1870" y="3632"/>
                  </a:lnTo>
                  <a:cubicBezTo>
                    <a:pt x="2013" y="3632"/>
                    <a:pt x="2144" y="3572"/>
                    <a:pt x="2227" y="3489"/>
                  </a:cubicBezTo>
                  <a:cubicBezTo>
                    <a:pt x="2322" y="3394"/>
                    <a:pt x="2382" y="3263"/>
                    <a:pt x="2382" y="3132"/>
                  </a:cubicBezTo>
                  <a:cubicBezTo>
                    <a:pt x="2382" y="2846"/>
                    <a:pt x="2441" y="2584"/>
                    <a:pt x="2561" y="2322"/>
                  </a:cubicBezTo>
                  <a:cubicBezTo>
                    <a:pt x="2608" y="2251"/>
                    <a:pt x="2561" y="2144"/>
                    <a:pt x="2489" y="2120"/>
                  </a:cubicBezTo>
                  <a:cubicBezTo>
                    <a:pt x="2466" y="2107"/>
                    <a:pt x="2442" y="2101"/>
                    <a:pt x="2418" y="2101"/>
                  </a:cubicBezTo>
                  <a:cubicBezTo>
                    <a:pt x="2357" y="2101"/>
                    <a:pt x="2301" y="2140"/>
                    <a:pt x="2275" y="2191"/>
                  </a:cubicBezTo>
                  <a:cubicBezTo>
                    <a:pt x="2144" y="2489"/>
                    <a:pt x="2072" y="2798"/>
                    <a:pt x="2072" y="3132"/>
                  </a:cubicBezTo>
                  <a:cubicBezTo>
                    <a:pt x="2072" y="3179"/>
                    <a:pt x="2049" y="3215"/>
                    <a:pt x="2001" y="3263"/>
                  </a:cubicBezTo>
                  <a:cubicBezTo>
                    <a:pt x="1977" y="3299"/>
                    <a:pt x="1930" y="3322"/>
                    <a:pt x="1870" y="3322"/>
                  </a:cubicBezTo>
                  <a:lnTo>
                    <a:pt x="1810" y="3322"/>
                  </a:lnTo>
                  <a:cubicBezTo>
                    <a:pt x="1703" y="3322"/>
                    <a:pt x="1608" y="3358"/>
                    <a:pt x="1513" y="3394"/>
                  </a:cubicBezTo>
                  <a:lnTo>
                    <a:pt x="1513" y="3120"/>
                  </a:lnTo>
                  <a:cubicBezTo>
                    <a:pt x="1513" y="1584"/>
                    <a:pt x="2763" y="334"/>
                    <a:pt x="4299" y="334"/>
                  </a:cubicBezTo>
                  <a:close/>
                  <a:moveTo>
                    <a:pt x="4585" y="6049"/>
                  </a:moveTo>
                  <a:lnTo>
                    <a:pt x="4394" y="6525"/>
                  </a:lnTo>
                  <a:cubicBezTo>
                    <a:pt x="4370" y="6549"/>
                    <a:pt x="4346" y="6585"/>
                    <a:pt x="4299" y="6585"/>
                  </a:cubicBezTo>
                  <a:cubicBezTo>
                    <a:pt x="4251" y="6585"/>
                    <a:pt x="4227" y="6549"/>
                    <a:pt x="4216" y="6525"/>
                  </a:cubicBezTo>
                  <a:lnTo>
                    <a:pt x="4013" y="6049"/>
                  </a:lnTo>
                  <a:close/>
                  <a:moveTo>
                    <a:pt x="2822" y="7001"/>
                  </a:moveTo>
                  <a:lnTo>
                    <a:pt x="4013" y="7668"/>
                  </a:lnTo>
                  <a:lnTo>
                    <a:pt x="3156" y="8394"/>
                  </a:lnTo>
                  <a:lnTo>
                    <a:pt x="3144" y="8394"/>
                  </a:lnTo>
                  <a:lnTo>
                    <a:pt x="2584" y="7442"/>
                  </a:lnTo>
                  <a:lnTo>
                    <a:pt x="2811" y="7001"/>
                  </a:lnTo>
                  <a:close/>
                  <a:moveTo>
                    <a:pt x="5335" y="6347"/>
                  </a:moveTo>
                  <a:lnTo>
                    <a:pt x="5335" y="6870"/>
                  </a:lnTo>
                  <a:lnTo>
                    <a:pt x="5144" y="6966"/>
                  </a:lnTo>
                  <a:cubicBezTo>
                    <a:pt x="5073" y="7013"/>
                    <a:pt x="5037" y="7120"/>
                    <a:pt x="5085" y="7192"/>
                  </a:cubicBezTo>
                  <a:cubicBezTo>
                    <a:pt x="5117" y="7241"/>
                    <a:pt x="5178" y="7273"/>
                    <a:pt x="5236" y="7273"/>
                  </a:cubicBezTo>
                  <a:cubicBezTo>
                    <a:pt x="5263" y="7273"/>
                    <a:pt x="5288" y="7266"/>
                    <a:pt x="5311" y="7251"/>
                  </a:cubicBezTo>
                  <a:lnTo>
                    <a:pt x="5775" y="7001"/>
                  </a:lnTo>
                  <a:lnTo>
                    <a:pt x="5787" y="7001"/>
                  </a:lnTo>
                  <a:lnTo>
                    <a:pt x="6013" y="7442"/>
                  </a:lnTo>
                  <a:lnTo>
                    <a:pt x="5489" y="8394"/>
                  </a:lnTo>
                  <a:lnTo>
                    <a:pt x="5478" y="8394"/>
                  </a:lnTo>
                  <a:lnTo>
                    <a:pt x="4597" y="7656"/>
                  </a:lnTo>
                  <a:lnTo>
                    <a:pt x="4751" y="7585"/>
                  </a:lnTo>
                  <a:cubicBezTo>
                    <a:pt x="4823" y="7537"/>
                    <a:pt x="4847" y="7430"/>
                    <a:pt x="4811" y="7359"/>
                  </a:cubicBezTo>
                  <a:cubicBezTo>
                    <a:pt x="4778" y="7310"/>
                    <a:pt x="4717" y="7277"/>
                    <a:pt x="4659" y="7277"/>
                  </a:cubicBezTo>
                  <a:cubicBezTo>
                    <a:pt x="4633" y="7277"/>
                    <a:pt x="4607" y="7284"/>
                    <a:pt x="4585" y="7299"/>
                  </a:cubicBezTo>
                  <a:lnTo>
                    <a:pt x="4311" y="7442"/>
                  </a:lnTo>
                  <a:lnTo>
                    <a:pt x="3263" y="6870"/>
                  </a:lnTo>
                  <a:lnTo>
                    <a:pt x="3263" y="6347"/>
                  </a:lnTo>
                  <a:cubicBezTo>
                    <a:pt x="3454" y="6430"/>
                    <a:pt x="3656" y="6513"/>
                    <a:pt x="3870" y="6537"/>
                  </a:cubicBezTo>
                  <a:lnTo>
                    <a:pt x="3918" y="6656"/>
                  </a:lnTo>
                  <a:cubicBezTo>
                    <a:pt x="3977" y="6823"/>
                    <a:pt x="4132" y="6918"/>
                    <a:pt x="4299" y="6918"/>
                  </a:cubicBezTo>
                  <a:cubicBezTo>
                    <a:pt x="4477" y="6918"/>
                    <a:pt x="4632" y="6823"/>
                    <a:pt x="4680" y="6656"/>
                  </a:cubicBezTo>
                  <a:lnTo>
                    <a:pt x="4727" y="6537"/>
                  </a:lnTo>
                  <a:cubicBezTo>
                    <a:pt x="4942" y="6489"/>
                    <a:pt x="5144" y="6430"/>
                    <a:pt x="5335" y="6347"/>
                  </a:cubicBezTo>
                  <a:close/>
                  <a:moveTo>
                    <a:pt x="4311" y="0"/>
                  </a:moveTo>
                  <a:cubicBezTo>
                    <a:pt x="2608" y="0"/>
                    <a:pt x="1203" y="1405"/>
                    <a:pt x="1203" y="3120"/>
                  </a:cubicBezTo>
                  <a:lnTo>
                    <a:pt x="1203" y="3977"/>
                  </a:lnTo>
                  <a:cubicBezTo>
                    <a:pt x="1203" y="4525"/>
                    <a:pt x="1096" y="4870"/>
                    <a:pt x="1013" y="5084"/>
                  </a:cubicBezTo>
                  <a:cubicBezTo>
                    <a:pt x="906" y="5299"/>
                    <a:pt x="965" y="5561"/>
                    <a:pt x="1156" y="5704"/>
                  </a:cubicBezTo>
                  <a:cubicBezTo>
                    <a:pt x="1489" y="5942"/>
                    <a:pt x="2132" y="6347"/>
                    <a:pt x="2930" y="6406"/>
                  </a:cubicBezTo>
                  <a:lnTo>
                    <a:pt x="2930" y="6692"/>
                  </a:lnTo>
                  <a:cubicBezTo>
                    <a:pt x="2894" y="6674"/>
                    <a:pt x="2861" y="6665"/>
                    <a:pt x="2828" y="6665"/>
                  </a:cubicBezTo>
                  <a:cubicBezTo>
                    <a:pt x="2796" y="6665"/>
                    <a:pt x="2763" y="6674"/>
                    <a:pt x="2727" y="6692"/>
                  </a:cubicBezTo>
                  <a:cubicBezTo>
                    <a:pt x="2632" y="6716"/>
                    <a:pt x="2561" y="6775"/>
                    <a:pt x="2525" y="6847"/>
                  </a:cubicBezTo>
                  <a:lnTo>
                    <a:pt x="2275" y="7359"/>
                  </a:lnTo>
                  <a:lnTo>
                    <a:pt x="858" y="7775"/>
                  </a:lnTo>
                  <a:cubicBezTo>
                    <a:pt x="358" y="7918"/>
                    <a:pt x="1" y="8394"/>
                    <a:pt x="1" y="8918"/>
                  </a:cubicBezTo>
                  <a:lnTo>
                    <a:pt x="1" y="10919"/>
                  </a:lnTo>
                  <a:cubicBezTo>
                    <a:pt x="1" y="11002"/>
                    <a:pt x="72" y="11073"/>
                    <a:pt x="167" y="11073"/>
                  </a:cubicBezTo>
                  <a:cubicBezTo>
                    <a:pt x="251" y="11073"/>
                    <a:pt x="322" y="11002"/>
                    <a:pt x="322" y="10919"/>
                  </a:cubicBezTo>
                  <a:lnTo>
                    <a:pt x="322" y="8918"/>
                  </a:lnTo>
                  <a:cubicBezTo>
                    <a:pt x="322" y="8752"/>
                    <a:pt x="370" y="8609"/>
                    <a:pt x="441" y="8478"/>
                  </a:cubicBezTo>
                  <a:lnTo>
                    <a:pt x="1370" y="9264"/>
                  </a:lnTo>
                  <a:cubicBezTo>
                    <a:pt x="1489" y="9371"/>
                    <a:pt x="1549" y="9514"/>
                    <a:pt x="1549" y="9668"/>
                  </a:cubicBezTo>
                  <a:lnTo>
                    <a:pt x="1549" y="10895"/>
                  </a:lnTo>
                  <a:cubicBezTo>
                    <a:pt x="1549" y="10990"/>
                    <a:pt x="1620" y="11061"/>
                    <a:pt x="1703" y="11061"/>
                  </a:cubicBezTo>
                  <a:cubicBezTo>
                    <a:pt x="1799" y="11061"/>
                    <a:pt x="1870" y="10990"/>
                    <a:pt x="1870" y="10895"/>
                  </a:cubicBezTo>
                  <a:lnTo>
                    <a:pt x="1870" y="9668"/>
                  </a:lnTo>
                  <a:cubicBezTo>
                    <a:pt x="1870" y="9406"/>
                    <a:pt x="1763" y="9168"/>
                    <a:pt x="1572" y="9014"/>
                  </a:cubicBezTo>
                  <a:lnTo>
                    <a:pt x="656" y="8216"/>
                  </a:lnTo>
                  <a:cubicBezTo>
                    <a:pt x="739" y="8144"/>
                    <a:pt x="834" y="8097"/>
                    <a:pt x="953" y="8073"/>
                  </a:cubicBezTo>
                  <a:lnTo>
                    <a:pt x="2346" y="7656"/>
                  </a:lnTo>
                  <a:lnTo>
                    <a:pt x="2858" y="8549"/>
                  </a:lnTo>
                  <a:cubicBezTo>
                    <a:pt x="2894" y="8633"/>
                    <a:pt x="2989" y="8692"/>
                    <a:pt x="3096" y="8716"/>
                  </a:cubicBezTo>
                  <a:lnTo>
                    <a:pt x="3156" y="8716"/>
                  </a:lnTo>
                  <a:cubicBezTo>
                    <a:pt x="3227" y="8716"/>
                    <a:pt x="3311" y="8680"/>
                    <a:pt x="3382" y="8633"/>
                  </a:cubicBezTo>
                  <a:lnTo>
                    <a:pt x="4335" y="7823"/>
                  </a:lnTo>
                  <a:lnTo>
                    <a:pt x="5287" y="8633"/>
                  </a:lnTo>
                  <a:cubicBezTo>
                    <a:pt x="5347" y="8692"/>
                    <a:pt x="5418" y="8716"/>
                    <a:pt x="5501" y="8716"/>
                  </a:cubicBezTo>
                  <a:lnTo>
                    <a:pt x="5561" y="8716"/>
                  </a:lnTo>
                  <a:cubicBezTo>
                    <a:pt x="5668" y="8692"/>
                    <a:pt x="5740" y="8633"/>
                    <a:pt x="5799" y="8549"/>
                  </a:cubicBezTo>
                  <a:lnTo>
                    <a:pt x="6311" y="7656"/>
                  </a:lnTo>
                  <a:lnTo>
                    <a:pt x="7704" y="8073"/>
                  </a:lnTo>
                  <a:cubicBezTo>
                    <a:pt x="7811" y="8097"/>
                    <a:pt x="7918" y="8156"/>
                    <a:pt x="8002" y="8216"/>
                  </a:cubicBezTo>
                  <a:lnTo>
                    <a:pt x="7085" y="9014"/>
                  </a:lnTo>
                  <a:cubicBezTo>
                    <a:pt x="6894" y="9168"/>
                    <a:pt x="6787" y="9406"/>
                    <a:pt x="6787" y="9668"/>
                  </a:cubicBezTo>
                  <a:lnTo>
                    <a:pt x="6787" y="10895"/>
                  </a:lnTo>
                  <a:cubicBezTo>
                    <a:pt x="6787" y="10990"/>
                    <a:pt x="6859" y="11061"/>
                    <a:pt x="6954" y="11061"/>
                  </a:cubicBezTo>
                  <a:cubicBezTo>
                    <a:pt x="7037" y="11061"/>
                    <a:pt x="7109" y="10990"/>
                    <a:pt x="7109" y="10895"/>
                  </a:cubicBezTo>
                  <a:lnTo>
                    <a:pt x="7109" y="9668"/>
                  </a:lnTo>
                  <a:cubicBezTo>
                    <a:pt x="7109" y="9514"/>
                    <a:pt x="7192" y="9371"/>
                    <a:pt x="7287" y="9264"/>
                  </a:cubicBezTo>
                  <a:lnTo>
                    <a:pt x="8216" y="8478"/>
                  </a:lnTo>
                  <a:cubicBezTo>
                    <a:pt x="8287" y="8609"/>
                    <a:pt x="8335" y="8752"/>
                    <a:pt x="8335" y="8918"/>
                  </a:cubicBezTo>
                  <a:lnTo>
                    <a:pt x="8335" y="10919"/>
                  </a:lnTo>
                  <a:cubicBezTo>
                    <a:pt x="8335" y="11002"/>
                    <a:pt x="8407" y="11073"/>
                    <a:pt x="8502" y="11073"/>
                  </a:cubicBezTo>
                  <a:cubicBezTo>
                    <a:pt x="8585" y="11073"/>
                    <a:pt x="8657" y="11002"/>
                    <a:pt x="8657" y="10919"/>
                  </a:cubicBezTo>
                  <a:lnTo>
                    <a:pt x="8657" y="8918"/>
                  </a:lnTo>
                  <a:cubicBezTo>
                    <a:pt x="8633" y="8382"/>
                    <a:pt x="8276" y="7906"/>
                    <a:pt x="7764" y="7763"/>
                  </a:cubicBezTo>
                  <a:lnTo>
                    <a:pt x="6359" y="7347"/>
                  </a:lnTo>
                  <a:lnTo>
                    <a:pt x="6097" y="6835"/>
                  </a:lnTo>
                  <a:cubicBezTo>
                    <a:pt x="6061" y="6763"/>
                    <a:pt x="5978" y="6692"/>
                    <a:pt x="5906" y="6668"/>
                  </a:cubicBezTo>
                  <a:cubicBezTo>
                    <a:pt x="5870" y="6662"/>
                    <a:pt x="5835" y="6659"/>
                    <a:pt x="5801" y="6659"/>
                  </a:cubicBezTo>
                  <a:cubicBezTo>
                    <a:pt x="5766" y="6659"/>
                    <a:pt x="5734" y="6662"/>
                    <a:pt x="5704" y="6668"/>
                  </a:cubicBezTo>
                  <a:lnTo>
                    <a:pt x="5704" y="6394"/>
                  </a:lnTo>
                  <a:cubicBezTo>
                    <a:pt x="6502" y="6347"/>
                    <a:pt x="7156" y="5942"/>
                    <a:pt x="7466" y="5692"/>
                  </a:cubicBezTo>
                  <a:cubicBezTo>
                    <a:pt x="7668" y="5537"/>
                    <a:pt x="7728" y="5287"/>
                    <a:pt x="7621" y="5061"/>
                  </a:cubicBezTo>
                  <a:cubicBezTo>
                    <a:pt x="7525" y="4870"/>
                    <a:pt x="7430" y="4513"/>
                    <a:pt x="7430" y="3965"/>
                  </a:cubicBezTo>
                  <a:lnTo>
                    <a:pt x="7430" y="3120"/>
                  </a:lnTo>
                  <a:cubicBezTo>
                    <a:pt x="7430" y="1405"/>
                    <a:pt x="6025" y="0"/>
                    <a:pt x="43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81"/>
            <p:cNvSpPr/>
            <p:nvPr/>
          </p:nvSpPr>
          <p:spPr>
            <a:xfrm>
              <a:off x="6375559" y="4549033"/>
              <a:ext cx="10233" cy="10201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56" y="322"/>
                  </a:cubicBezTo>
                  <a:cubicBezTo>
                    <a:pt x="251" y="322"/>
                    <a:pt x="322" y="251"/>
                    <a:pt x="322" y="155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81"/>
            <p:cNvSpPr/>
            <p:nvPr/>
          </p:nvSpPr>
          <p:spPr>
            <a:xfrm>
              <a:off x="6375559" y="4587493"/>
              <a:ext cx="10233" cy="10613"/>
            </a:xfrm>
            <a:custGeom>
              <a:avLst/>
              <a:gdLst/>
              <a:ahLst/>
              <a:cxnLst/>
              <a:rect l="l" t="t" r="r" b="b"/>
              <a:pathLst>
                <a:path w="323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81"/>
            <p:cNvSpPr/>
            <p:nvPr/>
          </p:nvSpPr>
          <p:spPr>
            <a:xfrm>
              <a:off x="6342009" y="4406442"/>
              <a:ext cx="76222" cy="32472"/>
            </a:xfrm>
            <a:custGeom>
              <a:avLst/>
              <a:gdLst/>
              <a:ahLst/>
              <a:cxnLst/>
              <a:rect l="l" t="t" r="r" b="b"/>
              <a:pathLst>
                <a:path w="2406" h="1025" extrusionOk="0">
                  <a:moveTo>
                    <a:pt x="1012" y="334"/>
                  </a:moveTo>
                  <a:cubicBezTo>
                    <a:pt x="953" y="430"/>
                    <a:pt x="834" y="525"/>
                    <a:pt x="703" y="525"/>
                  </a:cubicBezTo>
                  <a:lnTo>
                    <a:pt x="381" y="525"/>
                  </a:lnTo>
                  <a:cubicBezTo>
                    <a:pt x="441" y="406"/>
                    <a:pt x="560" y="334"/>
                    <a:pt x="703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77" y="406"/>
                    <a:pt x="2036" y="525"/>
                  </a:cubicBezTo>
                  <a:lnTo>
                    <a:pt x="1727" y="525"/>
                  </a:lnTo>
                  <a:cubicBezTo>
                    <a:pt x="1584" y="525"/>
                    <a:pt x="1477" y="453"/>
                    <a:pt x="1417" y="334"/>
                  </a:cubicBezTo>
                  <a:close/>
                  <a:moveTo>
                    <a:pt x="679" y="1"/>
                  </a:moveTo>
                  <a:cubicBezTo>
                    <a:pt x="310" y="1"/>
                    <a:pt x="0" y="311"/>
                    <a:pt x="0" y="692"/>
                  </a:cubicBezTo>
                  <a:lnTo>
                    <a:pt x="0" y="870"/>
                  </a:lnTo>
                  <a:cubicBezTo>
                    <a:pt x="0" y="953"/>
                    <a:pt x="72" y="1025"/>
                    <a:pt x="167" y="1025"/>
                  </a:cubicBezTo>
                  <a:cubicBezTo>
                    <a:pt x="250" y="1025"/>
                    <a:pt x="322" y="953"/>
                    <a:pt x="322" y="870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63"/>
                    <a:pt x="1203" y="608"/>
                  </a:cubicBezTo>
                  <a:cubicBezTo>
                    <a:pt x="1322" y="763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870"/>
                  </a:lnTo>
                  <a:cubicBezTo>
                    <a:pt x="2084" y="953"/>
                    <a:pt x="2155" y="1025"/>
                    <a:pt x="2251" y="1025"/>
                  </a:cubicBezTo>
                  <a:cubicBezTo>
                    <a:pt x="2334" y="1025"/>
                    <a:pt x="2405" y="953"/>
                    <a:pt x="2405" y="870"/>
                  </a:cubicBezTo>
                  <a:lnTo>
                    <a:pt x="2405" y="692"/>
                  </a:lnTo>
                  <a:cubicBezTo>
                    <a:pt x="2405" y="299"/>
                    <a:pt x="2108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3" name="Google Shape;12463;p81"/>
          <p:cNvGrpSpPr/>
          <p:nvPr/>
        </p:nvGrpSpPr>
        <p:grpSpPr>
          <a:xfrm>
            <a:off x="3560600" y="3587938"/>
            <a:ext cx="352345" cy="363655"/>
            <a:chOff x="3560600" y="3763338"/>
            <a:chExt cx="352345" cy="363655"/>
          </a:xfrm>
          <a:solidFill>
            <a:schemeClr val="tx1"/>
          </a:solidFill>
        </p:grpSpPr>
        <p:sp>
          <p:nvSpPr>
            <p:cNvPr id="12464" name="Google Shape;12464;p81"/>
            <p:cNvSpPr/>
            <p:nvPr/>
          </p:nvSpPr>
          <p:spPr>
            <a:xfrm>
              <a:off x="3665841" y="3763338"/>
              <a:ext cx="143352" cy="173543"/>
            </a:xfrm>
            <a:custGeom>
              <a:avLst/>
              <a:gdLst/>
              <a:ahLst/>
              <a:cxnLst/>
              <a:rect l="l" t="t" r="r" b="b"/>
              <a:pathLst>
                <a:path w="4525" h="5478" extrusionOk="0">
                  <a:moveTo>
                    <a:pt x="2251" y="1"/>
                  </a:moveTo>
                  <a:cubicBezTo>
                    <a:pt x="1691" y="1"/>
                    <a:pt x="1179" y="191"/>
                    <a:pt x="774" y="549"/>
                  </a:cubicBezTo>
                  <a:cubicBezTo>
                    <a:pt x="370" y="906"/>
                    <a:pt x="108" y="1382"/>
                    <a:pt x="12" y="1918"/>
                  </a:cubicBezTo>
                  <a:cubicBezTo>
                    <a:pt x="0" y="2013"/>
                    <a:pt x="60" y="2096"/>
                    <a:pt x="143" y="2120"/>
                  </a:cubicBezTo>
                  <a:cubicBezTo>
                    <a:pt x="151" y="2121"/>
                    <a:pt x="159" y="2122"/>
                    <a:pt x="167" y="2122"/>
                  </a:cubicBezTo>
                  <a:cubicBezTo>
                    <a:pt x="252" y="2122"/>
                    <a:pt x="324" y="2064"/>
                    <a:pt x="346" y="1977"/>
                  </a:cubicBezTo>
                  <a:cubicBezTo>
                    <a:pt x="477" y="1049"/>
                    <a:pt x="1286" y="346"/>
                    <a:pt x="2239" y="346"/>
                  </a:cubicBezTo>
                  <a:cubicBezTo>
                    <a:pt x="3299" y="346"/>
                    <a:pt x="4168" y="1203"/>
                    <a:pt x="4168" y="2263"/>
                  </a:cubicBezTo>
                  <a:cubicBezTo>
                    <a:pt x="4168" y="3096"/>
                    <a:pt x="3632" y="3847"/>
                    <a:pt x="2822" y="4097"/>
                  </a:cubicBezTo>
                  <a:cubicBezTo>
                    <a:pt x="2775" y="4108"/>
                    <a:pt x="2751" y="4144"/>
                    <a:pt x="2739" y="4168"/>
                  </a:cubicBezTo>
                  <a:lnTo>
                    <a:pt x="2239" y="4990"/>
                  </a:lnTo>
                  <a:lnTo>
                    <a:pt x="1751" y="4168"/>
                  </a:lnTo>
                  <a:cubicBezTo>
                    <a:pt x="1739" y="4144"/>
                    <a:pt x="1691" y="4108"/>
                    <a:pt x="1667" y="4097"/>
                  </a:cubicBezTo>
                  <a:cubicBezTo>
                    <a:pt x="977" y="3870"/>
                    <a:pt x="477" y="3287"/>
                    <a:pt x="358" y="2573"/>
                  </a:cubicBezTo>
                  <a:cubicBezTo>
                    <a:pt x="347" y="2496"/>
                    <a:pt x="266" y="2440"/>
                    <a:pt x="189" y="2440"/>
                  </a:cubicBezTo>
                  <a:cubicBezTo>
                    <a:pt x="182" y="2440"/>
                    <a:pt x="174" y="2441"/>
                    <a:pt x="167" y="2442"/>
                  </a:cubicBezTo>
                  <a:cubicBezTo>
                    <a:pt x="72" y="2454"/>
                    <a:pt x="12" y="2549"/>
                    <a:pt x="24" y="2632"/>
                  </a:cubicBezTo>
                  <a:cubicBezTo>
                    <a:pt x="108" y="3049"/>
                    <a:pt x="286" y="3418"/>
                    <a:pt x="548" y="3739"/>
                  </a:cubicBezTo>
                  <a:cubicBezTo>
                    <a:pt x="798" y="4037"/>
                    <a:pt x="1132" y="4251"/>
                    <a:pt x="1501" y="4394"/>
                  </a:cubicBezTo>
                  <a:lnTo>
                    <a:pt x="2108" y="5406"/>
                  </a:lnTo>
                  <a:cubicBezTo>
                    <a:pt x="2144" y="5442"/>
                    <a:pt x="2203" y="5478"/>
                    <a:pt x="2263" y="5478"/>
                  </a:cubicBezTo>
                  <a:cubicBezTo>
                    <a:pt x="2322" y="5478"/>
                    <a:pt x="2382" y="5442"/>
                    <a:pt x="2406" y="5406"/>
                  </a:cubicBezTo>
                  <a:lnTo>
                    <a:pt x="3025" y="4394"/>
                  </a:lnTo>
                  <a:cubicBezTo>
                    <a:pt x="3930" y="4073"/>
                    <a:pt x="4525" y="3227"/>
                    <a:pt x="4525" y="2263"/>
                  </a:cubicBezTo>
                  <a:cubicBezTo>
                    <a:pt x="4489" y="1013"/>
                    <a:pt x="3477" y="1"/>
                    <a:pt x="22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81"/>
            <p:cNvSpPr/>
            <p:nvPr/>
          </p:nvSpPr>
          <p:spPr>
            <a:xfrm>
              <a:off x="3696761" y="3794099"/>
              <a:ext cx="82653" cy="78661"/>
            </a:xfrm>
            <a:custGeom>
              <a:avLst/>
              <a:gdLst/>
              <a:ahLst/>
              <a:cxnLst/>
              <a:rect l="l" t="t" r="r" b="b"/>
              <a:pathLst>
                <a:path w="2609" h="2483" extrusionOk="0">
                  <a:moveTo>
                    <a:pt x="1584" y="328"/>
                  </a:moveTo>
                  <a:cubicBezTo>
                    <a:pt x="1727" y="328"/>
                    <a:pt x="1882" y="387"/>
                    <a:pt x="2001" y="506"/>
                  </a:cubicBezTo>
                  <a:cubicBezTo>
                    <a:pt x="2239" y="732"/>
                    <a:pt x="2239" y="1102"/>
                    <a:pt x="2001" y="1340"/>
                  </a:cubicBezTo>
                  <a:cubicBezTo>
                    <a:pt x="1888" y="1453"/>
                    <a:pt x="1736" y="1509"/>
                    <a:pt x="1584" y="1509"/>
                  </a:cubicBezTo>
                  <a:cubicBezTo>
                    <a:pt x="1433" y="1509"/>
                    <a:pt x="1281" y="1453"/>
                    <a:pt x="1168" y="1340"/>
                  </a:cubicBezTo>
                  <a:cubicBezTo>
                    <a:pt x="941" y="1113"/>
                    <a:pt x="941" y="732"/>
                    <a:pt x="1168" y="506"/>
                  </a:cubicBezTo>
                  <a:cubicBezTo>
                    <a:pt x="1287" y="387"/>
                    <a:pt x="1430" y="328"/>
                    <a:pt x="1584" y="328"/>
                  </a:cubicBezTo>
                  <a:close/>
                  <a:moveTo>
                    <a:pt x="1584" y="0"/>
                  </a:moveTo>
                  <a:cubicBezTo>
                    <a:pt x="1346" y="0"/>
                    <a:pt x="1108" y="89"/>
                    <a:pt x="929" y="268"/>
                  </a:cubicBezTo>
                  <a:cubicBezTo>
                    <a:pt x="596" y="590"/>
                    <a:pt x="572" y="1090"/>
                    <a:pt x="822" y="1447"/>
                  </a:cubicBezTo>
                  <a:lnTo>
                    <a:pt x="60" y="2197"/>
                  </a:lnTo>
                  <a:cubicBezTo>
                    <a:pt x="1" y="2256"/>
                    <a:pt x="1" y="2375"/>
                    <a:pt x="60" y="2435"/>
                  </a:cubicBezTo>
                  <a:cubicBezTo>
                    <a:pt x="96" y="2471"/>
                    <a:pt x="144" y="2483"/>
                    <a:pt x="179" y="2483"/>
                  </a:cubicBezTo>
                  <a:cubicBezTo>
                    <a:pt x="227" y="2483"/>
                    <a:pt x="275" y="2471"/>
                    <a:pt x="298" y="2435"/>
                  </a:cubicBezTo>
                  <a:lnTo>
                    <a:pt x="1060" y="1685"/>
                  </a:lnTo>
                  <a:cubicBezTo>
                    <a:pt x="1227" y="1780"/>
                    <a:pt x="1406" y="1840"/>
                    <a:pt x="1584" y="1840"/>
                  </a:cubicBezTo>
                  <a:cubicBezTo>
                    <a:pt x="1822" y="1840"/>
                    <a:pt x="2061" y="1756"/>
                    <a:pt x="2239" y="1578"/>
                  </a:cubicBezTo>
                  <a:cubicBezTo>
                    <a:pt x="2608" y="1209"/>
                    <a:pt x="2608" y="625"/>
                    <a:pt x="2239" y="268"/>
                  </a:cubicBezTo>
                  <a:cubicBezTo>
                    <a:pt x="2061" y="89"/>
                    <a:pt x="1822" y="0"/>
                    <a:pt x="15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81"/>
            <p:cNvSpPr/>
            <p:nvPr/>
          </p:nvSpPr>
          <p:spPr>
            <a:xfrm>
              <a:off x="3560600" y="3916574"/>
              <a:ext cx="352345" cy="210419"/>
            </a:xfrm>
            <a:custGeom>
              <a:avLst/>
              <a:gdLst/>
              <a:ahLst/>
              <a:cxnLst/>
              <a:rect l="l" t="t" r="r" b="b"/>
              <a:pathLst>
                <a:path w="11122" h="6642" extrusionOk="0">
                  <a:moveTo>
                    <a:pt x="3037" y="391"/>
                  </a:moveTo>
                  <a:lnTo>
                    <a:pt x="5394" y="1176"/>
                  </a:lnTo>
                  <a:lnTo>
                    <a:pt x="5394" y="1296"/>
                  </a:lnTo>
                  <a:lnTo>
                    <a:pt x="3037" y="510"/>
                  </a:lnTo>
                  <a:lnTo>
                    <a:pt x="3037" y="391"/>
                  </a:lnTo>
                  <a:close/>
                  <a:moveTo>
                    <a:pt x="8085" y="391"/>
                  </a:moveTo>
                  <a:lnTo>
                    <a:pt x="8085" y="510"/>
                  </a:lnTo>
                  <a:lnTo>
                    <a:pt x="5728" y="1296"/>
                  </a:lnTo>
                  <a:lnTo>
                    <a:pt x="5728" y="1176"/>
                  </a:lnTo>
                  <a:lnTo>
                    <a:pt x="8085" y="391"/>
                  </a:lnTo>
                  <a:close/>
                  <a:moveTo>
                    <a:pt x="2691" y="855"/>
                  </a:moveTo>
                  <a:lnTo>
                    <a:pt x="2691" y="4975"/>
                  </a:lnTo>
                  <a:lnTo>
                    <a:pt x="2680" y="4975"/>
                  </a:lnTo>
                  <a:lnTo>
                    <a:pt x="786" y="5594"/>
                  </a:lnTo>
                  <a:lnTo>
                    <a:pt x="786" y="1486"/>
                  </a:lnTo>
                  <a:lnTo>
                    <a:pt x="2691" y="855"/>
                  </a:lnTo>
                  <a:close/>
                  <a:moveTo>
                    <a:pt x="8085" y="867"/>
                  </a:moveTo>
                  <a:lnTo>
                    <a:pt x="8085" y="4975"/>
                  </a:lnTo>
                  <a:lnTo>
                    <a:pt x="8049" y="4975"/>
                  </a:lnTo>
                  <a:lnTo>
                    <a:pt x="5728" y="5748"/>
                  </a:lnTo>
                  <a:lnTo>
                    <a:pt x="5728" y="1641"/>
                  </a:lnTo>
                  <a:lnTo>
                    <a:pt x="5763" y="1641"/>
                  </a:lnTo>
                  <a:lnTo>
                    <a:pt x="8085" y="867"/>
                  </a:lnTo>
                  <a:close/>
                  <a:moveTo>
                    <a:pt x="3037" y="879"/>
                  </a:moveTo>
                  <a:lnTo>
                    <a:pt x="5358" y="1653"/>
                  </a:lnTo>
                  <a:lnTo>
                    <a:pt x="5394" y="1653"/>
                  </a:lnTo>
                  <a:lnTo>
                    <a:pt x="5394" y="5760"/>
                  </a:lnTo>
                  <a:lnTo>
                    <a:pt x="3072" y="4986"/>
                  </a:lnTo>
                  <a:lnTo>
                    <a:pt x="3037" y="4986"/>
                  </a:lnTo>
                  <a:lnTo>
                    <a:pt x="3037" y="879"/>
                  </a:lnTo>
                  <a:close/>
                  <a:moveTo>
                    <a:pt x="3037" y="5320"/>
                  </a:moveTo>
                  <a:lnTo>
                    <a:pt x="5394" y="6106"/>
                  </a:lnTo>
                  <a:lnTo>
                    <a:pt x="5394" y="6225"/>
                  </a:lnTo>
                  <a:lnTo>
                    <a:pt x="3037" y="5439"/>
                  </a:lnTo>
                  <a:lnTo>
                    <a:pt x="3037" y="5320"/>
                  </a:lnTo>
                  <a:close/>
                  <a:moveTo>
                    <a:pt x="8085" y="5320"/>
                  </a:moveTo>
                  <a:lnTo>
                    <a:pt x="8085" y="5439"/>
                  </a:lnTo>
                  <a:lnTo>
                    <a:pt x="5728" y="6225"/>
                  </a:lnTo>
                  <a:lnTo>
                    <a:pt x="5728" y="6106"/>
                  </a:lnTo>
                  <a:lnTo>
                    <a:pt x="8085" y="5320"/>
                  </a:lnTo>
                  <a:close/>
                  <a:moveTo>
                    <a:pt x="2715" y="414"/>
                  </a:moveTo>
                  <a:lnTo>
                    <a:pt x="2715" y="510"/>
                  </a:lnTo>
                  <a:lnTo>
                    <a:pt x="584" y="1224"/>
                  </a:lnTo>
                  <a:cubicBezTo>
                    <a:pt x="513" y="1248"/>
                    <a:pt x="465" y="1307"/>
                    <a:pt x="465" y="1391"/>
                  </a:cubicBezTo>
                  <a:lnTo>
                    <a:pt x="465" y="5856"/>
                  </a:lnTo>
                  <a:cubicBezTo>
                    <a:pt x="465" y="5915"/>
                    <a:pt x="489" y="5951"/>
                    <a:pt x="536" y="5987"/>
                  </a:cubicBezTo>
                  <a:cubicBezTo>
                    <a:pt x="571" y="6004"/>
                    <a:pt x="613" y="6015"/>
                    <a:pt x="651" y="6015"/>
                  </a:cubicBezTo>
                  <a:cubicBezTo>
                    <a:pt x="665" y="6015"/>
                    <a:pt x="678" y="6014"/>
                    <a:pt x="691" y="6010"/>
                  </a:cubicBezTo>
                  <a:lnTo>
                    <a:pt x="2715" y="5344"/>
                  </a:lnTo>
                  <a:lnTo>
                    <a:pt x="2715" y="5463"/>
                  </a:lnTo>
                  <a:lnTo>
                    <a:pt x="358" y="6249"/>
                  </a:lnTo>
                  <a:lnTo>
                    <a:pt x="358" y="1200"/>
                  </a:lnTo>
                  <a:lnTo>
                    <a:pt x="2715" y="414"/>
                  </a:lnTo>
                  <a:close/>
                  <a:moveTo>
                    <a:pt x="2864" y="1"/>
                  </a:moveTo>
                  <a:cubicBezTo>
                    <a:pt x="2846" y="1"/>
                    <a:pt x="2828" y="4"/>
                    <a:pt x="2811" y="10"/>
                  </a:cubicBezTo>
                  <a:lnTo>
                    <a:pt x="120" y="903"/>
                  </a:lnTo>
                  <a:cubicBezTo>
                    <a:pt x="48" y="938"/>
                    <a:pt x="1" y="998"/>
                    <a:pt x="1" y="1069"/>
                  </a:cubicBezTo>
                  <a:lnTo>
                    <a:pt x="1" y="6475"/>
                  </a:lnTo>
                  <a:cubicBezTo>
                    <a:pt x="1" y="6534"/>
                    <a:pt x="36" y="6582"/>
                    <a:pt x="72" y="6606"/>
                  </a:cubicBezTo>
                  <a:cubicBezTo>
                    <a:pt x="108" y="6618"/>
                    <a:pt x="132" y="6641"/>
                    <a:pt x="179" y="6641"/>
                  </a:cubicBezTo>
                  <a:cubicBezTo>
                    <a:pt x="191" y="6641"/>
                    <a:pt x="215" y="6641"/>
                    <a:pt x="239" y="6618"/>
                  </a:cubicBezTo>
                  <a:lnTo>
                    <a:pt x="2870" y="5748"/>
                  </a:lnTo>
                  <a:lnTo>
                    <a:pt x="5513" y="6618"/>
                  </a:lnTo>
                  <a:cubicBezTo>
                    <a:pt x="5525" y="6630"/>
                    <a:pt x="5543" y="6635"/>
                    <a:pt x="5561" y="6635"/>
                  </a:cubicBezTo>
                  <a:cubicBezTo>
                    <a:pt x="5579" y="6635"/>
                    <a:pt x="5597" y="6630"/>
                    <a:pt x="5608" y="6618"/>
                  </a:cubicBezTo>
                  <a:lnTo>
                    <a:pt x="8252" y="5737"/>
                  </a:lnTo>
                  <a:lnTo>
                    <a:pt x="10883" y="6606"/>
                  </a:lnTo>
                  <a:cubicBezTo>
                    <a:pt x="10895" y="6606"/>
                    <a:pt x="10907" y="6630"/>
                    <a:pt x="10942" y="6630"/>
                  </a:cubicBezTo>
                  <a:cubicBezTo>
                    <a:pt x="10966" y="6630"/>
                    <a:pt x="11014" y="6606"/>
                    <a:pt x="11050" y="6594"/>
                  </a:cubicBezTo>
                  <a:cubicBezTo>
                    <a:pt x="11085" y="6558"/>
                    <a:pt x="11121" y="6510"/>
                    <a:pt x="11121" y="6463"/>
                  </a:cubicBezTo>
                  <a:lnTo>
                    <a:pt x="11121" y="3510"/>
                  </a:lnTo>
                  <a:cubicBezTo>
                    <a:pt x="11121" y="3427"/>
                    <a:pt x="11050" y="3355"/>
                    <a:pt x="10954" y="3355"/>
                  </a:cubicBezTo>
                  <a:cubicBezTo>
                    <a:pt x="10871" y="3355"/>
                    <a:pt x="10788" y="3427"/>
                    <a:pt x="10788" y="3510"/>
                  </a:cubicBezTo>
                  <a:lnTo>
                    <a:pt x="10788" y="6225"/>
                  </a:lnTo>
                  <a:lnTo>
                    <a:pt x="8442" y="5439"/>
                  </a:lnTo>
                  <a:lnTo>
                    <a:pt x="8442" y="5320"/>
                  </a:lnTo>
                  <a:lnTo>
                    <a:pt x="10466" y="5987"/>
                  </a:lnTo>
                  <a:cubicBezTo>
                    <a:pt x="10482" y="5991"/>
                    <a:pt x="10499" y="5993"/>
                    <a:pt x="10516" y="5993"/>
                  </a:cubicBezTo>
                  <a:cubicBezTo>
                    <a:pt x="10551" y="5993"/>
                    <a:pt x="10585" y="5983"/>
                    <a:pt x="10609" y="5951"/>
                  </a:cubicBezTo>
                  <a:cubicBezTo>
                    <a:pt x="10657" y="5927"/>
                    <a:pt x="10692" y="5868"/>
                    <a:pt x="10692" y="5820"/>
                  </a:cubicBezTo>
                  <a:lnTo>
                    <a:pt x="10692" y="3486"/>
                  </a:lnTo>
                  <a:cubicBezTo>
                    <a:pt x="10692" y="3391"/>
                    <a:pt x="10609" y="3320"/>
                    <a:pt x="10526" y="3320"/>
                  </a:cubicBezTo>
                  <a:cubicBezTo>
                    <a:pt x="10431" y="3320"/>
                    <a:pt x="10359" y="3391"/>
                    <a:pt x="10359" y="3486"/>
                  </a:cubicBezTo>
                  <a:lnTo>
                    <a:pt x="10359" y="5582"/>
                  </a:lnTo>
                  <a:lnTo>
                    <a:pt x="8466" y="4963"/>
                  </a:lnTo>
                  <a:lnTo>
                    <a:pt x="8442" y="4963"/>
                  </a:lnTo>
                  <a:lnTo>
                    <a:pt x="8442" y="855"/>
                  </a:lnTo>
                  <a:lnTo>
                    <a:pt x="10347" y="1486"/>
                  </a:lnTo>
                  <a:lnTo>
                    <a:pt x="10347" y="2843"/>
                  </a:lnTo>
                  <a:cubicBezTo>
                    <a:pt x="10347" y="2939"/>
                    <a:pt x="10419" y="3010"/>
                    <a:pt x="10514" y="3010"/>
                  </a:cubicBezTo>
                  <a:cubicBezTo>
                    <a:pt x="10597" y="3010"/>
                    <a:pt x="10669" y="2939"/>
                    <a:pt x="10669" y="2843"/>
                  </a:cubicBezTo>
                  <a:lnTo>
                    <a:pt x="10669" y="1367"/>
                  </a:lnTo>
                  <a:cubicBezTo>
                    <a:pt x="10669" y="1296"/>
                    <a:pt x="10633" y="1236"/>
                    <a:pt x="10550" y="1212"/>
                  </a:cubicBezTo>
                  <a:lnTo>
                    <a:pt x="8430" y="498"/>
                  </a:lnTo>
                  <a:lnTo>
                    <a:pt x="8430" y="379"/>
                  </a:lnTo>
                  <a:lnTo>
                    <a:pt x="10776" y="1165"/>
                  </a:lnTo>
                  <a:lnTo>
                    <a:pt x="10776" y="2831"/>
                  </a:lnTo>
                  <a:cubicBezTo>
                    <a:pt x="10776" y="2939"/>
                    <a:pt x="10847" y="3022"/>
                    <a:pt x="10942" y="3022"/>
                  </a:cubicBezTo>
                  <a:cubicBezTo>
                    <a:pt x="11026" y="3022"/>
                    <a:pt x="11109" y="2951"/>
                    <a:pt x="11109" y="2855"/>
                  </a:cubicBezTo>
                  <a:lnTo>
                    <a:pt x="11109" y="1069"/>
                  </a:lnTo>
                  <a:cubicBezTo>
                    <a:pt x="11109" y="998"/>
                    <a:pt x="11062" y="938"/>
                    <a:pt x="10990" y="903"/>
                  </a:cubicBezTo>
                  <a:lnTo>
                    <a:pt x="8287" y="10"/>
                  </a:lnTo>
                  <a:cubicBezTo>
                    <a:pt x="8275" y="4"/>
                    <a:pt x="8258" y="1"/>
                    <a:pt x="8240" y="1"/>
                  </a:cubicBezTo>
                  <a:cubicBezTo>
                    <a:pt x="8222" y="1"/>
                    <a:pt x="8204" y="4"/>
                    <a:pt x="8192" y="10"/>
                  </a:cubicBezTo>
                  <a:lnTo>
                    <a:pt x="5549" y="891"/>
                  </a:lnTo>
                  <a:lnTo>
                    <a:pt x="2918" y="10"/>
                  </a:lnTo>
                  <a:cubicBezTo>
                    <a:pt x="2900" y="4"/>
                    <a:pt x="2882" y="1"/>
                    <a:pt x="28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67" name="Google Shape;12467;p81"/>
          <p:cNvGrpSpPr/>
          <p:nvPr/>
        </p:nvGrpSpPr>
        <p:grpSpPr>
          <a:xfrm>
            <a:off x="5790556" y="4085852"/>
            <a:ext cx="279513" cy="356083"/>
            <a:chOff x="5790556" y="4261252"/>
            <a:chExt cx="279513" cy="356083"/>
          </a:xfrm>
          <a:solidFill>
            <a:schemeClr val="tx1"/>
          </a:solidFill>
        </p:grpSpPr>
        <p:sp>
          <p:nvSpPr>
            <p:cNvPr id="12468" name="Google Shape;12468;p81"/>
            <p:cNvSpPr/>
            <p:nvPr/>
          </p:nvSpPr>
          <p:spPr>
            <a:xfrm>
              <a:off x="5892027" y="4400423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81"/>
            <p:cNvSpPr/>
            <p:nvPr/>
          </p:nvSpPr>
          <p:spPr>
            <a:xfrm>
              <a:off x="5959157" y="440042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81"/>
            <p:cNvSpPr/>
            <p:nvPr/>
          </p:nvSpPr>
          <p:spPr>
            <a:xfrm>
              <a:off x="5907867" y="4450667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27"/>
                    <a:pt x="441" y="510"/>
                    <a:pt x="691" y="510"/>
                  </a:cubicBezTo>
                  <a:cubicBezTo>
                    <a:pt x="965" y="510"/>
                    <a:pt x="1203" y="427"/>
                    <a:pt x="1334" y="284"/>
                  </a:cubicBezTo>
                  <a:cubicBezTo>
                    <a:pt x="1441" y="212"/>
                    <a:pt x="1441" y="105"/>
                    <a:pt x="1358" y="46"/>
                  </a:cubicBezTo>
                  <a:cubicBezTo>
                    <a:pt x="1328" y="16"/>
                    <a:pt x="1289" y="1"/>
                    <a:pt x="1249" y="1"/>
                  </a:cubicBezTo>
                  <a:cubicBezTo>
                    <a:pt x="1209" y="1"/>
                    <a:pt x="1167" y="16"/>
                    <a:pt x="1131" y="46"/>
                  </a:cubicBezTo>
                  <a:cubicBezTo>
                    <a:pt x="1060" y="105"/>
                    <a:pt x="917" y="188"/>
                    <a:pt x="715" y="188"/>
                  </a:cubicBezTo>
                  <a:cubicBezTo>
                    <a:pt x="500" y="188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81"/>
            <p:cNvSpPr/>
            <p:nvPr/>
          </p:nvSpPr>
          <p:spPr>
            <a:xfrm>
              <a:off x="5790556" y="4261252"/>
              <a:ext cx="279513" cy="356083"/>
            </a:xfrm>
            <a:custGeom>
              <a:avLst/>
              <a:gdLst/>
              <a:ahLst/>
              <a:cxnLst/>
              <a:rect l="l" t="t" r="r" b="b"/>
              <a:pathLst>
                <a:path w="8823" h="11240" extrusionOk="0">
                  <a:moveTo>
                    <a:pt x="4441" y="2893"/>
                  </a:moveTo>
                  <a:cubicBezTo>
                    <a:pt x="4608" y="3048"/>
                    <a:pt x="4787" y="3203"/>
                    <a:pt x="4965" y="3334"/>
                  </a:cubicBezTo>
                  <a:lnTo>
                    <a:pt x="3906" y="3334"/>
                  </a:lnTo>
                  <a:cubicBezTo>
                    <a:pt x="4084" y="3203"/>
                    <a:pt x="4251" y="3048"/>
                    <a:pt x="4441" y="2893"/>
                  </a:cubicBezTo>
                  <a:close/>
                  <a:moveTo>
                    <a:pt x="6215" y="810"/>
                  </a:moveTo>
                  <a:cubicBezTo>
                    <a:pt x="6954" y="1262"/>
                    <a:pt x="7430" y="1976"/>
                    <a:pt x="7430" y="2798"/>
                  </a:cubicBezTo>
                  <a:cubicBezTo>
                    <a:pt x="7430" y="3310"/>
                    <a:pt x="7251" y="3798"/>
                    <a:pt x="6894" y="4203"/>
                  </a:cubicBezTo>
                  <a:cubicBezTo>
                    <a:pt x="6632" y="4060"/>
                    <a:pt x="5727" y="3608"/>
                    <a:pt x="4668" y="2655"/>
                  </a:cubicBezTo>
                  <a:cubicBezTo>
                    <a:pt x="5192" y="2155"/>
                    <a:pt x="5727" y="1548"/>
                    <a:pt x="6215" y="810"/>
                  </a:cubicBezTo>
                  <a:close/>
                  <a:moveTo>
                    <a:pt x="4430" y="333"/>
                  </a:moveTo>
                  <a:cubicBezTo>
                    <a:pt x="4977" y="333"/>
                    <a:pt x="5477" y="441"/>
                    <a:pt x="5930" y="667"/>
                  </a:cubicBezTo>
                  <a:cubicBezTo>
                    <a:pt x="4322" y="3012"/>
                    <a:pt x="2346" y="4036"/>
                    <a:pt x="1953" y="4215"/>
                  </a:cubicBezTo>
                  <a:cubicBezTo>
                    <a:pt x="1620" y="3786"/>
                    <a:pt x="1417" y="3310"/>
                    <a:pt x="1417" y="2798"/>
                  </a:cubicBezTo>
                  <a:cubicBezTo>
                    <a:pt x="1417" y="1429"/>
                    <a:pt x="2763" y="333"/>
                    <a:pt x="4430" y="333"/>
                  </a:cubicBezTo>
                  <a:close/>
                  <a:moveTo>
                    <a:pt x="5370" y="3643"/>
                  </a:moveTo>
                  <a:cubicBezTo>
                    <a:pt x="6037" y="4143"/>
                    <a:pt x="6561" y="4393"/>
                    <a:pt x="6739" y="4477"/>
                  </a:cubicBezTo>
                  <a:cubicBezTo>
                    <a:pt x="6799" y="4513"/>
                    <a:pt x="6858" y="4524"/>
                    <a:pt x="6930" y="4524"/>
                  </a:cubicBezTo>
                  <a:cubicBezTo>
                    <a:pt x="7073" y="4524"/>
                    <a:pt x="7216" y="4632"/>
                    <a:pt x="7227" y="4774"/>
                  </a:cubicBezTo>
                  <a:cubicBezTo>
                    <a:pt x="7239" y="4858"/>
                    <a:pt x="7216" y="4929"/>
                    <a:pt x="7156" y="4989"/>
                  </a:cubicBezTo>
                  <a:cubicBezTo>
                    <a:pt x="7097" y="5048"/>
                    <a:pt x="7013" y="5072"/>
                    <a:pt x="6942" y="5072"/>
                  </a:cubicBezTo>
                  <a:lnTo>
                    <a:pt x="6835" y="5072"/>
                  </a:lnTo>
                  <a:lnTo>
                    <a:pt x="6835" y="5060"/>
                  </a:lnTo>
                  <a:cubicBezTo>
                    <a:pt x="6835" y="4977"/>
                    <a:pt x="6763" y="4894"/>
                    <a:pt x="6680" y="4894"/>
                  </a:cubicBezTo>
                  <a:cubicBezTo>
                    <a:pt x="6585" y="4894"/>
                    <a:pt x="6513" y="4977"/>
                    <a:pt x="6513" y="5060"/>
                  </a:cubicBezTo>
                  <a:lnTo>
                    <a:pt x="6513" y="5251"/>
                  </a:lnTo>
                  <a:lnTo>
                    <a:pt x="6323" y="5251"/>
                  </a:lnTo>
                  <a:cubicBezTo>
                    <a:pt x="6227" y="5251"/>
                    <a:pt x="6156" y="5334"/>
                    <a:pt x="6156" y="5417"/>
                  </a:cubicBezTo>
                  <a:cubicBezTo>
                    <a:pt x="6156" y="5513"/>
                    <a:pt x="6227" y="5584"/>
                    <a:pt x="6323" y="5584"/>
                  </a:cubicBezTo>
                  <a:lnTo>
                    <a:pt x="6513" y="5584"/>
                  </a:lnTo>
                  <a:lnTo>
                    <a:pt x="6513" y="6656"/>
                  </a:lnTo>
                  <a:cubicBezTo>
                    <a:pt x="6549" y="7834"/>
                    <a:pt x="5608" y="8787"/>
                    <a:pt x="4430" y="8787"/>
                  </a:cubicBezTo>
                  <a:cubicBezTo>
                    <a:pt x="3251" y="8787"/>
                    <a:pt x="2298" y="7834"/>
                    <a:pt x="2298" y="6656"/>
                  </a:cubicBezTo>
                  <a:lnTo>
                    <a:pt x="2298" y="5584"/>
                  </a:lnTo>
                  <a:lnTo>
                    <a:pt x="5644" y="5584"/>
                  </a:lnTo>
                  <a:cubicBezTo>
                    <a:pt x="5739" y="5584"/>
                    <a:pt x="5811" y="5513"/>
                    <a:pt x="5811" y="5417"/>
                  </a:cubicBezTo>
                  <a:cubicBezTo>
                    <a:pt x="5811" y="5334"/>
                    <a:pt x="5739" y="5251"/>
                    <a:pt x="5644" y="5251"/>
                  </a:cubicBezTo>
                  <a:lnTo>
                    <a:pt x="2298" y="5251"/>
                  </a:lnTo>
                  <a:lnTo>
                    <a:pt x="2298" y="5060"/>
                  </a:lnTo>
                  <a:cubicBezTo>
                    <a:pt x="2298" y="4977"/>
                    <a:pt x="2227" y="4894"/>
                    <a:pt x="2132" y="4894"/>
                  </a:cubicBezTo>
                  <a:cubicBezTo>
                    <a:pt x="2048" y="4894"/>
                    <a:pt x="1977" y="4977"/>
                    <a:pt x="1977" y="5060"/>
                  </a:cubicBezTo>
                  <a:lnTo>
                    <a:pt x="1977" y="5072"/>
                  </a:lnTo>
                  <a:lnTo>
                    <a:pt x="1870" y="5072"/>
                  </a:lnTo>
                  <a:cubicBezTo>
                    <a:pt x="1798" y="5072"/>
                    <a:pt x="1715" y="5048"/>
                    <a:pt x="1655" y="4989"/>
                  </a:cubicBezTo>
                  <a:cubicBezTo>
                    <a:pt x="1596" y="4929"/>
                    <a:pt x="1584" y="4858"/>
                    <a:pt x="1584" y="4774"/>
                  </a:cubicBezTo>
                  <a:cubicBezTo>
                    <a:pt x="1596" y="4643"/>
                    <a:pt x="1739" y="4524"/>
                    <a:pt x="1882" y="4524"/>
                  </a:cubicBezTo>
                  <a:cubicBezTo>
                    <a:pt x="1953" y="4524"/>
                    <a:pt x="2013" y="4513"/>
                    <a:pt x="2072" y="4477"/>
                  </a:cubicBezTo>
                  <a:cubicBezTo>
                    <a:pt x="2251" y="4393"/>
                    <a:pt x="2775" y="4143"/>
                    <a:pt x="3441" y="3643"/>
                  </a:cubicBezTo>
                  <a:close/>
                  <a:moveTo>
                    <a:pt x="4418" y="0"/>
                  </a:moveTo>
                  <a:cubicBezTo>
                    <a:pt x="2584" y="0"/>
                    <a:pt x="1084" y="1250"/>
                    <a:pt x="1084" y="2798"/>
                  </a:cubicBezTo>
                  <a:cubicBezTo>
                    <a:pt x="1084" y="3334"/>
                    <a:pt x="1262" y="3846"/>
                    <a:pt x="1584" y="4286"/>
                  </a:cubicBezTo>
                  <a:cubicBezTo>
                    <a:pt x="1405" y="4382"/>
                    <a:pt x="1274" y="4560"/>
                    <a:pt x="1262" y="4763"/>
                  </a:cubicBezTo>
                  <a:cubicBezTo>
                    <a:pt x="1239" y="4929"/>
                    <a:pt x="1298" y="5108"/>
                    <a:pt x="1405" y="5227"/>
                  </a:cubicBezTo>
                  <a:cubicBezTo>
                    <a:pt x="1524" y="5346"/>
                    <a:pt x="1691" y="5417"/>
                    <a:pt x="1858" y="5417"/>
                  </a:cubicBezTo>
                  <a:lnTo>
                    <a:pt x="1953" y="5417"/>
                  </a:lnTo>
                  <a:lnTo>
                    <a:pt x="1953" y="6668"/>
                  </a:lnTo>
                  <a:cubicBezTo>
                    <a:pt x="1953" y="7144"/>
                    <a:pt x="2096" y="7596"/>
                    <a:pt x="2334" y="7977"/>
                  </a:cubicBezTo>
                  <a:lnTo>
                    <a:pt x="881" y="8394"/>
                  </a:lnTo>
                  <a:cubicBezTo>
                    <a:pt x="369" y="8537"/>
                    <a:pt x="0" y="9037"/>
                    <a:pt x="0" y="9573"/>
                  </a:cubicBezTo>
                  <a:lnTo>
                    <a:pt x="0" y="11073"/>
                  </a:lnTo>
                  <a:cubicBezTo>
                    <a:pt x="0" y="11156"/>
                    <a:pt x="84" y="11240"/>
                    <a:pt x="167" y="11240"/>
                  </a:cubicBezTo>
                  <a:cubicBezTo>
                    <a:pt x="262" y="11240"/>
                    <a:pt x="334" y="11156"/>
                    <a:pt x="334" y="11073"/>
                  </a:cubicBezTo>
                  <a:lnTo>
                    <a:pt x="334" y="9573"/>
                  </a:lnTo>
                  <a:cubicBezTo>
                    <a:pt x="334" y="9180"/>
                    <a:pt x="596" y="8823"/>
                    <a:pt x="977" y="8715"/>
                  </a:cubicBezTo>
                  <a:lnTo>
                    <a:pt x="1405" y="8584"/>
                  </a:lnTo>
                  <a:lnTo>
                    <a:pt x="1405" y="11073"/>
                  </a:lnTo>
                  <a:cubicBezTo>
                    <a:pt x="1405" y="11156"/>
                    <a:pt x="1477" y="11240"/>
                    <a:pt x="1572" y="11240"/>
                  </a:cubicBezTo>
                  <a:cubicBezTo>
                    <a:pt x="1655" y="11240"/>
                    <a:pt x="1727" y="11156"/>
                    <a:pt x="1727" y="11073"/>
                  </a:cubicBezTo>
                  <a:lnTo>
                    <a:pt x="1727" y="8501"/>
                  </a:lnTo>
                  <a:lnTo>
                    <a:pt x="2525" y="8263"/>
                  </a:lnTo>
                  <a:cubicBezTo>
                    <a:pt x="2560" y="8299"/>
                    <a:pt x="2596" y="8346"/>
                    <a:pt x="2644" y="8394"/>
                  </a:cubicBezTo>
                  <a:lnTo>
                    <a:pt x="2644" y="8954"/>
                  </a:lnTo>
                  <a:cubicBezTo>
                    <a:pt x="2644" y="9049"/>
                    <a:pt x="2715" y="9120"/>
                    <a:pt x="2798" y="9120"/>
                  </a:cubicBezTo>
                  <a:cubicBezTo>
                    <a:pt x="2894" y="9120"/>
                    <a:pt x="2965" y="9049"/>
                    <a:pt x="2965" y="8954"/>
                  </a:cubicBezTo>
                  <a:lnTo>
                    <a:pt x="2965" y="8680"/>
                  </a:lnTo>
                  <a:cubicBezTo>
                    <a:pt x="3370" y="8954"/>
                    <a:pt x="3858" y="9120"/>
                    <a:pt x="4382" y="9120"/>
                  </a:cubicBezTo>
                  <a:cubicBezTo>
                    <a:pt x="4906" y="9120"/>
                    <a:pt x="5394" y="8954"/>
                    <a:pt x="5799" y="8680"/>
                  </a:cubicBezTo>
                  <a:lnTo>
                    <a:pt x="5799" y="11073"/>
                  </a:lnTo>
                  <a:cubicBezTo>
                    <a:pt x="5799" y="11156"/>
                    <a:pt x="5870" y="11240"/>
                    <a:pt x="5954" y="11240"/>
                  </a:cubicBezTo>
                  <a:cubicBezTo>
                    <a:pt x="6049" y="11240"/>
                    <a:pt x="6120" y="11156"/>
                    <a:pt x="6120" y="11073"/>
                  </a:cubicBezTo>
                  <a:lnTo>
                    <a:pt x="6120" y="8394"/>
                  </a:lnTo>
                  <a:cubicBezTo>
                    <a:pt x="6168" y="8346"/>
                    <a:pt x="6192" y="8299"/>
                    <a:pt x="6239" y="8263"/>
                  </a:cubicBezTo>
                  <a:lnTo>
                    <a:pt x="7025" y="8477"/>
                  </a:lnTo>
                  <a:lnTo>
                    <a:pt x="7025" y="11061"/>
                  </a:lnTo>
                  <a:cubicBezTo>
                    <a:pt x="7025" y="11144"/>
                    <a:pt x="7108" y="11216"/>
                    <a:pt x="7192" y="11216"/>
                  </a:cubicBezTo>
                  <a:cubicBezTo>
                    <a:pt x="7287" y="11216"/>
                    <a:pt x="7358" y="11144"/>
                    <a:pt x="7358" y="11061"/>
                  </a:cubicBezTo>
                  <a:lnTo>
                    <a:pt x="7358" y="8573"/>
                  </a:lnTo>
                  <a:lnTo>
                    <a:pt x="7787" y="8704"/>
                  </a:lnTo>
                  <a:cubicBezTo>
                    <a:pt x="8156" y="8811"/>
                    <a:pt x="8430" y="9168"/>
                    <a:pt x="8430" y="9549"/>
                  </a:cubicBezTo>
                  <a:lnTo>
                    <a:pt x="8430" y="11061"/>
                  </a:lnTo>
                  <a:cubicBezTo>
                    <a:pt x="8430" y="11144"/>
                    <a:pt x="8501" y="11216"/>
                    <a:pt x="8597" y="11216"/>
                  </a:cubicBezTo>
                  <a:cubicBezTo>
                    <a:pt x="8680" y="11216"/>
                    <a:pt x="8751" y="11144"/>
                    <a:pt x="8751" y="11061"/>
                  </a:cubicBezTo>
                  <a:lnTo>
                    <a:pt x="8751" y="9549"/>
                  </a:lnTo>
                  <a:cubicBezTo>
                    <a:pt x="8823" y="9037"/>
                    <a:pt x="8466" y="8549"/>
                    <a:pt x="7942" y="8394"/>
                  </a:cubicBezTo>
                  <a:lnTo>
                    <a:pt x="6501" y="7977"/>
                  </a:lnTo>
                  <a:cubicBezTo>
                    <a:pt x="6739" y="7608"/>
                    <a:pt x="6870" y="7144"/>
                    <a:pt x="6870" y="6668"/>
                  </a:cubicBezTo>
                  <a:lnTo>
                    <a:pt x="6870" y="5417"/>
                  </a:lnTo>
                  <a:lnTo>
                    <a:pt x="6977" y="5417"/>
                  </a:lnTo>
                  <a:cubicBezTo>
                    <a:pt x="7132" y="5417"/>
                    <a:pt x="7299" y="5346"/>
                    <a:pt x="7418" y="5227"/>
                  </a:cubicBezTo>
                  <a:cubicBezTo>
                    <a:pt x="7537" y="5108"/>
                    <a:pt x="7585" y="4929"/>
                    <a:pt x="7573" y="4763"/>
                  </a:cubicBezTo>
                  <a:cubicBezTo>
                    <a:pt x="7549" y="4560"/>
                    <a:pt x="7418" y="4393"/>
                    <a:pt x="7239" y="4286"/>
                  </a:cubicBezTo>
                  <a:cubicBezTo>
                    <a:pt x="7573" y="3846"/>
                    <a:pt x="7751" y="3334"/>
                    <a:pt x="7751" y="2798"/>
                  </a:cubicBezTo>
                  <a:cubicBezTo>
                    <a:pt x="7751" y="1250"/>
                    <a:pt x="6263" y="0"/>
                    <a:pt x="4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81"/>
            <p:cNvSpPr/>
            <p:nvPr/>
          </p:nvSpPr>
          <p:spPr>
            <a:xfrm>
              <a:off x="5875807" y="4562244"/>
              <a:ext cx="10201" cy="55092"/>
            </a:xfrm>
            <a:custGeom>
              <a:avLst/>
              <a:gdLst/>
              <a:ahLst/>
              <a:cxnLst/>
              <a:rect l="l" t="t" r="r" b="b"/>
              <a:pathLst>
                <a:path w="322" h="1739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572"/>
                  </a:lnTo>
                  <a:cubicBezTo>
                    <a:pt x="0" y="1667"/>
                    <a:pt x="72" y="1739"/>
                    <a:pt x="155" y="1739"/>
                  </a:cubicBezTo>
                  <a:cubicBezTo>
                    <a:pt x="250" y="1739"/>
                    <a:pt x="322" y="1667"/>
                    <a:pt x="322" y="1572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81"/>
            <p:cNvSpPr/>
            <p:nvPr/>
          </p:nvSpPr>
          <p:spPr>
            <a:xfrm>
              <a:off x="5925576" y="4567883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56"/>
                  </a:cubicBezTo>
                  <a:cubicBezTo>
                    <a:pt x="334" y="60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81"/>
            <p:cNvSpPr/>
            <p:nvPr/>
          </p:nvSpPr>
          <p:spPr>
            <a:xfrm>
              <a:off x="5925576" y="4600703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7"/>
                  </a:cubicBez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75" name="Google Shape;12475;p81"/>
          <p:cNvGrpSpPr/>
          <p:nvPr/>
        </p:nvGrpSpPr>
        <p:grpSpPr>
          <a:xfrm>
            <a:off x="5341333" y="4085852"/>
            <a:ext cx="278752" cy="356463"/>
            <a:chOff x="5341333" y="4261252"/>
            <a:chExt cx="278752" cy="356463"/>
          </a:xfrm>
          <a:solidFill>
            <a:schemeClr val="tx1"/>
          </a:solidFill>
        </p:grpSpPr>
        <p:sp>
          <p:nvSpPr>
            <p:cNvPr id="12476" name="Google Shape;12476;p81"/>
            <p:cNvSpPr/>
            <p:nvPr/>
          </p:nvSpPr>
          <p:spPr>
            <a:xfrm>
              <a:off x="5442773" y="4383442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81"/>
            <p:cNvSpPr/>
            <p:nvPr/>
          </p:nvSpPr>
          <p:spPr>
            <a:xfrm>
              <a:off x="5509174" y="4383442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50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81"/>
            <p:cNvSpPr/>
            <p:nvPr/>
          </p:nvSpPr>
          <p:spPr>
            <a:xfrm>
              <a:off x="5458232" y="4422377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9" y="1"/>
                  </a:moveTo>
                  <a:cubicBezTo>
                    <a:pt x="147" y="1"/>
                    <a:pt x="102" y="16"/>
                    <a:pt x="61" y="46"/>
                  </a:cubicBezTo>
                  <a:cubicBezTo>
                    <a:pt x="1" y="105"/>
                    <a:pt x="1" y="212"/>
                    <a:pt x="61" y="284"/>
                  </a:cubicBezTo>
                  <a:cubicBezTo>
                    <a:pt x="215" y="427"/>
                    <a:pt x="453" y="510"/>
                    <a:pt x="703" y="510"/>
                  </a:cubicBezTo>
                  <a:cubicBezTo>
                    <a:pt x="953" y="510"/>
                    <a:pt x="1215" y="427"/>
                    <a:pt x="1346" y="284"/>
                  </a:cubicBezTo>
                  <a:cubicBezTo>
                    <a:pt x="1430" y="224"/>
                    <a:pt x="1430" y="129"/>
                    <a:pt x="1370" y="46"/>
                  </a:cubicBezTo>
                  <a:cubicBezTo>
                    <a:pt x="1340" y="16"/>
                    <a:pt x="1302" y="1"/>
                    <a:pt x="1260" y="1"/>
                  </a:cubicBezTo>
                  <a:cubicBezTo>
                    <a:pt x="1218" y="1"/>
                    <a:pt x="1174" y="16"/>
                    <a:pt x="1132" y="46"/>
                  </a:cubicBezTo>
                  <a:cubicBezTo>
                    <a:pt x="1073" y="105"/>
                    <a:pt x="930" y="189"/>
                    <a:pt x="715" y="189"/>
                  </a:cubicBezTo>
                  <a:cubicBezTo>
                    <a:pt x="513" y="189"/>
                    <a:pt x="358" y="105"/>
                    <a:pt x="299" y="46"/>
                  </a:cubicBezTo>
                  <a:cubicBezTo>
                    <a:pt x="269" y="16"/>
                    <a:pt x="230" y="1"/>
                    <a:pt x="1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81"/>
            <p:cNvSpPr/>
            <p:nvPr/>
          </p:nvSpPr>
          <p:spPr>
            <a:xfrm>
              <a:off x="5437134" y="4572793"/>
              <a:ext cx="10581" cy="44162"/>
            </a:xfrm>
            <a:custGeom>
              <a:avLst/>
              <a:gdLst/>
              <a:ahLst/>
              <a:cxnLst/>
              <a:rect l="l" t="t" r="r" b="b"/>
              <a:pathLst>
                <a:path w="334" h="139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227"/>
                  </a:lnTo>
                  <a:cubicBezTo>
                    <a:pt x="0" y="1310"/>
                    <a:pt x="72" y="1394"/>
                    <a:pt x="167" y="1394"/>
                  </a:cubicBezTo>
                  <a:cubicBezTo>
                    <a:pt x="250" y="1394"/>
                    <a:pt x="334" y="1310"/>
                    <a:pt x="334" y="1227"/>
                  </a:cubicBezTo>
                  <a:lnTo>
                    <a:pt x="334" y="167"/>
                  </a:lnTo>
                  <a:cubicBezTo>
                    <a:pt x="334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81"/>
            <p:cNvSpPr/>
            <p:nvPr/>
          </p:nvSpPr>
          <p:spPr>
            <a:xfrm>
              <a:off x="5341333" y="4261252"/>
              <a:ext cx="278752" cy="356463"/>
            </a:xfrm>
            <a:custGeom>
              <a:avLst/>
              <a:gdLst/>
              <a:ahLst/>
              <a:cxnLst/>
              <a:rect l="l" t="t" r="r" b="b"/>
              <a:pathLst>
                <a:path w="8799" h="11252" extrusionOk="0">
                  <a:moveTo>
                    <a:pt x="4941" y="333"/>
                  </a:moveTo>
                  <a:cubicBezTo>
                    <a:pt x="4941" y="333"/>
                    <a:pt x="4953" y="333"/>
                    <a:pt x="4953" y="345"/>
                  </a:cubicBezTo>
                  <a:lnTo>
                    <a:pt x="4953" y="1084"/>
                  </a:lnTo>
                  <a:cubicBezTo>
                    <a:pt x="4953" y="1250"/>
                    <a:pt x="4894" y="1417"/>
                    <a:pt x="4798" y="1536"/>
                  </a:cubicBezTo>
                  <a:lnTo>
                    <a:pt x="4429" y="2000"/>
                  </a:lnTo>
                  <a:lnTo>
                    <a:pt x="4393" y="2000"/>
                  </a:lnTo>
                  <a:lnTo>
                    <a:pt x="4024" y="1536"/>
                  </a:lnTo>
                  <a:cubicBezTo>
                    <a:pt x="3917" y="1417"/>
                    <a:pt x="3858" y="1250"/>
                    <a:pt x="3858" y="1084"/>
                  </a:cubicBezTo>
                  <a:lnTo>
                    <a:pt x="3893" y="333"/>
                  </a:lnTo>
                  <a:close/>
                  <a:moveTo>
                    <a:pt x="2310" y="3143"/>
                  </a:moveTo>
                  <a:lnTo>
                    <a:pt x="2310" y="3500"/>
                  </a:lnTo>
                  <a:cubicBezTo>
                    <a:pt x="2310" y="3608"/>
                    <a:pt x="2227" y="3691"/>
                    <a:pt x="2119" y="3691"/>
                  </a:cubicBezTo>
                  <a:lnTo>
                    <a:pt x="1941" y="3691"/>
                  </a:lnTo>
                  <a:lnTo>
                    <a:pt x="1941" y="3143"/>
                  </a:lnTo>
                  <a:close/>
                  <a:moveTo>
                    <a:pt x="6894" y="3143"/>
                  </a:moveTo>
                  <a:lnTo>
                    <a:pt x="6894" y="3691"/>
                  </a:lnTo>
                  <a:lnTo>
                    <a:pt x="6703" y="3691"/>
                  </a:lnTo>
                  <a:cubicBezTo>
                    <a:pt x="6596" y="3691"/>
                    <a:pt x="6513" y="3608"/>
                    <a:pt x="6513" y="3500"/>
                  </a:cubicBezTo>
                  <a:lnTo>
                    <a:pt x="6513" y="3143"/>
                  </a:lnTo>
                  <a:close/>
                  <a:moveTo>
                    <a:pt x="1607" y="3191"/>
                  </a:moveTo>
                  <a:lnTo>
                    <a:pt x="1607" y="3751"/>
                  </a:lnTo>
                  <a:cubicBezTo>
                    <a:pt x="1417" y="3846"/>
                    <a:pt x="1286" y="4012"/>
                    <a:pt x="1274" y="4227"/>
                  </a:cubicBezTo>
                  <a:cubicBezTo>
                    <a:pt x="1250" y="4393"/>
                    <a:pt x="1310" y="4572"/>
                    <a:pt x="1417" y="4691"/>
                  </a:cubicBezTo>
                  <a:cubicBezTo>
                    <a:pt x="1536" y="4810"/>
                    <a:pt x="1703" y="4882"/>
                    <a:pt x="1869" y="4882"/>
                  </a:cubicBezTo>
                  <a:lnTo>
                    <a:pt x="1976" y="4882"/>
                  </a:lnTo>
                  <a:cubicBezTo>
                    <a:pt x="2012" y="5132"/>
                    <a:pt x="2096" y="5394"/>
                    <a:pt x="2203" y="5608"/>
                  </a:cubicBezTo>
                  <a:lnTo>
                    <a:pt x="1953" y="5608"/>
                  </a:lnTo>
                  <a:lnTo>
                    <a:pt x="1953" y="5632"/>
                  </a:lnTo>
                  <a:cubicBezTo>
                    <a:pt x="1274" y="5632"/>
                    <a:pt x="703" y="5072"/>
                    <a:pt x="703" y="4382"/>
                  </a:cubicBezTo>
                  <a:cubicBezTo>
                    <a:pt x="703" y="3810"/>
                    <a:pt x="1084" y="3334"/>
                    <a:pt x="1607" y="3191"/>
                  </a:cubicBezTo>
                  <a:close/>
                  <a:moveTo>
                    <a:pt x="7239" y="3194"/>
                  </a:moveTo>
                  <a:cubicBezTo>
                    <a:pt x="7745" y="3341"/>
                    <a:pt x="8132" y="3814"/>
                    <a:pt x="8132" y="4382"/>
                  </a:cubicBezTo>
                  <a:cubicBezTo>
                    <a:pt x="8132" y="5060"/>
                    <a:pt x="7572" y="5632"/>
                    <a:pt x="6882" y="5632"/>
                  </a:cubicBezTo>
                  <a:lnTo>
                    <a:pt x="6620" y="5632"/>
                  </a:lnTo>
                  <a:cubicBezTo>
                    <a:pt x="6727" y="5405"/>
                    <a:pt x="6799" y="5155"/>
                    <a:pt x="6846" y="4894"/>
                  </a:cubicBezTo>
                  <a:lnTo>
                    <a:pt x="6953" y="4894"/>
                  </a:lnTo>
                  <a:cubicBezTo>
                    <a:pt x="7275" y="4894"/>
                    <a:pt x="7549" y="4655"/>
                    <a:pt x="7572" y="4358"/>
                  </a:cubicBezTo>
                  <a:cubicBezTo>
                    <a:pt x="7596" y="4203"/>
                    <a:pt x="7537" y="4024"/>
                    <a:pt x="7430" y="3905"/>
                  </a:cubicBezTo>
                  <a:cubicBezTo>
                    <a:pt x="7370" y="3846"/>
                    <a:pt x="7310" y="3798"/>
                    <a:pt x="7239" y="3751"/>
                  </a:cubicBezTo>
                  <a:lnTo>
                    <a:pt x="7239" y="3194"/>
                  </a:lnTo>
                  <a:close/>
                  <a:moveTo>
                    <a:pt x="5239" y="655"/>
                  </a:moveTo>
                  <a:cubicBezTo>
                    <a:pt x="5703" y="822"/>
                    <a:pt x="6096" y="1084"/>
                    <a:pt x="6406" y="1465"/>
                  </a:cubicBezTo>
                  <a:cubicBezTo>
                    <a:pt x="6727" y="1846"/>
                    <a:pt x="6929" y="2322"/>
                    <a:pt x="7001" y="2810"/>
                  </a:cubicBezTo>
                  <a:lnTo>
                    <a:pt x="5953" y="2810"/>
                  </a:lnTo>
                  <a:cubicBezTo>
                    <a:pt x="5870" y="2810"/>
                    <a:pt x="5798" y="2893"/>
                    <a:pt x="5798" y="2977"/>
                  </a:cubicBezTo>
                  <a:cubicBezTo>
                    <a:pt x="5798" y="3072"/>
                    <a:pt x="5870" y="3143"/>
                    <a:pt x="5953" y="3143"/>
                  </a:cubicBezTo>
                  <a:lnTo>
                    <a:pt x="6144" y="3143"/>
                  </a:lnTo>
                  <a:lnTo>
                    <a:pt x="6144" y="3500"/>
                  </a:lnTo>
                  <a:cubicBezTo>
                    <a:pt x="6144" y="3786"/>
                    <a:pt x="6382" y="4024"/>
                    <a:pt x="6668" y="4024"/>
                  </a:cubicBezTo>
                  <a:lnTo>
                    <a:pt x="6941" y="4024"/>
                  </a:lnTo>
                  <a:cubicBezTo>
                    <a:pt x="7013" y="4024"/>
                    <a:pt x="7084" y="4048"/>
                    <a:pt x="7144" y="4108"/>
                  </a:cubicBezTo>
                  <a:cubicBezTo>
                    <a:pt x="7203" y="4167"/>
                    <a:pt x="7227" y="4239"/>
                    <a:pt x="7227" y="4322"/>
                  </a:cubicBezTo>
                  <a:cubicBezTo>
                    <a:pt x="7203" y="4453"/>
                    <a:pt x="7072" y="4572"/>
                    <a:pt x="6929" y="4572"/>
                  </a:cubicBezTo>
                  <a:lnTo>
                    <a:pt x="6846" y="4572"/>
                  </a:lnTo>
                  <a:lnTo>
                    <a:pt x="6846" y="4560"/>
                  </a:lnTo>
                  <a:cubicBezTo>
                    <a:pt x="6846" y="4465"/>
                    <a:pt x="6775" y="4393"/>
                    <a:pt x="6691" y="4393"/>
                  </a:cubicBezTo>
                  <a:cubicBezTo>
                    <a:pt x="6596" y="4393"/>
                    <a:pt x="6525" y="4465"/>
                    <a:pt x="6525" y="4560"/>
                  </a:cubicBezTo>
                  <a:cubicBezTo>
                    <a:pt x="6537" y="5727"/>
                    <a:pt x="5584" y="6679"/>
                    <a:pt x="4405" y="6679"/>
                  </a:cubicBezTo>
                  <a:cubicBezTo>
                    <a:pt x="3239" y="6679"/>
                    <a:pt x="2286" y="5727"/>
                    <a:pt x="2286" y="4560"/>
                  </a:cubicBezTo>
                  <a:cubicBezTo>
                    <a:pt x="2286" y="4465"/>
                    <a:pt x="2203" y="4393"/>
                    <a:pt x="2119" y="4393"/>
                  </a:cubicBezTo>
                  <a:cubicBezTo>
                    <a:pt x="2024" y="4393"/>
                    <a:pt x="1953" y="4465"/>
                    <a:pt x="1953" y="4560"/>
                  </a:cubicBezTo>
                  <a:lnTo>
                    <a:pt x="1953" y="4572"/>
                  </a:lnTo>
                  <a:lnTo>
                    <a:pt x="1846" y="4572"/>
                  </a:lnTo>
                  <a:cubicBezTo>
                    <a:pt x="1774" y="4572"/>
                    <a:pt x="1703" y="4536"/>
                    <a:pt x="1643" y="4477"/>
                  </a:cubicBezTo>
                  <a:cubicBezTo>
                    <a:pt x="1584" y="4417"/>
                    <a:pt x="1572" y="4346"/>
                    <a:pt x="1572" y="4274"/>
                  </a:cubicBezTo>
                  <a:cubicBezTo>
                    <a:pt x="1584" y="4143"/>
                    <a:pt x="1715" y="4024"/>
                    <a:pt x="1869" y="4024"/>
                  </a:cubicBezTo>
                  <a:lnTo>
                    <a:pt x="2107" y="4024"/>
                  </a:lnTo>
                  <a:cubicBezTo>
                    <a:pt x="2381" y="4024"/>
                    <a:pt x="2619" y="3786"/>
                    <a:pt x="2619" y="3500"/>
                  </a:cubicBezTo>
                  <a:lnTo>
                    <a:pt x="2619" y="3143"/>
                  </a:lnTo>
                  <a:lnTo>
                    <a:pt x="5275" y="3143"/>
                  </a:lnTo>
                  <a:cubicBezTo>
                    <a:pt x="5358" y="3143"/>
                    <a:pt x="5441" y="3072"/>
                    <a:pt x="5441" y="2977"/>
                  </a:cubicBezTo>
                  <a:cubicBezTo>
                    <a:pt x="5441" y="2893"/>
                    <a:pt x="5358" y="2810"/>
                    <a:pt x="5275" y="2810"/>
                  </a:cubicBezTo>
                  <a:lnTo>
                    <a:pt x="1762" y="2810"/>
                  </a:lnTo>
                  <a:cubicBezTo>
                    <a:pt x="1822" y="2310"/>
                    <a:pt x="2024" y="1846"/>
                    <a:pt x="2357" y="1465"/>
                  </a:cubicBezTo>
                  <a:cubicBezTo>
                    <a:pt x="2667" y="1084"/>
                    <a:pt x="3072" y="810"/>
                    <a:pt x="3512" y="655"/>
                  </a:cubicBezTo>
                  <a:lnTo>
                    <a:pt x="3512" y="1084"/>
                  </a:lnTo>
                  <a:cubicBezTo>
                    <a:pt x="3512" y="1322"/>
                    <a:pt x="3596" y="1548"/>
                    <a:pt x="3739" y="1738"/>
                  </a:cubicBezTo>
                  <a:lnTo>
                    <a:pt x="4108" y="2203"/>
                  </a:lnTo>
                  <a:cubicBezTo>
                    <a:pt x="4167" y="2274"/>
                    <a:pt x="4274" y="2334"/>
                    <a:pt x="4382" y="2334"/>
                  </a:cubicBezTo>
                  <a:cubicBezTo>
                    <a:pt x="4489" y="2334"/>
                    <a:pt x="4572" y="2298"/>
                    <a:pt x="4643" y="2203"/>
                  </a:cubicBezTo>
                  <a:lnTo>
                    <a:pt x="5024" y="1738"/>
                  </a:lnTo>
                  <a:cubicBezTo>
                    <a:pt x="5167" y="1560"/>
                    <a:pt x="5239" y="1322"/>
                    <a:pt x="5239" y="1084"/>
                  </a:cubicBezTo>
                  <a:lnTo>
                    <a:pt x="5239" y="655"/>
                  </a:lnTo>
                  <a:close/>
                  <a:moveTo>
                    <a:pt x="5477" y="6763"/>
                  </a:moveTo>
                  <a:lnTo>
                    <a:pt x="5477" y="7953"/>
                  </a:lnTo>
                  <a:cubicBezTo>
                    <a:pt x="5215" y="8263"/>
                    <a:pt x="4822" y="8442"/>
                    <a:pt x="4405" y="8442"/>
                  </a:cubicBezTo>
                  <a:cubicBezTo>
                    <a:pt x="3989" y="8442"/>
                    <a:pt x="3608" y="8263"/>
                    <a:pt x="3334" y="7953"/>
                  </a:cubicBezTo>
                  <a:lnTo>
                    <a:pt x="3334" y="6763"/>
                  </a:lnTo>
                  <a:cubicBezTo>
                    <a:pt x="3667" y="6918"/>
                    <a:pt x="4024" y="7001"/>
                    <a:pt x="4405" y="7001"/>
                  </a:cubicBezTo>
                  <a:cubicBezTo>
                    <a:pt x="4798" y="7001"/>
                    <a:pt x="5155" y="6906"/>
                    <a:pt x="5477" y="6763"/>
                  </a:cubicBezTo>
                  <a:close/>
                  <a:moveTo>
                    <a:pt x="5477" y="8406"/>
                  </a:moveTo>
                  <a:lnTo>
                    <a:pt x="5477" y="8858"/>
                  </a:lnTo>
                  <a:cubicBezTo>
                    <a:pt x="5155" y="9049"/>
                    <a:pt x="4798" y="9144"/>
                    <a:pt x="4405" y="9144"/>
                  </a:cubicBezTo>
                  <a:cubicBezTo>
                    <a:pt x="4024" y="9144"/>
                    <a:pt x="3667" y="9037"/>
                    <a:pt x="3334" y="8858"/>
                  </a:cubicBezTo>
                  <a:lnTo>
                    <a:pt x="3334" y="8406"/>
                  </a:lnTo>
                  <a:cubicBezTo>
                    <a:pt x="3631" y="8644"/>
                    <a:pt x="4001" y="8763"/>
                    <a:pt x="4405" y="8763"/>
                  </a:cubicBezTo>
                  <a:cubicBezTo>
                    <a:pt x="4810" y="8763"/>
                    <a:pt x="5167" y="8632"/>
                    <a:pt x="5477" y="8406"/>
                  </a:cubicBezTo>
                  <a:close/>
                  <a:moveTo>
                    <a:pt x="3870" y="0"/>
                  </a:moveTo>
                  <a:cubicBezTo>
                    <a:pt x="3691" y="0"/>
                    <a:pt x="3548" y="131"/>
                    <a:pt x="3536" y="298"/>
                  </a:cubicBezTo>
                  <a:cubicBezTo>
                    <a:pt x="2977" y="464"/>
                    <a:pt x="2488" y="786"/>
                    <a:pt x="2107" y="1238"/>
                  </a:cubicBezTo>
                  <a:cubicBezTo>
                    <a:pt x="1715" y="1715"/>
                    <a:pt x="1476" y="2274"/>
                    <a:pt x="1417" y="2893"/>
                  </a:cubicBezTo>
                  <a:cubicBezTo>
                    <a:pt x="798" y="3096"/>
                    <a:pt x="345" y="3691"/>
                    <a:pt x="345" y="4382"/>
                  </a:cubicBezTo>
                  <a:cubicBezTo>
                    <a:pt x="345" y="5239"/>
                    <a:pt x="1048" y="5953"/>
                    <a:pt x="1929" y="5953"/>
                  </a:cubicBezTo>
                  <a:lnTo>
                    <a:pt x="2369" y="5953"/>
                  </a:lnTo>
                  <a:lnTo>
                    <a:pt x="2500" y="6132"/>
                  </a:lnTo>
                  <a:lnTo>
                    <a:pt x="1298" y="6846"/>
                  </a:lnTo>
                  <a:cubicBezTo>
                    <a:pt x="1167" y="6918"/>
                    <a:pt x="1072" y="7060"/>
                    <a:pt x="1060" y="7203"/>
                  </a:cubicBezTo>
                  <a:cubicBezTo>
                    <a:pt x="1036" y="7358"/>
                    <a:pt x="1072" y="7501"/>
                    <a:pt x="1167" y="7620"/>
                  </a:cubicBezTo>
                  <a:lnTo>
                    <a:pt x="1512" y="8037"/>
                  </a:lnTo>
                  <a:lnTo>
                    <a:pt x="1000" y="8192"/>
                  </a:lnTo>
                  <a:cubicBezTo>
                    <a:pt x="405" y="8370"/>
                    <a:pt x="0" y="8918"/>
                    <a:pt x="0" y="9525"/>
                  </a:cubicBezTo>
                  <a:lnTo>
                    <a:pt x="0" y="11073"/>
                  </a:lnTo>
                  <a:cubicBezTo>
                    <a:pt x="0" y="11168"/>
                    <a:pt x="83" y="11240"/>
                    <a:pt x="167" y="11240"/>
                  </a:cubicBezTo>
                  <a:cubicBezTo>
                    <a:pt x="262" y="11240"/>
                    <a:pt x="333" y="11168"/>
                    <a:pt x="333" y="11073"/>
                  </a:cubicBezTo>
                  <a:lnTo>
                    <a:pt x="333" y="9525"/>
                  </a:lnTo>
                  <a:cubicBezTo>
                    <a:pt x="333" y="9049"/>
                    <a:pt x="643" y="8632"/>
                    <a:pt x="1095" y="8501"/>
                  </a:cubicBezTo>
                  <a:lnTo>
                    <a:pt x="1726" y="8311"/>
                  </a:lnTo>
                  <a:lnTo>
                    <a:pt x="2203" y="8906"/>
                  </a:lnTo>
                  <a:cubicBezTo>
                    <a:pt x="2250" y="8965"/>
                    <a:pt x="2286" y="9049"/>
                    <a:pt x="2286" y="9120"/>
                  </a:cubicBezTo>
                  <a:lnTo>
                    <a:pt x="2286" y="11049"/>
                  </a:lnTo>
                  <a:cubicBezTo>
                    <a:pt x="2286" y="11132"/>
                    <a:pt x="2357" y="11204"/>
                    <a:pt x="2441" y="11204"/>
                  </a:cubicBezTo>
                  <a:cubicBezTo>
                    <a:pt x="2536" y="11204"/>
                    <a:pt x="2608" y="11132"/>
                    <a:pt x="2608" y="11049"/>
                  </a:cubicBezTo>
                  <a:lnTo>
                    <a:pt x="2608" y="9144"/>
                  </a:lnTo>
                  <a:cubicBezTo>
                    <a:pt x="2608" y="8977"/>
                    <a:pt x="2548" y="8823"/>
                    <a:pt x="2465" y="8704"/>
                  </a:cubicBezTo>
                  <a:lnTo>
                    <a:pt x="1417" y="7418"/>
                  </a:lnTo>
                  <a:cubicBezTo>
                    <a:pt x="1393" y="7370"/>
                    <a:pt x="1369" y="7322"/>
                    <a:pt x="1369" y="7263"/>
                  </a:cubicBezTo>
                  <a:cubicBezTo>
                    <a:pt x="1393" y="7203"/>
                    <a:pt x="1417" y="7156"/>
                    <a:pt x="1465" y="7132"/>
                  </a:cubicBezTo>
                  <a:lnTo>
                    <a:pt x="2727" y="6370"/>
                  </a:lnTo>
                  <a:cubicBezTo>
                    <a:pt x="2798" y="6441"/>
                    <a:pt x="2893" y="6501"/>
                    <a:pt x="2977" y="6560"/>
                  </a:cubicBezTo>
                  <a:lnTo>
                    <a:pt x="2977" y="9299"/>
                  </a:lnTo>
                  <a:cubicBezTo>
                    <a:pt x="2977" y="9394"/>
                    <a:pt x="3060" y="9466"/>
                    <a:pt x="3143" y="9466"/>
                  </a:cubicBezTo>
                  <a:cubicBezTo>
                    <a:pt x="3239" y="9466"/>
                    <a:pt x="3310" y="9394"/>
                    <a:pt x="3310" y="9299"/>
                  </a:cubicBezTo>
                  <a:lnTo>
                    <a:pt x="3310" y="9227"/>
                  </a:lnTo>
                  <a:cubicBezTo>
                    <a:pt x="3631" y="9394"/>
                    <a:pt x="4012" y="9477"/>
                    <a:pt x="4382" y="9477"/>
                  </a:cubicBezTo>
                  <a:cubicBezTo>
                    <a:pt x="4751" y="9477"/>
                    <a:pt x="5108" y="9394"/>
                    <a:pt x="5453" y="9227"/>
                  </a:cubicBezTo>
                  <a:lnTo>
                    <a:pt x="5453" y="11073"/>
                  </a:lnTo>
                  <a:cubicBezTo>
                    <a:pt x="5453" y="11156"/>
                    <a:pt x="5525" y="11240"/>
                    <a:pt x="5620" y="11240"/>
                  </a:cubicBezTo>
                  <a:cubicBezTo>
                    <a:pt x="5703" y="11240"/>
                    <a:pt x="5775" y="11156"/>
                    <a:pt x="5775" y="11073"/>
                  </a:cubicBezTo>
                  <a:lnTo>
                    <a:pt x="5775" y="6572"/>
                  </a:lnTo>
                  <a:cubicBezTo>
                    <a:pt x="5870" y="6513"/>
                    <a:pt x="5953" y="6441"/>
                    <a:pt x="6037" y="6382"/>
                  </a:cubicBezTo>
                  <a:lnTo>
                    <a:pt x="7299" y="7144"/>
                  </a:lnTo>
                  <a:cubicBezTo>
                    <a:pt x="7334" y="7180"/>
                    <a:pt x="7370" y="7215"/>
                    <a:pt x="7382" y="7275"/>
                  </a:cubicBezTo>
                  <a:cubicBezTo>
                    <a:pt x="7394" y="7334"/>
                    <a:pt x="7382" y="7382"/>
                    <a:pt x="7334" y="7430"/>
                  </a:cubicBezTo>
                  <a:lnTo>
                    <a:pt x="6298" y="8727"/>
                  </a:lnTo>
                  <a:cubicBezTo>
                    <a:pt x="6191" y="8834"/>
                    <a:pt x="6144" y="9001"/>
                    <a:pt x="6144" y="9156"/>
                  </a:cubicBezTo>
                  <a:lnTo>
                    <a:pt x="6144" y="11073"/>
                  </a:lnTo>
                  <a:cubicBezTo>
                    <a:pt x="6144" y="11156"/>
                    <a:pt x="6227" y="11240"/>
                    <a:pt x="6310" y="11240"/>
                  </a:cubicBezTo>
                  <a:cubicBezTo>
                    <a:pt x="6406" y="11240"/>
                    <a:pt x="6477" y="11156"/>
                    <a:pt x="6477" y="11073"/>
                  </a:cubicBezTo>
                  <a:lnTo>
                    <a:pt x="6477" y="9144"/>
                  </a:lnTo>
                  <a:cubicBezTo>
                    <a:pt x="6477" y="9049"/>
                    <a:pt x="6501" y="8977"/>
                    <a:pt x="6548" y="8918"/>
                  </a:cubicBezTo>
                  <a:lnTo>
                    <a:pt x="7025" y="8323"/>
                  </a:lnTo>
                  <a:lnTo>
                    <a:pt x="7668" y="8513"/>
                  </a:lnTo>
                  <a:cubicBezTo>
                    <a:pt x="8108" y="8644"/>
                    <a:pt x="8430" y="9061"/>
                    <a:pt x="8430" y="9537"/>
                  </a:cubicBezTo>
                  <a:lnTo>
                    <a:pt x="8430" y="11085"/>
                  </a:lnTo>
                  <a:cubicBezTo>
                    <a:pt x="8430" y="11180"/>
                    <a:pt x="8501" y="11251"/>
                    <a:pt x="8584" y="11251"/>
                  </a:cubicBezTo>
                  <a:cubicBezTo>
                    <a:pt x="8680" y="11251"/>
                    <a:pt x="8751" y="11180"/>
                    <a:pt x="8751" y="11085"/>
                  </a:cubicBezTo>
                  <a:lnTo>
                    <a:pt x="8751" y="9537"/>
                  </a:lnTo>
                  <a:cubicBezTo>
                    <a:pt x="8799" y="8906"/>
                    <a:pt x="8394" y="8346"/>
                    <a:pt x="7799" y="8192"/>
                  </a:cubicBezTo>
                  <a:lnTo>
                    <a:pt x="7299" y="8037"/>
                  </a:lnTo>
                  <a:lnTo>
                    <a:pt x="7632" y="7620"/>
                  </a:lnTo>
                  <a:cubicBezTo>
                    <a:pt x="7727" y="7501"/>
                    <a:pt x="7775" y="7358"/>
                    <a:pt x="7739" y="7203"/>
                  </a:cubicBezTo>
                  <a:cubicBezTo>
                    <a:pt x="7715" y="7060"/>
                    <a:pt x="7620" y="6941"/>
                    <a:pt x="7501" y="6846"/>
                  </a:cubicBezTo>
                  <a:lnTo>
                    <a:pt x="6298" y="6132"/>
                  </a:lnTo>
                  <a:lnTo>
                    <a:pt x="6429" y="5953"/>
                  </a:lnTo>
                  <a:lnTo>
                    <a:pt x="6882" y="5953"/>
                  </a:lnTo>
                  <a:cubicBezTo>
                    <a:pt x="7739" y="5953"/>
                    <a:pt x="8453" y="5251"/>
                    <a:pt x="8453" y="4382"/>
                  </a:cubicBezTo>
                  <a:cubicBezTo>
                    <a:pt x="8453" y="3691"/>
                    <a:pt x="8013" y="3096"/>
                    <a:pt x="7382" y="2893"/>
                  </a:cubicBezTo>
                  <a:cubicBezTo>
                    <a:pt x="7346" y="2274"/>
                    <a:pt x="7108" y="1715"/>
                    <a:pt x="6703" y="1238"/>
                  </a:cubicBezTo>
                  <a:cubicBezTo>
                    <a:pt x="6334" y="786"/>
                    <a:pt x="5834" y="464"/>
                    <a:pt x="5275" y="298"/>
                  </a:cubicBezTo>
                  <a:cubicBezTo>
                    <a:pt x="5263" y="131"/>
                    <a:pt x="5108" y="0"/>
                    <a:pt x="4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81"/>
            <p:cNvSpPr/>
            <p:nvPr/>
          </p:nvSpPr>
          <p:spPr>
            <a:xfrm>
              <a:off x="5436753" y="4366842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524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81"/>
            <p:cNvSpPr/>
            <p:nvPr/>
          </p:nvSpPr>
          <p:spPr>
            <a:xfrm>
              <a:off x="5503503" y="4366842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525" y="334"/>
                  </a:lnTo>
                  <a:cubicBezTo>
                    <a:pt x="620" y="334"/>
                    <a:pt x="691" y="251"/>
                    <a:pt x="691" y="167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83" name="Google Shape;12483;p81"/>
          <p:cNvSpPr/>
          <p:nvPr/>
        </p:nvSpPr>
        <p:spPr>
          <a:xfrm>
            <a:off x="1322345" y="3661182"/>
            <a:ext cx="367805" cy="259871"/>
          </a:xfrm>
          <a:custGeom>
            <a:avLst/>
            <a:gdLst/>
            <a:ahLst/>
            <a:cxnLst/>
            <a:rect l="l" t="t" r="r" b="b"/>
            <a:pathLst>
              <a:path w="11610" h="8203" extrusionOk="0">
                <a:moveTo>
                  <a:pt x="8950" y="1"/>
                </a:moveTo>
                <a:cubicBezTo>
                  <a:pt x="8803" y="1"/>
                  <a:pt x="8662" y="36"/>
                  <a:pt x="8597" y="153"/>
                </a:cubicBezTo>
                <a:cubicBezTo>
                  <a:pt x="8276" y="749"/>
                  <a:pt x="7228" y="1975"/>
                  <a:pt x="6633" y="2642"/>
                </a:cubicBezTo>
                <a:cubicBezTo>
                  <a:pt x="6359" y="2939"/>
                  <a:pt x="5978" y="3118"/>
                  <a:pt x="5573" y="3154"/>
                </a:cubicBezTo>
                <a:lnTo>
                  <a:pt x="4978" y="3154"/>
                </a:lnTo>
                <a:lnTo>
                  <a:pt x="4978" y="2999"/>
                </a:lnTo>
                <a:cubicBezTo>
                  <a:pt x="4978" y="2916"/>
                  <a:pt x="4906" y="2832"/>
                  <a:pt x="4811" y="2832"/>
                </a:cubicBezTo>
                <a:lnTo>
                  <a:pt x="3263" y="2832"/>
                </a:lnTo>
                <a:lnTo>
                  <a:pt x="3263" y="2749"/>
                </a:lnTo>
                <a:cubicBezTo>
                  <a:pt x="3263" y="2666"/>
                  <a:pt x="3192" y="2582"/>
                  <a:pt x="3097" y="2582"/>
                </a:cubicBezTo>
                <a:lnTo>
                  <a:pt x="168" y="2582"/>
                </a:lnTo>
                <a:cubicBezTo>
                  <a:pt x="72" y="2582"/>
                  <a:pt x="1" y="2666"/>
                  <a:pt x="1" y="2749"/>
                </a:cubicBezTo>
                <a:lnTo>
                  <a:pt x="1" y="5440"/>
                </a:lnTo>
                <a:cubicBezTo>
                  <a:pt x="1" y="5535"/>
                  <a:pt x="72" y="5606"/>
                  <a:pt x="168" y="5606"/>
                </a:cubicBezTo>
                <a:cubicBezTo>
                  <a:pt x="263" y="5606"/>
                  <a:pt x="334" y="5535"/>
                  <a:pt x="334" y="5440"/>
                </a:cubicBezTo>
                <a:lnTo>
                  <a:pt x="334" y="2916"/>
                </a:lnTo>
                <a:lnTo>
                  <a:pt x="2894" y="2916"/>
                </a:lnTo>
                <a:lnTo>
                  <a:pt x="2894" y="7857"/>
                </a:lnTo>
                <a:lnTo>
                  <a:pt x="334" y="7857"/>
                </a:lnTo>
                <a:lnTo>
                  <a:pt x="334" y="6118"/>
                </a:lnTo>
                <a:cubicBezTo>
                  <a:pt x="334" y="6023"/>
                  <a:pt x="263" y="5952"/>
                  <a:pt x="168" y="5952"/>
                </a:cubicBezTo>
                <a:cubicBezTo>
                  <a:pt x="72" y="5952"/>
                  <a:pt x="1" y="6023"/>
                  <a:pt x="1" y="6118"/>
                </a:cubicBezTo>
                <a:lnTo>
                  <a:pt x="1" y="8035"/>
                </a:lnTo>
                <a:cubicBezTo>
                  <a:pt x="1" y="8119"/>
                  <a:pt x="72" y="8202"/>
                  <a:pt x="168" y="8202"/>
                </a:cubicBezTo>
                <a:lnTo>
                  <a:pt x="3073" y="8202"/>
                </a:lnTo>
                <a:cubicBezTo>
                  <a:pt x="3156" y="8202"/>
                  <a:pt x="3239" y="8119"/>
                  <a:pt x="3239" y="8035"/>
                </a:cubicBezTo>
                <a:lnTo>
                  <a:pt x="3239" y="7964"/>
                </a:lnTo>
                <a:lnTo>
                  <a:pt x="4787" y="7964"/>
                </a:lnTo>
                <a:cubicBezTo>
                  <a:pt x="4871" y="7964"/>
                  <a:pt x="4942" y="7881"/>
                  <a:pt x="4942" y="7797"/>
                </a:cubicBezTo>
                <a:lnTo>
                  <a:pt x="4942" y="7642"/>
                </a:lnTo>
                <a:lnTo>
                  <a:pt x="5859" y="7642"/>
                </a:lnTo>
                <a:cubicBezTo>
                  <a:pt x="5954" y="7642"/>
                  <a:pt x="6061" y="7690"/>
                  <a:pt x="6156" y="7750"/>
                </a:cubicBezTo>
                <a:cubicBezTo>
                  <a:pt x="6287" y="7869"/>
                  <a:pt x="6430" y="7964"/>
                  <a:pt x="6597" y="8023"/>
                </a:cubicBezTo>
                <a:cubicBezTo>
                  <a:pt x="6764" y="8083"/>
                  <a:pt x="6930" y="8107"/>
                  <a:pt x="7109" y="8107"/>
                </a:cubicBezTo>
                <a:lnTo>
                  <a:pt x="7776" y="8107"/>
                </a:lnTo>
                <a:cubicBezTo>
                  <a:pt x="7859" y="8107"/>
                  <a:pt x="7942" y="8035"/>
                  <a:pt x="7942" y="7940"/>
                </a:cubicBezTo>
                <a:cubicBezTo>
                  <a:pt x="7942" y="7857"/>
                  <a:pt x="7859" y="7785"/>
                  <a:pt x="7776" y="7785"/>
                </a:cubicBezTo>
                <a:lnTo>
                  <a:pt x="7109" y="7785"/>
                </a:lnTo>
                <a:cubicBezTo>
                  <a:pt x="6966" y="7785"/>
                  <a:pt x="6835" y="7750"/>
                  <a:pt x="6716" y="7702"/>
                </a:cubicBezTo>
                <a:cubicBezTo>
                  <a:pt x="6597" y="7666"/>
                  <a:pt x="6478" y="7583"/>
                  <a:pt x="6371" y="7500"/>
                </a:cubicBezTo>
                <a:cubicBezTo>
                  <a:pt x="6228" y="7381"/>
                  <a:pt x="6049" y="7309"/>
                  <a:pt x="5859" y="7309"/>
                </a:cubicBezTo>
                <a:lnTo>
                  <a:pt x="4942" y="7309"/>
                </a:lnTo>
                <a:lnTo>
                  <a:pt x="4942" y="4987"/>
                </a:lnTo>
                <a:cubicBezTo>
                  <a:pt x="4942" y="4892"/>
                  <a:pt x="4871" y="4821"/>
                  <a:pt x="4775" y="4821"/>
                </a:cubicBezTo>
                <a:cubicBezTo>
                  <a:pt x="4692" y="4821"/>
                  <a:pt x="4621" y="4892"/>
                  <a:pt x="4621" y="4987"/>
                </a:cubicBezTo>
                <a:lnTo>
                  <a:pt x="4621" y="7619"/>
                </a:lnTo>
                <a:lnTo>
                  <a:pt x="3251" y="7619"/>
                </a:lnTo>
                <a:lnTo>
                  <a:pt x="3251" y="3166"/>
                </a:lnTo>
                <a:lnTo>
                  <a:pt x="4621" y="3166"/>
                </a:lnTo>
                <a:lnTo>
                  <a:pt x="4621" y="4309"/>
                </a:lnTo>
                <a:cubicBezTo>
                  <a:pt x="4621" y="4404"/>
                  <a:pt x="4692" y="4475"/>
                  <a:pt x="4775" y="4475"/>
                </a:cubicBezTo>
                <a:cubicBezTo>
                  <a:pt x="4871" y="4475"/>
                  <a:pt x="4942" y="4404"/>
                  <a:pt x="4942" y="4309"/>
                </a:cubicBezTo>
                <a:lnTo>
                  <a:pt x="4942" y="3475"/>
                </a:lnTo>
                <a:lnTo>
                  <a:pt x="5561" y="3475"/>
                </a:lnTo>
                <a:cubicBezTo>
                  <a:pt x="6049" y="3451"/>
                  <a:pt x="6526" y="3225"/>
                  <a:pt x="6847" y="2868"/>
                </a:cubicBezTo>
                <a:cubicBezTo>
                  <a:pt x="7597" y="2047"/>
                  <a:pt x="8538" y="951"/>
                  <a:pt x="8859" y="344"/>
                </a:cubicBezTo>
                <a:cubicBezTo>
                  <a:pt x="8877" y="337"/>
                  <a:pt x="8900" y="334"/>
                  <a:pt x="8928" y="334"/>
                </a:cubicBezTo>
                <a:cubicBezTo>
                  <a:pt x="8994" y="334"/>
                  <a:pt x="9085" y="351"/>
                  <a:pt x="9169" y="368"/>
                </a:cubicBezTo>
                <a:cubicBezTo>
                  <a:pt x="9443" y="534"/>
                  <a:pt x="9574" y="856"/>
                  <a:pt x="9502" y="1177"/>
                </a:cubicBezTo>
                <a:lnTo>
                  <a:pt x="8812" y="2797"/>
                </a:lnTo>
                <a:cubicBezTo>
                  <a:pt x="8800" y="2856"/>
                  <a:pt x="8800" y="2916"/>
                  <a:pt x="8835" y="2963"/>
                </a:cubicBezTo>
                <a:cubicBezTo>
                  <a:pt x="8859" y="2999"/>
                  <a:pt x="8919" y="3035"/>
                  <a:pt x="8978" y="3035"/>
                </a:cubicBezTo>
                <a:lnTo>
                  <a:pt x="10836" y="3035"/>
                </a:lnTo>
                <a:cubicBezTo>
                  <a:pt x="11074" y="3035"/>
                  <a:pt x="11276" y="3225"/>
                  <a:pt x="11276" y="3463"/>
                </a:cubicBezTo>
                <a:lnTo>
                  <a:pt x="11276" y="3523"/>
                </a:lnTo>
                <a:cubicBezTo>
                  <a:pt x="11276" y="3761"/>
                  <a:pt x="11074" y="3952"/>
                  <a:pt x="10836" y="3952"/>
                </a:cubicBezTo>
                <a:lnTo>
                  <a:pt x="9859" y="3952"/>
                </a:lnTo>
                <a:cubicBezTo>
                  <a:pt x="9764" y="3952"/>
                  <a:pt x="9693" y="4035"/>
                  <a:pt x="9693" y="4118"/>
                </a:cubicBezTo>
                <a:cubicBezTo>
                  <a:pt x="9693" y="4213"/>
                  <a:pt x="9764" y="4285"/>
                  <a:pt x="9859" y="4285"/>
                </a:cubicBezTo>
                <a:lnTo>
                  <a:pt x="10621" y="4285"/>
                </a:lnTo>
                <a:cubicBezTo>
                  <a:pt x="10859" y="4285"/>
                  <a:pt x="11038" y="4475"/>
                  <a:pt x="11038" y="4702"/>
                </a:cubicBezTo>
                <a:lnTo>
                  <a:pt x="11038" y="4785"/>
                </a:lnTo>
                <a:cubicBezTo>
                  <a:pt x="11038" y="5023"/>
                  <a:pt x="10836" y="5202"/>
                  <a:pt x="10621" y="5202"/>
                </a:cubicBezTo>
                <a:lnTo>
                  <a:pt x="9859" y="5202"/>
                </a:lnTo>
                <a:cubicBezTo>
                  <a:pt x="9764" y="5202"/>
                  <a:pt x="9693" y="5285"/>
                  <a:pt x="9693" y="5368"/>
                </a:cubicBezTo>
                <a:cubicBezTo>
                  <a:pt x="9693" y="5464"/>
                  <a:pt x="9764" y="5535"/>
                  <a:pt x="9859" y="5535"/>
                </a:cubicBezTo>
                <a:lnTo>
                  <a:pt x="10443" y="5535"/>
                </a:lnTo>
                <a:cubicBezTo>
                  <a:pt x="10657" y="5535"/>
                  <a:pt x="10859" y="5714"/>
                  <a:pt x="10859" y="5952"/>
                </a:cubicBezTo>
                <a:lnTo>
                  <a:pt x="10859" y="6071"/>
                </a:lnTo>
                <a:cubicBezTo>
                  <a:pt x="10859" y="6297"/>
                  <a:pt x="10681" y="6488"/>
                  <a:pt x="10443" y="6488"/>
                </a:cubicBezTo>
                <a:lnTo>
                  <a:pt x="9859" y="6488"/>
                </a:lnTo>
                <a:cubicBezTo>
                  <a:pt x="9764" y="6488"/>
                  <a:pt x="9693" y="6559"/>
                  <a:pt x="9693" y="6654"/>
                </a:cubicBezTo>
                <a:cubicBezTo>
                  <a:pt x="9693" y="6738"/>
                  <a:pt x="9764" y="6809"/>
                  <a:pt x="9859" y="6809"/>
                </a:cubicBezTo>
                <a:lnTo>
                  <a:pt x="10086" y="6809"/>
                </a:lnTo>
                <a:cubicBezTo>
                  <a:pt x="10288" y="6809"/>
                  <a:pt x="10467" y="6988"/>
                  <a:pt x="10467" y="7202"/>
                </a:cubicBezTo>
                <a:lnTo>
                  <a:pt x="10467" y="7369"/>
                </a:lnTo>
                <a:cubicBezTo>
                  <a:pt x="10467" y="7571"/>
                  <a:pt x="10288" y="7750"/>
                  <a:pt x="10086" y="7750"/>
                </a:cubicBezTo>
                <a:lnTo>
                  <a:pt x="8442" y="7750"/>
                </a:lnTo>
                <a:cubicBezTo>
                  <a:pt x="8359" y="7750"/>
                  <a:pt x="8276" y="7821"/>
                  <a:pt x="8276" y="7916"/>
                </a:cubicBezTo>
                <a:cubicBezTo>
                  <a:pt x="8276" y="8000"/>
                  <a:pt x="8359" y="8083"/>
                  <a:pt x="8442" y="8083"/>
                </a:cubicBezTo>
                <a:lnTo>
                  <a:pt x="10086" y="8083"/>
                </a:lnTo>
                <a:cubicBezTo>
                  <a:pt x="10478" y="8083"/>
                  <a:pt x="10812" y="7750"/>
                  <a:pt x="10812" y="7345"/>
                </a:cubicBezTo>
                <a:lnTo>
                  <a:pt x="10812" y="7214"/>
                </a:lnTo>
                <a:cubicBezTo>
                  <a:pt x="10812" y="7047"/>
                  <a:pt x="10764" y="6904"/>
                  <a:pt x="10681" y="6785"/>
                </a:cubicBezTo>
                <a:cubicBezTo>
                  <a:pt x="10979" y="6678"/>
                  <a:pt x="11181" y="6392"/>
                  <a:pt x="11181" y="6071"/>
                </a:cubicBezTo>
                <a:lnTo>
                  <a:pt x="11181" y="5952"/>
                </a:lnTo>
                <a:cubicBezTo>
                  <a:pt x="11181" y="5761"/>
                  <a:pt x="11109" y="5583"/>
                  <a:pt x="10990" y="5440"/>
                </a:cubicBezTo>
                <a:cubicBezTo>
                  <a:pt x="11217" y="5309"/>
                  <a:pt x="11371" y="5071"/>
                  <a:pt x="11371" y="4785"/>
                </a:cubicBezTo>
                <a:lnTo>
                  <a:pt x="11371" y="4702"/>
                </a:lnTo>
                <a:cubicBezTo>
                  <a:pt x="11371" y="4511"/>
                  <a:pt x="11300" y="4333"/>
                  <a:pt x="11181" y="4190"/>
                </a:cubicBezTo>
                <a:cubicBezTo>
                  <a:pt x="11431" y="4059"/>
                  <a:pt x="11598" y="3809"/>
                  <a:pt x="11598" y="3511"/>
                </a:cubicBezTo>
                <a:lnTo>
                  <a:pt x="11598" y="3451"/>
                </a:lnTo>
                <a:cubicBezTo>
                  <a:pt x="11610" y="3023"/>
                  <a:pt x="11276" y="2678"/>
                  <a:pt x="10836" y="2678"/>
                </a:cubicBezTo>
                <a:lnTo>
                  <a:pt x="9228" y="2678"/>
                </a:lnTo>
                <a:lnTo>
                  <a:pt x="9824" y="1273"/>
                </a:lnTo>
                <a:cubicBezTo>
                  <a:pt x="9824" y="1273"/>
                  <a:pt x="9824" y="1261"/>
                  <a:pt x="9847" y="1261"/>
                </a:cubicBezTo>
                <a:cubicBezTo>
                  <a:pt x="9978" y="784"/>
                  <a:pt x="9764" y="296"/>
                  <a:pt x="9335" y="58"/>
                </a:cubicBezTo>
                <a:cubicBezTo>
                  <a:pt x="9324" y="46"/>
                  <a:pt x="9312" y="46"/>
                  <a:pt x="9288" y="46"/>
                </a:cubicBezTo>
                <a:cubicBezTo>
                  <a:pt x="9196" y="25"/>
                  <a:pt x="9071" y="1"/>
                  <a:pt x="895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84" name="Google Shape;12484;p81"/>
          <p:cNvGrpSpPr/>
          <p:nvPr/>
        </p:nvGrpSpPr>
        <p:grpSpPr>
          <a:xfrm>
            <a:off x="3103646" y="3590676"/>
            <a:ext cx="360233" cy="362451"/>
            <a:chOff x="3107608" y="3763401"/>
            <a:chExt cx="360233" cy="362451"/>
          </a:xfrm>
          <a:solidFill>
            <a:schemeClr val="tx1"/>
          </a:solidFill>
        </p:grpSpPr>
        <p:sp>
          <p:nvSpPr>
            <p:cNvPr id="12485" name="Google Shape;12485;p81"/>
            <p:cNvSpPr/>
            <p:nvPr/>
          </p:nvSpPr>
          <p:spPr>
            <a:xfrm>
              <a:off x="3323349" y="3763401"/>
              <a:ext cx="144492" cy="152729"/>
            </a:xfrm>
            <a:custGeom>
              <a:avLst/>
              <a:gdLst/>
              <a:ahLst/>
              <a:cxnLst/>
              <a:rect l="l" t="t" r="r" b="b"/>
              <a:pathLst>
                <a:path w="4561" h="4821" extrusionOk="0">
                  <a:moveTo>
                    <a:pt x="2354" y="0"/>
                  </a:moveTo>
                  <a:cubicBezTo>
                    <a:pt x="1649" y="0"/>
                    <a:pt x="958" y="340"/>
                    <a:pt x="524" y="975"/>
                  </a:cubicBezTo>
                  <a:cubicBezTo>
                    <a:pt x="1" y="1761"/>
                    <a:pt x="36" y="2761"/>
                    <a:pt x="584" y="3511"/>
                  </a:cubicBezTo>
                  <a:lnTo>
                    <a:pt x="536" y="4642"/>
                  </a:lnTo>
                  <a:cubicBezTo>
                    <a:pt x="536" y="4702"/>
                    <a:pt x="572" y="4761"/>
                    <a:pt x="620" y="4797"/>
                  </a:cubicBezTo>
                  <a:cubicBezTo>
                    <a:pt x="644" y="4809"/>
                    <a:pt x="679" y="4821"/>
                    <a:pt x="703" y="4821"/>
                  </a:cubicBezTo>
                  <a:cubicBezTo>
                    <a:pt x="739" y="4821"/>
                    <a:pt x="751" y="4821"/>
                    <a:pt x="775" y="4809"/>
                  </a:cubicBezTo>
                  <a:lnTo>
                    <a:pt x="1810" y="4333"/>
                  </a:lnTo>
                  <a:cubicBezTo>
                    <a:pt x="1987" y="4375"/>
                    <a:pt x="2166" y="4395"/>
                    <a:pt x="2342" y="4395"/>
                  </a:cubicBezTo>
                  <a:cubicBezTo>
                    <a:pt x="3067" y="4395"/>
                    <a:pt x="3756" y="4048"/>
                    <a:pt x="4168" y="3416"/>
                  </a:cubicBezTo>
                  <a:cubicBezTo>
                    <a:pt x="4323" y="3214"/>
                    <a:pt x="4430" y="2975"/>
                    <a:pt x="4489" y="2725"/>
                  </a:cubicBezTo>
                  <a:cubicBezTo>
                    <a:pt x="4501" y="2630"/>
                    <a:pt x="4454" y="2547"/>
                    <a:pt x="4370" y="2511"/>
                  </a:cubicBezTo>
                  <a:cubicBezTo>
                    <a:pt x="4360" y="2510"/>
                    <a:pt x="4351" y="2509"/>
                    <a:pt x="4341" y="2509"/>
                  </a:cubicBezTo>
                  <a:cubicBezTo>
                    <a:pt x="4258" y="2509"/>
                    <a:pt x="4188" y="2555"/>
                    <a:pt x="4156" y="2630"/>
                  </a:cubicBezTo>
                  <a:cubicBezTo>
                    <a:pt x="4108" y="2844"/>
                    <a:pt x="4025" y="3035"/>
                    <a:pt x="3906" y="3225"/>
                  </a:cubicBezTo>
                  <a:cubicBezTo>
                    <a:pt x="3551" y="3749"/>
                    <a:pt x="2961" y="4059"/>
                    <a:pt x="2349" y="4059"/>
                  </a:cubicBezTo>
                  <a:cubicBezTo>
                    <a:pt x="2182" y="4059"/>
                    <a:pt x="2013" y="4036"/>
                    <a:pt x="1846" y="3987"/>
                  </a:cubicBezTo>
                  <a:cubicBezTo>
                    <a:pt x="1831" y="3982"/>
                    <a:pt x="1816" y="3980"/>
                    <a:pt x="1801" y="3980"/>
                  </a:cubicBezTo>
                  <a:cubicBezTo>
                    <a:pt x="1779" y="3980"/>
                    <a:pt x="1755" y="3985"/>
                    <a:pt x="1727" y="3999"/>
                  </a:cubicBezTo>
                  <a:lnTo>
                    <a:pt x="894" y="4392"/>
                  </a:lnTo>
                  <a:lnTo>
                    <a:pt x="941" y="3464"/>
                  </a:lnTo>
                  <a:cubicBezTo>
                    <a:pt x="941" y="3416"/>
                    <a:pt x="929" y="3392"/>
                    <a:pt x="917" y="3344"/>
                  </a:cubicBezTo>
                  <a:cubicBezTo>
                    <a:pt x="405" y="2713"/>
                    <a:pt x="382" y="1832"/>
                    <a:pt x="822" y="1154"/>
                  </a:cubicBezTo>
                  <a:cubicBezTo>
                    <a:pt x="1096" y="749"/>
                    <a:pt x="1513" y="475"/>
                    <a:pt x="2001" y="368"/>
                  </a:cubicBezTo>
                  <a:cubicBezTo>
                    <a:pt x="2120" y="348"/>
                    <a:pt x="2239" y="337"/>
                    <a:pt x="2357" y="337"/>
                  </a:cubicBezTo>
                  <a:cubicBezTo>
                    <a:pt x="2723" y="337"/>
                    <a:pt x="3079" y="438"/>
                    <a:pt x="3394" y="654"/>
                  </a:cubicBezTo>
                  <a:cubicBezTo>
                    <a:pt x="3870" y="963"/>
                    <a:pt x="4168" y="1475"/>
                    <a:pt x="4215" y="2035"/>
                  </a:cubicBezTo>
                  <a:cubicBezTo>
                    <a:pt x="4226" y="2123"/>
                    <a:pt x="4299" y="2191"/>
                    <a:pt x="4376" y="2191"/>
                  </a:cubicBezTo>
                  <a:cubicBezTo>
                    <a:pt x="4382" y="2191"/>
                    <a:pt x="4388" y="2190"/>
                    <a:pt x="4394" y="2190"/>
                  </a:cubicBezTo>
                  <a:cubicBezTo>
                    <a:pt x="4489" y="2166"/>
                    <a:pt x="4561" y="2094"/>
                    <a:pt x="4549" y="2011"/>
                  </a:cubicBezTo>
                  <a:cubicBezTo>
                    <a:pt x="4489" y="1332"/>
                    <a:pt x="4132" y="737"/>
                    <a:pt x="3572" y="368"/>
                  </a:cubicBezTo>
                  <a:cubicBezTo>
                    <a:pt x="3196" y="120"/>
                    <a:pt x="2773" y="0"/>
                    <a:pt x="23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81"/>
            <p:cNvSpPr/>
            <p:nvPr/>
          </p:nvSpPr>
          <p:spPr>
            <a:xfrm>
              <a:off x="3107608" y="3863256"/>
              <a:ext cx="333844" cy="262596"/>
            </a:xfrm>
            <a:custGeom>
              <a:avLst/>
              <a:gdLst/>
              <a:ahLst/>
              <a:cxnLst/>
              <a:rect l="l" t="t" r="r" b="b"/>
              <a:pathLst>
                <a:path w="10538" h="8289" extrusionOk="0">
                  <a:moveTo>
                    <a:pt x="4894" y="2121"/>
                  </a:moveTo>
                  <a:lnTo>
                    <a:pt x="5108" y="2324"/>
                  </a:lnTo>
                  <a:lnTo>
                    <a:pt x="4822" y="2609"/>
                  </a:lnTo>
                  <a:lnTo>
                    <a:pt x="4537" y="2883"/>
                  </a:lnTo>
                  <a:lnTo>
                    <a:pt x="4334" y="2681"/>
                  </a:lnTo>
                  <a:lnTo>
                    <a:pt x="4894" y="2121"/>
                  </a:lnTo>
                  <a:close/>
                  <a:moveTo>
                    <a:pt x="5894" y="3431"/>
                  </a:moveTo>
                  <a:cubicBezTo>
                    <a:pt x="5965" y="3431"/>
                    <a:pt x="6025" y="3455"/>
                    <a:pt x="6084" y="3502"/>
                  </a:cubicBezTo>
                  <a:lnTo>
                    <a:pt x="6275" y="3693"/>
                  </a:lnTo>
                  <a:cubicBezTo>
                    <a:pt x="6382" y="3800"/>
                    <a:pt x="6382" y="3967"/>
                    <a:pt x="6275" y="4062"/>
                  </a:cubicBezTo>
                  <a:cubicBezTo>
                    <a:pt x="6227" y="4110"/>
                    <a:pt x="6156" y="4145"/>
                    <a:pt x="6084" y="4145"/>
                  </a:cubicBezTo>
                  <a:cubicBezTo>
                    <a:pt x="6013" y="4145"/>
                    <a:pt x="5953" y="4110"/>
                    <a:pt x="5894" y="4062"/>
                  </a:cubicBezTo>
                  <a:lnTo>
                    <a:pt x="5703" y="3872"/>
                  </a:lnTo>
                  <a:cubicBezTo>
                    <a:pt x="5596" y="3764"/>
                    <a:pt x="5596" y="3586"/>
                    <a:pt x="5703" y="3502"/>
                  </a:cubicBezTo>
                  <a:cubicBezTo>
                    <a:pt x="5739" y="3455"/>
                    <a:pt x="5810" y="3431"/>
                    <a:pt x="5894" y="3431"/>
                  </a:cubicBezTo>
                  <a:close/>
                  <a:moveTo>
                    <a:pt x="6453" y="1955"/>
                  </a:moveTo>
                  <a:lnTo>
                    <a:pt x="8085" y="3919"/>
                  </a:lnTo>
                  <a:cubicBezTo>
                    <a:pt x="8406" y="4324"/>
                    <a:pt x="8454" y="4812"/>
                    <a:pt x="8192" y="5062"/>
                  </a:cubicBezTo>
                  <a:lnTo>
                    <a:pt x="7275" y="5991"/>
                  </a:lnTo>
                  <a:cubicBezTo>
                    <a:pt x="7159" y="6102"/>
                    <a:pt x="7004" y="6155"/>
                    <a:pt x="6835" y="6155"/>
                  </a:cubicBezTo>
                  <a:cubicBezTo>
                    <a:pt x="6606" y="6155"/>
                    <a:pt x="6351" y="6057"/>
                    <a:pt x="6132" y="5872"/>
                  </a:cubicBezTo>
                  <a:lnTo>
                    <a:pt x="4167" y="4241"/>
                  </a:lnTo>
                  <a:lnTo>
                    <a:pt x="4167" y="4062"/>
                  </a:lnTo>
                  <a:cubicBezTo>
                    <a:pt x="4191" y="3824"/>
                    <a:pt x="4298" y="3610"/>
                    <a:pt x="4465" y="3443"/>
                  </a:cubicBezTo>
                  <a:lnTo>
                    <a:pt x="4941" y="2967"/>
                  </a:lnTo>
                  <a:lnTo>
                    <a:pt x="5358" y="3383"/>
                  </a:lnTo>
                  <a:cubicBezTo>
                    <a:pt x="5239" y="3610"/>
                    <a:pt x="5263" y="3907"/>
                    <a:pt x="5453" y="4098"/>
                  </a:cubicBezTo>
                  <a:lnTo>
                    <a:pt x="5656" y="4288"/>
                  </a:lnTo>
                  <a:cubicBezTo>
                    <a:pt x="5775" y="4407"/>
                    <a:pt x="5918" y="4467"/>
                    <a:pt x="6084" y="4467"/>
                  </a:cubicBezTo>
                  <a:cubicBezTo>
                    <a:pt x="6191" y="4467"/>
                    <a:pt x="6287" y="4431"/>
                    <a:pt x="6370" y="4395"/>
                  </a:cubicBezTo>
                  <a:lnTo>
                    <a:pt x="7239" y="5265"/>
                  </a:lnTo>
                  <a:cubicBezTo>
                    <a:pt x="7275" y="5300"/>
                    <a:pt x="7323" y="5312"/>
                    <a:pt x="7358" y="5312"/>
                  </a:cubicBezTo>
                  <a:cubicBezTo>
                    <a:pt x="7406" y="5312"/>
                    <a:pt x="7454" y="5300"/>
                    <a:pt x="7477" y="5265"/>
                  </a:cubicBezTo>
                  <a:cubicBezTo>
                    <a:pt x="7537" y="5217"/>
                    <a:pt x="7537" y="5086"/>
                    <a:pt x="7477" y="5026"/>
                  </a:cubicBezTo>
                  <a:lnTo>
                    <a:pt x="6608" y="4157"/>
                  </a:lnTo>
                  <a:cubicBezTo>
                    <a:pt x="6727" y="3931"/>
                    <a:pt x="6692" y="3633"/>
                    <a:pt x="6501" y="3443"/>
                  </a:cubicBezTo>
                  <a:lnTo>
                    <a:pt x="6311" y="3252"/>
                  </a:lnTo>
                  <a:cubicBezTo>
                    <a:pt x="6188" y="3130"/>
                    <a:pt x="6032" y="3073"/>
                    <a:pt x="5880" y="3073"/>
                  </a:cubicBezTo>
                  <a:cubicBezTo>
                    <a:pt x="5779" y="3073"/>
                    <a:pt x="5681" y="3098"/>
                    <a:pt x="5596" y="3145"/>
                  </a:cubicBezTo>
                  <a:lnTo>
                    <a:pt x="5179" y="2729"/>
                  </a:lnTo>
                  <a:lnTo>
                    <a:pt x="5453" y="2443"/>
                  </a:lnTo>
                  <a:lnTo>
                    <a:pt x="5656" y="2252"/>
                  </a:lnTo>
                  <a:cubicBezTo>
                    <a:pt x="5834" y="2074"/>
                    <a:pt x="6084" y="1967"/>
                    <a:pt x="6334" y="1955"/>
                  </a:cubicBezTo>
                  <a:close/>
                  <a:moveTo>
                    <a:pt x="1928" y="1"/>
                  </a:moveTo>
                  <a:cubicBezTo>
                    <a:pt x="1921" y="1"/>
                    <a:pt x="1913" y="1"/>
                    <a:pt x="1905" y="2"/>
                  </a:cubicBezTo>
                  <a:cubicBezTo>
                    <a:pt x="1477" y="62"/>
                    <a:pt x="1072" y="252"/>
                    <a:pt x="762" y="550"/>
                  </a:cubicBezTo>
                  <a:cubicBezTo>
                    <a:pt x="0" y="1312"/>
                    <a:pt x="0" y="2562"/>
                    <a:pt x="762" y="3324"/>
                  </a:cubicBezTo>
                  <a:lnTo>
                    <a:pt x="1393" y="3967"/>
                  </a:lnTo>
                  <a:cubicBezTo>
                    <a:pt x="1750" y="4324"/>
                    <a:pt x="1810" y="4884"/>
                    <a:pt x="1524" y="5300"/>
                  </a:cubicBezTo>
                  <a:cubicBezTo>
                    <a:pt x="1489" y="5360"/>
                    <a:pt x="1500" y="5455"/>
                    <a:pt x="1548" y="5515"/>
                  </a:cubicBezTo>
                  <a:lnTo>
                    <a:pt x="2131" y="6086"/>
                  </a:lnTo>
                  <a:cubicBezTo>
                    <a:pt x="2155" y="6122"/>
                    <a:pt x="2203" y="6134"/>
                    <a:pt x="2239" y="6134"/>
                  </a:cubicBezTo>
                  <a:lnTo>
                    <a:pt x="2262" y="6134"/>
                  </a:lnTo>
                  <a:cubicBezTo>
                    <a:pt x="2298" y="6134"/>
                    <a:pt x="2346" y="6110"/>
                    <a:pt x="2381" y="6074"/>
                  </a:cubicBezTo>
                  <a:cubicBezTo>
                    <a:pt x="3084" y="5193"/>
                    <a:pt x="3001" y="3931"/>
                    <a:pt x="2215" y="3145"/>
                  </a:cubicBezTo>
                  <a:lnTo>
                    <a:pt x="1572" y="2502"/>
                  </a:lnTo>
                  <a:cubicBezTo>
                    <a:pt x="1429" y="2359"/>
                    <a:pt x="1334" y="2145"/>
                    <a:pt x="1334" y="1919"/>
                  </a:cubicBezTo>
                  <a:cubicBezTo>
                    <a:pt x="1334" y="1705"/>
                    <a:pt x="1429" y="1502"/>
                    <a:pt x="1572" y="1347"/>
                  </a:cubicBezTo>
                  <a:cubicBezTo>
                    <a:pt x="1727" y="1193"/>
                    <a:pt x="1929" y="1109"/>
                    <a:pt x="2155" y="1109"/>
                  </a:cubicBezTo>
                  <a:cubicBezTo>
                    <a:pt x="2381" y="1109"/>
                    <a:pt x="2572" y="1193"/>
                    <a:pt x="2739" y="1347"/>
                  </a:cubicBezTo>
                  <a:lnTo>
                    <a:pt x="3965" y="2574"/>
                  </a:lnTo>
                  <a:cubicBezTo>
                    <a:pt x="3941" y="2609"/>
                    <a:pt x="3929" y="2657"/>
                    <a:pt x="3929" y="2693"/>
                  </a:cubicBezTo>
                  <a:cubicBezTo>
                    <a:pt x="3929" y="2740"/>
                    <a:pt x="3941" y="2788"/>
                    <a:pt x="3965" y="2812"/>
                  </a:cubicBezTo>
                  <a:lnTo>
                    <a:pt x="4298" y="3145"/>
                  </a:lnTo>
                  <a:lnTo>
                    <a:pt x="4227" y="3217"/>
                  </a:lnTo>
                  <a:cubicBezTo>
                    <a:pt x="3929" y="3514"/>
                    <a:pt x="3775" y="3931"/>
                    <a:pt x="3834" y="4348"/>
                  </a:cubicBezTo>
                  <a:cubicBezTo>
                    <a:pt x="3870" y="4586"/>
                    <a:pt x="3965" y="4812"/>
                    <a:pt x="4120" y="5003"/>
                  </a:cubicBezTo>
                  <a:lnTo>
                    <a:pt x="6275" y="7777"/>
                  </a:lnTo>
                  <a:cubicBezTo>
                    <a:pt x="6513" y="8086"/>
                    <a:pt x="6870" y="8265"/>
                    <a:pt x="7263" y="8289"/>
                  </a:cubicBezTo>
                  <a:lnTo>
                    <a:pt x="7346" y="8289"/>
                  </a:lnTo>
                  <a:cubicBezTo>
                    <a:pt x="7704" y="8289"/>
                    <a:pt x="8049" y="8146"/>
                    <a:pt x="8311" y="7896"/>
                  </a:cubicBezTo>
                  <a:lnTo>
                    <a:pt x="9549" y="6658"/>
                  </a:lnTo>
                  <a:cubicBezTo>
                    <a:pt x="9609" y="6598"/>
                    <a:pt x="9609" y="6479"/>
                    <a:pt x="9549" y="6419"/>
                  </a:cubicBezTo>
                  <a:cubicBezTo>
                    <a:pt x="9519" y="6390"/>
                    <a:pt x="9475" y="6375"/>
                    <a:pt x="9430" y="6375"/>
                  </a:cubicBezTo>
                  <a:cubicBezTo>
                    <a:pt x="9385" y="6375"/>
                    <a:pt x="9341" y="6390"/>
                    <a:pt x="9311" y="6419"/>
                  </a:cubicBezTo>
                  <a:lnTo>
                    <a:pt x="8073" y="7658"/>
                  </a:lnTo>
                  <a:cubicBezTo>
                    <a:pt x="7880" y="7850"/>
                    <a:pt x="7613" y="7956"/>
                    <a:pt x="7332" y="7956"/>
                  </a:cubicBezTo>
                  <a:cubicBezTo>
                    <a:pt x="7317" y="7956"/>
                    <a:pt x="7302" y="7956"/>
                    <a:pt x="7287" y="7955"/>
                  </a:cubicBezTo>
                  <a:cubicBezTo>
                    <a:pt x="6989" y="7932"/>
                    <a:pt x="6727" y="7789"/>
                    <a:pt x="6549" y="7562"/>
                  </a:cubicBezTo>
                  <a:lnTo>
                    <a:pt x="4501" y="4943"/>
                  </a:lnTo>
                  <a:lnTo>
                    <a:pt x="5918" y="6122"/>
                  </a:lnTo>
                  <a:cubicBezTo>
                    <a:pt x="6203" y="6360"/>
                    <a:pt x="6525" y="6479"/>
                    <a:pt x="6846" y="6479"/>
                  </a:cubicBezTo>
                  <a:cubicBezTo>
                    <a:pt x="7108" y="6479"/>
                    <a:pt x="7346" y="6384"/>
                    <a:pt x="7525" y="6205"/>
                  </a:cubicBezTo>
                  <a:lnTo>
                    <a:pt x="8454" y="5288"/>
                  </a:lnTo>
                  <a:cubicBezTo>
                    <a:pt x="8835" y="4895"/>
                    <a:pt x="8787" y="4217"/>
                    <a:pt x="8358" y="3681"/>
                  </a:cubicBezTo>
                  <a:lnTo>
                    <a:pt x="7192" y="2264"/>
                  </a:lnTo>
                  <a:lnTo>
                    <a:pt x="9811" y="4300"/>
                  </a:lnTo>
                  <a:cubicBezTo>
                    <a:pt x="10049" y="4479"/>
                    <a:pt x="10180" y="4753"/>
                    <a:pt x="10192" y="5050"/>
                  </a:cubicBezTo>
                  <a:cubicBezTo>
                    <a:pt x="10204" y="5348"/>
                    <a:pt x="10109" y="5634"/>
                    <a:pt x="9894" y="5836"/>
                  </a:cubicBezTo>
                  <a:cubicBezTo>
                    <a:pt x="9835" y="5896"/>
                    <a:pt x="9835" y="6015"/>
                    <a:pt x="9894" y="6074"/>
                  </a:cubicBezTo>
                  <a:cubicBezTo>
                    <a:pt x="9924" y="6104"/>
                    <a:pt x="9969" y="6119"/>
                    <a:pt x="10013" y="6119"/>
                  </a:cubicBezTo>
                  <a:cubicBezTo>
                    <a:pt x="10058" y="6119"/>
                    <a:pt x="10103" y="6104"/>
                    <a:pt x="10132" y="6074"/>
                  </a:cubicBezTo>
                  <a:cubicBezTo>
                    <a:pt x="10382" y="5824"/>
                    <a:pt x="10537" y="5455"/>
                    <a:pt x="10502" y="5062"/>
                  </a:cubicBezTo>
                  <a:cubicBezTo>
                    <a:pt x="10478" y="4681"/>
                    <a:pt x="10299" y="4324"/>
                    <a:pt x="9990" y="4086"/>
                  </a:cubicBezTo>
                  <a:lnTo>
                    <a:pt x="7227" y="1943"/>
                  </a:lnTo>
                  <a:lnTo>
                    <a:pt x="7215" y="1919"/>
                  </a:lnTo>
                  <a:cubicBezTo>
                    <a:pt x="7025" y="1776"/>
                    <a:pt x="6799" y="1669"/>
                    <a:pt x="6561" y="1645"/>
                  </a:cubicBezTo>
                  <a:cubicBezTo>
                    <a:pt x="6498" y="1636"/>
                    <a:pt x="6436" y="1632"/>
                    <a:pt x="6374" y="1632"/>
                  </a:cubicBezTo>
                  <a:cubicBezTo>
                    <a:pt x="6022" y="1632"/>
                    <a:pt x="5683" y="1773"/>
                    <a:pt x="5429" y="2026"/>
                  </a:cubicBezTo>
                  <a:lnTo>
                    <a:pt x="5358" y="2097"/>
                  </a:lnTo>
                  <a:lnTo>
                    <a:pt x="5025" y="1776"/>
                  </a:lnTo>
                  <a:cubicBezTo>
                    <a:pt x="5001" y="1740"/>
                    <a:pt x="4953" y="1728"/>
                    <a:pt x="4906" y="1728"/>
                  </a:cubicBezTo>
                  <a:cubicBezTo>
                    <a:pt x="4870" y="1728"/>
                    <a:pt x="4822" y="1740"/>
                    <a:pt x="4787" y="1776"/>
                  </a:cubicBezTo>
                  <a:lnTo>
                    <a:pt x="3560" y="538"/>
                  </a:lnTo>
                  <a:cubicBezTo>
                    <a:pt x="3298" y="288"/>
                    <a:pt x="2989" y="109"/>
                    <a:pt x="2643" y="38"/>
                  </a:cubicBezTo>
                  <a:cubicBezTo>
                    <a:pt x="2627" y="31"/>
                    <a:pt x="2610" y="27"/>
                    <a:pt x="2593" y="27"/>
                  </a:cubicBezTo>
                  <a:cubicBezTo>
                    <a:pt x="2525" y="27"/>
                    <a:pt x="2460" y="81"/>
                    <a:pt x="2441" y="157"/>
                  </a:cubicBezTo>
                  <a:cubicBezTo>
                    <a:pt x="2405" y="240"/>
                    <a:pt x="2465" y="335"/>
                    <a:pt x="2560" y="359"/>
                  </a:cubicBezTo>
                  <a:cubicBezTo>
                    <a:pt x="2846" y="431"/>
                    <a:pt x="3096" y="585"/>
                    <a:pt x="3298" y="788"/>
                  </a:cubicBezTo>
                  <a:lnTo>
                    <a:pt x="4537" y="2026"/>
                  </a:lnTo>
                  <a:lnTo>
                    <a:pt x="4215" y="2359"/>
                  </a:lnTo>
                  <a:lnTo>
                    <a:pt x="2977" y="1121"/>
                  </a:lnTo>
                  <a:cubicBezTo>
                    <a:pt x="2751" y="895"/>
                    <a:pt x="2465" y="776"/>
                    <a:pt x="2155" y="776"/>
                  </a:cubicBezTo>
                  <a:cubicBezTo>
                    <a:pt x="1846" y="776"/>
                    <a:pt x="1560" y="895"/>
                    <a:pt x="1334" y="1121"/>
                  </a:cubicBezTo>
                  <a:cubicBezTo>
                    <a:pt x="1119" y="1347"/>
                    <a:pt x="1000" y="1621"/>
                    <a:pt x="1000" y="1943"/>
                  </a:cubicBezTo>
                  <a:cubicBezTo>
                    <a:pt x="1000" y="2252"/>
                    <a:pt x="1119" y="2538"/>
                    <a:pt x="1334" y="2752"/>
                  </a:cubicBezTo>
                  <a:lnTo>
                    <a:pt x="1977" y="3395"/>
                  </a:lnTo>
                  <a:cubicBezTo>
                    <a:pt x="2608" y="4026"/>
                    <a:pt x="2703" y="4991"/>
                    <a:pt x="2227" y="5729"/>
                  </a:cubicBezTo>
                  <a:lnTo>
                    <a:pt x="1893" y="5396"/>
                  </a:lnTo>
                  <a:cubicBezTo>
                    <a:pt x="2167" y="4860"/>
                    <a:pt x="2084" y="4181"/>
                    <a:pt x="1655" y="3741"/>
                  </a:cubicBezTo>
                  <a:lnTo>
                    <a:pt x="1012" y="3098"/>
                  </a:lnTo>
                  <a:cubicBezTo>
                    <a:pt x="381" y="2478"/>
                    <a:pt x="381" y="1431"/>
                    <a:pt x="1012" y="812"/>
                  </a:cubicBezTo>
                  <a:cubicBezTo>
                    <a:pt x="1262" y="550"/>
                    <a:pt x="1596" y="395"/>
                    <a:pt x="1953" y="347"/>
                  </a:cubicBezTo>
                  <a:cubicBezTo>
                    <a:pt x="2036" y="335"/>
                    <a:pt x="2108" y="252"/>
                    <a:pt x="2096" y="157"/>
                  </a:cubicBezTo>
                  <a:cubicBezTo>
                    <a:pt x="2085" y="69"/>
                    <a:pt x="2023" y="1"/>
                    <a:pt x="19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81"/>
            <p:cNvSpPr/>
            <p:nvPr/>
          </p:nvSpPr>
          <p:spPr>
            <a:xfrm>
              <a:off x="3361840" y="3799453"/>
              <a:ext cx="74701" cy="71438"/>
            </a:xfrm>
            <a:custGeom>
              <a:avLst/>
              <a:gdLst/>
              <a:ahLst/>
              <a:cxnLst/>
              <a:rect l="l" t="t" r="r" b="b"/>
              <a:pathLst>
                <a:path w="2358" h="2255" extrusionOk="0">
                  <a:moveTo>
                    <a:pt x="1441" y="337"/>
                  </a:moveTo>
                  <a:cubicBezTo>
                    <a:pt x="1572" y="337"/>
                    <a:pt x="1691" y="385"/>
                    <a:pt x="1798" y="480"/>
                  </a:cubicBezTo>
                  <a:cubicBezTo>
                    <a:pt x="1988" y="682"/>
                    <a:pt x="1988" y="1004"/>
                    <a:pt x="1798" y="1194"/>
                  </a:cubicBezTo>
                  <a:cubicBezTo>
                    <a:pt x="1703" y="1296"/>
                    <a:pt x="1572" y="1346"/>
                    <a:pt x="1441" y="1346"/>
                  </a:cubicBezTo>
                  <a:cubicBezTo>
                    <a:pt x="1310" y="1346"/>
                    <a:pt x="1179" y="1296"/>
                    <a:pt x="1084" y="1194"/>
                  </a:cubicBezTo>
                  <a:cubicBezTo>
                    <a:pt x="893" y="1004"/>
                    <a:pt x="893" y="682"/>
                    <a:pt x="1084" y="480"/>
                  </a:cubicBezTo>
                  <a:cubicBezTo>
                    <a:pt x="1191" y="385"/>
                    <a:pt x="1310" y="337"/>
                    <a:pt x="1441" y="337"/>
                  </a:cubicBezTo>
                  <a:close/>
                  <a:moveTo>
                    <a:pt x="1424" y="1"/>
                  </a:moveTo>
                  <a:cubicBezTo>
                    <a:pt x="1209" y="1"/>
                    <a:pt x="994" y="81"/>
                    <a:pt x="833" y="242"/>
                  </a:cubicBezTo>
                  <a:cubicBezTo>
                    <a:pt x="548" y="528"/>
                    <a:pt x="500" y="980"/>
                    <a:pt x="726" y="1302"/>
                  </a:cubicBezTo>
                  <a:lnTo>
                    <a:pt x="60" y="1968"/>
                  </a:lnTo>
                  <a:cubicBezTo>
                    <a:pt x="0" y="2028"/>
                    <a:pt x="0" y="2147"/>
                    <a:pt x="60" y="2206"/>
                  </a:cubicBezTo>
                  <a:cubicBezTo>
                    <a:pt x="83" y="2242"/>
                    <a:pt x="131" y="2254"/>
                    <a:pt x="167" y="2254"/>
                  </a:cubicBezTo>
                  <a:cubicBezTo>
                    <a:pt x="214" y="2254"/>
                    <a:pt x="262" y="2242"/>
                    <a:pt x="286" y="2206"/>
                  </a:cubicBezTo>
                  <a:lnTo>
                    <a:pt x="964" y="1540"/>
                  </a:lnTo>
                  <a:cubicBezTo>
                    <a:pt x="1095" y="1635"/>
                    <a:pt x="1262" y="1671"/>
                    <a:pt x="1417" y="1671"/>
                  </a:cubicBezTo>
                  <a:cubicBezTo>
                    <a:pt x="1643" y="1671"/>
                    <a:pt x="1857" y="1587"/>
                    <a:pt x="2012" y="1421"/>
                  </a:cubicBezTo>
                  <a:cubicBezTo>
                    <a:pt x="2357" y="1111"/>
                    <a:pt x="2357" y="575"/>
                    <a:pt x="2024" y="242"/>
                  </a:cubicBezTo>
                  <a:cubicBezTo>
                    <a:pt x="1857" y="81"/>
                    <a:pt x="1640" y="1"/>
                    <a:pt x="14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8" name="Google Shape;12488;p81"/>
          <p:cNvGrpSpPr/>
          <p:nvPr/>
        </p:nvGrpSpPr>
        <p:grpSpPr>
          <a:xfrm>
            <a:off x="889343" y="3625827"/>
            <a:ext cx="351585" cy="339705"/>
            <a:chOff x="889343" y="3801227"/>
            <a:chExt cx="351585" cy="339705"/>
          </a:xfrm>
          <a:solidFill>
            <a:schemeClr val="tx1"/>
          </a:solidFill>
        </p:grpSpPr>
        <p:sp>
          <p:nvSpPr>
            <p:cNvPr id="12489" name="Google Shape;12489;p81"/>
            <p:cNvSpPr/>
            <p:nvPr/>
          </p:nvSpPr>
          <p:spPr>
            <a:xfrm>
              <a:off x="1014954" y="4068479"/>
              <a:ext cx="35862" cy="10233"/>
            </a:xfrm>
            <a:custGeom>
              <a:avLst/>
              <a:gdLst/>
              <a:ahLst/>
              <a:cxnLst/>
              <a:rect l="l" t="t" r="r" b="b"/>
              <a:pathLst>
                <a:path w="1132" h="32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22"/>
                    <a:pt x="167" y="322"/>
                  </a:cubicBezTo>
                  <a:lnTo>
                    <a:pt x="977" y="322"/>
                  </a:lnTo>
                  <a:cubicBezTo>
                    <a:pt x="1060" y="322"/>
                    <a:pt x="1131" y="251"/>
                    <a:pt x="1131" y="168"/>
                  </a:cubicBezTo>
                  <a:cubicBezTo>
                    <a:pt x="1131" y="72"/>
                    <a:pt x="1060" y="1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81"/>
            <p:cNvSpPr/>
            <p:nvPr/>
          </p:nvSpPr>
          <p:spPr>
            <a:xfrm>
              <a:off x="889343" y="3801227"/>
              <a:ext cx="351585" cy="339705"/>
            </a:xfrm>
            <a:custGeom>
              <a:avLst/>
              <a:gdLst/>
              <a:ahLst/>
              <a:cxnLst/>
              <a:rect l="l" t="t" r="r" b="b"/>
              <a:pathLst>
                <a:path w="11098" h="10723" extrusionOk="0">
                  <a:moveTo>
                    <a:pt x="3894" y="746"/>
                  </a:moveTo>
                  <a:lnTo>
                    <a:pt x="3894" y="746"/>
                  </a:lnTo>
                  <a:cubicBezTo>
                    <a:pt x="3763" y="1079"/>
                    <a:pt x="3572" y="1281"/>
                    <a:pt x="3418" y="1400"/>
                  </a:cubicBezTo>
                  <a:cubicBezTo>
                    <a:pt x="3465" y="1115"/>
                    <a:pt x="3644" y="865"/>
                    <a:pt x="3894" y="746"/>
                  </a:cubicBezTo>
                  <a:close/>
                  <a:moveTo>
                    <a:pt x="4823" y="662"/>
                  </a:moveTo>
                  <a:cubicBezTo>
                    <a:pt x="5275" y="662"/>
                    <a:pt x="5656" y="1043"/>
                    <a:pt x="5656" y="1496"/>
                  </a:cubicBezTo>
                  <a:lnTo>
                    <a:pt x="5656" y="2008"/>
                  </a:lnTo>
                  <a:cubicBezTo>
                    <a:pt x="4715" y="1912"/>
                    <a:pt x="4418" y="1067"/>
                    <a:pt x="4323" y="662"/>
                  </a:cubicBezTo>
                  <a:close/>
                  <a:moveTo>
                    <a:pt x="3108" y="2377"/>
                  </a:moveTo>
                  <a:lnTo>
                    <a:pt x="3108" y="2508"/>
                  </a:lnTo>
                  <a:cubicBezTo>
                    <a:pt x="3108" y="2591"/>
                    <a:pt x="3108" y="2674"/>
                    <a:pt x="3120" y="2746"/>
                  </a:cubicBezTo>
                  <a:cubicBezTo>
                    <a:pt x="3060" y="2710"/>
                    <a:pt x="3037" y="2651"/>
                    <a:pt x="3037" y="2555"/>
                  </a:cubicBezTo>
                  <a:cubicBezTo>
                    <a:pt x="3037" y="2484"/>
                    <a:pt x="3060" y="2424"/>
                    <a:pt x="3108" y="2377"/>
                  </a:cubicBezTo>
                  <a:close/>
                  <a:moveTo>
                    <a:pt x="5966" y="2377"/>
                  </a:moveTo>
                  <a:cubicBezTo>
                    <a:pt x="6013" y="2424"/>
                    <a:pt x="6037" y="2484"/>
                    <a:pt x="6037" y="2555"/>
                  </a:cubicBezTo>
                  <a:cubicBezTo>
                    <a:pt x="6037" y="2627"/>
                    <a:pt x="5989" y="2710"/>
                    <a:pt x="5954" y="2746"/>
                  </a:cubicBezTo>
                  <a:cubicBezTo>
                    <a:pt x="5966" y="2674"/>
                    <a:pt x="5966" y="2603"/>
                    <a:pt x="5966" y="2508"/>
                  </a:cubicBezTo>
                  <a:lnTo>
                    <a:pt x="5966" y="2377"/>
                  </a:lnTo>
                  <a:close/>
                  <a:moveTo>
                    <a:pt x="6870" y="3460"/>
                  </a:moveTo>
                  <a:lnTo>
                    <a:pt x="6870" y="3746"/>
                  </a:lnTo>
                  <a:lnTo>
                    <a:pt x="5430" y="3746"/>
                  </a:lnTo>
                  <a:cubicBezTo>
                    <a:pt x="5513" y="3651"/>
                    <a:pt x="5608" y="3567"/>
                    <a:pt x="5680" y="3460"/>
                  </a:cubicBezTo>
                  <a:close/>
                  <a:moveTo>
                    <a:pt x="4108" y="1055"/>
                  </a:moveTo>
                  <a:cubicBezTo>
                    <a:pt x="4323" y="1698"/>
                    <a:pt x="4823" y="2258"/>
                    <a:pt x="5656" y="2317"/>
                  </a:cubicBezTo>
                  <a:lnTo>
                    <a:pt x="5656" y="2508"/>
                  </a:lnTo>
                  <a:cubicBezTo>
                    <a:pt x="5656" y="2984"/>
                    <a:pt x="5394" y="3424"/>
                    <a:pt x="5001" y="3663"/>
                  </a:cubicBezTo>
                  <a:lnTo>
                    <a:pt x="4799" y="3758"/>
                  </a:lnTo>
                  <a:cubicBezTo>
                    <a:pt x="4721" y="3811"/>
                    <a:pt x="4629" y="3838"/>
                    <a:pt x="4535" y="3838"/>
                  </a:cubicBezTo>
                  <a:cubicBezTo>
                    <a:pt x="4442" y="3838"/>
                    <a:pt x="4346" y="3811"/>
                    <a:pt x="4263" y="3758"/>
                  </a:cubicBezTo>
                  <a:lnTo>
                    <a:pt x="4073" y="3663"/>
                  </a:lnTo>
                  <a:cubicBezTo>
                    <a:pt x="3668" y="3424"/>
                    <a:pt x="3418" y="2984"/>
                    <a:pt x="3418" y="2508"/>
                  </a:cubicBezTo>
                  <a:lnTo>
                    <a:pt x="3418" y="2174"/>
                  </a:lnTo>
                  <a:lnTo>
                    <a:pt x="3418" y="1769"/>
                  </a:lnTo>
                  <a:cubicBezTo>
                    <a:pt x="3584" y="1698"/>
                    <a:pt x="3882" y="1484"/>
                    <a:pt x="4108" y="1055"/>
                  </a:cubicBezTo>
                  <a:close/>
                  <a:moveTo>
                    <a:pt x="4977" y="4055"/>
                  </a:moveTo>
                  <a:lnTo>
                    <a:pt x="4977" y="4591"/>
                  </a:lnTo>
                  <a:lnTo>
                    <a:pt x="4537" y="4913"/>
                  </a:lnTo>
                  <a:lnTo>
                    <a:pt x="4084" y="4591"/>
                  </a:lnTo>
                  <a:lnTo>
                    <a:pt x="4084" y="4055"/>
                  </a:lnTo>
                  <a:lnTo>
                    <a:pt x="4120" y="4055"/>
                  </a:lnTo>
                  <a:cubicBezTo>
                    <a:pt x="4251" y="4139"/>
                    <a:pt x="4382" y="4163"/>
                    <a:pt x="4537" y="4163"/>
                  </a:cubicBezTo>
                  <a:cubicBezTo>
                    <a:pt x="4680" y="4163"/>
                    <a:pt x="4823" y="4139"/>
                    <a:pt x="4954" y="4055"/>
                  </a:cubicBezTo>
                  <a:close/>
                  <a:moveTo>
                    <a:pt x="4084" y="4972"/>
                  </a:moveTo>
                  <a:lnTo>
                    <a:pt x="4299" y="5115"/>
                  </a:lnTo>
                  <a:lnTo>
                    <a:pt x="4084" y="5365"/>
                  </a:lnTo>
                  <a:lnTo>
                    <a:pt x="4084" y="4972"/>
                  </a:lnTo>
                  <a:close/>
                  <a:moveTo>
                    <a:pt x="4977" y="4984"/>
                  </a:moveTo>
                  <a:lnTo>
                    <a:pt x="4977" y="5389"/>
                  </a:lnTo>
                  <a:lnTo>
                    <a:pt x="4775" y="5127"/>
                  </a:lnTo>
                  <a:lnTo>
                    <a:pt x="4977" y="4984"/>
                  </a:lnTo>
                  <a:close/>
                  <a:moveTo>
                    <a:pt x="4977" y="5925"/>
                  </a:moveTo>
                  <a:lnTo>
                    <a:pt x="4977" y="6330"/>
                  </a:lnTo>
                  <a:lnTo>
                    <a:pt x="4942" y="6008"/>
                  </a:lnTo>
                  <a:lnTo>
                    <a:pt x="4977" y="5925"/>
                  </a:lnTo>
                  <a:close/>
                  <a:moveTo>
                    <a:pt x="4084" y="5925"/>
                  </a:moveTo>
                  <a:lnTo>
                    <a:pt x="4144" y="6008"/>
                  </a:lnTo>
                  <a:lnTo>
                    <a:pt x="4084" y="6353"/>
                  </a:lnTo>
                  <a:lnTo>
                    <a:pt x="4084" y="5925"/>
                  </a:lnTo>
                  <a:close/>
                  <a:moveTo>
                    <a:pt x="3775" y="4889"/>
                  </a:moveTo>
                  <a:lnTo>
                    <a:pt x="3775" y="7139"/>
                  </a:lnTo>
                  <a:lnTo>
                    <a:pt x="1632" y="7139"/>
                  </a:lnTo>
                  <a:lnTo>
                    <a:pt x="1632" y="6615"/>
                  </a:lnTo>
                  <a:cubicBezTo>
                    <a:pt x="1632" y="6044"/>
                    <a:pt x="1977" y="5520"/>
                    <a:pt x="2513" y="5306"/>
                  </a:cubicBezTo>
                  <a:cubicBezTo>
                    <a:pt x="2537" y="5294"/>
                    <a:pt x="2584" y="5282"/>
                    <a:pt x="2620" y="5270"/>
                  </a:cubicBezTo>
                  <a:lnTo>
                    <a:pt x="3775" y="4889"/>
                  </a:lnTo>
                  <a:close/>
                  <a:moveTo>
                    <a:pt x="4537" y="5341"/>
                  </a:moveTo>
                  <a:lnTo>
                    <a:pt x="4775" y="5627"/>
                  </a:lnTo>
                  <a:lnTo>
                    <a:pt x="4620" y="5901"/>
                  </a:lnTo>
                  <a:cubicBezTo>
                    <a:pt x="4608" y="5937"/>
                    <a:pt x="4596" y="5960"/>
                    <a:pt x="4608" y="6008"/>
                  </a:cubicBezTo>
                  <a:lnTo>
                    <a:pt x="4787" y="7139"/>
                  </a:lnTo>
                  <a:lnTo>
                    <a:pt x="4299" y="7139"/>
                  </a:lnTo>
                  <a:lnTo>
                    <a:pt x="4477" y="6008"/>
                  </a:lnTo>
                  <a:cubicBezTo>
                    <a:pt x="4477" y="5984"/>
                    <a:pt x="4465" y="5937"/>
                    <a:pt x="4442" y="5901"/>
                  </a:cubicBezTo>
                  <a:lnTo>
                    <a:pt x="4299" y="5627"/>
                  </a:lnTo>
                  <a:lnTo>
                    <a:pt x="4537" y="5341"/>
                  </a:lnTo>
                  <a:close/>
                  <a:moveTo>
                    <a:pt x="6882" y="4044"/>
                  </a:moveTo>
                  <a:lnTo>
                    <a:pt x="6859" y="4591"/>
                  </a:lnTo>
                  <a:cubicBezTo>
                    <a:pt x="6859" y="4651"/>
                    <a:pt x="6882" y="4698"/>
                    <a:pt x="6930" y="4734"/>
                  </a:cubicBezTo>
                  <a:cubicBezTo>
                    <a:pt x="6966" y="4746"/>
                    <a:pt x="6990" y="4758"/>
                    <a:pt x="7025" y="4758"/>
                  </a:cubicBezTo>
                  <a:cubicBezTo>
                    <a:pt x="7049" y="4758"/>
                    <a:pt x="7061" y="4758"/>
                    <a:pt x="7085" y="4746"/>
                  </a:cubicBezTo>
                  <a:lnTo>
                    <a:pt x="8109" y="4270"/>
                  </a:lnTo>
                  <a:cubicBezTo>
                    <a:pt x="8156" y="4282"/>
                    <a:pt x="8180" y="4282"/>
                    <a:pt x="8228" y="4294"/>
                  </a:cubicBezTo>
                  <a:lnTo>
                    <a:pt x="8192" y="7985"/>
                  </a:lnTo>
                  <a:lnTo>
                    <a:pt x="870" y="7985"/>
                  </a:lnTo>
                  <a:lnTo>
                    <a:pt x="870" y="4055"/>
                  </a:lnTo>
                  <a:lnTo>
                    <a:pt x="3775" y="4055"/>
                  </a:lnTo>
                  <a:lnTo>
                    <a:pt x="3775" y="4567"/>
                  </a:lnTo>
                  <a:lnTo>
                    <a:pt x="2525" y="4972"/>
                  </a:lnTo>
                  <a:cubicBezTo>
                    <a:pt x="2275" y="5044"/>
                    <a:pt x="2060" y="5175"/>
                    <a:pt x="1870" y="5341"/>
                  </a:cubicBezTo>
                  <a:cubicBezTo>
                    <a:pt x="1525" y="5663"/>
                    <a:pt x="1322" y="6115"/>
                    <a:pt x="1322" y="6615"/>
                  </a:cubicBezTo>
                  <a:lnTo>
                    <a:pt x="1322" y="7294"/>
                  </a:lnTo>
                  <a:cubicBezTo>
                    <a:pt x="1322" y="7377"/>
                    <a:pt x="1394" y="7449"/>
                    <a:pt x="1477" y="7449"/>
                  </a:cubicBezTo>
                  <a:lnTo>
                    <a:pt x="7621" y="7449"/>
                  </a:lnTo>
                  <a:cubicBezTo>
                    <a:pt x="7704" y="7449"/>
                    <a:pt x="7775" y="7377"/>
                    <a:pt x="7775" y="7294"/>
                  </a:cubicBezTo>
                  <a:lnTo>
                    <a:pt x="7775" y="6711"/>
                  </a:lnTo>
                  <a:cubicBezTo>
                    <a:pt x="7775" y="6615"/>
                    <a:pt x="7704" y="6544"/>
                    <a:pt x="7621" y="6544"/>
                  </a:cubicBezTo>
                  <a:cubicBezTo>
                    <a:pt x="7525" y="6544"/>
                    <a:pt x="7454" y="6615"/>
                    <a:pt x="7454" y="6711"/>
                  </a:cubicBezTo>
                  <a:lnTo>
                    <a:pt x="7454" y="7139"/>
                  </a:lnTo>
                  <a:lnTo>
                    <a:pt x="5311" y="7139"/>
                  </a:lnTo>
                  <a:lnTo>
                    <a:pt x="5311" y="4889"/>
                  </a:lnTo>
                  <a:lnTo>
                    <a:pt x="6466" y="5270"/>
                  </a:lnTo>
                  <a:cubicBezTo>
                    <a:pt x="6882" y="5401"/>
                    <a:pt x="7228" y="5722"/>
                    <a:pt x="7382" y="6139"/>
                  </a:cubicBezTo>
                  <a:cubicBezTo>
                    <a:pt x="7401" y="6212"/>
                    <a:pt x="7461" y="6243"/>
                    <a:pt x="7525" y="6243"/>
                  </a:cubicBezTo>
                  <a:cubicBezTo>
                    <a:pt x="7545" y="6243"/>
                    <a:pt x="7565" y="6240"/>
                    <a:pt x="7585" y="6234"/>
                  </a:cubicBezTo>
                  <a:cubicBezTo>
                    <a:pt x="7680" y="6199"/>
                    <a:pt x="7704" y="6115"/>
                    <a:pt x="7680" y="6020"/>
                  </a:cubicBezTo>
                  <a:cubicBezTo>
                    <a:pt x="7502" y="5520"/>
                    <a:pt x="7085" y="5115"/>
                    <a:pt x="6573" y="4948"/>
                  </a:cubicBezTo>
                  <a:lnTo>
                    <a:pt x="5323" y="4556"/>
                  </a:lnTo>
                  <a:lnTo>
                    <a:pt x="5323" y="4044"/>
                  </a:lnTo>
                  <a:close/>
                  <a:moveTo>
                    <a:pt x="4787" y="9199"/>
                  </a:moveTo>
                  <a:lnTo>
                    <a:pt x="4918" y="9818"/>
                  </a:lnTo>
                  <a:lnTo>
                    <a:pt x="4120" y="9818"/>
                  </a:lnTo>
                  <a:lnTo>
                    <a:pt x="4263" y="9199"/>
                  </a:lnTo>
                  <a:close/>
                  <a:moveTo>
                    <a:pt x="5858" y="10128"/>
                  </a:moveTo>
                  <a:lnTo>
                    <a:pt x="5858" y="10425"/>
                  </a:lnTo>
                  <a:lnTo>
                    <a:pt x="3227" y="10425"/>
                  </a:lnTo>
                  <a:lnTo>
                    <a:pt x="3227" y="10128"/>
                  </a:lnTo>
                  <a:close/>
                  <a:moveTo>
                    <a:pt x="8622" y="1"/>
                  </a:moveTo>
                  <a:cubicBezTo>
                    <a:pt x="8115" y="1"/>
                    <a:pt x="7612" y="175"/>
                    <a:pt x="7216" y="519"/>
                  </a:cubicBezTo>
                  <a:cubicBezTo>
                    <a:pt x="7156" y="579"/>
                    <a:pt x="7144" y="686"/>
                    <a:pt x="7204" y="746"/>
                  </a:cubicBezTo>
                  <a:cubicBezTo>
                    <a:pt x="7237" y="778"/>
                    <a:pt x="7280" y="797"/>
                    <a:pt x="7322" y="797"/>
                  </a:cubicBezTo>
                  <a:cubicBezTo>
                    <a:pt x="7357" y="797"/>
                    <a:pt x="7391" y="784"/>
                    <a:pt x="7418" y="757"/>
                  </a:cubicBezTo>
                  <a:cubicBezTo>
                    <a:pt x="7764" y="464"/>
                    <a:pt x="8195" y="314"/>
                    <a:pt x="8630" y="314"/>
                  </a:cubicBezTo>
                  <a:cubicBezTo>
                    <a:pt x="8989" y="314"/>
                    <a:pt x="9351" y="416"/>
                    <a:pt x="9668" y="626"/>
                  </a:cubicBezTo>
                  <a:cubicBezTo>
                    <a:pt x="10514" y="1186"/>
                    <a:pt x="10752" y="2353"/>
                    <a:pt x="10180" y="3198"/>
                  </a:cubicBezTo>
                  <a:cubicBezTo>
                    <a:pt x="9883" y="3639"/>
                    <a:pt x="9430" y="3925"/>
                    <a:pt x="8930" y="3996"/>
                  </a:cubicBezTo>
                  <a:lnTo>
                    <a:pt x="8883" y="3996"/>
                  </a:lnTo>
                  <a:cubicBezTo>
                    <a:pt x="8799" y="4014"/>
                    <a:pt x="8716" y="4023"/>
                    <a:pt x="8631" y="4023"/>
                  </a:cubicBezTo>
                  <a:cubicBezTo>
                    <a:pt x="8546" y="4023"/>
                    <a:pt x="8460" y="4014"/>
                    <a:pt x="8371" y="3996"/>
                  </a:cubicBezTo>
                  <a:cubicBezTo>
                    <a:pt x="8287" y="3984"/>
                    <a:pt x="8192" y="3972"/>
                    <a:pt x="8109" y="3936"/>
                  </a:cubicBezTo>
                  <a:cubicBezTo>
                    <a:pt x="8099" y="3933"/>
                    <a:pt x="8089" y="3932"/>
                    <a:pt x="8078" y="3932"/>
                  </a:cubicBezTo>
                  <a:cubicBezTo>
                    <a:pt x="8049" y="3932"/>
                    <a:pt x="8019" y="3943"/>
                    <a:pt x="8002" y="3960"/>
                  </a:cubicBezTo>
                  <a:lnTo>
                    <a:pt x="7156" y="4341"/>
                  </a:lnTo>
                  <a:lnTo>
                    <a:pt x="7204" y="3401"/>
                  </a:lnTo>
                  <a:cubicBezTo>
                    <a:pt x="7204" y="3365"/>
                    <a:pt x="7180" y="3329"/>
                    <a:pt x="7168" y="3305"/>
                  </a:cubicBezTo>
                  <a:cubicBezTo>
                    <a:pt x="6680" y="2686"/>
                    <a:pt x="6632" y="1829"/>
                    <a:pt x="7049" y="1174"/>
                  </a:cubicBezTo>
                  <a:cubicBezTo>
                    <a:pt x="7097" y="1103"/>
                    <a:pt x="7085" y="996"/>
                    <a:pt x="7001" y="948"/>
                  </a:cubicBezTo>
                  <a:cubicBezTo>
                    <a:pt x="6976" y="931"/>
                    <a:pt x="6946" y="923"/>
                    <a:pt x="6917" y="923"/>
                  </a:cubicBezTo>
                  <a:cubicBezTo>
                    <a:pt x="6863" y="923"/>
                    <a:pt x="6810" y="949"/>
                    <a:pt x="6787" y="996"/>
                  </a:cubicBezTo>
                  <a:cubicBezTo>
                    <a:pt x="6382" y="1650"/>
                    <a:pt x="6347" y="2448"/>
                    <a:pt x="6692" y="3103"/>
                  </a:cubicBezTo>
                  <a:lnTo>
                    <a:pt x="5858" y="3103"/>
                  </a:lnTo>
                  <a:cubicBezTo>
                    <a:pt x="5858" y="3091"/>
                    <a:pt x="5870" y="3091"/>
                    <a:pt x="5870" y="3079"/>
                  </a:cubicBezTo>
                  <a:cubicBezTo>
                    <a:pt x="6156" y="3043"/>
                    <a:pt x="6382" y="2805"/>
                    <a:pt x="6382" y="2531"/>
                  </a:cubicBezTo>
                  <a:cubicBezTo>
                    <a:pt x="6382" y="2270"/>
                    <a:pt x="6216" y="2067"/>
                    <a:pt x="5978" y="1996"/>
                  </a:cubicBezTo>
                  <a:lnTo>
                    <a:pt x="5978" y="1460"/>
                  </a:lnTo>
                  <a:cubicBezTo>
                    <a:pt x="5978" y="817"/>
                    <a:pt x="5454" y="305"/>
                    <a:pt x="4835" y="305"/>
                  </a:cubicBezTo>
                  <a:lnTo>
                    <a:pt x="4263" y="305"/>
                  </a:lnTo>
                  <a:cubicBezTo>
                    <a:pt x="4227" y="305"/>
                    <a:pt x="4180" y="305"/>
                    <a:pt x="4132" y="329"/>
                  </a:cubicBezTo>
                  <a:cubicBezTo>
                    <a:pt x="3549" y="400"/>
                    <a:pt x="3120" y="888"/>
                    <a:pt x="3120" y="1472"/>
                  </a:cubicBezTo>
                  <a:lnTo>
                    <a:pt x="3120" y="2008"/>
                  </a:lnTo>
                  <a:cubicBezTo>
                    <a:pt x="2894" y="2079"/>
                    <a:pt x="2715" y="2293"/>
                    <a:pt x="2715" y="2543"/>
                  </a:cubicBezTo>
                  <a:cubicBezTo>
                    <a:pt x="2715" y="2829"/>
                    <a:pt x="2941" y="3079"/>
                    <a:pt x="3227" y="3091"/>
                  </a:cubicBezTo>
                  <a:cubicBezTo>
                    <a:pt x="3227" y="3103"/>
                    <a:pt x="3239" y="3103"/>
                    <a:pt x="3239" y="3127"/>
                  </a:cubicBezTo>
                  <a:lnTo>
                    <a:pt x="155" y="3127"/>
                  </a:lnTo>
                  <a:cubicBezTo>
                    <a:pt x="72" y="3127"/>
                    <a:pt x="1" y="3198"/>
                    <a:pt x="1" y="3282"/>
                  </a:cubicBezTo>
                  <a:lnTo>
                    <a:pt x="1" y="9020"/>
                  </a:lnTo>
                  <a:cubicBezTo>
                    <a:pt x="1" y="9104"/>
                    <a:pt x="72" y="9175"/>
                    <a:pt x="155" y="9175"/>
                  </a:cubicBezTo>
                  <a:lnTo>
                    <a:pt x="1441" y="9175"/>
                  </a:lnTo>
                  <a:cubicBezTo>
                    <a:pt x="1525" y="9175"/>
                    <a:pt x="1608" y="9104"/>
                    <a:pt x="1608" y="9020"/>
                  </a:cubicBezTo>
                  <a:cubicBezTo>
                    <a:pt x="1608" y="8925"/>
                    <a:pt x="1525" y="8854"/>
                    <a:pt x="1441" y="8854"/>
                  </a:cubicBezTo>
                  <a:lnTo>
                    <a:pt x="322" y="8854"/>
                  </a:lnTo>
                  <a:lnTo>
                    <a:pt x="322" y="3436"/>
                  </a:lnTo>
                  <a:lnTo>
                    <a:pt x="3418" y="3436"/>
                  </a:lnTo>
                  <a:cubicBezTo>
                    <a:pt x="3489" y="3544"/>
                    <a:pt x="3572" y="3627"/>
                    <a:pt x="3668" y="3722"/>
                  </a:cubicBezTo>
                  <a:lnTo>
                    <a:pt x="739" y="3722"/>
                  </a:lnTo>
                  <a:cubicBezTo>
                    <a:pt x="655" y="3722"/>
                    <a:pt x="572" y="3794"/>
                    <a:pt x="572" y="3877"/>
                  </a:cubicBezTo>
                  <a:lnTo>
                    <a:pt x="572" y="8127"/>
                  </a:lnTo>
                  <a:cubicBezTo>
                    <a:pt x="572" y="8211"/>
                    <a:pt x="655" y="8282"/>
                    <a:pt x="739" y="8282"/>
                  </a:cubicBezTo>
                  <a:lnTo>
                    <a:pt x="8394" y="8282"/>
                  </a:lnTo>
                  <a:cubicBezTo>
                    <a:pt x="8478" y="8282"/>
                    <a:pt x="8549" y="8211"/>
                    <a:pt x="8549" y="8127"/>
                  </a:cubicBezTo>
                  <a:lnTo>
                    <a:pt x="8549" y="4317"/>
                  </a:lnTo>
                  <a:lnTo>
                    <a:pt x="8787" y="4317"/>
                  </a:lnTo>
                  <a:lnTo>
                    <a:pt x="8787" y="8842"/>
                  </a:lnTo>
                  <a:lnTo>
                    <a:pt x="2096" y="8842"/>
                  </a:lnTo>
                  <a:cubicBezTo>
                    <a:pt x="2001" y="8842"/>
                    <a:pt x="1929" y="8913"/>
                    <a:pt x="1929" y="8997"/>
                  </a:cubicBezTo>
                  <a:cubicBezTo>
                    <a:pt x="1929" y="9092"/>
                    <a:pt x="2001" y="9163"/>
                    <a:pt x="2096" y="9163"/>
                  </a:cubicBezTo>
                  <a:lnTo>
                    <a:pt x="3989" y="9163"/>
                  </a:lnTo>
                  <a:lnTo>
                    <a:pt x="3846" y="9794"/>
                  </a:lnTo>
                  <a:lnTo>
                    <a:pt x="3108" y="9794"/>
                  </a:lnTo>
                  <a:cubicBezTo>
                    <a:pt x="3013" y="9794"/>
                    <a:pt x="2941" y="9866"/>
                    <a:pt x="2941" y="9949"/>
                  </a:cubicBezTo>
                  <a:lnTo>
                    <a:pt x="2941" y="10568"/>
                  </a:lnTo>
                  <a:cubicBezTo>
                    <a:pt x="2941" y="10652"/>
                    <a:pt x="3013" y="10723"/>
                    <a:pt x="3108" y="10723"/>
                  </a:cubicBezTo>
                  <a:lnTo>
                    <a:pt x="6049" y="10723"/>
                  </a:lnTo>
                  <a:cubicBezTo>
                    <a:pt x="6144" y="10723"/>
                    <a:pt x="6216" y="10652"/>
                    <a:pt x="6216" y="10568"/>
                  </a:cubicBezTo>
                  <a:lnTo>
                    <a:pt x="6216" y="9973"/>
                  </a:lnTo>
                  <a:cubicBezTo>
                    <a:pt x="6216" y="9878"/>
                    <a:pt x="6144" y="9806"/>
                    <a:pt x="6049" y="9806"/>
                  </a:cubicBezTo>
                  <a:lnTo>
                    <a:pt x="5311" y="9806"/>
                  </a:lnTo>
                  <a:lnTo>
                    <a:pt x="5180" y="9175"/>
                  </a:lnTo>
                  <a:lnTo>
                    <a:pt x="8930" y="9175"/>
                  </a:lnTo>
                  <a:cubicBezTo>
                    <a:pt x="9014" y="9175"/>
                    <a:pt x="9085" y="9104"/>
                    <a:pt x="9085" y="9008"/>
                  </a:cubicBezTo>
                  <a:lnTo>
                    <a:pt x="9085" y="4282"/>
                  </a:lnTo>
                  <a:cubicBezTo>
                    <a:pt x="9621" y="4163"/>
                    <a:pt x="10121" y="3853"/>
                    <a:pt x="10442" y="3353"/>
                  </a:cubicBezTo>
                  <a:cubicBezTo>
                    <a:pt x="11097" y="2377"/>
                    <a:pt x="10835" y="1019"/>
                    <a:pt x="9835" y="365"/>
                  </a:cubicBezTo>
                  <a:cubicBezTo>
                    <a:pt x="9467" y="121"/>
                    <a:pt x="9043" y="1"/>
                    <a:pt x="86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81"/>
            <p:cNvSpPr/>
            <p:nvPr/>
          </p:nvSpPr>
          <p:spPr>
            <a:xfrm>
              <a:off x="1148865" y="3851598"/>
              <a:ext cx="27181" cy="51733"/>
            </a:xfrm>
            <a:custGeom>
              <a:avLst/>
              <a:gdLst/>
              <a:ahLst/>
              <a:cxnLst/>
              <a:rect l="l" t="t" r="r" b="b"/>
              <a:pathLst>
                <a:path w="858" h="1633" extrusionOk="0">
                  <a:moveTo>
                    <a:pt x="179" y="1"/>
                  </a:moveTo>
                  <a:cubicBezTo>
                    <a:pt x="95" y="1"/>
                    <a:pt x="24" y="72"/>
                    <a:pt x="24" y="168"/>
                  </a:cubicBezTo>
                  <a:cubicBezTo>
                    <a:pt x="24" y="251"/>
                    <a:pt x="95" y="322"/>
                    <a:pt x="179" y="322"/>
                  </a:cubicBezTo>
                  <a:lnTo>
                    <a:pt x="274" y="322"/>
                  </a:lnTo>
                  <a:lnTo>
                    <a:pt x="274" y="1311"/>
                  </a:lnTo>
                  <a:lnTo>
                    <a:pt x="167" y="1311"/>
                  </a:lnTo>
                  <a:cubicBezTo>
                    <a:pt x="83" y="1311"/>
                    <a:pt x="0" y="1382"/>
                    <a:pt x="0" y="1477"/>
                  </a:cubicBezTo>
                  <a:cubicBezTo>
                    <a:pt x="0" y="1561"/>
                    <a:pt x="83" y="1632"/>
                    <a:pt x="167" y="1632"/>
                  </a:cubicBezTo>
                  <a:lnTo>
                    <a:pt x="691" y="1632"/>
                  </a:lnTo>
                  <a:cubicBezTo>
                    <a:pt x="774" y="1632"/>
                    <a:pt x="857" y="1561"/>
                    <a:pt x="857" y="1477"/>
                  </a:cubicBezTo>
                  <a:cubicBezTo>
                    <a:pt x="857" y="1358"/>
                    <a:pt x="774" y="1299"/>
                    <a:pt x="691" y="1299"/>
                  </a:cubicBezTo>
                  <a:lnTo>
                    <a:pt x="583" y="1299"/>
                  </a:lnTo>
                  <a:lnTo>
                    <a:pt x="583" y="168"/>
                  </a:lnTo>
                  <a:cubicBezTo>
                    <a:pt x="583" y="72"/>
                    <a:pt x="512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81"/>
            <p:cNvSpPr/>
            <p:nvPr/>
          </p:nvSpPr>
          <p:spPr>
            <a:xfrm>
              <a:off x="1152255" y="3836138"/>
              <a:ext cx="15111" cy="15111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1"/>
                  </a:moveTo>
                  <a:cubicBezTo>
                    <a:pt x="107" y="1"/>
                    <a:pt x="0" y="96"/>
                    <a:pt x="0" y="239"/>
                  </a:cubicBezTo>
                  <a:cubicBezTo>
                    <a:pt x="0" y="370"/>
                    <a:pt x="107" y="477"/>
                    <a:pt x="238" y="477"/>
                  </a:cubicBezTo>
                  <a:cubicBezTo>
                    <a:pt x="369" y="477"/>
                    <a:pt x="476" y="370"/>
                    <a:pt x="476" y="239"/>
                  </a:cubicBezTo>
                  <a:cubicBezTo>
                    <a:pt x="476" y="96"/>
                    <a:pt x="369" y="1"/>
                    <a:pt x="2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81"/>
            <p:cNvSpPr/>
            <p:nvPr/>
          </p:nvSpPr>
          <p:spPr>
            <a:xfrm>
              <a:off x="1022494" y="3867438"/>
              <a:ext cx="19642" cy="29843"/>
            </a:xfrm>
            <a:custGeom>
              <a:avLst/>
              <a:gdLst/>
              <a:ahLst/>
              <a:cxnLst/>
              <a:rect l="l" t="t" r="r" b="b"/>
              <a:pathLst>
                <a:path w="620" h="942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lnTo>
                    <a:pt x="0" y="775"/>
                  </a:lnTo>
                  <a:cubicBezTo>
                    <a:pt x="0" y="870"/>
                    <a:pt x="84" y="942"/>
                    <a:pt x="167" y="942"/>
                  </a:cubicBezTo>
                  <a:lnTo>
                    <a:pt x="441" y="942"/>
                  </a:lnTo>
                  <a:cubicBezTo>
                    <a:pt x="524" y="942"/>
                    <a:pt x="596" y="870"/>
                    <a:pt x="596" y="775"/>
                  </a:cubicBezTo>
                  <a:cubicBezTo>
                    <a:pt x="620" y="692"/>
                    <a:pt x="536" y="620"/>
                    <a:pt x="453" y="620"/>
                  </a:cubicBezTo>
                  <a:lnTo>
                    <a:pt x="334" y="620"/>
                  </a:ln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94" name="Google Shape;12494;p81"/>
          <p:cNvGrpSpPr/>
          <p:nvPr/>
        </p:nvGrpSpPr>
        <p:grpSpPr>
          <a:xfrm>
            <a:off x="4896609" y="4085472"/>
            <a:ext cx="278784" cy="355323"/>
            <a:chOff x="4896609" y="4260872"/>
            <a:chExt cx="278784" cy="355323"/>
          </a:xfrm>
          <a:solidFill>
            <a:schemeClr val="tx1"/>
          </a:solidFill>
        </p:grpSpPr>
        <p:sp>
          <p:nvSpPr>
            <p:cNvPr id="12495" name="Google Shape;12495;p81"/>
            <p:cNvSpPr/>
            <p:nvPr/>
          </p:nvSpPr>
          <p:spPr>
            <a:xfrm>
              <a:off x="4997700" y="43781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30"/>
                    <a:pt x="72" y="513"/>
                    <a:pt x="167" y="513"/>
                  </a:cubicBezTo>
                  <a:cubicBezTo>
                    <a:pt x="250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81"/>
            <p:cNvSpPr/>
            <p:nvPr/>
          </p:nvSpPr>
          <p:spPr>
            <a:xfrm>
              <a:off x="5064830" y="43781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30"/>
                    <a:pt x="72" y="513"/>
                    <a:pt x="156" y="513"/>
                  </a:cubicBezTo>
                  <a:cubicBezTo>
                    <a:pt x="251" y="513"/>
                    <a:pt x="322" y="430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81"/>
            <p:cNvSpPr/>
            <p:nvPr/>
          </p:nvSpPr>
          <p:spPr>
            <a:xfrm>
              <a:off x="5013160" y="4417498"/>
              <a:ext cx="46063" cy="15777"/>
            </a:xfrm>
            <a:custGeom>
              <a:avLst/>
              <a:gdLst/>
              <a:ahLst/>
              <a:cxnLst/>
              <a:rect l="l" t="t" r="r" b="b"/>
              <a:pathLst>
                <a:path w="1454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53" y="200"/>
                    <a:pt x="1453" y="104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81"/>
            <p:cNvSpPr/>
            <p:nvPr/>
          </p:nvSpPr>
          <p:spPr>
            <a:xfrm>
              <a:off x="4896609" y="4260872"/>
              <a:ext cx="278784" cy="355323"/>
            </a:xfrm>
            <a:custGeom>
              <a:avLst/>
              <a:gdLst/>
              <a:ahLst/>
              <a:cxnLst/>
              <a:rect l="l" t="t" r="r" b="b"/>
              <a:pathLst>
                <a:path w="8800" h="11216" extrusionOk="0">
                  <a:moveTo>
                    <a:pt x="4418" y="322"/>
                  </a:moveTo>
                  <a:cubicBezTo>
                    <a:pt x="5108" y="322"/>
                    <a:pt x="5751" y="441"/>
                    <a:pt x="6299" y="655"/>
                  </a:cubicBezTo>
                  <a:cubicBezTo>
                    <a:pt x="6454" y="715"/>
                    <a:pt x="6537" y="845"/>
                    <a:pt x="6537" y="1000"/>
                  </a:cubicBezTo>
                  <a:lnTo>
                    <a:pt x="6537" y="1441"/>
                  </a:lnTo>
                  <a:cubicBezTo>
                    <a:pt x="5978" y="1203"/>
                    <a:pt x="5227" y="1048"/>
                    <a:pt x="4418" y="1048"/>
                  </a:cubicBezTo>
                  <a:cubicBezTo>
                    <a:pt x="3596" y="1048"/>
                    <a:pt x="2870" y="1203"/>
                    <a:pt x="2287" y="1441"/>
                  </a:cubicBezTo>
                  <a:lnTo>
                    <a:pt x="2287" y="1000"/>
                  </a:lnTo>
                  <a:cubicBezTo>
                    <a:pt x="2287" y="845"/>
                    <a:pt x="2394" y="715"/>
                    <a:pt x="2525" y="655"/>
                  </a:cubicBezTo>
                  <a:cubicBezTo>
                    <a:pt x="3060" y="441"/>
                    <a:pt x="3715" y="322"/>
                    <a:pt x="4418" y="322"/>
                  </a:cubicBezTo>
                  <a:close/>
                  <a:moveTo>
                    <a:pt x="1870" y="4715"/>
                  </a:moveTo>
                  <a:cubicBezTo>
                    <a:pt x="1929" y="4715"/>
                    <a:pt x="1977" y="4763"/>
                    <a:pt x="1977" y="4822"/>
                  </a:cubicBezTo>
                  <a:cubicBezTo>
                    <a:pt x="1953" y="4882"/>
                    <a:pt x="1917" y="4929"/>
                    <a:pt x="1870" y="4929"/>
                  </a:cubicBezTo>
                  <a:cubicBezTo>
                    <a:pt x="1810" y="4929"/>
                    <a:pt x="1763" y="4882"/>
                    <a:pt x="1763" y="4822"/>
                  </a:cubicBezTo>
                  <a:cubicBezTo>
                    <a:pt x="1763" y="4763"/>
                    <a:pt x="1810" y="4715"/>
                    <a:pt x="1870" y="4715"/>
                  </a:cubicBezTo>
                  <a:close/>
                  <a:moveTo>
                    <a:pt x="6954" y="4715"/>
                  </a:moveTo>
                  <a:cubicBezTo>
                    <a:pt x="7013" y="4715"/>
                    <a:pt x="7061" y="4763"/>
                    <a:pt x="7061" y="4822"/>
                  </a:cubicBezTo>
                  <a:cubicBezTo>
                    <a:pt x="7061" y="4882"/>
                    <a:pt x="7013" y="4929"/>
                    <a:pt x="6954" y="4929"/>
                  </a:cubicBezTo>
                  <a:cubicBezTo>
                    <a:pt x="6894" y="4929"/>
                    <a:pt x="6859" y="4882"/>
                    <a:pt x="6859" y="4822"/>
                  </a:cubicBezTo>
                  <a:cubicBezTo>
                    <a:pt x="6859" y="4763"/>
                    <a:pt x="6894" y="4715"/>
                    <a:pt x="6954" y="4715"/>
                  </a:cubicBezTo>
                  <a:close/>
                  <a:moveTo>
                    <a:pt x="4382" y="1417"/>
                  </a:moveTo>
                  <a:cubicBezTo>
                    <a:pt x="6001" y="1417"/>
                    <a:pt x="7394" y="2072"/>
                    <a:pt x="7394" y="2822"/>
                  </a:cubicBezTo>
                  <a:cubicBezTo>
                    <a:pt x="7394" y="3143"/>
                    <a:pt x="7168" y="3382"/>
                    <a:pt x="6954" y="3536"/>
                  </a:cubicBezTo>
                  <a:lnTo>
                    <a:pt x="6656" y="3536"/>
                  </a:lnTo>
                  <a:cubicBezTo>
                    <a:pt x="6561" y="3536"/>
                    <a:pt x="6466" y="3453"/>
                    <a:pt x="6466" y="3346"/>
                  </a:cubicBezTo>
                  <a:lnTo>
                    <a:pt x="6466" y="2643"/>
                  </a:lnTo>
                  <a:cubicBezTo>
                    <a:pt x="6466" y="2500"/>
                    <a:pt x="6394" y="2286"/>
                    <a:pt x="6025" y="2096"/>
                  </a:cubicBezTo>
                  <a:cubicBezTo>
                    <a:pt x="6000" y="2081"/>
                    <a:pt x="5973" y="2074"/>
                    <a:pt x="5947" y="2074"/>
                  </a:cubicBezTo>
                  <a:cubicBezTo>
                    <a:pt x="5888" y="2074"/>
                    <a:pt x="5832" y="2109"/>
                    <a:pt x="5799" y="2167"/>
                  </a:cubicBezTo>
                  <a:cubicBezTo>
                    <a:pt x="5751" y="2250"/>
                    <a:pt x="5787" y="2346"/>
                    <a:pt x="5870" y="2393"/>
                  </a:cubicBezTo>
                  <a:cubicBezTo>
                    <a:pt x="6037" y="2489"/>
                    <a:pt x="6144" y="2572"/>
                    <a:pt x="6144" y="2643"/>
                  </a:cubicBezTo>
                  <a:lnTo>
                    <a:pt x="6144" y="3346"/>
                  </a:lnTo>
                  <a:cubicBezTo>
                    <a:pt x="6144" y="3632"/>
                    <a:pt x="6382" y="3870"/>
                    <a:pt x="6656" y="3870"/>
                  </a:cubicBezTo>
                  <a:lnTo>
                    <a:pt x="6930" y="3870"/>
                  </a:lnTo>
                  <a:cubicBezTo>
                    <a:pt x="7001" y="3870"/>
                    <a:pt x="7073" y="3893"/>
                    <a:pt x="7132" y="3953"/>
                  </a:cubicBezTo>
                  <a:cubicBezTo>
                    <a:pt x="7192" y="4013"/>
                    <a:pt x="7216" y="4096"/>
                    <a:pt x="7216" y="4167"/>
                  </a:cubicBezTo>
                  <a:cubicBezTo>
                    <a:pt x="7192" y="4298"/>
                    <a:pt x="7061" y="4417"/>
                    <a:pt x="6918" y="4417"/>
                  </a:cubicBezTo>
                  <a:lnTo>
                    <a:pt x="6835" y="4417"/>
                  </a:lnTo>
                  <a:lnTo>
                    <a:pt x="6835" y="4394"/>
                  </a:lnTo>
                  <a:cubicBezTo>
                    <a:pt x="6835" y="4298"/>
                    <a:pt x="6763" y="4227"/>
                    <a:pt x="6680" y="4227"/>
                  </a:cubicBezTo>
                  <a:cubicBezTo>
                    <a:pt x="6585" y="4227"/>
                    <a:pt x="6513" y="4298"/>
                    <a:pt x="6513" y="4394"/>
                  </a:cubicBezTo>
                  <a:cubicBezTo>
                    <a:pt x="6537" y="5227"/>
                    <a:pt x="6049" y="5977"/>
                    <a:pt x="5287" y="6322"/>
                  </a:cubicBezTo>
                  <a:lnTo>
                    <a:pt x="4573" y="6037"/>
                  </a:lnTo>
                  <a:lnTo>
                    <a:pt x="4573" y="5977"/>
                  </a:lnTo>
                  <a:cubicBezTo>
                    <a:pt x="4573" y="5894"/>
                    <a:pt x="4501" y="5822"/>
                    <a:pt x="4418" y="5822"/>
                  </a:cubicBezTo>
                  <a:cubicBezTo>
                    <a:pt x="4323" y="5822"/>
                    <a:pt x="4251" y="5894"/>
                    <a:pt x="4251" y="5977"/>
                  </a:cubicBezTo>
                  <a:lnTo>
                    <a:pt x="4251" y="6037"/>
                  </a:lnTo>
                  <a:lnTo>
                    <a:pt x="3537" y="6322"/>
                  </a:lnTo>
                  <a:cubicBezTo>
                    <a:pt x="2775" y="5977"/>
                    <a:pt x="2287" y="5227"/>
                    <a:pt x="2287" y="4394"/>
                  </a:cubicBezTo>
                  <a:cubicBezTo>
                    <a:pt x="2287" y="4298"/>
                    <a:pt x="2215" y="4227"/>
                    <a:pt x="2120" y="4227"/>
                  </a:cubicBezTo>
                  <a:cubicBezTo>
                    <a:pt x="2037" y="4227"/>
                    <a:pt x="1953" y="4298"/>
                    <a:pt x="1953" y="4394"/>
                  </a:cubicBezTo>
                  <a:lnTo>
                    <a:pt x="1953" y="4405"/>
                  </a:lnTo>
                  <a:lnTo>
                    <a:pt x="1858" y="4405"/>
                  </a:lnTo>
                  <a:cubicBezTo>
                    <a:pt x="1775" y="4405"/>
                    <a:pt x="1703" y="4370"/>
                    <a:pt x="1644" y="4310"/>
                  </a:cubicBezTo>
                  <a:cubicBezTo>
                    <a:pt x="1584" y="4251"/>
                    <a:pt x="1572" y="4179"/>
                    <a:pt x="1572" y="4108"/>
                  </a:cubicBezTo>
                  <a:cubicBezTo>
                    <a:pt x="1584" y="3977"/>
                    <a:pt x="1715" y="3858"/>
                    <a:pt x="1870" y="3858"/>
                  </a:cubicBezTo>
                  <a:lnTo>
                    <a:pt x="2108" y="3858"/>
                  </a:lnTo>
                  <a:cubicBezTo>
                    <a:pt x="2394" y="3858"/>
                    <a:pt x="2632" y="3620"/>
                    <a:pt x="2632" y="3334"/>
                  </a:cubicBezTo>
                  <a:lnTo>
                    <a:pt x="2632" y="2631"/>
                  </a:lnTo>
                  <a:cubicBezTo>
                    <a:pt x="2632" y="2560"/>
                    <a:pt x="2751" y="2405"/>
                    <a:pt x="3084" y="2286"/>
                  </a:cubicBezTo>
                  <a:cubicBezTo>
                    <a:pt x="3430" y="2155"/>
                    <a:pt x="3906" y="2096"/>
                    <a:pt x="4394" y="2096"/>
                  </a:cubicBezTo>
                  <a:cubicBezTo>
                    <a:pt x="4692" y="2096"/>
                    <a:pt x="4989" y="2131"/>
                    <a:pt x="5251" y="2167"/>
                  </a:cubicBezTo>
                  <a:cubicBezTo>
                    <a:pt x="5264" y="2171"/>
                    <a:pt x="5276" y="2172"/>
                    <a:pt x="5289" y="2172"/>
                  </a:cubicBezTo>
                  <a:cubicBezTo>
                    <a:pt x="5361" y="2172"/>
                    <a:pt x="5432" y="2117"/>
                    <a:pt x="5442" y="2036"/>
                  </a:cubicBezTo>
                  <a:cubicBezTo>
                    <a:pt x="5454" y="1953"/>
                    <a:pt x="5394" y="1858"/>
                    <a:pt x="5299" y="1846"/>
                  </a:cubicBezTo>
                  <a:cubicBezTo>
                    <a:pt x="5025" y="1786"/>
                    <a:pt x="4704" y="1774"/>
                    <a:pt x="4394" y="1774"/>
                  </a:cubicBezTo>
                  <a:cubicBezTo>
                    <a:pt x="3858" y="1774"/>
                    <a:pt x="3358" y="1846"/>
                    <a:pt x="2965" y="1988"/>
                  </a:cubicBezTo>
                  <a:cubicBezTo>
                    <a:pt x="2418" y="2203"/>
                    <a:pt x="2298" y="2453"/>
                    <a:pt x="2298" y="2643"/>
                  </a:cubicBezTo>
                  <a:lnTo>
                    <a:pt x="2298" y="3346"/>
                  </a:lnTo>
                  <a:cubicBezTo>
                    <a:pt x="2298" y="3453"/>
                    <a:pt x="2215" y="3536"/>
                    <a:pt x="2108" y="3536"/>
                  </a:cubicBezTo>
                  <a:lnTo>
                    <a:pt x="1810" y="3536"/>
                  </a:lnTo>
                  <a:cubicBezTo>
                    <a:pt x="1596" y="3382"/>
                    <a:pt x="1382" y="3143"/>
                    <a:pt x="1382" y="2822"/>
                  </a:cubicBezTo>
                  <a:cubicBezTo>
                    <a:pt x="1382" y="2048"/>
                    <a:pt x="2751" y="1417"/>
                    <a:pt x="4382" y="1417"/>
                  </a:cubicBezTo>
                  <a:close/>
                  <a:moveTo>
                    <a:pt x="4394" y="6322"/>
                  </a:moveTo>
                  <a:lnTo>
                    <a:pt x="4977" y="6560"/>
                  </a:lnTo>
                  <a:lnTo>
                    <a:pt x="4668" y="6894"/>
                  </a:lnTo>
                  <a:cubicBezTo>
                    <a:pt x="4590" y="6965"/>
                    <a:pt x="4498" y="7001"/>
                    <a:pt x="4406" y="7001"/>
                  </a:cubicBezTo>
                  <a:cubicBezTo>
                    <a:pt x="4314" y="7001"/>
                    <a:pt x="4221" y="6965"/>
                    <a:pt x="4144" y="6894"/>
                  </a:cubicBezTo>
                  <a:lnTo>
                    <a:pt x="3811" y="6560"/>
                  </a:lnTo>
                  <a:lnTo>
                    <a:pt x="4394" y="6322"/>
                  </a:lnTo>
                  <a:close/>
                  <a:moveTo>
                    <a:pt x="4406" y="0"/>
                  </a:moveTo>
                  <a:cubicBezTo>
                    <a:pt x="3680" y="0"/>
                    <a:pt x="2989" y="119"/>
                    <a:pt x="2406" y="345"/>
                  </a:cubicBezTo>
                  <a:cubicBezTo>
                    <a:pt x="2132" y="441"/>
                    <a:pt x="1953" y="703"/>
                    <a:pt x="1953" y="1000"/>
                  </a:cubicBezTo>
                  <a:lnTo>
                    <a:pt x="1953" y="1607"/>
                  </a:lnTo>
                  <a:cubicBezTo>
                    <a:pt x="1406" y="1917"/>
                    <a:pt x="1072" y="2334"/>
                    <a:pt x="1072" y="2798"/>
                  </a:cubicBezTo>
                  <a:cubicBezTo>
                    <a:pt x="1072" y="3096"/>
                    <a:pt x="1215" y="3393"/>
                    <a:pt x="1489" y="3643"/>
                  </a:cubicBezTo>
                  <a:cubicBezTo>
                    <a:pt x="1358" y="3751"/>
                    <a:pt x="1286" y="3882"/>
                    <a:pt x="1275" y="4048"/>
                  </a:cubicBezTo>
                  <a:cubicBezTo>
                    <a:pt x="1251" y="4215"/>
                    <a:pt x="1310" y="4394"/>
                    <a:pt x="1417" y="4513"/>
                  </a:cubicBezTo>
                  <a:cubicBezTo>
                    <a:pt x="1453" y="4536"/>
                    <a:pt x="1477" y="4572"/>
                    <a:pt x="1513" y="4584"/>
                  </a:cubicBezTo>
                  <a:cubicBezTo>
                    <a:pt x="1465" y="4644"/>
                    <a:pt x="1453" y="4715"/>
                    <a:pt x="1453" y="4810"/>
                  </a:cubicBezTo>
                  <a:cubicBezTo>
                    <a:pt x="1453" y="5048"/>
                    <a:pt x="1644" y="5239"/>
                    <a:pt x="1882" y="5239"/>
                  </a:cubicBezTo>
                  <a:cubicBezTo>
                    <a:pt x="1965" y="5239"/>
                    <a:pt x="2048" y="5203"/>
                    <a:pt x="2120" y="5167"/>
                  </a:cubicBezTo>
                  <a:cubicBezTo>
                    <a:pt x="2346" y="5798"/>
                    <a:pt x="2822" y="6334"/>
                    <a:pt x="3453" y="6620"/>
                  </a:cubicBezTo>
                  <a:lnTo>
                    <a:pt x="3930" y="7096"/>
                  </a:lnTo>
                  <a:cubicBezTo>
                    <a:pt x="4073" y="7227"/>
                    <a:pt x="4251" y="7311"/>
                    <a:pt x="4430" y="7311"/>
                  </a:cubicBezTo>
                  <a:cubicBezTo>
                    <a:pt x="4608" y="7311"/>
                    <a:pt x="4787" y="7227"/>
                    <a:pt x="4918" y="7096"/>
                  </a:cubicBezTo>
                  <a:lnTo>
                    <a:pt x="5394" y="6620"/>
                  </a:lnTo>
                  <a:lnTo>
                    <a:pt x="5477" y="6572"/>
                  </a:lnTo>
                  <a:lnTo>
                    <a:pt x="5477" y="7144"/>
                  </a:lnTo>
                  <a:cubicBezTo>
                    <a:pt x="5477" y="7442"/>
                    <a:pt x="5692" y="7727"/>
                    <a:pt x="5978" y="7811"/>
                  </a:cubicBezTo>
                  <a:lnTo>
                    <a:pt x="6942" y="8096"/>
                  </a:lnTo>
                  <a:cubicBezTo>
                    <a:pt x="6573" y="8513"/>
                    <a:pt x="5537" y="9597"/>
                    <a:pt x="4406" y="10180"/>
                  </a:cubicBezTo>
                  <a:cubicBezTo>
                    <a:pt x="3275" y="9608"/>
                    <a:pt x="2251" y="8525"/>
                    <a:pt x="1882" y="8096"/>
                  </a:cubicBezTo>
                  <a:lnTo>
                    <a:pt x="2846" y="7811"/>
                  </a:lnTo>
                  <a:cubicBezTo>
                    <a:pt x="3144" y="7727"/>
                    <a:pt x="3334" y="7453"/>
                    <a:pt x="3334" y="7144"/>
                  </a:cubicBezTo>
                  <a:lnTo>
                    <a:pt x="3334" y="7013"/>
                  </a:lnTo>
                  <a:cubicBezTo>
                    <a:pt x="3334" y="6918"/>
                    <a:pt x="3263" y="6846"/>
                    <a:pt x="3180" y="6846"/>
                  </a:cubicBezTo>
                  <a:cubicBezTo>
                    <a:pt x="3084" y="6846"/>
                    <a:pt x="3013" y="6918"/>
                    <a:pt x="3013" y="7013"/>
                  </a:cubicBezTo>
                  <a:lnTo>
                    <a:pt x="3013" y="7144"/>
                  </a:lnTo>
                  <a:cubicBezTo>
                    <a:pt x="3013" y="7311"/>
                    <a:pt x="2906" y="7442"/>
                    <a:pt x="2739" y="7489"/>
                  </a:cubicBezTo>
                  <a:lnTo>
                    <a:pt x="882" y="8037"/>
                  </a:lnTo>
                  <a:cubicBezTo>
                    <a:pt x="358" y="8180"/>
                    <a:pt x="1" y="8680"/>
                    <a:pt x="1" y="9216"/>
                  </a:cubicBezTo>
                  <a:lnTo>
                    <a:pt x="1" y="11061"/>
                  </a:lnTo>
                  <a:cubicBezTo>
                    <a:pt x="1" y="11144"/>
                    <a:pt x="84" y="11216"/>
                    <a:pt x="167" y="11216"/>
                  </a:cubicBezTo>
                  <a:cubicBezTo>
                    <a:pt x="263" y="11216"/>
                    <a:pt x="334" y="11144"/>
                    <a:pt x="334" y="11061"/>
                  </a:cubicBezTo>
                  <a:lnTo>
                    <a:pt x="334" y="9216"/>
                  </a:lnTo>
                  <a:cubicBezTo>
                    <a:pt x="334" y="8823"/>
                    <a:pt x="596" y="8465"/>
                    <a:pt x="977" y="8358"/>
                  </a:cubicBezTo>
                  <a:lnTo>
                    <a:pt x="1513" y="8192"/>
                  </a:lnTo>
                  <a:cubicBezTo>
                    <a:pt x="1775" y="8525"/>
                    <a:pt x="2965" y="9847"/>
                    <a:pt x="4323" y="10501"/>
                  </a:cubicBezTo>
                  <a:cubicBezTo>
                    <a:pt x="4346" y="10525"/>
                    <a:pt x="4370" y="10525"/>
                    <a:pt x="4394" y="10525"/>
                  </a:cubicBezTo>
                  <a:cubicBezTo>
                    <a:pt x="4430" y="10525"/>
                    <a:pt x="4442" y="10525"/>
                    <a:pt x="4465" y="10501"/>
                  </a:cubicBezTo>
                  <a:cubicBezTo>
                    <a:pt x="5823" y="9847"/>
                    <a:pt x="7013" y="8525"/>
                    <a:pt x="7287" y="8192"/>
                  </a:cubicBezTo>
                  <a:lnTo>
                    <a:pt x="7823" y="8358"/>
                  </a:lnTo>
                  <a:cubicBezTo>
                    <a:pt x="8192" y="8465"/>
                    <a:pt x="8454" y="8823"/>
                    <a:pt x="8454" y="9216"/>
                  </a:cubicBezTo>
                  <a:lnTo>
                    <a:pt x="8454" y="11061"/>
                  </a:lnTo>
                  <a:cubicBezTo>
                    <a:pt x="8454" y="11144"/>
                    <a:pt x="8537" y="11216"/>
                    <a:pt x="8621" y="11216"/>
                  </a:cubicBezTo>
                  <a:cubicBezTo>
                    <a:pt x="8716" y="11216"/>
                    <a:pt x="8787" y="11144"/>
                    <a:pt x="8787" y="11061"/>
                  </a:cubicBezTo>
                  <a:lnTo>
                    <a:pt x="8787" y="9216"/>
                  </a:lnTo>
                  <a:cubicBezTo>
                    <a:pt x="8799" y="8692"/>
                    <a:pt x="8442" y="8215"/>
                    <a:pt x="7930" y="8049"/>
                  </a:cubicBezTo>
                  <a:lnTo>
                    <a:pt x="6061" y="7501"/>
                  </a:lnTo>
                  <a:cubicBezTo>
                    <a:pt x="5918" y="7453"/>
                    <a:pt x="5799" y="7311"/>
                    <a:pt x="5799" y="7156"/>
                  </a:cubicBezTo>
                  <a:lnTo>
                    <a:pt x="5799" y="6394"/>
                  </a:lnTo>
                  <a:cubicBezTo>
                    <a:pt x="6228" y="6096"/>
                    <a:pt x="6561" y="5668"/>
                    <a:pt x="6716" y="5179"/>
                  </a:cubicBezTo>
                  <a:cubicBezTo>
                    <a:pt x="6799" y="5215"/>
                    <a:pt x="6870" y="5251"/>
                    <a:pt x="6954" y="5251"/>
                  </a:cubicBezTo>
                  <a:cubicBezTo>
                    <a:pt x="7192" y="5251"/>
                    <a:pt x="7394" y="5060"/>
                    <a:pt x="7394" y="4822"/>
                  </a:cubicBezTo>
                  <a:cubicBezTo>
                    <a:pt x="7394" y="4727"/>
                    <a:pt x="7359" y="4655"/>
                    <a:pt x="7335" y="4596"/>
                  </a:cubicBezTo>
                  <a:cubicBezTo>
                    <a:pt x="7466" y="4489"/>
                    <a:pt x="7549" y="4346"/>
                    <a:pt x="7573" y="4179"/>
                  </a:cubicBezTo>
                  <a:cubicBezTo>
                    <a:pt x="7585" y="4013"/>
                    <a:pt x="7525" y="3834"/>
                    <a:pt x="7418" y="3715"/>
                  </a:cubicBezTo>
                  <a:cubicBezTo>
                    <a:pt x="7406" y="3691"/>
                    <a:pt x="7371" y="3679"/>
                    <a:pt x="7347" y="3643"/>
                  </a:cubicBezTo>
                  <a:cubicBezTo>
                    <a:pt x="7609" y="3393"/>
                    <a:pt x="7752" y="3096"/>
                    <a:pt x="7752" y="2798"/>
                  </a:cubicBezTo>
                  <a:cubicBezTo>
                    <a:pt x="7752" y="2334"/>
                    <a:pt x="7418" y="1917"/>
                    <a:pt x="6870" y="1607"/>
                  </a:cubicBezTo>
                  <a:lnTo>
                    <a:pt x="6870" y="1000"/>
                  </a:lnTo>
                  <a:cubicBezTo>
                    <a:pt x="6870" y="715"/>
                    <a:pt x="6692" y="453"/>
                    <a:pt x="6418" y="345"/>
                  </a:cubicBezTo>
                  <a:cubicBezTo>
                    <a:pt x="5835" y="119"/>
                    <a:pt x="5144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81"/>
            <p:cNvSpPr/>
            <p:nvPr/>
          </p:nvSpPr>
          <p:spPr>
            <a:xfrm>
              <a:off x="4992030" y="4361203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50"/>
                    <a:pt x="691" y="167"/>
                  </a:cubicBezTo>
                  <a:cubicBezTo>
                    <a:pt x="691" y="72"/>
                    <a:pt x="608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81"/>
            <p:cNvSpPr/>
            <p:nvPr/>
          </p:nvSpPr>
          <p:spPr>
            <a:xfrm>
              <a:off x="5059191" y="4361203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50"/>
                    <a:pt x="679" y="167"/>
                  </a:cubicBezTo>
                  <a:cubicBezTo>
                    <a:pt x="679" y="72"/>
                    <a:pt x="607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1" name="Google Shape;12501;p81"/>
          <p:cNvGrpSpPr/>
          <p:nvPr/>
        </p:nvGrpSpPr>
        <p:grpSpPr>
          <a:xfrm>
            <a:off x="7598438" y="4090731"/>
            <a:ext cx="260283" cy="345914"/>
            <a:chOff x="7598438" y="4266131"/>
            <a:chExt cx="260283" cy="345914"/>
          </a:xfrm>
          <a:solidFill>
            <a:schemeClr val="tx1"/>
          </a:solidFill>
        </p:grpSpPr>
        <p:sp>
          <p:nvSpPr>
            <p:cNvPr id="12502" name="Google Shape;12502;p81"/>
            <p:cNvSpPr/>
            <p:nvPr/>
          </p:nvSpPr>
          <p:spPr>
            <a:xfrm>
              <a:off x="7598438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3" name="Google Shape;12503;p81"/>
            <p:cNvSpPr/>
            <p:nvPr/>
          </p:nvSpPr>
          <p:spPr>
            <a:xfrm>
              <a:off x="768631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lnTo>
                    <a:pt x="500" y="334"/>
                  </a:lnTo>
                  <a:cubicBezTo>
                    <a:pt x="596" y="334"/>
                    <a:pt x="667" y="250"/>
                    <a:pt x="667" y="167"/>
                  </a:cubicBezTo>
                  <a:cubicBezTo>
                    <a:pt x="667" y="72"/>
                    <a:pt x="59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4" name="Google Shape;12504;p81"/>
            <p:cNvSpPr/>
            <p:nvPr/>
          </p:nvSpPr>
          <p:spPr>
            <a:xfrm>
              <a:off x="7751199" y="4368743"/>
              <a:ext cx="21131" cy="10581"/>
            </a:xfrm>
            <a:custGeom>
              <a:avLst/>
              <a:gdLst/>
              <a:ahLst/>
              <a:cxnLst/>
              <a:rect l="l" t="t" r="r" b="b"/>
              <a:pathLst>
                <a:path w="66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0"/>
                    <a:pt x="667" y="167"/>
                  </a:cubicBezTo>
                  <a:cubicBezTo>
                    <a:pt x="667" y="72"/>
                    <a:pt x="595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81"/>
            <p:cNvSpPr/>
            <p:nvPr/>
          </p:nvSpPr>
          <p:spPr>
            <a:xfrm>
              <a:off x="7794189" y="4558474"/>
              <a:ext cx="37731" cy="37731"/>
            </a:xfrm>
            <a:custGeom>
              <a:avLst/>
              <a:gdLst/>
              <a:ahLst/>
              <a:cxnLst/>
              <a:rect l="l" t="t" r="r" b="b"/>
              <a:pathLst>
                <a:path w="1191" h="1191" extrusionOk="0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81"/>
            <p:cNvSpPr/>
            <p:nvPr/>
          </p:nvSpPr>
          <p:spPr>
            <a:xfrm>
              <a:off x="7691197" y="438534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8"/>
                    <a:pt x="168" y="488"/>
                  </a:cubicBezTo>
                  <a:cubicBezTo>
                    <a:pt x="263" y="488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81"/>
            <p:cNvSpPr/>
            <p:nvPr/>
          </p:nvSpPr>
          <p:spPr>
            <a:xfrm>
              <a:off x="7756458" y="4385343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81"/>
            <p:cNvSpPr/>
            <p:nvPr/>
          </p:nvSpPr>
          <p:spPr>
            <a:xfrm>
              <a:off x="7699878" y="4415122"/>
              <a:ext cx="58893" cy="32092"/>
            </a:xfrm>
            <a:custGeom>
              <a:avLst/>
              <a:gdLst/>
              <a:ahLst/>
              <a:cxnLst/>
              <a:rect l="l" t="t" r="r" b="b"/>
              <a:pathLst>
                <a:path w="1859" h="1013" extrusionOk="0">
                  <a:moveTo>
                    <a:pt x="1501" y="322"/>
                  </a:moveTo>
                  <a:cubicBezTo>
                    <a:pt x="1430" y="537"/>
                    <a:pt x="1191" y="679"/>
                    <a:pt x="918" y="679"/>
                  </a:cubicBezTo>
                  <a:cubicBezTo>
                    <a:pt x="656" y="679"/>
                    <a:pt x="418" y="537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620"/>
                    <a:pt x="418" y="1013"/>
                    <a:pt x="918" y="1013"/>
                  </a:cubicBezTo>
                  <a:cubicBezTo>
                    <a:pt x="1430" y="1013"/>
                    <a:pt x="1846" y="632"/>
                    <a:pt x="1846" y="156"/>
                  </a:cubicBezTo>
                  <a:cubicBezTo>
                    <a:pt x="1858" y="72"/>
                    <a:pt x="1787" y="1"/>
                    <a:pt x="1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9" name="Google Shape;12509;p81"/>
          <p:cNvGrpSpPr/>
          <p:nvPr/>
        </p:nvGrpSpPr>
        <p:grpSpPr>
          <a:xfrm>
            <a:off x="1767069" y="3184746"/>
            <a:ext cx="286324" cy="348163"/>
            <a:chOff x="1767069" y="3360146"/>
            <a:chExt cx="286324" cy="348163"/>
          </a:xfrm>
          <a:solidFill>
            <a:schemeClr val="tx1"/>
          </a:solidFill>
        </p:grpSpPr>
        <p:sp>
          <p:nvSpPr>
            <p:cNvPr id="12510" name="Google Shape;12510;p81"/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81"/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81"/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81"/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81"/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5" name="Google Shape;12515;p81"/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6" name="Google Shape;12516;p81"/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7" name="Google Shape;12517;p81"/>
          <p:cNvGrpSpPr/>
          <p:nvPr/>
        </p:nvGrpSpPr>
        <p:grpSpPr>
          <a:xfrm>
            <a:off x="7149944" y="4090731"/>
            <a:ext cx="260283" cy="345914"/>
            <a:chOff x="7149944" y="4266131"/>
            <a:chExt cx="260283" cy="345914"/>
          </a:xfrm>
          <a:solidFill>
            <a:schemeClr val="tx1"/>
          </a:solidFill>
        </p:grpSpPr>
        <p:sp>
          <p:nvSpPr>
            <p:cNvPr id="12518" name="Google Shape;12518;p81"/>
            <p:cNvSpPr/>
            <p:nvPr/>
          </p:nvSpPr>
          <p:spPr>
            <a:xfrm>
              <a:off x="7149944" y="4266131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096" y="1025"/>
                  </a:moveTo>
                  <a:cubicBezTo>
                    <a:pt x="5001" y="1025"/>
                    <a:pt x="5775" y="1608"/>
                    <a:pt x="6049" y="2442"/>
                  </a:cubicBezTo>
                  <a:cubicBezTo>
                    <a:pt x="5882" y="2358"/>
                    <a:pt x="5704" y="2299"/>
                    <a:pt x="5489" y="2239"/>
                  </a:cubicBezTo>
                  <a:cubicBezTo>
                    <a:pt x="5477" y="2236"/>
                    <a:pt x="5464" y="2234"/>
                    <a:pt x="5451" y="2234"/>
                  </a:cubicBezTo>
                  <a:cubicBezTo>
                    <a:pt x="5379" y="2234"/>
                    <a:pt x="5309" y="2288"/>
                    <a:pt x="5299" y="2358"/>
                  </a:cubicBezTo>
                  <a:cubicBezTo>
                    <a:pt x="5275" y="2454"/>
                    <a:pt x="5335" y="2537"/>
                    <a:pt x="5418" y="2561"/>
                  </a:cubicBezTo>
                  <a:cubicBezTo>
                    <a:pt x="5704" y="2632"/>
                    <a:pt x="5942" y="2739"/>
                    <a:pt x="6132" y="2835"/>
                  </a:cubicBezTo>
                  <a:cubicBezTo>
                    <a:pt x="6144" y="2930"/>
                    <a:pt x="6144" y="3013"/>
                    <a:pt x="6144" y="3108"/>
                  </a:cubicBezTo>
                  <a:lnTo>
                    <a:pt x="6144" y="4442"/>
                  </a:lnTo>
                  <a:cubicBezTo>
                    <a:pt x="6156" y="5561"/>
                    <a:pt x="5227" y="6502"/>
                    <a:pt x="4096" y="6502"/>
                  </a:cubicBezTo>
                  <a:cubicBezTo>
                    <a:pt x="2965" y="6502"/>
                    <a:pt x="2025" y="5573"/>
                    <a:pt x="2025" y="4430"/>
                  </a:cubicBezTo>
                  <a:lnTo>
                    <a:pt x="2025" y="3096"/>
                  </a:lnTo>
                  <a:cubicBezTo>
                    <a:pt x="2025" y="3001"/>
                    <a:pt x="2025" y="2918"/>
                    <a:pt x="2048" y="2823"/>
                  </a:cubicBezTo>
                  <a:cubicBezTo>
                    <a:pt x="2525" y="2537"/>
                    <a:pt x="3275" y="2382"/>
                    <a:pt x="4084" y="2382"/>
                  </a:cubicBezTo>
                  <a:cubicBezTo>
                    <a:pt x="4311" y="2382"/>
                    <a:pt x="4525" y="2394"/>
                    <a:pt x="4751" y="2418"/>
                  </a:cubicBezTo>
                  <a:cubicBezTo>
                    <a:pt x="4762" y="2421"/>
                    <a:pt x="4773" y="2422"/>
                    <a:pt x="4784" y="2422"/>
                  </a:cubicBezTo>
                  <a:cubicBezTo>
                    <a:pt x="4863" y="2422"/>
                    <a:pt x="4919" y="2350"/>
                    <a:pt x="4930" y="2287"/>
                  </a:cubicBezTo>
                  <a:cubicBezTo>
                    <a:pt x="4942" y="2203"/>
                    <a:pt x="4870" y="2120"/>
                    <a:pt x="4799" y="2108"/>
                  </a:cubicBezTo>
                  <a:cubicBezTo>
                    <a:pt x="4573" y="2073"/>
                    <a:pt x="4334" y="2061"/>
                    <a:pt x="4096" y="2061"/>
                  </a:cubicBezTo>
                  <a:cubicBezTo>
                    <a:pt x="3358" y="2061"/>
                    <a:pt x="2656" y="2203"/>
                    <a:pt x="2144" y="2442"/>
                  </a:cubicBezTo>
                  <a:cubicBezTo>
                    <a:pt x="2417" y="1608"/>
                    <a:pt x="3203" y="1025"/>
                    <a:pt x="4096" y="1025"/>
                  </a:cubicBezTo>
                  <a:close/>
                  <a:moveTo>
                    <a:pt x="4132" y="322"/>
                  </a:moveTo>
                  <a:cubicBezTo>
                    <a:pt x="5442" y="322"/>
                    <a:pt x="6549" y="1263"/>
                    <a:pt x="6775" y="2537"/>
                  </a:cubicBezTo>
                  <a:lnTo>
                    <a:pt x="7680" y="7645"/>
                  </a:lnTo>
                  <a:cubicBezTo>
                    <a:pt x="7692" y="7716"/>
                    <a:pt x="7668" y="7799"/>
                    <a:pt x="7597" y="7835"/>
                  </a:cubicBezTo>
                  <a:lnTo>
                    <a:pt x="7001" y="8180"/>
                  </a:lnTo>
                  <a:lnTo>
                    <a:pt x="5632" y="7692"/>
                  </a:lnTo>
                  <a:cubicBezTo>
                    <a:pt x="5418" y="7621"/>
                    <a:pt x="5287" y="7418"/>
                    <a:pt x="5287" y="7204"/>
                  </a:cubicBezTo>
                  <a:lnTo>
                    <a:pt x="5287" y="6502"/>
                  </a:lnTo>
                  <a:cubicBezTo>
                    <a:pt x="6001" y="6085"/>
                    <a:pt x="6478" y="5311"/>
                    <a:pt x="6478" y="4430"/>
                  </a:cubicBezTo>
                  <a:lnTo>
                    <a:pt x="6478" y="3096"/>
                  </a:lnTo>
                  <a:cubicBezTo>
                    <a:pt x="6478" y="2954"/>
                    <a:pt x="6466" y="2811"/>
                    <a:pt x="6454" y="2680"/>
                  </a:cubicBezTo>
                  <a:cubicBezTo>
                    <a:pt x="6358" y="2120"/>
                    <a:pt x="6061" y="1620"/>
                    <a:pt x="5644" y="1251"/>
                  </a:cubicBezTo>
                  <a:cubicBezTo>
                    <a:pt x="5215" y="894"/>
                    <a:pt x="4668" y="679"/>
                    <a:pt x="4108" y="679"/>
                  </a:cubicBezTo>
                  <a:cubicBezTo>
                    <a:pt x="3549" y="679"/>
                    <a:pt x="3001" y="870"/>
                    <a:pt x="2584" y="1251"/>
                  </a:cubicBezTo>
                  <a:cubicBezTo>
                    <a:pt x="2144" y="1608"/>
                    <a:pt x="1870" y="2108"/>
                    <a:pt x="1775" y="2680"/>
                  </a:cubicBezTo>
                  <a:cubicBezTo>
                    <a:pt x="1751" y="2811"/>
                    <a:pt x="1751" y="2954"/>
                    <a:pt x="1751" y="3096"/>
                  </a:cubicBezTo>
                  <a:lnTo>
                    <a:pt x="1751" y="4430"/>
                  </a:lnTo>
                  <a:cubicBezTo>
                    <a:pt x="1751" y="5311"/>
                    <a:pt x="2227" y="6085"/>
                    <a:pt x="2941" y="6502"/>
                  </a:cubicBezTo>
                  <a:lnTo>
                    <a:pt x="2941" y="7204"/>
                  </a:lnTo>
                  <a:cubicBezTo>
                    <a:pt x="2941" y="7418"/>
                    <a:pt x="2798" y="7621"/>
                    <a:pt x="2596" y="7692"/>
                  </a:cubicBezTo>
                  <a:lnTo>
                    <a:pt x="1227" y="8180"/>
                  </a:lnTo>
                  <a:lnTo>
                    <a:pt x="655" y="7835"/>
                  </a:lnTo>
                  <a:cubicBezTo>
                    <a:pt x="596" y="7799"/>
                    <a:pt x="560" y="7716"/>
                    <a:pt x="572" y="7645"/>
                  </a:cubicBezTo>
                  <a:lnTo>
                    <a:pt x="1477" y="2537"/>
                  </a:lnTo>
                  <a:cubicBezTo>
                    <a:pt x="1703" y="1251"/>
                    <a:pt x="2822" y="322"/>
                    <a:pt x="4132" y="322"/>
                  </a:cubicBezTo>
                  <a:close/>
                  <a:moveTo>
                    <a:pt x="4096" y="1"/>
                  </a:moveTo>
                  <a:cubicBezTo>
                    <a:pt x="2644" y="1"/>
                    <a:pt x="1382" y="1037"/>
                    <a:pt x="1120" y="2477"/>
                  </a:cubicBezTo>
                  <a:lnTo>
                    <a:pt x="215" y="7585"/>
                  </a:lnTo>
                  <a:cubicBezTo>
                    <a:pt x="179" y="7799"/>
                    <a:pt x="274" y="8002"/>
                    <a:pt x="453" y="8109"/>
                  </a:cubicBezTo>
                  <a:lnTo>
                    <a:pt x="786" y="8311"/>
                  </a:lnTo>
                  <a:cubicBezTo>
                    <a:pt x="310" y="8478"/>
                    <a:pt x="1" y="8931"/>
                    <a:pt x="1" y="9431"/>
                  </a:cubicBezTo>
                  <a:lnTo>
                    <a:pt x="1" y="10752"/>
                  </a:lnTo>
                  <a:cubicBezTo>
                    <a:pt x="1" y="10847"/>
                    <a:pt x="84" y="10919"/>
                    <a:pt x="167" y="10919"/>
                  </a:cubicBezTo>
                  <a:cubicBezTo>
                    <a:pt x="251" y="10919"/>
                    <a:pt x="334" y="10847"/>
                    <a:pt x="334" y="10752"/>
                  </a:cubicBezTo>
                  <a:lnTo>
                    <a:pt x="334" y="9431"/>
                  </a:lnTo>
                  <a:cubicBezTo>
                    <a:pt x="334" y="9121"/>
                    <a:pt x="489" y="8835"/>
                    <a:pt x="763" y="8669"/>
                  </a:cubicBezTo>
                  <a:cubicBezTo>
                    <a:pt x="1024" y="8931"/>
                    <a:pt x="1382" y="9133"/>
                    <a:pt x="1822" y="9300"/>
                  </a:cubicBezTo>
                  <a:cubicBezTo>
                    <a:pt x="1834" y="9312"/>
                    <a:pt x="1858" y="9312"/>
                    <a:pt x="1882" y="9312"/>
                  </a:cubicBezTo>
                  <a:cubicBezTo>
                    <a:pt x="1941" y="9312"/>
                    <a:pt x="2001" y="9264"/>
                    <a:pt x="2025" y="9204"/>
                  </a:cubicBezTo>
                  <a:cubicBezTo>
                    <a:pt x="2060" y="9121"/>
                    <a:pt x="2025" y="9026"/>
                    <a:pt x="1941" y="9002"/>
                  </a:cubicBezTo>
                  <a:cubicBezTo>
                    <a:pt x="1608" y="8871"/>
                    <a:pt x="1334" y="8716"/>
                    <a:pt x="1108" y="8538"/>
                  </a:cubicBezTo>
                  <a:lnTo>
                    <a:pt x="2679" y="7990"/>
                  </a:lnTo>
                  <a:cubicBezTo>
                    <a:pt x="3025" y="7871"/>
                    <a:pt x="3251" y="7561"/>
                    <a:pt x="3251" y="7204"/>
                  </a:cubicBezTo>
                  <a:lnTo>
                    <a:pt x="3251" y="6645"/>
                  </a:lnTo>
                  <a:cubicBezTo>
                    <a:pt x="3513" y="6752"/>
                    <a:pt x="3811" y="6811"/>
                    <a:pt x="4108" y="6811"/>
                  </a:cubicBezTo>
                  <a:cubicBezTo>
                    <a:pt x="4406" y="6811"/>
                    <a:pt x="4703" y="6752"/>
                    <a:pt x="4977" y="6645"/>
                  </a:cubicBezTo>
                  <a:lnTo>
                    <a:pt x="4977" y="7204"/>
                  </a:lnTo>
                  <a:cubicBezTo>
                    <a:pt x="4977" y="7561"/>
                    <a:pt x="5192" y="7871"/>
                    <a:pt x="5537" y="7990"/>
                  </a:cubicBezTo>
                  <a:lnTo>
                    <a:pt x="7120" y="8538"/>
                  </a:lnTo>
                  <a:cubicBezTo>
                    <a:pt x="6442" y="9073"/>
                    <a:pt x="5335" y="9383"/>
                    <a:pt x="4108" y="9383"/>
                  </a:cubicBezTo>
                  <a:cubicBezTo>
                    <a:pt x="3572" y="9383"/>
                    <a:pt x="3072" y="9323"/>
                    <a:pt x="2596" y="9204"/>
                  </a:cubicBezTo>
                  <a:cubicBezTo>
                    <a:pt x="2586" y="9203"/>
                    <a:pt x="2577" y="9203"/>
                    <a:pt x="2567" y="9203"/>
                  </a:cubicBezTo>
                  <a:cubicBezTo>
                    <a:pt x="2484" y="9203"/>
                    <a:pt x="2415" y="9249"/>
                    <a:pt x="2394" y="9323"/>
                  </a:cubicBezTo>
                  <a:cubicBezTo>
                    <a:pt x="2382" y="9419"/>
                    <a:pt x="2429" y="9502"/>
                    <a:pt x="2513" y="9514"/>
                  </a:cubicBezTo>
                  <a:cubicBezTo>
                    <a:pt x="2775" y="9573"/>
                    <a:pt x="3037" y="9621"/>
                    <a:pt x="3310" y="9669"/>
                  </a:cubicBezTo>
                  <a:lnTo>
                    <a:pt x="3632" y="10800"/>
                  </a:lnTo>
                  <a:cubicBezTo>
                    <a:pt x="3644" y="10871"/>
                    <a:pt x="3727" y="10919"/>
                    <a:pt x="3787" y="10919"/>
                  </a:cubicBezTo>
                  <a:lnTo>
                    <a:pt x="3822" y="10919"/>
                  </a:lnTo>
                  <a:cubicBezTo>
                    <a:pt x="3918" y="10883"/>
                    <a:pt x="3965" y="10800"/>
                    <a:pt x="3930" y="10728"/>
                  </a:cubicBezTo>
                  <a:lnTo>
                    <a:pt x="3644" y="9716"/>
                  </a:lnTo>
                  <a:lnTo>
                    <a:pt x="3644" y="9716"/>
                  </a:lnTo>
                  <a:cubicBezTo>
                    <a:pt x="3811" y="9728"/>
                    <a:pt x="3965" y="9728"/>
                    <a:pt x="4120" y="9728"/>
                  </a:cubicBezTo>
                  <a:cubicBezTo>
                    <a:pt x="4287" y="9728"/>
                    <a:pt x="4442" y="9728"/>
                    <a:pt x="4596" y="9716"/>
                  </a:cubicBezTo>
                  <a:lnTo>
                    <a:pt x="4596" y="9716"/>
                  </a:lnTo>
                  <a:lnTo>
                    <a:pt x="4322" y="10728"/>
                  </a:lnTo>
                  <a:cubicBezTo>
                    <a:pt x="4287" y="10812"/>
                    <a:pt x="4346" y="10907"/>
                    <a:pt x="4418" y="10919"/>
                  </a:cubicBezTo>
                  <a:lnTo>
                    <a:pt x="4465" y="10919"/>
                  </a:lnTo>
                  <a:cubicBezTo>
                    <a:pt x="4537" y="10919"/>
                    <a:pt x="4596" y="10871"/>
                    <a:pt x="4620" y="10800"/>
                  </a:cubicBezTo>
                  <a:lnTo>
                    <a:pt x="4942" y="9669"/>
                  </a:lnTo>
                  <a:cubicBezTo>
                    <a:pt x="5989" y="9550"/>
                    <a:pt x="6894" y="9192"/>
                    <a:pt x="7454" y="8669"/>
                  </a:cubicBezTo>
                  <a:cubicBezTo>
                    <a:pt x="7728" y="8823"/>
                    <a:pt x="7894" y="9097"/>
                    <a:pt x="7894" y="9419"/>
                  </a:cubicBezTo>
                  <a:lnTo>
                    <a:pt x="7894" y="10740"/>
                  </a:lnTo>
                  <a:cubicBezTo>
                    <a:pt x="7894" y="10824"/>
                    <a:pt x="7966" y="10907"/>
                    <a:pt x="8049" y="10907"/>
                  </a:cubicBezTo>
                  <a:cubicBezTo>
                    <a:pt x="8144" y="10907"/>
                    <a:pt x="8216" y="10824"/>
                    <a:pt x="8216" y="10740"/>
                  </a:cubicBezTo>
                  <a:lnTo>
                    <a:pt x="8216" y="9431"/>
                  </a:lnTo>
                  <a:cubicBezTo>
                    <a:pt x="8192" y="8931"/>
                    <a:pt x="7859" y="8478"/>
                    <a:pt x="7406" y="8311"/>
                  </a:cubicBezTo>
                  <a:lnTo>
                    <a:pt x="7740" y="8109"/>
                  </a:lnTo>
                  <a:cubicBezTo>
                    <a:pt x="7918" y="8002"/>
                    <a:pt x="8013" y="7799"/>
                    <a:pt x="7978" y="7585"/>
                  </a:cubicBezTo>
                  <a:lnTo>
                    <a:pt x="7073" y="2477"/>
                  </a:lnTo>
                  <a:cubicBezTo>
                    <a:pt x="6823" y="1037"/>
                    <a:pt x="5573" y="1"/>
                    <a:pt x="4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81"/>
            <p:cNvSpPr/>
            <p:nvPr/>
          </p:nvSpPr>
          <p:spPr>
            <a:xfrm>
              <a:off x="7257815" y="4428808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8" y="0"/>
                  </a:moveTo>
                  <a:cubicBezTo>
                    <a:pt x="138" y="0"/>
                    <a:pt x="96" y="15"/>
                    <a:pt x="60" y="45"/>
                  </a:cubicBezTo>
                  <a:cubicBezTo>
                    <a:pt x="1" y="105"/>
                    <a:pt x="1" y="200"/>
                    <a:pt x="60" y="259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22" y="259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7" y="15"/>
                    <a:pt x="1245" y="0"/>
                    <a:pt x="1205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906" y="164"/>
                    <a:pt x="691" y="164"/>
                  </a:cubicBezTo>
                  <a:cubicBezTo>
                    <a:pt x="477" y="164"/>
                    <a:pt x="346" y="81"/>
                    <a:pt x="286" y="45"/>
                  </a:cubicBezTo>
                  <a:cubicBezTo>
                    <a:pt x="257" y="15"/>
                    <a:pt x="218" y="0"/>
                    <a:pt x="1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81"/>
            <p:cNvSpPr/>
            <p:nvPr/>
          </p:nvSpPr>
          <p:spPr>
            <a:xfrm>
              <a:off x="7241975" y="4390602"/>
              <a:ext cx="10581" cy="15523"/>
            </a:xfrm>
            <a:custGeom>
              <a:avLst/>
              <a:gdLst/>
              <a:ahLst/>
              <a:cxnLst/>
              <a:rect l="l" t="t" r="r" b="b"/>
              <a:pathLst>
                <a:path w="334" h="490" extrusionOk="0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22"/>
                  </a:lnTo>
                  <a:cubicBezTo>
                    <a:pt x="1" y="418"/>
                    <a:pt x="72" y="489"/>
                    <a:pt x="167" y="489"/>
                  </a:cubicBezTo>
                  <a:cubicBezTo>
                    <a:pt x="251" y="489"/>
                    <a:pt x="334" y="418"/>
                    <a:pt x="334" y="322"/>
                  </a:cubicBezTo>
                  <a:lnTo>
                    <a:pt x="334" y="156"/>
                  </a:lnTo>
                  <a:cubicBezTo>
                    <a:pt x="310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81"/>
            <p:cNvSpPr/>
            <p:nvPr/>
          </p:nvSpPr>
          <p:spPr>
            <a:xfrm>
              <a:off x="7307236" y="4390602"/>
              <a:ext cx="10201" cy="15523"/>
            </a:xfrm>
            <a:custGeom>
              <a:avLst/>
              <a:gdLst/>
              <a:ahLst/>
              <a:cxnLst/>
              <a:rect l="l" t="t" r="r" b="b"/>
              <a:pathLst>
                <a:path w="322" h="490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22"/>
                  </a:lnTo>
                  <a:cubicBezTo>
                    <a:pt x="0" y="418"/>
                    <a:pt x="72" y="489"/>
                    <a:pt x="155" y="489"/>
                  </a:cubicBezTo>
                  <a:cubicBezTo>
                    <a:pt x="250" y="489"/>
                    <a:pt x="322" y="418"/>
                    <a:pt x="322" y="322"/>
                  </a:cubicBezTo>
                  <a:lnTo>
                    <a:pt x="322" y="156"/>
                  </a:lnTo>
                  <a:cubicBezTo>
                    <a:pt x="310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81"/>
            <p:cNvSpPr/>
            <p:nvPr/>
          </p:nvSpPr>
          <p:spPr>
            <a:xfrm>
              <a:off x="7236336" y="4374382"/>
              <a:ext cx="21131" cy="10613"/>
            </a:xfrm>
            <a:custGeom>
              <a:avLst/>
              <a:gdLst/>
              <a:ahLst/>
              <a:cxnLst/>
              <a:rect l="l" t="t" r="r" b="b"/>
              <a:pathLst>
                <a:path w="667" h="335" extrusionOk="0">
                  <a:moveTo>
                    <a:pt x="167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67" y="334"/>
                  </a:cubicBezTo>
                  <a:lnTo>
                    <a:pt x="512" y="334"/>
                  </a:lnTo>
                  <a:cubicBezTo>
                    <a:pt x="595" y="334"/>
                    <a:pt x="667" y="251"/>
                    <a:pt x="667" y="168"/>
                  </a:cubicBezTo>
                  <a:cubicBezTo>
                    <a:pt x="667" y="72"/>
                    <a:pt x="595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81"/>
            <p:cNvSpPr/>
            <p:nvPr/>
          </p:nvSpPr>
          <p:spPr>
            <a:xfrm>
              <a:off x="7301565" y="4374382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56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56" y="334"/>
                  </a:cubicBezTo>
                  <a:lnTo>
                    <a:pt x="501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4" name="Google Shape;12524;p81"/>
          <p:cNvGrpSpPr/>
          <p:nvPr/>
        </p:nvGrpSpPr>
        <p:grpSpPr>
          <a:xfrm>
            <a:off x="6695051" y="4083951"/>
            <a:ext cx="270104" cy="360233"/>
            <a:chOff x="6695051" y="4259351"/>
            <a:chExt cx="270104" cy="360233"/>
          </a:xfrm>
          <a:solidFill>
            <a:schemeClr val="tx1"/>
          </a:solidFill>
        </p:grpSpPr>
        <p:sp>
          <p:nvSpPr>
            <p:cNvPr id="12525" name="Google Shape;12525;p81"/>
            <p:cNvSpPr/>
            <p:nvPr/>
          </p:nvSpPr>
          <p:spPr>
            <a:xfrm>
              <a:off x="679085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6" name="Google Shape;12526;p81"/>
            <p:cNvSpPr/>
            <p:nvPr/>
          </p:nvSpPr>
          <p:spPr>
            <a:xfrm>
              <a:off x="6858742" y="4383442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81"/>
            <p:cNvSpPr/>
            <p:nvPr/>
          </p:nvSpPr>
          <p:spPr>
            <a:xfrm>
              <a:off x="6695051" y="4259351"/>
              <a:ext cx="270104" cy="360233"/>
            </a:xfrm>
            <a:custGeom>
              <a:avLst/>
              <a:gdLst/>
              <a:ahLst/>
              <a:cxnLst/>
              <a:rect l="l" t="t" r="r" b="b"/>
              <a:pathLst>
                <a:path w="8526" h="11371" extrusionOk="0">
                  <a:moveTo>
                    <a:pt x="4263" y="310"/>
                  </a:moveTo>
                  <a:cubicBezTo>
                    <a:pt x="5835" y="310"/>
                    <a:pt x="7121" y="1596"/>
                    <a:pt x="7121" y="3168"/>
                  </a:cubicBezTo>
                  <a:lnTo>
                    <a:pt x="7121" y="3781"/>
                  </a:lnTo>
                  <a:lnTo>
                    <a:pt x="7121" y="3781"/>
                  </a:lnTo>
                  <a:cubicBezTo>
                    <a:pt x="7030" y="3736"/>
                    <a:pt x="6949" y="3703"/>
                    <a:pt x="6847" y="3703"/>
                  </a:cubicBezTo>
                  <a:lnTo>
                    <a:pt x="6763" y="3703"/>
                  </a:lnTo>
                  <a:cubicBezTo>
                    <a:pt x="6597" y="3703"/>
                    <a:pt x="6430" y="3680"/>
                    <a:pt x="6263" y="3632"/>
                  </a:cubicBezTo>
                  <a:cubicBezTo>
                    <a:pt x="6251" y="3628"/>
                    <a:pt x="6238" y="3627"/>
                    <a:pt x="6225" y="3627"/>
                  </a:cubicBezTo>
                  <a:cubicBezTo>
                    <a:pt x="6153" y="3627"/>
                    <a:pt x="6081" y="3680"/>
                    <a:pt x="6061" y="3751"/>
                  </a:cubicBezTo>
                  <a:cubicBezTo>
                    <a:pt x="6025" y="3846"/>
                    <a:pt x="6085" y="3930"/>
                    <a:pt x="6180" y="3965"/>
                  </a:cubicBezTo>
                  <a:cubicBezTo>
                    <a:pt x="6370" y="4025"/>
                    <a:pt x="6561" y="4037"/>
                    <a:pt x="6763" y="4037"/>
                  </a:cubicBezTo>
                  <a:lnTo>
                    <a:pt x="6847" y="4037"/>
                  </a:lnTo>
                  <a:cubicBezTo>
                    <a:pt x="7001" y="4037"/>
                    <a:pt x="7132" y="4156"/>
                    <a:pt x="7132" y="4322"/>
                  </a:cubicBezTo>
                  <a:cubicBezTo>
                    <a:pt x="7132" y="4477"/>
                    <a:pt x="7013" y="4596"/>
                    <a:pt x="6847" y="4596"/>
                  </a:cubicBezTo>
                  <a:lnTo>
                    <a:pt x="6740" y="4596"/>
                  </a:lnTo>
                  <a:lnTo>
                    <a:pt x="6740" y="4584"/>
                  </a:lnTo>
                  <a:cubicBezTo>
                    <a:pt x="6740" y="4489"/>
                    <a:pt x="6668" y="4418"/>
                    <a:pt x="6585" y="4418"/>
                  </a:cubicBezTo>
                  <a:cubicBezTo>
                    <a:pt x="6489" y="4418"/>
                    <a:pt x="6418" y="4489"/>
                    <a:pt x="6418" y="4584"/>
                  </a:cubicBezTo>
                  <a:cubicBezTo>
                    <a:pt x="6418" y="5775"/>
                    <a:pt x="5454" y="6739"/>
                    <a:pt x="4263" y="6739"/>
                  </a:cubicBezTo>
                  <a:cubicBezTo>
                    <a:pt x="3072" y="6739"/>
                    <a:pt x="2096" y="5775"/>
                    <a:pt x="2096" y="4584"/>
                  </a:cubicBezTo>
                  <a:cubicBezTo>
                    <a:pt x="2096" y="4489"/>
                    <a:pt x="2025" y="4418"/>
                    <a:pt x="1941" y="4418"/>
                  </a:cubicBezTo>
                  <a:cubicBezTo>
                    <a:pt x="1846" y="4418"/>
                    <a:pt x="1775" y="4489"/>
                    <a:pt x="1775" y="4584"/>
                  </a:cubicBezTo>
                  <a:lnTo>
                    <a:pt x="1775" y="4596"/>
                  </a:lnTo>
                  <a:lnTo>
                    <a:pt x="1667" y="4596"/>
                  </a:lnTo>
                  <a:cubicBezTo>
                    <a:pt x="1525" y="4596"/>
                    <a:pt x="1382" y="4477"/>
                    <a:pt x="1382" y="4322"/>
                  </a:cubicBezTo>
                  <a:cubicBezTo>
                    <a:pt x="1382" y="4168"/>
                    <a:pt x="1501" y="4037"/>
                    <a:pt x="1667" y="4037"/>
                  </a:cubicBezTo>
                  <a:lnTo>
                    <a:pt x="1763" y="4037"/>
                  </a:lnTo>
                  <a:cubicBezTo>
                    <a:pt x="2953" y="4037"/>
                    <a:pt x="3906" y="3013"/>
                    <a:pt x="4239" y="2560"/>
                  </a:cubicBezTo>
                  <a:lnTo>
                    <a:pt x="4275" y="2560"/>
                  </a:lnTo>
                  <a:cubicBezTo>
                    <a:pt x="4477" y="2834"/>
                    <a:pt x="4930" y="3334"/>
                    <a:pt x="5525" y="3680"/>
                  </a:cubicBezTo>
                  <a:cubicBezTo>
                    <a:pt x="5547" y="3694"/>
                    <a:pt x="5573" y="3701"/>
                    <a:pt x="5600" y="3701"/>
                  </a:cubicBezTo>
                  <a:cubicBezTo>
                    <a:pt x="5658" y="3701"/>
                    <a:pt x="5719" y="3669"/>
                    <a:pt x="5751" y="3620"/>
                  </a:cubicBezTo>
                  <a:cubicBezTo>
                    <a:pt x="5787" y="3549"/>
                    <a:pt x="5763" y="3441"/>
                    <a:pt x="5692" y="3394"/>
                  </a:cubicBezTo>
                  <a:cubicBezTo>
                    <a:pt x="5156" y="3084"/>
                    <a:pt x="4727" y="2608"/>
                    <a:pt x="4525" y="2358"/>
                  </a:cubicBezTo>
                  <a:cubicBezTo>
                    <a:pt x="4465" y="2263"/>
                    <a:pt x="4358" y="2215"/>
                    <a:pt x="4263" y="2215"/>
                  </a:cubicBezTo>
                  <a:cubicBezTo>
                    <a:pt x="4156" y="2215"/>
                    <a:pt x="4049" y="2263"/>
                    <a:pt x="3989" y="2358"/>
                  </a:cubicBezTo>
                  <a:cubicBezTo>
                    <a:pt x="3025" y="3572"/>
                    <a:pt x="2120" y="3703"/>
                    <a:pt x="1775" y="3703"/>
                  </a:cubicBezTo>
                  <a:lnTo>
                    <a:pt x="1679" y="3703"/>
                  </a:lnTo>
                  <a:cubicBezTo>
                    <a:pt x="1584" y="3703"/>
                    <a:pt x="1489" y="3739"/>
                    <a:pt x="1406" y="3787"/>
                  </a:cubicBezTo>
                  <a:lnTo>
                    <a:pt x="1406" y="3168"/>
                  </a:lnTo>
                  <a:cubicBezTo>
                    <a:pt x="1406" y="1596"/>
                    <a:pt x="2679" y="310"/>
                    <a:pt x="4263" y="310"/>
                  </a:cubicBezTo>
                  <a:close/>
                  <a:moveTo>
                    <a:pt x="6120" y="6239"/>
                  </a:moveTo>
                  <a:cubicBezTo>
                    <a:pt x="6144" y="6323"/>
                    <a:pt x="6192" y="6418"/>
                    <a:pt x="6251" y="6489"/>
                  </a:cubicBezTo>
                  <a:cubicBezTo>
                    <a:pt x="6263" y="6501"/>
                    <a:pt x="6263" y="6537"/>
                    <a:pt x="6251" y="6549"/>
                  </a:cubicBezTo>
                  <a:cubicBezTo>
                    <a:pt x="6120" y="6716"/>
                    <a:pt x="6061" y="6906"/>
                    <a:pt x="6061" y="7120"/>
                  </a:cubicBezTo>
                  <a:cubicBezTo>
                    <a:pt x="6061" y="7335"/>
                    <a:pt x="6132" y="7549"/>
                    <a:pt x="6263" y="7716"/>
                  </a:cubicBezTo>
                  <a:cubicBezTo>
                    <a:pt x="6287" y="7740"/>
                    <a:pt x="6287" y="7751"/>
                    <a:pt x="6263" y="7787"/>
                  </a:cubicBezTo>
                  <a:cubicBezTo>
                    <a:pt x="6192" y="7871"/>
                    <a:pt x="6132" y="7978"/>
                    <a:pt x="6108" y="8085"/>
                  </a:cubicBezTo>
                  <a:lnTo>
                    <a:pt x="5870" y="7990"/>
                  </a:lnTo>
                  <a:cubicBezTo>
                    <a:pt x="5644" y="7918"/>
                    <a:pt x="5513" y="7716"/>
                    <a:pt x="5513" y="7478"/>
                  </a:cubicBezTo>
                  <a:lnTo>
                    <a:pt x="5513" y="6739"/>
                  </a:lnTo>
                  <a:cubicBezTo>
                    <a:pt x="5751" y="6608"/>
                    <a:pt x="5942" y="6442"/>
                    <a:pt x="6120" y="6239"/>
                  </a:cubicBezTo>
                  <a:close/>
                  <a:moveTo>
                    <a:pt x="2394" y="6251"/>
                  </a:moveTo>
                  <a:cubicBezTo>
                    <a:pt x="2572" y="6442"/>
                    <a:pt x="2787" y="6620"/>
                    <a:pt x="3013" y="6751"/>
                  </a:cubicBezTo>
                  <a:lnTo>
                    <a:pt x="3013" y="7490"/>
                  </a:lnTo>
                  <a:cubicBezTo>
                    <a:pt x="3013" y="7728"/>
                    <a:pt x="2858" y="7918"/>
                    <a:pt x="2644" y="8002"/>
                  </a:cubicBezTo>
                  <a:lnTo>
                    <a:pt x="2418" y="8097"/>
                  </a:lnTo>
                  <a:cubicBezTo>
                    <a:pt x="2382" y="7990"/>
                    <a:pt x="2322" y="7894"/>
                    <a:pt x="2251" y="7799"/>
                  </a:cubicBezTo>
                  <a:cubicBezTo>
                    <a:pt x="2239" y="7763"/>
                    <a:pt x="2239" y="7751"/>
                    <a:pt x="2251" y="7728"/>
                  </a:cubicBezTo>
                  <a:cubicBezTo>
                    <a:pt x="2382" y="7561"/>
                    <a:pt x="2453" y="7347"/>
                    <a:pt x="2453" y="7144"/>
                  </a:cubicBezTo>
                  <a:cubicBezTo>
                    <a:pt x="2477" y="6918"/>
                    <a:pt x="2394" y="6716"/>
                    <a:pt x="2263" y="6561"/>
                  </a:cubicBezTo>
                  <a:cubicBezTo>
                    <a:pt x="2251" y="6549"/>
                    <a:pt x="2251" y="6525"/>
                    <a:pt x="2263" y="6501"/>
                  </a:cubicBezTo>
                  <a:cubicBezTo>
                    <a:pt x="2322" y="6430"/>
                    <a:pt x="2370" y="6347"/>
                    <a:pt x="2394" y="6251"/>
                  </a:cubicBezTo>
                  <a:close/>
                  <a:moveTo>
                    <a:pt x="1787" y="4954"/>
                  </a:moveTo>
                  <a:cubicBezTo>
                    <a:pt x="1834" y="5299"/>
                    <a:pt x="1953" y="5608"/>
                    <a:pt x="2120" y="5894"/>
                  </a:cubicBezTo>
                  <a:lnTo>
                    <a:pt x="2120" y="5954"/>
                  </a:lnTo>
                  <a:cubicBezTo>
                    <a:pt x="2120" y="6085"/>
                    <a:pt x="2072" y="6204"/>
                    <a:pt x="2001" y="6311"/>
                  </a:cubicBezTo>
                  <a:cubicBezTo>
                    <a:pt x="1894" y="6442"/>
                    <a:pt x="1894" y="6644"/>
                    <a:pt x="2001" y="6775"/>
                  </a:cubicBezTo>
                  <a:cubicBezTo>
                    <a:pt x="2084" y="6882"/>
                    <a:pt x="2120" y="7001"/>
                    <a:pt x="2120" y="7132"/>
                  </a:cubicBezTo>
                  <a:cubicBezTo>
                    <a:pt x="2120" y="7263"/>
                    <a:pt x="2072" y="7394"/>
                    <a:pt x="1977" y="7501"/>
                  </a:cubicBezTo>
                  <a:cubicBezTo>
                    <a:pt x="1858" y="7656"/>
                    <a:pt x="1858" y="7859"/>
                    <a:pt x="1977" y="8013"/>
                  </a:cubicBezTo>
                  <a:cubicBezTo>
                    <a:pt x="2025" y="8073"/>
                    <a:pt x="2072" y="8132"/>
                    <a:pt x="2084" y="8204"/>
                  </a:cubicBezTo>
                  <a:lnTo>
                    <a:pt x="1560" y="8383"/>
                  </a:lnTo>
                  <a:cubicBezTo>
                    <a:pt x="1465" y="8275"/>
                    <a:pt x="1382" y="8132"/>
                    <a:pt x="1382" y="7966"/>
                  </a:cubicBezTo>
                  <a:cubicBezTo>
                    <a:pt x="1382" y="7835"/>
                    <a:pt x="1429" y="7692"/>
                    <a:pt x="1525" y="7597"/>
                  </a:cubicBezTo>
                  <a:cubicBezTo>
                    <a:pt x="1644" y="7442"/>
                    <a:pt x="1644" y="7240"/>
                    <a:pt x="1525" y="7085"/>
                  </a:cubicBezTo>
                  <a:cubicBezTo>
                    <a:pt x="1429" y="6978"/>
                    <a:pt x="1382" y="6847"/>
                    <a:pt x="1382" y="6716"/>
                  </a:cubicBezTo>
                  <a:cubicBezTo>
                    <a:pt x="1382" y="6585"/>
                    <a:pt x="1429" y="6466"/>
                    <a:pt x="1501" y="6358"/>
                  </a:cubicBezTo>
                  <a:cubicBezTo>
                    <a:pt x="1608" y="6227"/>
                    <a:pt x="1608" y="6025"/>
                    <a:pt x="1501" y="5894"/>
                  </a:cubicBezTo>
                  <a:cubicBezTo>
                    <a:pt x="1417" y="5787"/>
                    <a:pt x="1382" y="5668"/>
                    <a:pt x="1382" y="5537"/>
                  </a:cubicBezTo>
                  <a:cubicBezTo>
                    <a:pt x="1382" y="5299"/>
                    <a:pt x="1525" y="5096"/>
                    <a:pt x="1727" y="5001"/>
                  </a:cubicBezTo>
                  <a:cubicBezTo>
                    <a:pt x="1739" y="4989"/>
                    <a:pt x="1775" y="4977"/>
                    <a:pt x="1787" y="4954"/>
                  </a:cubicBezTo>
                  <a:close/>
                  <a:moveTo>
                    <a:pt x="6716" y="4942"/>
                  </a:moveTo>
                  <a:cubicBezTo>
                    <a:pt x="6728" y="4954"/>
                    <a:pt x="6740" y="4977"/>
                    <a:pt x="6775" y="4989"/>
                  </a:cubicBezTo>
                  <a:cubicBezTo>
                    <a:pt x="6978" y="5073"/>
                    <a:pt x="7121" y="5287"/>
                    <a:pt x="7121" y="5525"/>
                  </a:cubicBezTo>
                  <a:cubicBezTo>
                    <a:pt x="7121" y="5656"/>
                    <a:pt x="7073" y="5775"/>
                    <a:pt x="7001" y="5882"/>
                  </a:cubicBezTo>
                  <a:cubicBezTo>
                    <a:pt x="6894" y="6013"/>
                    <a:pt x="6894" y="6204"/>
                    <a:pt x="7001" y="6347"/>
                  </a:cubicBezTo>
                  <a:cubicBezTo>
                    <a:pt x="7085" y="6442"/>
                    <a:pt x="7121" y="6561"/>
                    <a:pt x="7121" y="6704"/>
                  </a:cubicBezTo>
                  <a:cubicBezTo>
                    <a:pt x="7121" y="6835"/>
                    <a:pt x="7073" y="6966"/>
                    <a:pt x="6978" y="7073"/>
                  </a:cubicBezTo>
                  <a:cubicBezTo>
                    <a:pt x="6859" y="7240"/>
                    <a:pt x="6859" y="7442"/>
                    <a:pt x="7001" y="7597"/>
                  </a:cubicBezTo>
                  <a:cubicBezTo>
                    <a:pt x="7085" y="7692"/>
                    <a:pt x="7132" y="7835"/>
                    <a:pt x="7132" y="7966"/>
                  </a:cubicBezTo>
                  <a:cubicBezTo>
                    <a:pt x="7132" y="8132"/>
                    <a:pt x="7073" y="8275"/>
                    <a:pt x="6954" y="8383"/>
                  </a:cubicBezTo>
                  <a:lnTo>
                    <a:pt x="6418" y="8192"/>
                  </a:lnTo>
                  <a:cubicBezTo>
                    <a:pt x="6442" y="8109"/>
                    <a:pt x="6478" y="8049"/>
                    <a:pt x="6525" y="7990"/>
                  </a:cubicBezTo>
                  <a:cubicBezTo>
                    <a:pt x="6644" y="7847"/>
                    <a:pt x="6644" y="7632"/>
                    <a:pt x="6525" y="7490"/>
                  </a:cubicBezTo>
                  <a:cubicBezTo>
                    <a:pt x="6430" y="7382"/>
                    <a:pt x="6382" y="7251"/>
                    <a:pt x="6382" y="7120"/>
                  </a:cubicBezTo>
                  <a:cubicBezTo>
                    <a:pt x="6382" y="6978"/>
                    <a:pt x="6430" y="6859"/>
                    <a:pt x="6501" y="6763"/>
                  </a:cubicBezTo>
                  <a:cubicBezTo>
                    <a:pt x="6609" y="6620"/>
                    <a:pt x="6609" y="6430"/>
                    <a:pt x="6501" y="6299"/>
                  </a:cubicBezTo>
                  <a:cubicBezTo>
                    <a:pt x="6418" y="6192"/>
                    <a:pt x="6382" y="6073"/>
                    <a:pt x="6382" y="5942"/>
                  </a:cubicBezTo>
                  <a:lnTo>
                    <a:pt x="6382" y="5882"/>
                  </a:lnTo>
                  <a:cubicBezTo>
                    <a:pt x="6549" y="5596"/>
                    <a:pt x="6668" y="5287"/>
                    <a:pt x="6716" y="4942"/>
                  </a:cubicBezTo>
                  <a:close/>
                  <a:moveTo>
                    <a:pt x="5180" y="6918"/>
                  </a:moveTo>
                  <a:lnTo>
                    <a:pt x="5180" y="7490"/>
                  </a:lnTo>
                  <a:cubicBezTo>
                    <a:pt x="5180" y="7847"/>
                    <a:pt x="5394" y="8156"/>
                    <a:pt x="5716" y="8287"/>
                  </a:cubicBezTo>
                  <a:cubicBezTo>
                    <a:pt x="5680" y="8561"/>
                    <a:pt x="5597" y="8799"/>
                    <a:pt x="5442" y="9025"/>
                  </a:cubicBezTo>
                  <a:cubicBezTo>
                    <a:pt x="5382" y="9097"/>
                    <a:pt x="5406" y="9204"/>
                    <a:pt x="5477" y="9264"/>
                  </a:cubicBezTo>
                  <a:cubicBezTo>
                    <a:pt x="5513" y="9275"/>
                    <a:pt x="5537" y="9287"/>
                    <a:pt x="5585" y="9287"/>
                  </a:cubicBezTo>
                  <a:cubicBezTo>
                    <a:pt x="5620" y="9287"/>
                    <a:pt x="5692" y="9264"/>
                    <a:pt x="5716" y="9216"/>
                  </a:cubicBezTo>
                  <a:cubicBezTo>
                    <a:pt x="5894" y="8978"/>
                    <a:pt x="6001" y="8692"/>
                    <a:pt x="6049" y="8406"/>
                  </a:cubicBezTo>
                  <a:lnTo>
                    <a:pt x="6585" y="8609"/>
                  </a:lnTo>
                  <a:cubicBezTo>
                    <a:pt x="6466" y="9109"/>
                    <a:pt x="6192" y="9573"/>
                    <a:pt x="5787" y="9918"/>
                  </a:cubicBezTo>
                  <a:cubicBezTo>
                    <a:pt x="5370" y="10288"/>
                    <a:pt x="4823" y="10490"/>
                    <a:pt x="4263" y="10490"/>
                  </a:cubicBezTo>
                  <a:cubicBezTo>
                    <a:pt x="3692" y="10490"/>
                    <a:pt x="3156" y="10288"/>
                    <a:pt x="2727" y="9930"/>
                  </a:cubicBezTo>
                  <a:cubicBezTo>
                    <a:pt x="2322" y="9585"/>
                    <a:pt x="2060" y="9109"/>
                    <a:pt x="1965" y="8609"/>
                  </a:cubicBezTo>
                  <a:lnTo>
                    <a:pt x="2501" y="8406"/>
                  </a:lnTo>
                  <a:cubicBezTo>
                    <a:pt x="2560" y="8799"/>
                    <a:pt x="2739" y="9168"/>
                    <a:pt x="3025" y="9442"/>
                  </a:cubicBezTo>
                  <a:cubicBezTo>
                    <a:pt x="3346" y="9764"/>
                    <a:pt x="3799" y="9930"/>
                    <a:pt x="4263" y="9930"/>
                  </a:cubicBezTo>
                  <a:cubicBezTo>
                    <a:pt x="4561" y="9930"/>
                    <a:pt x="4858" y="9859"/>
                    <a:pt x="5120" y="9704"/>
                  </a:cubicBezTo>
                  <a:cubicBezTo>
                    <a:pt x="5192" y="9656"/>
                    <a:pt x="5227" y="9561"/>
                    <a:pt x="5180" y="9478"/>
                  </a:cubicBezTo>
                  <a:cubicBezTo>
                    <a:pt x="5147" y="9429"/>
                    <a:pt x="5091" y="9402"/>
                    <a:pt x="5033" y="9402"/>
                  </a:cubicBezTo>
                  <a:cubicBezTo>
                    <a:pt x="5006" y="9402"/>
                    <a:pt x="4979" y="9407"/>
                    <a:pt x="4954" y="9418"/>
                  </a:cubicBezTo>
                  <a:cubicBezTo>
                    <a:pt x="4751" y="9537"/>
                    <a:pt x="4501" y="9597"/>
                    <a:pt x="4263" y="9597"/>
                  </a:cubicBezTo>
                  <a:cubicBezTo>
                    <a:pt x="3501" y="9597"/>
                    <a:pt x="2894" y="9037"/>
                    <a:pt x="2834" y="8287"/>
                  </a:cubicBezTo>
                  <a:cubicBezTo>
                    <a:pt x="3144" y="8156"/>
                    <a:pt x="3370" y="7835"/>
                    <a:pt x="3370" y="7490"/>
                  </a:cubicBezTo>
                  <a:lnTo>
                    <a:pt x="3370" y="6918"/>
                  </a:lnTo>
                  <a:cubicBezTo>
                    <a:pt x="3644" y="7025"/>
                    <a:pt x="3942" y="7085"/>
                    <a:pt x="4275" y="7085"/>
                  </a:cubicBezTo>
                  <a:cubicBezTo>
                    <a:pt x="4584" y="7085"/>
                    <a:pt x="4894" y="7025"/>
                    <a:pt x="5180" y="6918"/>
                  </a:cubicBezTo>
                  <a:close/>
                  <a:moveTo>
                    <a:pt x="4263" y="1"/>
                  </a:moveTo>
                  <a:cubicBezTo>
                    <a:pt x="2489" y="1"/>
                    <a:pt x="1060" y="1429"/>
                    <a:pt x="1060" y="3203"/>
                  </a:cubicBezTo>
                  <a:lnTo>
                    <a:pt x="1060" y="4346"/>
                  </a:lnTo>
                  <a:cubicBezTo>
                    <a:pt x="1060" y="4573"/>
                    <a:pt x="1179" y="4751"/>
                    <a:pt x="1346" y="4870"/>
                  </a:cubicBezTo>
                  <a:cubicBezTo>
                    <a:pt x="1167" y="5037"/>
                    <a:pt x="1060" y="5275"/>
                    <a:pt x="1060" y="5537"/>
                  </a:cubicBezTo>
                  <a:cubicBezTo>
                    <a:pt x="1060" y="5751"/>
                    <a:pt x="1132" y="5954"/>
                    <a:pt x="1251" y="6108"/>
                  </a:cubicBezTo>
                  <a:cubicBezTo>
                    <a:pt x="1263" y="6120"/>
                    <a:pt x="1263" y="6144"/>
                    <a:pt x="1251" y="6168"/>
                  </a:cubicBezTo>
                  <a:cubicBezTo>
                    <a:pt x="1120" y="6323"/>
                    <a:pt x="1060" y="6525"/>
                    <a:pt x="1060" y="6728"/>
                  </a:cubicBezTo>
                  <a:cubicBezTo>
                    <a:pt x="1060" y="6942"/>
                    <a:pt x="1132" y="7144"/>
                    <a:pt x="1263" y="7311"/>
                  </a:cubicBezTo>
                  <a:cubicBezTo>
                    <a:pt x="1286" y="7335"/>
                    <a:pt x="1286" y="7359"/>
                    <a:pt x="1263" y="7382"/>
                  </a:cubicBezTo>
                  <a:cubicBezTo>
                    <a:pt x="1132" y="7549"/>
                    <a:pt x="1060" y="7751"/>
                    <a:pt x="1060" y="7966"/>
                  </a:cubicBezTo>
                  <a:cubicBezTo>
                    <a:pt x="1060" y="8156"/>
                    <a:pt x="1120" y="8347"/>
                    <a:pt x="1239" y="8502"/>
                  </a:cubicBezTo>
                  <a:lnTo>
                    <a:pt x="822" y="8644"/>
                  </a:lnTo>
                  <a:cubicBezTo>
                    <a:pt x="334" y="8823"/>
                    <a:pt x="1" y="9287"/>
                    <a:pt x="1" y="9811"/>
                  </a:cubicBezTo>
                  <a:lnTo>
                    <a:pt x="1" y="11192"/>
                  </a:lnTo>
                  <a:cubicBezTo>
                    <a:pt x="1" y="11288"/>
                    <a:pt x="72" y="11359"/>
                    <a:pt x="167" y="11359"/>
                  </a:cubicBezTo>
                  <a:cubicBezTo>
                    <a:pt x="251" y="11359"/>
                    <a:pt x="334" y="11288"/>
                    <a:pt x="334" y="11192"/>
                  </a:cubicBezTo>
                  <a:lnTo>
                    <a:pt x="334" y="9811"/>
                  </a:lnTo>
                  <a:cubicBezTo>
                    <a:pt x="334" y="9418"/>
                    <a:pt x="560" y="9085"/>
                    <a:pt x="929" y="8966"/>
                  </a:cubicBezTo>
                  <a:lnTo>
                    <a:pt x="1656" y="8704"/>
                  </a:lnTo>
                  <a:cubicBezTo>
                    <a:pt x="1775" y="9275"/>
                    <a:pt x="2072" y="9787"/>
                    <a:pt x="2513" y="10180"/>
                  </a:cubicBezTo>
                  <a:cubicBezTo>
                    <a:pt x="3013" y="10597"/>
                    <a:pt x="3620" y="10835"/>
                    <a:pt x="4263" y="10835"/>
                  </a:cubicBezTo>
                  <a:cubicBezTo>
                    <a:pt x="4894" y="10835"/>
                    <a:pt x="5525" y="10597"/>
                    <a:pt x="6013" y="10180"/>
                  </a:cubicBezTo>
                  <a:cubicBezTo>
                    <a:pt x="6442" y="9787"/>
                    <a:pt x="6763" y="9287"/>
                    <a:pt x="6859" y="8728"/>
                  </a:cubicBezTo>
                  <a:lnTo>
                    <a:pt x="7597" y="8978"/>
                  </a:lnTo>
                  <a:cubicBezTo>
                    <a:pt x="7954" y="9109"/>
                    <a:pt x="8192" y="9454"/>
                    <a:pt x="8192" y="9823"/>
                  </a:cubicBezTo>
                  <a:lnTo>
                    <a:pt x="8192" y="11204"/>
                  </a:lnTo>
                  <a:cubicBezTo>
                    <a:pt x="8192" y="11300"/>
                    <a:pt x="8264" y="11371"/>
                    <a:pt x="8347" y="11371"/>
                  </a:cubicBezTo>
                  <a:cubicBezTo>
                    <a:pt x="8442" y="11371"/>
                    <a:pt x="8514" y="11300"/>
                    <a:pt x="8514" y="11204"/>
                  </a:cubicBezTo>
                  <a:lnTo>
                    <a:pt x="8514" y="9823"/>
                  </a:lnTo>
                  <a:cubicBezTo>
                    <a:pt x="8525" y="9287"/>
                    <a:pt x="8204" y="8823"/>
                    <a:pt x="7692" y="8644"/>
                  </a:cubicBezTo>
                  <a:lnTo>
                    <a:pt x="7275" y="8502"/>
                  </a:lnTo>
                  <a:cubicBezTo>
                    <a:pt x="7382" y="8347"/>
                    <a:pt x="7454" y="8156"/>
                    <a:pt x="7454" y="7966"/>
                  </a:cubicBezTo>
                  <a:cubicBezTo>
                    <a:pt x="7454" y="7751"/>
                    <a:pt x="7382" y="7549"/>
                    <a:pt x="7251" y="7382"/>
                  </a:cubicBezTo>
                  <a:cubicBezTo>
                    <a:pt x="7240" y="7347"/>
                    <a:pt x="7240" y="7335"/>
                    <a:pt x="7251" y="7311"/>
                  </a:cubicBezTo>
                  <a:cubicBezTo>
                    <a:pt x="7382" y="7144"/>
                    <a:pt x="7454" y="6942"/>
                    <a:pt x="7454" y="6728"/>
                  </a:cubicBezTo>
                  <a:cubicBezTo>
                    <a:pt x="7454" y="6525"/>
                    <a:pt x="7382" y="6311"/>
                    <a:pt x="7263" y="6168"/>
                  </a:cubicBezTo>
                  <a:cubicBezTo>
                    <a:pt x="7251" y="6144"/>
                    <a:pt x="7251" y="6120"/>
                    <a:pt x="7263" y="6108"/>
                  </a:cubicBezTo>
                  <a:cubicBezTo>
                    <a:pt x="7394" y="5942"/>
                    <a:pt x="7454" y="5751"/>
                    <a:pt x="7454" y="5537"/>
                  </a:cubicBezTo>
                  <a:cubicBezTo>
                    <a:pt x="7454" y="5287"/>
                    <a:pt x="7359" y="5037"/>
                    <a:pt x="7180" y="4870"/>
                  </a:cubicBezTo>
                  <a:cubicBezTo>
                    <a:pt x="7335" y="4763"/>
                    <a:pt x="7454" y="4573"/>
                    <a:pt x="7454" y="4358"/>
                  </a:cubicBezTo>
                  <a:lnTo>
                    <a:pt x="7454" y="3203"/>
                  </a:lnTo>
                  <a:cubicBezTo>
                    <a:pt x="7454" y="1441"/>
                    <a:pt x="6025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81"/>
            <p:cNvSpPr/>
            <p:nvPr/>
          </p:nvSpPr>
          <p:spPr>
            <a:xfrm>
              <a:off x="6799152" y="4414362"/>
              <a:ext cx="61523" cy="33232"/>
            </a:xfrm>
            <a:custGeom>
              <a:avLst/>
              <a:gdLst/>
              <a:ahLst/>
              <a:cxnLst/>
              <a:rect l="l" t="t" r="r" b="b"/>
              <a:pathLst>
                <a:path w="1942" h="1049" extrusionOk="0">
                  <a:moveTo>
                    <a:pt x="1572" y="334"/>
                  </a:moveTo>
                  <a:cubicBezTo>
                    <a:pt x="1489" y="561"/>
                    <a:pt x="1251" y="715"/>
                    <a:pt x="977" y="715"/>
                  </a:cubicBezTo>
                  <a:cubicBezTo>
                    <a:pt x="691" y="715"/>
                    <a:pt x="453" y="561"/>
                    <a:pt x="358" y="334"/>
                  </a:cubicBezTo>
                  <a:close/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656"/>
                    <a:pt x="441" y="1049"/>
                    <a:pt x="977" y="1049"/>
                  </a:cubicBezTo>
                  <a:cubicBezTo>
                    <a:pt x="1513" y="1049"/>
                    <a:pt x="1941" y="644"/>
                    <a:pt x="1941" y="168"/>
                  </a:cubicBezTo>
                  <a:cubicBezTo>
                    <a:pt x="1941" y="84"/>
                    <a:pt x="1870" y="1"/>
                    <a:pt x="17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9" name="Google Shape;12529;p81"/>
          <p:cNvGrpSpPr/>
          <p:nvPr/>
        </p:nvGrpSpPr>
        <p:grpSpPr>
          <a:xfrm>
            <a:off x="8047661" y="4082051"/>
            <a:ext cx="277263" cy="362514"/>
            <a:chOff x="8047661" y="4257451"/>
            <a:chExt cx="277263" cy="362514"/>
          </a:xfrm>
          <a:solidFill>
            <a:schemeClr val="tx1"/>
          </a:solidFill>
        </p:grpSpPr>
        <p:sp>
          <p:nvSpPr>
            <p:cNvPr id="12530" name="Google Shape;12530;p81"/>
            <p:cNvSpPr/>
            <p:nvPr/>
          </p:nvSpPr>
          <p:spPr>
            <a:xfrm>
              <a:off x="8164211" y="4425418"/>
              <a:ext cx="44542" cy="16157"/>
            </a:xfrm>
            <a:custGeom>
              <a:avLst/>
              <a:gdLst/>
              <a:ahLst/>
              <a:cxnLst/>
              <a:rect l="l" t="t" r="r" b="b"/>
              <a:pathLst>
                <a:path w="1406" h="510" extrusionOk="0">
                  <a:moveTo>
                    <a:pt x="179" y="0"/>
                  </a:moveTo>
                  <a:cubicBezTo>
                    <a:pt x="134" y="0"/>
                    <a:pt x="90" y="15"/>
                    <a:pt x="60" y="45"/>
                  </a:cubicBezTo>
                  <a:cubicBezTo>
                    <a:pt x="0" y="104"/>
                    <a:pt x="0" y="223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53" y="509"/>
                    <a:pt x="1203" y="414"/>
                    <a:pt x="1346" y="283"/>
                  </a:cubicBezTo>
                  <a:cubicBezTo>
                    <a:pt x="1405" y="223"/>
                    <a:pt x="1405" y="116"/>
                    <a:pt x="1346" y="45"/>
                  </a:cubicBezTo>
                  <a:cubicBezTo>
                    <a:pt x="1316" y="15"/>
                    <a:pt x="1274" y="0"/>
                    <a:pt x="1231" y="0"/>
                  </a:cubicBezTo>
                  <a:cubicBezTo>
                    <a:pt x="1188" y="0"/>
                    <a:pt x="1143" y="15"/>
                    <a:pt x="1108" y="45"/>
                  </a:cubicBezTo>
                  <a:cubicBezTo>
                    <a:pt x="1048" y="104"/>
                    <a:pt x="893" y="176"/>
                    <a:pt x="703" y="176"/>
                  </a:cubicBezTo>
                  <a:cubicBezTo>
                    <a:pt x="512" y="176"/>
                    <a:pt x="358" y="104"/>
                    <a:pt x="298" y="45"/>
                  </a:cubicBezTo>
                  <a:cubicBezTo>
                    <a:pt x="268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81"/>
            <p:cNvSpPr/>
            <p:nvPr/>
          </p:nvSpPr>
          <p:spPr>
            <a:xfrm>
              <a:off x="8141940" y="4575423"/>
              <a:ext cx="10613" cy="43813"/>
            </a:xfrm>
            <a:custGeom>
              <a:avLst/>
              <a:gdLst/>
              <a:ahLst/>
              <a:cxnLst/>
              <a:rect l="l" t="t" r="r" b="b"/>
              <a:pathLst>
                <a:path w="335" h="1383" extrusionOk="0">
                  <a:moveTo>
                    <a:pt x="168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215"/>
                  </a:lnTo>
                  <a:cubicBezTo>
                    <a:pt x="1" y="1311"/>
                    <a:pt x="84" y="1382"/>
                    <a:pt x="168" y="1382"/>
                  </a:cubicBezTo>
                  <a:cubicBezTo>
                    <a:pt x="263" y="1382"/>
                    <a:pt x="334" y="1311"/>
                    <a:pt x="334" y="1215"/>
                  </a:cubicBezTo>
                  <a:lnTo>
                    <a:pt x="334" y="156"/>
                  </a:lnTo>
                  <a:cubicBezTo>
                    <a:pt x="334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81"/>
            <p:cNvSpPr/>
            <p:nvPr/>
          </p:nvSpPr>
          <p:spPr>
            <a:xfrm>
              <a:off x="8125720" y="4375522"/>
              <a:ext cx="121873" cy="42293"/>
            </a:xfrm>
            <a:custGeom>
              <a:avLst/>
              <a:gdLst/>
              <a:ahLst/>
              <a:cxnLst/>
              <a:rect l="l" t="t" r="r" b="b"/>
              <a:pathLst>
                <a:path w="3847" h="1335" extrusionOk="0">
                  <a:moveTo>
                    <a:pt x="3156" y="322"/>
                  </a:moveTo>
                  <a:cubicBezTo>
                    <a:pt x="3335" y="322"/>
                    <a:pt x="3490" y="477"/>
                    <a:pt x="3490" y="667"/>
                  </a:cubicBezTo>
                  <a:cubicBezTo>
                    <a:pt x="3490" y="775"/>
                    <a:pt x="3454" y="870"/>
                    <a:pt x="3359" y="929"/>
                  </a:cubicBezTo>
                  <a:cubicBezTo>
                    <a:pt x="3302" y="970"/>
                    <a:pt x="3229" y="994"/>
                    <a:pt x="3154" y="994"/>
                  </a:cubicBezTo>
                  <a:cubicBezTo>
                    <a:pt x="3119" y="994"/>
                    <a:pt x="3083" y="988"/>
                    <a:pt x="3049" y="977"/>
                  </a:cubicBezTo>
                  <a:lnTo>
                    <a:pt x="2644" y="834"/>
                  </a:lnTo>
                  <a:cubicBezTo>
                    <a:pt x="2513" y="786"/>
                    <a:pt x="2418" y="655"/>
                    <a:pt x="2418" y="513"/>
                  </a:cubicBezTo>
                  <a:lnTo>
                    <a:pt x="2418" y="322"/>
                  </a:lnTo>
                  <a:lnTo>
                    <a:pt x="2799" y="322"/>
                  </a:lnTo>
                  <a:lnTo>
                    <a:pt x="2799" y="489"/>
                  </a:lnTo>
                  <a:cubicBezTo>
                    <a:pt x="2799" y="572"/>
                    <a:pt x="2870" y="655"/>
                    <a:pt x="2954" y="655"/>
                  </a:cubicBezTo>
                  <a:cubicBezTo>
                    <a:pt x="3049" y="655"/>
                    <a:pt x="3120" y="572"/>
                    <a:pt x="3120" y="489"/>
                  </a:cubicBezTo>
                  <a:lnTo>
                    <a:pt x="3120" y="322"/>
                  </a:lnTo>
                  <a:close/>
                  <a:moveTo>
                    <a:pt x="680" y="310"/>
                  </a:moveTo>
                  <a:lnTo>
                    <a:pt x="680" y="477"/>
                  </a:lnTo>
                  <a:cubicBezTo>
                    <a:pt x="680" y="560"/>
                    <a:pt x="751" y="632"/>
                    <a:pt x="846" y="632"/>
                  </a:cubicBezTo>
                  <a:cubicBezTo>
                    <a:pt x="930" y="632"/>
                    <a:pt x="1013" y="560"/>
                    <a:pt x="1013" y="477"/>
                  </a:cubicBezTo>
                  <a:lnTo>
                    <a:pt x="1013" y="322"/>
                  </a:lnTo>
                  <a:lnTo>
                    <a:pt x="1382" y="322"/>
                  </a:lnTo>
                  <a:lnTo>
                    <a:pt x="1382" y="513"/>
                  </a:lnTo>
                  <a:lnTo>
                    <a:pt x="1394" y="513"/>
                  </a:lnTo>
                  <a:cubicBezTo>
                    <a:pt x="1394" y="655"/>
                    <a:pt x="1311" y="786"/>
                    <a:pt x="1168" y="834"/>
                  </a:cubicBezTo>
                  <a:lnTo>
                    <a:pt x="775" y="977"/>
                  </a:lnTo>
                  <a:cubicBezTo>
                    <a:pt x="734" y="995"/>
                    <a:pt x="691" y="1005"/>
                    <a:pt x="648" y="1005"/>
                  </a:cubicBezTo>
                  <a:cubicBezTo>
                    <a:pt x="580" y="1005"/>
                    <a:pt x="512" y="981"/>
                    <a:pt x="453" y="929"/>
                  </a:cubicBezTo>
                  <a:cubicBezTo>
                    <a:pt x="370" y="870"/>
                    <a:pt x="311" y="775"/>
                    <a:pt x="311" y="655"/>
                  </a:cubicBezTo>
                  <a:cubicBezTo>
                    <a:pt x="311" y="477"/>
                    <a:pt x="453" y="310"/>
                    <a:pt x="656" y="310"/>
                  </a:cubicBezTo>
                  <a:close/>
                  <a:moveTo>
                    <a:pt x="668" y="1"/>
                  </a:moveTo>
                  <a:cubicBezTo>
                    <a:pt x="299" y="1"/>
                    <a:pt x="1" y="298"/>
                    <a:pt x="1" y="667"/>
                  </a:cubicBezTo>
                  <a:cubicBezTo>
                    <a:pt x="1" y="894"/>
                    <a:pt x="96" y="1096"/>
                    <a:pt x="275" y="1215"/>
                  </a:cubicBezTo>
                  <a:cubicBezTo>
                    <a:pt x="394" y="1287"/>
                    <a:pt x="537" y="1334"/>
                    <a:pt x="668" y="1334"/>
                  </a:cubicBezTo>
                  <a:cubicBezTo>
                    <a:pt x="739" y="1334"/>
                    <a:pt x="834" y="1322"/>
                    <a:pt x="906" y="1287"/>
                  </a:cubicBezTo>
                  <a:lnTo>
                    <a:pt x="1311" y="1144"/>
                  </a:lnTo>
                  <a:cubicBezTo>
                    <a:pt x="1561" y="1036"/>
                    <a:pt x="1739" y="798"/>
                    <a:pt x="1739" y="513"/>
                  </a:cubicBezTo>
                  <a:lnTo>
                    <a:pt x="1739" y="322"/>
                  </a:lnTo>
                  <a:lnTo>
                    <a:pt x="2108" y="322"/>
                  </a:lnTo>
                  <a:lnTo>
                    <a:pt x="2108" y="513"/>
                  </a:lnTo>
                  <a:cubicBezTo>
                    <a:pt x="2108" y="798"/>
                    <a:pt x="2287" y="1048"/>
                    <a:pt x="2537" y="1144"/>
                  </a:cubicBezTo>
                  <a:lnTo>
                    <a:pt x="2942" y="1287"/>
                  </a:lnTo>
                  <a:cubicBezTo>
                    <a:pt x="3013" y="1322"/>
                    <a:pt x="3097" y="1334"/>
                    <a:pt x="3180" y="1334"/>
                  </a:cubicBezTo>
                  <a:cubicBezTo>
                    <a:pt x="3311" y="1334"/>
                    <a:pt x="3454" y="1287"/>
                    <a:pt x="3573" y="1215"/>
                  </a:cubicBezTo>
                  <a:cubicBezTo>
                    <a:pt x="3751" y="1096"/>
                    <a:pt x="3847" y="894"/>
                    <a:pt x="3847" y="667"/>
                  </a:cubicBezTo>
                  <a:cubicBezTo>
                    <a:pt x="3835" y="298"/>
                    <a:pt x="3537" y="1"/>
                    <a:pt x="3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81"/>
            <p:cNvSpPr/>
            <p:nvPr/>
          </p:nvSpPr>
          <p:spPr>
            <a:xfrm>
              <a:off x="8047661" y="4257451"/>
              <a:ext cx="277263" cy="362514"/>
            </a:xfrm>
            <a:custGeom>
              <a:avLst/>
              <a:gdLst/>
              <a:ahLst/>
              <a:cxnLst/>
              <a:rect l="l" t="t" r="r" b="b"/>
              <a:pathLst>
                <a:path w="8752" h="11443" extrusionOk="0">
                  <a:moveTo>
                    <a:pt x="5168" y="370"/>
                  </a:moveTo>
                  <a:cubicBezTo>
                    <a:pt x="6775" y="370"/>
                    <a:pt x="8073" y="1680"/>
                    <a:pt x="8073" y="3275"/>
                  </a:cubicBezTo>
                  <a:cubicBezTo>
                    <a:pt x="8073" y="4394"/>
                    <a:pt x="7430" y="5383"/>
                    <a:pt x="6465" y="5883"/>
                  </a:cubicBezTo>
                  <a:cubicBezTo>
                    <a:pt x="6644" y="5597"/>
                    <a:pt x="6763" y="5287"/>
                    <a:pt x="6811" y="4942"/>
                  </a:cubicBezTo>
                  <a:lnTo>
                    <a:pt x="6894" y="4942"/>
                  </a:lnTo>
                  <a:cubicBezTo>
                    <a:pt x="7227" y="4942"/>
                    <a:pt x="7489" y="4704"/>
                    <a:pt x="7525" y="4394"/>
                  </a:cubicBezTo>
                  <a:cubicBezTo>
                    <a:pt x="7537" y="4228"/>
                    <a:pt x="7478" y="4049"/>
                    <a:pt x="7370" y="3930"/>
                  </a:cubicBezTo>
                  <a:cubicBezTo>
                    <a:pt x="7251" y="3799"/>
                    <a:pt x="7085" y="3740"/>
                    <a:pt x="6930" y="3740"/>
                  </a:cubicBezTo>
                  <a:lnTo>
                    <a:pt x="6656" y="3740"/>
                  </a:lnTo>
                  <a:cubicBezTo>
                    <a:pt x="6549" y="3740"/>
                    <a:pt x="6477" y="3644"/>
                    <a:pt x="6477" y="3561"/>
                  </a:cubicBezTo>
                  <a:lnTo>
                    <a:pt x="6477" y="2680"/>
                  </a:lnTo>
                  <a:cubicBezTo>
                    <a:pt x="6477" y="2394"/>
                    <a:pt x="6239" y="2156"/>
                    <a:pt x="5954" y="2156"/>
                  </a:cubicBezTo>
                  <a:lnTo>
                    <a:pt x="5775" y="2156"/>
                  </a:lnTo>
                  <a:cubicBezTo>
                    <a:pt x="5692" y="2156"/>
                    <a:pt x="5620" y="2227"/>
                    <a:pt x="5620" y="2323"/>
                  </a:cubicBezTo>
                  <a:cubicBezTo>
                    <a:pt x="5620" y="2406"/>
                    <a:pt x="5692" y="2489"/>
                    <a:pt x="5775" y="2489"/>
                  </a:cubicBezTo>
                  <a:lnTo>
                    <a:pt x="5954" y="2489"/>
                  </a:lnTo>
                  <a:cubicBezTo>
                    <a:pt x="6061" y="2489"/>
                    <a:pt x="6132" y="2573"/>
                    <a:pt x="6132" y="2668"/>
                  </a:cubicBezTo>
                  <a:lnTo>
                    <a:pt x="6132" y="3537"/>
                  </a:lnTo>
                  <a:cubicBezTo>
                    <a:pt x="6132" y="3823"/>
                    <a:pt x="6370" y="4061"/>
                    <a:pt x="6656" y="4061"/>
                  </a:cubicBezTo>
                  <a:lnTo>
                    <a:pt x="6930" y="4061"/>
                  </a:lnTo>
                  <a:cubicBezTo>
                    <a:pt x="7001" y="4061"/>
                    <a:pt x="7073" y="4097"/>
                    <a:pt x="7132" y="4156"/>
                  </a:cubicBezTo>
                  <a:cubicBezTo>
                    <a:pt x="7192" y="4216"/>
                    <a:pt x="7204" y="4287"/>
                    <a:pt x="7204" y="4359"/>
                  </a:cubicBezTo>
                  <a:cubicBezTo>
                    <a:pt x="7192" y="4490"/>
                    <a:pt x="7061" y="4597"/>
                    <a:pt x="6906" y="4597"/>
                  </a:cubicBezTo>
                  <a:lnTo>
                    <a:pt x="6835" y="4597"/>
                  </a:lnTo>
                  <a:cubicBezTo>
                    <a:pt x="6835" y="4513"/>
                    <a:pt x="6763" y="4430"/>
                    <a:pt x="6668" y="4430"/>
                  </a:cubicBezTo>
                  <a:cubicBezTo>
                    <a:pt x="6585" y="4430"/>
                    <a:pt x="6513" y="4513"/>
                    <a:pt x="6513" y="4597"/>
                  </a:cubicBezTo>
                  <a:cubicBezTo>
                    <a:pt x="6489" y="5764"/>
                    <a:pt x="5537" y="6704"/>
                    <a:pt x="4382" y="6704"/>
                  </a:cubicBezTo>
                  <a:cubicBezTo>
                    <a:pt x="3215" y="6704"/>
                    <a:pt x="2263" y="5752"/>
                    <a:pt x="2263" y="4585"/>
                  </a:cubicBezTo>
                  <a:cubicBezTo>
                    <a:pt x="2263" y="4490"/>
                    <a:pt x="2191" y="4418"/>
                    <a:pt x="2108" y="4418"/>
                  </a:cubicBezTo>
                  <a:cubicBezTo>
                    <a:pt x="2013" y="4418"/>
                    <a:pt x="1941" y="4490"/>
                    <a:pt x="1941" y="4585"/>
                  </a:cubicBezTo>
                  <a:lnTo>
                    <a:pt x="1941" y="4597"/>
                  </a:lnTo>
                  <a:lnTo>
                    <a:pt x="1846" y="4597"/>
                  </a:lnTo>
                  <a:cubicBezTo>
                    <a:pt x="1774" y="4597"/>
                    <a:pt x="1703" y="4573"/>
                    <a:pt x="1643" y="4513"/>
                  </a:cubicBezTo>
                  <a:cubicBezTo>
                    <a:pt x="1584" y="4454"/>
                    <a:pt x="1572" y="4382"/>
                    <a:pt x="1572" y="4299"/>
                  </a:cubicBezTo>
                  <a:cubicBezTo>
                    <a:pt x="1584" y="4168"/>
                    <a:pt x="1715" y="4061"/>
                    <a:pt x="1870" y="4061"/>
                  </a:cubicBezTo>
                  <a:lnTo>
                    <a:pt x="2108" y="4061"/>
                  </a:lnTo>
                  <a:cubicBezTo>
                    <a:pt x="2382" y="4061"/>
                    <a:pt x="2620" y="3823"/>
                    <a:pt x="2620" y="3537"/>
                  </a:cubicBezTo>
                  <a:lnTo>
                    <a:pt x="2620" y="2668"/>
                  </a:lnTo>
                  <a:cubicBezTo>
                    <a:pt x="2620" y="2561"/>
                    <a:pt x="2715" y="2489"/>
                    <a:pt x="2798" y="2489"/>
                  </a:cubicBezTo>
                  <a:lnTo>
                    <a:pt x="5084" y="2489"/>
                  </a:lnTo>
                  <a:cubicBezTo>
                    <a:pt x="5168" y="2489"/>
                    <a:pt x="5239" y="2406"/>
                    <a:pt x="5239" y="2323"/>
                  </a:cubicBezTo>
                  <a:cubicBezTo>
                    <a:pt x="5239" y="2227"/>
                    <a:pt x="5168" y="2156"/>
                    <a:pt x="5084" y="2156"/>
                  </a:cubicBezTo>
                  <a:lnTo>
                    <a:pt x="2798" y="2156"/>
                  </a:lnTo>
                  <a:cubicBezTo>
                    <a:pt x="2525" y="2156"/>
                    <a:pt x="2286" y="2394"/>
                    <a:pt x="2286" y="2680"/>
                  </a:cubicBezTo>
                  <a:lnTo>
                    <a:pt x="2286" y="3561"/>
                  </a:lnTo>
                  <a:cubicBezTo>
                    <a:pt x="2286" y="3656"/>
                    <a:pt x="2191" y="3740"/>
                    <a:pt x="2108" y="3740"/>
                  </a:cubicBezTo>
                  <a:lnTo>
                    <a:pt x="1870" y="3740"/>
                  </a:lnTo>
                  <a:cubicBezTo>
                    <a:pt x="1536" y="3740"/>
                    <a:pt x="1274" y="3978"/>
                    <a:pt x="1239" y="4287"/>
                  </a:cubicBezTo>
                  <a:cubicBezTo>
                    <a:pt x="1227" y="4454"/>
                    <a:pt x="1286" y="4633"/>
                    <a:pt x="1393" y="4752"/>
                  </a:cubicBezTo>
                  <a:cubicBezTo>
                    <a:pt x="1512" y="4883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01" y="5287"/>
                    <a:pt x="2120" y="5597"/>
                    <a:pt x="2298" y="5883"/>
                  </a:cubicBezTo>
                  <a:cubicBezTo>
                    <a:pt x="1334" y="5406"/>
                    <a:pt x="691" y="4394"/>
                    <a:pt x="691" y="3275"/>
                  </a:cubicBezTo>
                  <a:cubicBezTo>
                    <a:pt x="691" y="1668"/>
                    <a:pt x="2001" y="370"/>
                    <a:pt x="3596" y="370"/>
                  </a:cubicBezTo>
                  <a:close/>
                  <a:moveTo>
                    <a:pt x="5442" y="6799"/>
                  </a:moveTo>
                  <a:lnTo>
                    <a:pt x="5442" y="8157"/>
                  </a:lnTo>
                  <a:cubicBezTo>
                    <a:pt x="5168" y="8466"/>
                    <a:pt x="4787" y="8633"/>
                    <a:pt x="4382" y="8633"/>
                  </a:cubicBezTo>
                  <a:cubicBezTo>
                    <a:pt x="3977" y="8633"/>
                    <a:pt x="3596" y="8454"/>
                    <a:pt x="3322" y="8157"/>
                  </a:cubicBezTo>
                  <a:lnTo>
                    <a:pt x="3322" y="6799"/>
                  </a:lnTo>
                  <a:cubicBezTo>
                    <a:pt x="3656" y="6954"/>
                    <a:pt x="4013" y="7038"/>
                    <a:pt x="4382" y="7038"/>
                  </a:cubicBezTo>
                  <a:cubicBezTo>
                    <a:pt x="4763" y="7038"/>
                    <a:pt x="5120" y="6954"/>
                    <a:pt x="5442" y="6799"/>
                  </a:cubicBezTo>
                  <a:close/>
                  <a:moveTo>
                    <a:pt x="5442" y="8609"/>
                  </a:moveTo>
                  <a:lnTo>
                    <a:pt x="5442" y="9050"/>
                  </a:lnTo>
                  <a:cubicBezTo>
                    <a:pt x="5108" y="9240"/>
                    <a:pt x="4751" y="9335"/>
                    <a:pt x="4382" y="9335"/>
                  </a:cubicBezTo>
                  <a:cubicBezTo>
                    <a:pt x="4013" y="9335"/>
                    <a:pt x="3632" y="9228"/>
                    <a:pt x="3322" y="9050"/>
                  </a:cubicBezTo>
                  <a:lnTo>
                    <a:pt x="3322" y="8609"/>
                  </a:lnTo>
                  <a:cubicBezTo>
                    <a:pt x="3620" y="8847"/>
                    <a:pt x="3989" y="8966"/>
                    <a:pt x="4382" y="8966"/>
                  </a:cubicBezTo>
                  <a:cubicBezTo>
                    <a:pt x="4763" y="8966"/>
                    <a:pt x="5144" y="8824"/>
                    <a:pt x="5442" y="8609"/>
                  </a:cubicBezTo>
                  <a:close/>
                  <a:moveTo>
                    <a:pt x="3596" y="1"/>
                  </a:moveTo>
                  <a:cubicBezTo>
                    <a:pt x="1810" y="1"/>
                    <a:pt x="346" y="1465"/>
                    <a:pt x="346" y="3251"/>
                  </a:cubicBezTo>
                  <a:cubicBezTo>
                    <a:pt x="346" y="4704"/>
                    <a:pt x="1334" y="5990"/>
                    <a:pt x="2727" y="6371"/>
                  </a:cubicBezTo>
                  <a:cubicBezTo>
                    <a:pt x="2798" y="6442"/>
                    <a:pt x="2894" y="6526"/>
                    <a:pt x="2977" y="6585"/>
                  </a:cubicBezTo>
                  <a:lnTo>
                    <a:pt x="2977" y="7192"/>
                  </a:lnTo>
                  <a:cubicBezTo>
                    <a:pt x="2644" y="7264"/>
                    <a:pt x="2382" y="7514"/>
                    <a:pt x="2251" y="7669"/>
                  </a:cubicBezTo>
                  <a:cubicBezTo>
                    <a:pt x="2203" y="7728"/>
                    <a:pt x="2167" y="7788"/>
                    <a:pt x="2144" y="7859"/>
                  </a:cubicBezTo>
                  <a:lnTo>
                    <a:pt x="1001" y="8204"/>
                  </a:lnTo>
                  <a:cubicBezTo>
                    <a:pt x="405" y="8383"/>
                    <a:pt x="0" y="8931"/>
                    <a:pt x="0" y="9538"/>
                  </a:cubicBezTo>
                  <a:lnTo>
                    <a:pt x="0" y="11252"/>
                  </a:lnTo>
                  <a:cubicBezTo>
                    <a:pt x="0" y="11348"/>
                    <a:pt x="84" y="11419"/>
                    <a:pt x="167" y="11419"/>
                  </a:cubicBezTo>
                  <a:cubicBezTo>
                    <a:pt x="250" y="11419"/>
                    <a:pt x="334" y="11348"/>
                    <a:pt x="334" y="11252"/>
                  </a:cubicBezTo>
                  <a:lnTo>
                    <a:pt x="334" y="9538"/>
                  </a:lnTo>
                  <a:cubicBezTo>
                    <a:pt x="334" y="9085"/>
                    <a:pt x="643" y="8645"/>
                    <a:pt x="1084" y="8526"/>
                  </a:cubicBezTo>
                  <a:lnTo>
                    <a:pt x="2144" y="8216"/>
                  </a:lnTo>
                  <a:lnTo>
                    <a:pt x="2251" y="8978"/>
                  </a:lnTo>
                  <a:cubicBezTo>
                    <a:pt x="2263" y="9038"/>
                    <a:pt x="2239" y="9109"/>
                    <a:pt x="2179" y="9157"/>
                  </a:cubicBezTo>
                  <a:lnTo>
                    <a:pt x="1822" y="9419"/>
                  </a:lnTo>
                  <a:cubicBezTo>
                    <a:pt x="1655" y="9538"/>
                    <a:pt x="1584" y="9752"/>
                    <a:pt x="1620" y="9943"/>
                  </a:cubicBezTo>
                  <a:lnTo>
                    <a:pt x="1917" y="11300"/>
                  </a:lnTo>
                  <a:cubicBezTo>
                    <a:pt x="1941" y="11371"/>
                    <a:pt x="2013" y="11431"/>
                    <a:pt x="2084" y="11431"/>
                  </a:cubicBezTo>
                  <a:lnTo>
                    <a:pt x="2120" y="11431"/>
                  </a:lnTo>
                  <a:cubicBezTo>
                    <a:pt x="2203" y="11419"/>
                    <a:pt x="2263" y="11324"/>
                    <a:pt x="2251" y="11240"/>
                  </a:cubicBezTo>
                  <a:lnTo>
                    <a:pt x="1953" y="9883"/>
                  </a:lnTo>
                  <a:cubicBezTo>
                    <a:pt x="1941" y="9812"/>
                    <a:pt x="1965" y="9740"/>
                    <a:pt x="2024" y="9693"/>
                  </a:cubicBezTo>
                  <a:lnTo>
                    <a:pt x="2382" y="9419"/>
                  </a:lnTo>
                  <a:cubicBezTo>
                    <a:pt x="2536" y="9300"/>
                    <a:pt x="2608" y="9121"/>
                    <a:pt x="2596" y="8931"/>
                  </a:cubicBezTo>
                  <a:lnTo>
                    <a:pt x="2477" y="8050"/>
                  </a:lnTo>
                  <a:cubicBezTo>
                    <a:pt x="2465" y="7990"/>
                    <a:pt x="2489" y="7954"/>
                    <a:pt x="2513" y="7907"/>
                  </a:cubicBezTo>
                  <a:cubicBezTo>
                    <a:pt x="2608" y="7800"/>
                    <a:pt x="2786" y="7633"/>
                    <a:pt x="3001" y="7561"/>
                  </a:cubicBezTo>
                  <a:lnTo>
                    <a:pt x="3001" y="9514"/>
                  </a:lnTo>
                  <a:cubicBezTo>
                    <a:pt x="3001" y="9597"/>
                    <a:pt x="3072" y="9681"/>
                    <a:pt x="3156" y="9681"/>
                  </a:cubicBezTo>
                  <a:cubicBezTo>
                    <a:pt x="3251" y="9681"/>
                    <a:pt x="3322" y="9597"/>
                    <a:pt x="3322" y="9514"/>
                  </a:cubicBezTo>
                  <a:lnTo>
                    <a:pt x="3322" y="9443"/>
                  </a:lnTo>
                  <a:cubicBezTo>
                    <a:pt x="3644" y="9597"/>
                    <a:pt x="4025" y="9681"/>
                    <a:pt x="4382" y="9681"/>
                  </a:cubicBezTo>
                  <a:cubicBezTo>
                    <a:pt x="4739" y="9681"/>
                    <a:pt x="5108" y="9586"/>
                    <a:pt x="5430" y="9443"/>
                  </a:cubicBezTo>
                  <a:lnTo>
                    <a:pt x="5430" y="11264"/>
                  </a:lnTo>
                  <a:cubicBezTo>
                    <a:pt x="5430" y="11360"/>
                    <a:pt x="5513" y="11431"/>
                    <a:pt x="5596" y="11431"/>
                  </a:cubicBezTo>
                  <a:cubicBezTo>
                    <a:pt x="5692" y="11431"/>
                    <a:pt x="5763" y="11360"/>
                    <a:pt x="5763" y="11264"/>
                  </a:cubicBezTo>
                  <a:lnTo>
                    <a:pt x="5763" y="7573"/>
                  </a:lnTo>
                  <a:cubicBezTo>
                    <a:pt x="5989" y="7657"/>
                    <a:pt x="6144" y="7811"/>
                    <a:pt x="6239" y="7919"/>
                  </a:cubicBezTo>
                  <a:cubicBezTo>
                    <a:pt x="6263" y="7966"/>
                    <a:pt x="6287" y="8014"/>
                    <a:pt x="6287" y="8073"/>
                  </a:cubicBezTo>
                  <a:lnTo>
                    <a:pt x="6168" y="8943"/>
                  </a:lnTo>
                  <a:cubicBezTo>
                    <a:pt x="6132" y="9145"/>
                    <a:pt x="6204" y="9324"/>
                    <a:pt x="6370" y="9443"/>
                  </a:cubicBezTo>
                  <a:lnTo>
                    <a:pt x="6727" y="9705"/>
                  </a:lnTo>
                  <a:cubicBezTo>
                    <a:pt x="6787" y="9752"/>
                    <a:pt x="6823" y="9824"/>
                    <a:pt x="6799" y="9895"/>
                  </a:cubicBezTo>
                  <a:lnTo>
                    <a:pt x="6501" y="11252"/>
                  </a:lnTo>
                  <a:cubicBezTo>
                    <a:pt x="6489" y="11348"/>
                    <a:pt x="6537" y="11431"/>
                    <a:pt x="6644" y="11443"/>
                  </a:cubicBezTo>
                  <a:lnTo>
                    <a:pt x="6668" y="11443"/>
                  </a:lnTo>
                  <a:cubicBezTo>
                    <a:pt x="6739" y="11443"/>
                    <a:pt x="6823" y="11383"/>
                    <a:pt x="6835" y="11312"/>
                  </a:cubicBezTo>
                  <a:lnTo>
                    <a:pt x="7132" y="9955"/>
                  </a:lnTo>
                  <a:cubicBezTo>
                    <a:pt x="7180" y="9764"/>
                    <a:pt x="7097" y="9562"/>
                    <a:pt x="6942" y="9443"/>
                  </a:cubicBezTo>
                  <a:lnTo>
                    <a:pt x="6585" y="9169"/>
                  </a:lnTo>
                  <a:cubicBezTo>
                    <a:pt x="6525" y="9121"/>
                    <a:pt x="6501" y="9062"/>
                    <a:pt x="6501" y="8990"/>
                  </a:cubicBezTo>
                  <a:lnTo>
                    <a:pt x="6608" y="8228"/>
                  </a:lnTo>
                  <a:lnTo>
                    <a:pt x="7668" y="8550"/>
                  </a:lnTo>
                  <a:cubicBezTo>
                    <a:pt x="8109" y="8681"/>
                    <a:pt x="8430" y="9097"/>
                    <a:pt x="8430" y="9562"/>
                  </a:cubicBezTo>
                  <a:lnTo>
                    <a:pt x="8430" y="11264"/>
                  </a:lnTo>
                  <a:cubicBezTo>
                    <a:pt x="8430" y="11360"/>
                    <a:pt x="8501" y="11431"/>
                    <a:pt x="8585" y="11431"/>
                  </a:cubicBezTo>
                  <a:cubicBezTo>
                    <a:pt x="8680" y="11431"/>
                    <a:pt x="8751" y="11360"/>
                    <a:pt x="8751" y="11264"/>
                  </a:cubicBezTo>
                  <a:lnTo>
                    <a:pt x="8751" y="9562"/>
                  </a:lnTo>
                  <a:cubicBezTo>
                    <a:pt x="8751" y="8931"/>
                    <a:pt x="8335" y="8383"/>
                    <a:pt x="7763" y="8204"/>
                  </a:cubicBezTo>
                  <a:lnTo>
                    <a:pt x="6608" y="7859"/>
                  </a:lnTo>
                  <a:cubicBezTo>
                    <a:pt x="6596" y="7788"/>
                    <a:pt x="6549" y="7728"/>
                    <a:pt x="6513" y="7669"/>
                  </a:cubicBezTo>
                  <a:cubicBezTo>
                    <a:pt x="6370" y="7514"/>
                    <a:pt x="6120" y="7276"/>
                    <a:pt x="5775" y="7192"/>
                  </a:cubicBezTo>
                  <a:lnTo>
                    <a:pt x="5775" y="6585"/>
                  </a:lnTo>
                  <a:cubicBezTo>
                    <a:pt x="5870" y="6526"/>
                    <a:pt x="5954" y="6442"/>
                    <a:pt x="6037" y="6371"/>
                  </a:cubicBezTo>
                  <a:cubicBezTo>
                    <a:pt x="7430" y="5990"/>
                    <a:pt x="8418" y="4704"/>
                    <a:pt x="8418" y="3251"/>
                  </a:cubicBezTo>
                  <a:cubicBezTo>
                    <a:pt x="8418" y="1465"/>
                    <a:pt x="6954" y="1"/>
                    <a:pt x="5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4" name="Google Shape;12534;p81"/>
          <p:cNvGrpSpPr/>
          <p:nvPr/>
        </p:nvGrpSpPr>
        <p:grpSpPr>
          <a:xfrm>
            <a:off x="6248078" y="3609068"/>
            <a:ext cx="277263" cy="356115"/>
            <a:chOff x="6248078" y="3784468"/>
            <a:chExt cx="277263" cy="356115"/>
          </a:xfrm>
          <a:solidFill>
            <a:schemeClr val="tx1"/>
          </a:solidFill>
        </p:grpSpPr>
        <p:sp>
          <p:nvSpPr>
            <p:cNvPr id="12535" name="Google Shape;12535;p81"/>
            <p:cNvSpPr/>
            <p:nvPr/>
          </p:nvSpPr>
          <p:spPr>
            <a:xfrm>
              <a:off x="633709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91" y="334"/>
                  </a:moveTo>
                  <a:cubicBezTo>
                    <a:pt x="882" y="334"/>
                    <a:pt x="1048" y="488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881"/>
                    <a:pt x="334" y="691"/>
                  </a:cubicBezTo>
                  <a:cubicBezTo>
                    <a:pt x="334" y="488"/>
                    <a:pt x="489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22" y="1369"/>
                    <a:pt x="691" y="1369"/>
                  </a:cubicBezTo>
                  <a:cubicBezTo>
                    <a:pt x="1072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6" name="Google Shape;12536;p81"/>
            <p:cNvSpPr/>
            <p:nvPr/>
          </p:nvSpPr>
          <p:spPr>
            <a:xfrm>
              <a:off x="6392919" y="3874630"/>
              <a:ext cx="43402" cy="43402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34"/>
                  </a:moveTo>
                  <a:cubicBezTo>
                    <a:pt x="882" y="334"/>
                    <a:pt x="1037" y="488"/>
                    <a:pt x="1037" y="691"/>
                  </a:cubicBezTo>
                  <a:cubicBezTo>
                    <a:pt x="1037" y="881"/>
                    <a:pt x="882" y="1048"/>
                    <a:pt x="679" y="1048"/>
                  </a:cubicBezTo>
                  <a:cubicBezTo>
                    <a:pt x="489" y="1048"/>
                    <a:pt x="322" y="881"/>
                    <a:pt x="322" y="691"/>
                  </a:cubicBezTo>
                  <a:cubicBezTo>
                    <a:pt x="322" y="488"/>
                    <a:pt x="489" y="334"/>
                    <a:pt x="679" y="334"/>
                  </a:cubicBezTo>
                  <a:close/>
                  <a:moveTo>
                    <a:pt x="679" y="0"/>
                  </a:moveTo>
                  <a:cubicBezTo>
                    <a:pt x="298" y="0"/>
                    <a:pt x="1" y="310"/>
                    <a:pt x="1" y="691"/>
                  </a:cubicBezTo>
                  <a:cubicBezTo>
                    <a:pt x="1" y="1072"/>
                    <a:pt x="310" y="1369"/>
                    <a:pt x="679" y="1369"/>
                  </a:cubicBezTo>
                  <a:cubicBezTo>
                    <a:pt x="1060" y="1369"/>
                    <a:pt x="1370" y="1060"/>
                    <a:pt x="1370" y="691"/>
                  </a:cubicBezTo>
                  <a:cubicBezTo>
                    <a:pt x="1370" y="298"/>
                    <a:pt x="1060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81"/>
            <p:cNvSpPr/>
            <p:nvPr/>
          </p:nvSpPr>
          <p:spPr>
            <a:xfrm>
              <a:off x="6381609" y="39134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81"/>
            <p:cNvSpPr/>
            <p:nvPr/>
          </p:nvSpPr>
          <p:spPr>
            <a:xfrm>
              <a:off x="6248078" y="3784468"/>
              <a:ext cx="277263" cy="356115"/>
            </a:xfrm>
            <a:custGeom>
              <a:avLst/>
              <a:gdLst/>
              <a:ahLst/>
              <a:cxnLst/>
              <a:rect l="l" t="t" r="r" b="b"/>
              <a:pathLst>
                <a:path w="8752" h="11241" extrusionOk="0">
                  <a:moveTo>
                    <a:pt x="5954" y="4751"/>
                  </a:moveTo>
                  <a:lnTo>
                    <a:pt x="5954" y="5335"/>
                  </a:lnTo>
                  <a:cubicBezTo>
                    <a:pt x="5954" y="5561"/>
                    <a:pt x="5823" y="5751"/>
                    <a:pt x="5609" y="5835"/>
                  </a:cubicBezTo>
                  <a:lnTo>
                    <a:pt x="4751" y="6180"/>
                  </a:lnTo>
                  <a:cubicBezTo>
                    <a:pt x="4632" y="6233"/>
                    <a:pt x="4501" y="6260"/>
                    <a:pt x="4369" y="6260"/>
                  </a:cubicBezTo>
                  <a:cubicBezTo>
                    <a:pt x="4236" y="6260"/>
                    <a:pt x="4102" y="6233"/>
                    <a:pt x="3977" y="6180"/>
                  </a:cubicBezTo>
                  <a:lnTo>
                    <a:pt x="3108" y="5835"/>
                  </a:lnTo>
                  <a:cubicBezTo>
                    <a:pt x="2906" y="5751"/>
                    <a:pt x="2775" y="5561"/>
                    <a:pt x="2775" y="5335"/>
                  </a:cubicBezTo>
                  <a:lnTo>
                    <a:pt x="2775" y="4751"/>
                  </a:lnTo>
                  <a:lnTo>
                    <a:pt x="3156" y="4882"/>
                  </a:lnTo>
                  <a:cubicBezTo>
                    <a:pt x="3215" y="5108"/>
                    <a:pt x="3406" y="5275"/>
                    <a:pt x="3668" y="5275"/>
                  </a:cubicBezTo>
                  <a:lnTo>
                    <a:pt x="3680" y="5275"/>
                  </a:lnTo>
                  <a:lnTo>
                    <a:pt x="3680" y="5287"/>
                  </a:lnTo>
                  <a:cubicBezTo>
                    <a:pt x="3680" y="5382"/>
                    <a:pt x="3751" y="5454"/>
                    <a:pt x="3846" y="5454"/>
                  </a:cubicBezTo>
                  <a:cubicBezTo>
                    <a:pt x="3930" y="5454"/>
                    <a:pt x="4001" y="5382"/>
                    <a:pt x="4001" y="5287"/>
                  </a:cubicBezTo>
                  <a:lnTo>
                    <a:pt x="4001" y="5275"/>
                  </a:lnTo>
                  <a:lnTo>
                    <a:pt x="4192" y="5275"/>
                  </a:lnTo>
                  <a:lnTo>
                    <a:pt x="4192" y="5287"/>
                  </a:lnTo>
                  <a:cubicBezTo>
                    <a:pt x="4192" y="5382"/>
                    <a:pt x="4275" y="5454"/>
                    <a:pt x="4358" y="5454"/>
                  </a:cubicBezTo>
                  <a:cubicBezTo>
                    <a:pt x="4454" y="5454"/>
                    <a:pt x="4525" y="5382"/>
                    <a:pt x="4525" y="5287"/>
                  </a:cubicBezTo>
                  <a:lnTo>
                    <a:pt x="4525" y="5275"/>
                  </a:lnTo>
                  <a:lnTo>
                    <a:pt x="4716" y="5275"/>
                  </a:lnTo>
                  <a:lnTo>
                    <a:pt x="4716" y="5287"/>
                  </a:lnTo>
                  <a:cubicBezTo>
                    <a:pt x="4716" y="5382"/>
                    <a:pt x="4787" y="5454"/>
                    <a:pt x="4882" y="5454"/>
                  </a:cubicBezTo>
                  <a:cubicBezTo>
                    <a:pt x="4966" y="5454"/>
                    <a:pt x="5049" y="5382"/>
                    <a:pt x="5049" y="5287"/>
                  </a:cubicBezTo>
                  <a:lnTo>
                    <a:pt x="5049" y="5275"/>
                  </a:lnTo>
                  <a:lnTo>
                    <a:pt x="5061" y="5275"/>
                  </a:lnTo>
                  <a:cubicBezTo>
                    <a:pt x="5299" y="5275"/>
                    <a:pt x="5501" y="5108"/>
                    <a:pt x="5561" y="4882"/>
                  </a:cubicBezTo>
                  <a:lnTo>
                    <a:pt x="5954" y="4751"/>
                  </a:lnTo>
                  <a:close/>
                  <a:moveTo>
                    <a:pt x="4716" y="6537"/>
                  </a:moveTo>
                  <a:lnTo>
                    <a:pt x="4716" y="6882"/>
                  </a:lnTo>
                  <a:lnTo>
                    <a:pt x="4001" y="6882"/>
                  </a:lnTo>
                  <a:lnTo>
                    <a:pt x="4001" y="6537"/>
                  </a:lnTo>
                  <a:cubicBezTo>
                    <a:pt x="4120" y="6573"/>
                    <a:pt x="4239" y="6585"/>
                    <a:pt x="4358" y="6585"/>
                  </a:cubicBezTo>
                  <a:cubicBezTo>
                    <a:pt x="4477" y="6585"/>
                    <a:pt x="4596" y="6573"/>
                    <a:pt x="4716" y="6537"/>
                  </a:cubicBezTo>
                  <a:close/>
                  <a:moveTo>
                    <a:pt x="4739" y="7204"/>
                  </a:moveTo>
                  <a:lnTo>
                    <a:pt x="4739" y="7585"/>
                  </a:lnTo>
                  <a:lnTo>
                    <a:pt x="4001" y="7585"/>
                  </a:lnTo>
                  <a:lnTo>
                    <a:pt x="4001" y="7204"/>
                  </a:lnTo>
                  <a:close/>
                  <a:moveTo>
                    <a:pt x="4358" y="346"/>
                  </a:moveTo>
                  <a:cubicBezTo>
                    <a:pt x="5823" y="346"/>
                    <a:pt x="7013" y="1536"/>
                    <a:pt x="7013" y="3001"/>
                  </a:cubicBezTo>
                  <a:lnTo>
                    <a:pt x="7013" y="4227"/>
                  </a:lnTo>
                  <a:cubicBezTo>
                    <a:pt x="7013" y="4906"/>
                    <a:pt x="6823" y="5501"/>
                    <a:pt x="6442" y="6073"/>
                  </a:cubicBezTo>
                  <a:cubicBezTo>
                    <a:pt x="6109" y="6597"/>
                    <a:pt x="5668" y="7013"/>
                    <a:pt x="5275" y="7382"/>
                  </a:cubicBezTo>
                  <a:cubicBezTo>
                    <a:pt x="5192" y="7466"/>
                    <a:pt x="5132" y="7525"/>
                    <a:pt x="5061" y="7585"/>
                  </a:cubicBezTo>
                  <a:lnTo>
                    <a:pt x="5061" y="6406"/>
                  </a:lnTo>
                  <a:lnTo>
                    <a:pt x="5739" y="6132"/>
                  </a:lnTo>
                  <a:cubicBezTo>
                    <a:pt x="6073" y="6001"/>
                    <a:pt x="6299" y="5692"/>
                    <a:pt x="6299" y="5335"/>
                  </a:cubicBezTo>
                  <a:lnTo>
                    <a:pt x="6299" y="4620"/>
                  </a:lnTo>
                  <a:cubicBezTo>
                    <a:pt x="6501" y="4501"/>
                    <a:pt x="6656" y="4275"/>
                    <a:pt x="6656" y="4025"/>
                  </a:cubicBezTo>
                  <a:lnTo>
                    <a:pt x="6656" y="3001"/>
                  </a:lnTo>
                  <a:cubicBezTo>
                    <a:pt x="6656" y="2441"/>
                    <a:pt x="6442" y="1906"/>
                    <a:pt x="6085" y="1489"/>
                  </a:cubicBezTo>
                  <a:cubicBezTo>
                    <a:pt x="6054" y="1452"/>
                    <a:pt x="6013" y="1434"/>
                    <a:pt x="5969" y="1434"/>
                  </a:cubicBezTo>
                  <a:cubicBezTo>
                    <a:pt x="5929" y="1434"/>
                    <a:pt x="5886" y="1449"/>
                    <a:pt x="5847" y="1477"/>
                  </a:cubicBezTo>
                  <a:cubicBezTo>
                    <a:pt x="5775" y="1536"/>
                    <a:pt x="5775" y="1644"/>
                    <a:pt x="5835" y="1715"/>
                  </a:cubicBezTo>
                  <a:cubicBezTo>
                    <a:pt x="6144" y="2072"/>
                    <a:pt x="6323" y="2537"/>
                    <a:pt x="6323" y="3001"/>
                  </a:cubicBezTo>
                  <a:lnTo>
                    <a:pt x="6323" y="4025"/>
                  </a:lnTo>
                  <a:cubicBezTo>
                    <a:pt x="6323" y="4168"/>
                    <a:pt x="6228" y="4323"/>
                    <a:pt x="6073" y="4370"/>
                  </a:cubicBezTo>
                  <a:lnTo>
                    <a:pt x="5370" y="4608"/>
                  </a:lnTo>
                  <a:cubicBezTo>
                    <a:pt x="5299" y="4632"/>
                    <a:pt x="5251" y="4692"/>
                    <a:pt x="5251" y="4751"/>
                  </a:cubicBezTo>
                  <a:cubicBezTo>
                    <a:pt x="5251" y="4858"/>
                    <a:pt x="5168" y="4942"/>
                    <a:pt x="5061" y="4942"/>
                  </a:cubicBezTo>
                  <a:lnTo>
                    <a:pt x="3668" y="4942"/>
                  </a:lnTo>
                  <a:cubicBezTo>
                    <a:pt x="3561" y="4942"/>
                    <a:pt x="3465" y="4858"/>
                    <a:pt x="3465" y="4751"/>
                  </a:cubicBezTo>
                  <a:cubicBezTo>
                    <a:pt x="3465" y="4680"/>
                    <a:pt x="3430" y="4620"/>
                    <a:pt x="3346" y="4608"/>
                  </a:cubicBezTo>
                  <a:lnTo>
                    <a:pt x="2656" y="4370"/>
                  </a:lnTo>
                  <a:cubicBezTo>
                    <a:pt x="2501" y="4323"/>
                    <a:pt x="2394" y="4168"/>
                    <a:pt x="2394" y="4025"/>
                  </a:cubicBezTo>
                  <a:lnTo>
                    <a:pt x="2394" y="3001"/>
                  </a:lnTo>
                  <a:cubicBezTo>
                    <a:pt x="2394" y="1929"/>
                    <a:pt x="3275" y="1048"/>
                    <a:pt x="4346" y="1048"/>
                  </a:cubicBezTo>
                  <a:cubicBezTo>
                    <a:pt x="4692" y="1048"/>
                    <a:pt x="5037" y="1132"/>
                    <a:pt x="5311" y="1298"/>
                  </a:cubicBezTo>
                  <a:cubicBezTo>
                    <a:pt x="5337" y="1313"/>
                    <a:pt x="5364" y="1320"/>
                    <a:pt x="5391" y="1320"/>
                  </a:cubicBezTo>
                  <a:cubicBezTo>
                    <a:pt x="5449" y="1320"/>
                    <a:pt x="5504" y="1288"/>
                    <a:pt x="5537" y="1239"/>
                  </a:cubicBezTo>
                  <a:cubicBezTo>
                    <a:pt x="5585" y="1167"/>
                    <a:pt x="5549" y="1060"/>
                    <a:pt x="5478" y="1013"/>
                  </a:cubicBezTo>
                  <a:cubicBezTo>
                    <a:pt x="5132" y="822"/>
                    <a:pt x="4739" y="715"/>
                    <a:pt x="4346" y="715"/>
                  </a:cubicBezTo>
                  <a:cubicBezTo>
                    <a:pt x="3096" y="715"/>
                    <a:pt x="2072" y="1727"/>
                    <a:pt x="2072" y="3001"/>
                  </a:cubicBezTo>
                  <a:lnTo>
                    <a:pt x="2072" y="4025"/>
                  </a:lnTo>
                  <a:cubicBezTo>
                    <a:pt x="2072" y="4275"/>
                    <a:pt x="2203" y="4501"/>
                    <a:pt x="2430" y="4620"/>
                  </a:cubicBezTo>
                  <a:lnTo>
                    <a:pt x="2430" y="5335"/>
                  </a:lnTo>
                  <a:cubicBezTo>
                    <a:pt x="2430" y="5692"/>
                    <a:pt x="2632" y="6001"/>
                    <a:pt x="2977" y="6132"/>
                  </a:cubicBezTo>
                  <a:lnTo>
                    <a:pt x="3668" y="6406"/>
                  </a:lnTo>
                  <a:lnTo>
                    <a:pt x="3668" y="7585"/>
                  </a:lnTo>
                  <a:cubicBezTo>
                    <a:pt x="3584" y="7525"/>
                    <a:pt x="3525" y="7442"/>
                    <a:pt x="3453" y="7382"/>
                  </a:cubicBezTo>
                  <a:cubicBezTo>
                    <a:pt x="3072" y="7013"/>
                    <a:pt x="2620" y="6585"/>
                    <a:pt x="2275" y="6073"/>
                  </a:cubicBezTo>
                  <a:cubicBezTo>
                    <a:pt x="1894" y="5501"/>
                    <a:pt x="1715" y="4882"/>
                    <a:pt x="1715" y="4227"/>
                  </a:cubicBezTo>
                  <a:lnTo>
                    <a:pt x="1715" y="3001"/>
                  </a:lnTo>
                  <a:cubicBezTo>
                    <a:pt x="1715" y="1536"/>
                    <a:pt x="2906" y="346"/>
                    <a:pt x="4358" y="346"/>
                  </a:cubicBezTo>
                  <a:close/>
                  <a:moveTo>
                    <a:pt x="4751" y="7906"/>
                  </a:moveTo>
                  <a:lnTo>
                    <a:pt x="4751" y="7918"/>
                  </a:lnTo>
                  <a:lnTo>
                    <a:pt x="4739" y="7918"/>
                  </a:lnTo>
                  <a:cubicBezTo>
                    <a:pt x="4585" y="8085"/>
                    <a:pt x="4466" y="8240"/>
                    <a:pt x="4382" y="8394"/>
                  </a:cubicBezTo>
                  <a:cubicBezTo>
                    <a:pt x="4287" y="8240"/>
                    <a:pt x="4156" y="8085"/>
                    <a:pt x="4025" y="7918"/>
                  </a:cubicBezTo>
                  <a:lnTo>
                    <a:pt x="4025" y="7906"/>
                  </a:lnTo>
                  <a:close/>
                  <a:moveTo>
                    <a:pt x="4382" y="1"/>
                  </a:moveTo>
                  <a:cubicBezTo>
                    <a:pt x="2739" y="1"/>
                    <a:pt x="1406" y="1346"/>
                    <a:pt x="1406" y="2977"/>
                  </a:cubicBezTo>
                  <a:lnTo>
                    <a:pt x="1406" y="4215"/>
                  </a:lnTo>
                  <a:cubicBezTo>
                    <a:pt x="1406" y="5477"/>
                    <a:pt x="2013" y="6347"/>
                    <a:pt x="2668" y="7049"/>
                  </a:cubicBezTo>
                  <a:cubicBezTo>
                    <a:pt x="2549" y="7156"/>
                    <a:pt x="2382" y="7251"/>
                    <a:pt x="2215" y="7311"/>
                  </a:cubicBezTo>
                  <a:lnTo>
                    <a:pt x="882" y="7716"/>
                  </a:lnTo>
                  <a:cubicBezTo>
                    <a:pt x="358" y="7859"/>
                    <a:pt x="1" y="8335"/>
                    <a:pt x="1" y="8871"/>
                  </a:cubicBezTo>
                  <a:lnTo>
                    <a:pt x="1" y="11073"/>
                  </a:lnTo>
                  <a:cubicBezTo>
                    <a:pt x="1" y="11169"/>
                    <a:pt x="72" y="11240"/>
                    <a:pt x="167" y="11240"/>
                  </a:cubicBezTo>
                  <a:cubicBezTo>
                    <a:pt x="251" y="11240"/>
                    <a:pt x="322" y="11169"/>
                    <a:pt x="322" y="11073"/>
                  </a:cubicBezTo>
                  <a:lnTo>
                    <a:pt x="322" y="8871"/>
                  </a:lnTo>
                  <a:cubicBezTo>
                    <a:pt x="322" y="8752"/>
                    <a:pt x="358" y="8633"/>
                    <a:pt x="405" y="8537"/>
                  </a:cubicBezTo>
                  <a:lnTo>
                    <a:pt x="1394" y="9407"/>
                  </a:lnTo>
                  <a:cubicBezTo>
                    <a:pt x="1513" y="9514"/>
                    <a:pt x="1572" y="9668"/>
                    <a:pt x="1572" y="9811"/>
                  </a:cubicBezTo>
                  <a:lnTo>
                    <a:pt x="1572" y="11073"/>
                  </a:lnTo>
                  <a:cubicBezTo>
                    <a:pt x="1572" y="11169"/>
                    <a:pt x="1656" y="11240"/>
                    <a:pt x="1739" y="11240"/>
                  </a:cubicBezTo>
                  <a:cubicBezTo>
                    <a:pt x="1834" y="11240"/>
                    <a:pt x="1906" y="11169"/>
                    <a:pt x="1906" y="11073"/>
                  </a:cubicBezTo>
                  <a:lnTo>
                    <a:pt x="1906" y="9811"/>
                  </a:lnTo>
                  <a:cubicBezTo>
                    <a:pt x="1906" y="9561"/>
                    <a:pt x="1799" y="9323"/>
                    <a:pt x="1608" y="9156"/>
                  </a:cubicBezTo>
                  <a:lnTo>
                    <a:pt x="584" y="8252"/>
                  </a:lnTo>
                  <a:cubicBezTo>
                    <a:pt x="679" y="8144"/>
                    <a:pt x="822" y="8061"/>
                    <a:pt x="965" y="8013"/>
                  </a:cubicBezTo>
                  <a:lnTo>
                    <a:pt x="2310" y="7609"/>
                  </a:lnTo>
                  <a:cubicBezTo>
                    <a:pt x="2525" y="7549"/>
                    <a:pt x="2727" y="7430"/>
                    <a:pt x="2882" y="7263"/>
                  </a:cubicBezTo>
                  <a:cubicBezTo>
                    <a:pt x="3001" y="7382"/>
                    <a:pt x="3120" y="7502"/>
                    <a:pt x="3239" y="7609"/>
                  </a:cubicBezTo>
                  <a:cubicBezTo>
                    <a:pt x="3763" y="8097"/>
                    <a:pt x="4215" y="8537"/>
                    <a:pt x="4215" y="8942"/>
                  </a:cubicBezTo>
                  <a:cubicBezTo>
                    <a:pt x="4215" y="9037"/>
                    <a:pt x="4287" y="9109"/>
                    <a:pt x="4370" y="9109"/>
                  </a:cubicBezTo>
                  <a:cubicBezTo>
                    <a:pt x="4466" y="9109"/>
                    <a:pt x="4537" y="9037"/>
                    <a:pt x="4537" y="8942"/>
                  </a:cubicBezTo>
                  <a:cubicBezTo>
                    <a:pt x="4537" y="8514"/>
                    <a:pt x="4989" y="8097"/>
                    <a:pt x="5501" y="7609"/>
                  </a:cubicBezTo>
                  <a:cubicBezTo>
                    <a:pt x="5620" y="7502"/>
                    <a:pt x="5739" y="7382"/>
                    <a:pt x="5859" y="7263"/>
                  </a:cubicBezTo>
                  <a:cubicBezTo>
                    <a:pt x="6025" y="7430"/>
                    <a:pt x="6216" y="7549"/>
                    <a:pt x="6442" y="7609"/>
                  </a:cubicBezTo>
                  <a:lnTo>
                    <a:pt x="7787" y="8013"/>
                  </a:lnTo>
                  <a:cubicBezTo>
                    <a:pt x="7930" y="8049"/>
                    <a:pt x="8061" y="8133"/>
                    <a:pt x="8168" y="8252"/>
                  </a:cubicBezTo>
                  <a:lnTo>
                    <a:pt x="7144" y="9156"/>
                  </a:lnTo>
                  <a:cubicBezTo>
                    <a:pt x="6954" y="9323"/>
                    <a:pt x="6847" y="9561"/>
                    <a:pt x="6847" y="9811"/>
                  </a:cubicBezTo>
                  <a:lnTo>
                    <a:pt x="6847" y="11073"/>
                  </a:lnTo>
                  <a:cubicBezTo>
                    <a:pt x="6847" y="11169"/>
                    <a:pt x="6918" y="11240"/>
                    <a:pt x="7013" y="11240"/>
                  </a:cubicBezTo>
                  <a:cubicBezTo>
                    <a:pt x="7097" y="11240"/>
                    <a:pt x="7168" y="11169"/>
                    <a:pt x="7168" y="11073"/>
                  </a:cubicBezTo>
                  <a:lnTo>
                    <a:pt x="7168" y="9811"/>
                  </a:lnTo>
                  <a:cubicBezTo>
                    <a:pt x="7168" y="9668"/>
                    <a:pt x="7252" y="9514"/>
                    <a:pt x="7347" y="9407"/>
                  </a:cubicBezTo>
                  <a:lnTo>
                    <a:pt x="8347" y="8537"/>
                  </a:lnTo>
                  <a:cubicBezTo>
                    <a:pt x="8395" y="8633"/>
                    <a:pt x="8418" y="8752"/>
                    <a:pt x="8418" y="8871"/>
                  </a:cubicBezTo>
                  <a:lnTo>
                    <a:pt x="8418" y="11073"/>
                  </a:lnTo>
                  <a:cubicBezTo>
                    <a:pt x="8418" y="11169"/>
                    <a:pt x="8502" y="11240"/>
                    <a:pt x="8585" y="11240"/>
                  </a:cubicBezTo>
                  <a:cubicBezTo>
                    <a:pt x="8680" y="11240"/>
                    <a:pt x="8752" y="11169"/>
                    <a:pt x="8752" y="11073"/>
                  </a:cubicBezTo>
                  <a:lnTo>
                    <a:pt x="8752" y="8871"/>
                  </a:lnTo>
                  <a:cubicBezTo>
                    <a:pt x="8752" y="8359"/>
                    <a:pt x="8395" y="7859"/>
                    <a:pt x="7871" y="7716"/>
                  </a:cubicBezTo>
                  <a:lnTo>
                    <a:pt x="6537" y="7311"/>
                  </a:lnTo>
                  <a:cubicBezTo>
                    <a:pt x="6359" y="7263"/>
                    <a:pt x="6204" y="7180"/>
                    <a:pt x="6085" y="7049"/>
                  </a:cubicBezTo>
                  <a:cubicBezTo>
                    <a:pt x="6740" y="6359"/>
                    <a:pt x="7359" y="5477"/>
                    <a:pt x="7359" y="4215"/>
                  </a:cubicBezTo>
                  <a:lnTo>
                    <a:pt x="7359" y="2977"/>
                  </a:lnTo>
                  <a:cubicBezTo>
                    <a:pt x="7359" y="1346"/>
                    <a:pt x="6013" y="1"/>
                    <a:pt x="4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81"/>
            <p:cNvSpPr/>
            <p:nvPr/>
          </p:nvSpPr>
          <p:spPr>
            <a:xfrm>
              <a:off x="6381609" y="4085840"/>
              <a:ext cx="10201" cy="54743"/>
            </a:xfrm>
            <a:custGeom>
              <a:avLst/>
              <a:gdLst/>
              <a:ahLst/>
              <a:cxnLst/>
              <a:rect l="l" t="t" r="r" b="b"/>
              <a:pathLst>
                <a:path w="322" h="1728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560"/>
                  </a:lnTo>
                  <a:cubicBezTo>
                    <a:pt x="0" y="1656"/>
                    <a:pt x="72" y="1727"/>
                    <a:pt x="167" y="1727"/>
                  </a:cubicBezTo>
                  <a:cubicBezTo>
                    <a:pt x="251" y="1727"/>
                    <a:pt x="322" y="1656"/>
                    <a:pt x="322" y="1560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0" name="Google Shape;12540;p81"/>
          <p:cNvGrpSpPr/>
          <p:nvPr/>
        </p:nvGrpSpPr>
        <p:grpSpPr>
          <a:xfrm>
            <a:off x="5800725" y="3610589"/>
            <a:ext cx="277644" cy="354594"/>
            <a:chOff x="5800725" y="3785989"/>
            <a:chExt cx="277644" cy="354594"/>
          </a:xfrm>
          <a:solidFill>
            <a:schemeClr val="tx1"/>
          </a:solidFill>
        </p:grpSpPr>
        <p:sp>
          <p:nvSpPr>
            <p:cNvPr id="12541" name="Google Shape;12541;p81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81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81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81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81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81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81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8" name="Google Shape;12548;p81"/>
          <p:cNvGrpSpPr/>
          <p:nvPr/>
        </p:nvGrpSpPr>
        <p:grpSpPr>
          <a:xfrm>
            <a:off x="2206122" y="3185348"/>
            <a:ext cx="308183" cy="347561"/>
            <a:chOff x="2206122" y="3360748"/>
            <a:chExt cx="308183" cy="347561"/>
          </a:xfrm>
          <a:solidFill>
            <a:schemeClr val="tx1"/>
          </a:solidFill>
        </p:grpSpPr>
        <p:sp>
          <p:nvSpPr>
            <p:cNvPr id="12549" name="Google Shape;12549;p81"/>
            <p:cNvSpPr/>
            <p:nvPr/>
          </p:nvSpPr>
          <p:spPr>
            <a:xfrm>
              <a:off x="2206122" y="3543859"/>
              <a:ext cx="199932" cy="164451"/>
            </a:xfrm>
            <a:custGeom>
              <a:avLst/>
              <a:gdLst/>
              <a:ahLst/>
              <a:cxnLst/>
              <a:rect l="l" t="t" r="r" b="b"/>
              <a:pathLst>
                <a:path w="6311" h="5191" extrusionOk="0">
                  <a:moveTo>
                    <a:pt x="289" y="1"/>
                  </a:moveTo>
                  <a:cubicBezTo>
                    <a:pt x="219" y="1"/>
                    <a:pt x="162" y="52"/>
                    <a:pt x="143" y="118"/>
                  </a:cubicBezTo>
                  <a:cubicBezTo>
                    <a:pt x="48" y="476"/>
                    <a:pt x="0" y="845"/>
                    <a:pt x="0" y="1214"/>
                  </a:cubicBezTo>
                  <a:cubicBezTo>
                    <a:pt x="0" y="3405"/>
                    <a:pt x="1786" y="5191"/>
                    <a:pt x="3977" y="5191"/>
                  </a:cubicBezTo>
                  <a:cubicBezTo>
                    <a:pt x="4787" y="5191"/>
                    <a:pt x="5584" y="4941"/>
                    <a:pt x="6251" y="4476"/>
                  </a:cubicBezTo>
                  <a:cubicBezTo>
                    <a:pt x="6275" y="4429"/>
                    <a:pt x="6311" y="4321"/>
                    <a:pt x="6251" y="4250"/>
                  </a:cubicBezTo>
                  <a:cubicBezTo>
                    <a:pt x="6221" y="4204"/>
                    <a:pt x="6166" y="4183"/>
                    <a:pt x="6111" y="4183"/>
                  </a:cubicBezTo>
                  <a:cubicBezTo>
                    <a:pt x="6081" y="4183"/>
                    <a:pt x="6050" y="4189"/>
                    <a:pt x="6025" y="4202"/>
                  </a:cubicBezTo>
                  <a:cubicBezTo>
                    <a:pt x="5418" y="4643"/>
                    <a:pt x="4691" y="4857"/>
                    <a:pt x="3941" y="4857"/>
                  </a:cubicBezTo>
                  <a:cubicBezTo>
                    <a:pt x="1929" y="4857"/>
                    <a:pt x="298" y="3226"/>
                    <a:pt x="298" y="1214"/>
                  </a:cubicBezTo>
                  <a:cubicBezTo>
                    <a:pt x="298" y="869"/>
                    <a:pt x="346" y="535"/>
                    <a:pt x="441" y="202"/>
                  </a:cubicBezTo>
                  <a:cubicBezTo>
                    <a:pt x="477" y="118"/>
                    <a:pt x="417" y="23"/>
                    <a:pt x="346" y="11"/>
                  </a:cubicBezTo>
                  <a:cubicBezTo>
                    <a:pt x="326" y="4"/>
                    <a:pt x="307" y="1"/>
                    <a:pt x="2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81"/>
            <p:cNvSpPr/>
            <p:nvPr/>
          </p:nvSpPr>
          <p:spPr>
            <a:xfrm>
              <a:off x="2216291" y="3360748"/>
              <a:ext cx="298014" cy="312872"/>
            </a:xfrm>
            <a:custGeom>
              <a:avLst/>
              <a:gdLst/>
              <a:ahLst/>
              <a:cxnLst/>
              <a:rect l="l" t="t" r="r" b="b"/>
              <a:pathLst>
                <a:path w="9407" h="9876" extrusionOk="0">
                  <a:moveTo>
                    <a:pt x="6830" y="0"/>
                  </a:moveTo>
                  <a:cubicBezTo>
                    <a:pt x="6032" y="0"/>
                    <a:pt x="5248" y="384"/>
                    <a:pt x="4763" y="1100"/>
                  </a:cubicBezTo>
                  <a:cubicBezTo>
                    <a:pt x="4632" y="1315"/>
                    <a:pt x="4513" y="1529"/>
                    <a:pt x="4454" y="1791"/>
                  </a:cubicBezTo>
                  <a:cubicBezTo>
                    <a:pt x="4418" y="1874"/>
                    <a:pt x="4478" y="1969"/>
                    <a:pt x="4561" y="1981"/>
                  </a:cubicBezTo>
                  <a:cubicBezTo>
                    <a:pt x="4574" y="1985"/>
                    <a:pt x="4587" y="1987"/>
                    <a:pt x="4600" y="1987"/>
                  </a:cubicBezTo>
                  <a:cubicBezTo>
                    <a:pt x="4671" y="1987"/>
                    <a:pt x="4741" y="1935"/>
                    <a:pt x="4751" y="1874"/>
                  </a:cubicBezTo>
                  <a:cubicBezTo>
                    <a:pt x="4811" y="1672"/>
                    <a:pt x="4894" y="1469"/>
                    <a:pt x="5037" y="1279"/>
                  </a:cubicBezTo>
                  <a:cubicBezTo>
                    <a:pt x="5455" y="652"/>
                    <a:pt x="6135" y="315"/>
                    <a:pt x="6830" y="315"/>
                  </a:cubicBezTo>
                  <a:cubicBezTo>
                    <a:pt x="7244" y="315"/>
                    <a:pt x="7664" y="435"/>
                    <a:pt x="8037" y="684"/>
                  </a:cubicBezTo>
                  <a:cubicBezTo>
                    <a:pt x="8514" y="1017"/>
                    <a:pt x="8847" y="1481"/>
                    <a:pt x="8966" y="2065"/>
                  </a:cubicBezTo>
                  <a:cubicBezTo>
                    <a:pt x="9085" y="2636"/>
                    <a:pt x="8966" y="3220"/>
                    <a:pt x="8633" y="3684"/>
                  </a:cubicBezTo>
                  <a:cubicBezTo>
                    <a:pt x="8230" y="4289"/>
                    <a:pt x="7574" y="4641"/>
                    <a:pt x="6873" y="4641"/>
                  </a:cubicBezTo>
                  <a:cubicBezTo>
                    <a:pt x="6829" y="4641"/>
                    <a:pt x="6784" y="4639"/>
                    <a:pt x="6740" y="4636"/>
                  </a:cubicBezTo>
                  <a:lnTo>
                    <a:pt x="6716" y="4636"/>
                  </a:lnTo>
                  <a:cubicBezTo>
                    <a:pt x="6549" y="4625"/>
                    <a:pt x="6406" y="4613"/>
                    <a:pt x="6240" y="4565"/>
                  </a:cubicBezTo>
                  <a:cubicBezTo>
                    <a:pt x="6220" y="4560"/>
                    <a:pt x="6204" y="4557"/>
                    <a:pt x="6189" y="4557"/>
                  </a:cubicBezTo>
                  <a:cubicBezTo>
                    <a:pt x="6168" y="4557"/>
                    <a:pt x="6148" y="4563"/>
                    <a:pt x="6121" y="4577"/>
                  </a:cubicBezTo>
                  <a:lnTo>
                    <a:pt x="5120" y="5053"/>
                  </a:lnTo>
                  <a:lnTo>
                    <a:pt x="5168" y="3958"/>
                  </a:lnTo>
                  <a:cubicBezTo>
                    <a:pt x="5168" y="3910"/>
                    <a:pt x="5156" y="3886"/>
                    <a:pt x="5144" y="3851"/>
                  </a:cubicBezTo>
                  <a:cubicBezTo>
                    <a:pt x="4823" y="3470"/>
                    <a:pt x="4668" y="2993"/>
                    <a:pt x="4680" y="2481"/>
                  </a:cubicBezTo>
                  <a:cubicBezTo>
                    <a:pt x="4680" y="2398"/>
                    <a:pt x="4608" y="2315"/>
                    <a:pt x="4513" y="2315"/>
                  </a:cubicBezTo>
                  <a:cubicBezTo>
                    <a:pt x="4418" y="2315"/>
                    <a:pt x="4347" y="2398"/>
                    <a:pt x="4347" y="2481"/>
                  </a:cubicBezTo>
                  <a:cubicBezTo>
                    <a:pt x="4347" y="2708"/>
                    <a:pt x="4382" y="2934"/>
                    <a:pt x="4442" y="3136"/>
                  </a:cubicBezTo>
                  <a:cubicBezTo>
                    <a:pt x="4168" y="3077"/>
                    <a:pt x="3894" y="3053"/>
                    <a:pt x="3620" y="3053"/>
                  </a:cubicBezTo>
                  <a:cubicBezTo>
                    <a:pt x="2858" y="3053"/>
                    <a:pt x="2132" y="3255"/>
                    <a:pt x="1489" y="3660"/>
                  </a:cubicBezTo>
                  <a:cubicBezTo>
                    <a:pt x="882" y="4041"/>
                    <a:pt x="370" y="4601"/>
                    <a:pt x="48" y="5256"/>
                  </a:cubicBezTo>
                  <a:cubicBezTo>
                    <a:pt x="1" y="5327"/>
                    <a:pt x="48" y="5434"/>
                    <a:pt x="120" y="5458"/>
                  </a:cubicBezTo>
                  <a:cubicBezTo>
                    <a:pt x="156" y="5470"/>
                    <a:pt x="167" y="5470"/>
                    <a:pt x="191" y="5470"/>
                  </a:cubicBezTo>
                  <a:cubicBezTo>
                    <a:pt x="251" y="5470"/>
                    <a:pt x="322" y="5446"/>
                    <a:pt x="346" y="5387"/>
                  </a:cubicBezTo>
                  <a:cubicBezTo>
                    <a:pt x="965" y="4136"/>
                    <a:pt x="2227" y="3362"/>
                    <a:pt x="3620" y="3362"/>
                  </a:cubicBezTo>
                  <a:cubicBezTo>
                    <a:pt x="3942" y="3362"/>
                    <a:pt x="4263" y="3410"/>
                    <a:pt x="4573" y="3482"/>
                  </a:cubicBezTo>
                  <a:cubicBezTo>
                    <a:pt x="4644" y="3660"/>
                    <a:pt x="4751" y="3827"/>
                    <a:pt x="4859" y="3970"/>
                  </a:cubicBezTo>
                  <a:lnTo>
                    <a:pt x="4799" y="5279"/>
                  </a:lnTo>
                  <a:cubicBezTo>
                    <a:pt x="4799" y="5339"/>
                    <a:pt x="4823" y="5387"/>
                    <a:pt x="4870" y="5410"/>
                  </a:cubicBezTo>
                  <a:cubicBezTo>
                    <a:pt x="4894" y="5434"/>
                    <a:pt x="4930" y="5446"/>
                    <a:pt x="4954" y="5446"/>
                  </a:cubicBezTo>
                  <a:cubicBezTo>
                    <a:pt x="4989" y="5446"/>
                    <a:pt x="5001" y="5446"/>
                    <a:pt x="5037" y="5434"/>
                  </a:cubicBezTo>
                  <a:lnTo>
                    <a:pt x="6228" y="4875"/>
                  </a:lnTo>
                  <a:cubicBezTo>
                    <a:pt x="6359" y="4910"/>
                    <a:pt x="6502" y="4934"/>
                    <a:pt x="6644" y="4958"/>
                  </a:cubicBezTo>
                  <a:cubicBezTo>
                    <a:pt x="7061" y="5565"/>
                    <a:pt x="7264" y="6268"/>
                    <a:pt x="7264" y="7006"/>
                  </a:cubicBezTo>
                  <a:cubicBezTo>
                    <a:pt x="7264" y="7994"/>
                    <a:pt x="6883" y="8911"/>
                    <a:pt x="6180" y="9613"/>
                  </a:cubicBezTo>
                  <a:cubicBezTo>
                    <a:pt x="6121" y="9673"/>
                    <a:pt x="6121" y="9780"/>
                    <a:pt x="6180" y="9839"/>
                  </a:cubicBezTo>
                  <a:cubicBezTo>
                    <a:pt x="6204" y="9863"/>
                    <a:pt x="6252" y="9875"/>
                    <a:pt x="6299" y="9875"/>
                  </a:cubicBezTo>
                  <a:cubicBezTo>
                    <a:pt x="6347" y="9875"/>
                    <a:pt x="6371" y="9863"/>
                    <a:pt x="6418" y="9839"/>
                  </a:cubicBezTo>
                  <a:cubicBezTo>
                    <a:pt x="7192" y="9077"/>
                    <a:pt x="7609" y="8077"/>
                    <a:pt x="7609" y="7006"/>
                  </a:cubicBezTo>
                  <a:cubicBezTo>
                    <a:pt x="7609" y="6279"/>
                    <a:pt x="7418" y="5577"/>
                    <a:pt x="7037" y="4958"/>
                  </a:cubicBezTo>
                  <a:cubicBezTo>
                    <a:pt x="7787" y="4898"/>
                    <a:pt x="8490" y="4505"/>
                    <a:pt x="8930" y="3851"/>
                  </a:cubicBezTo>
                  <a:cubicBezTo>
                    <a:pt x="9276" y="3303"/>
                    <a:pt x="9407" y="2648"/>
                    <a:pt x="9276" y="1993"/>
                  </a:cubicBezTo>
                  <a:cubicBezTo>
                    <a:pt x="9145" y="1338"/>
                    <a:pt x="8776" y="791"/>
                    <a:pt x="8216" y="422"/>
                  </a:cubicBezTo>
                  <a:cubicBezTo>
                    <a:pt x="7789" y="137"/>
                    <a:pt x="7307" y="0"/>
                    <a:pt x="68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81"/>
            <p:cNvSpPr/>
            <p:nvPr/>
          </p:nvSpPr>
          <p:spPr>
            <a:xfrm>
              <a:off x="2392812" y="3401615"/>
              <a:ext cx="83033" cy="80372"/>
            </a:xfrm>
            <a:custGeom>
              <a:avLst/>
              <a:gdLst/>
              <a:ahLst/>
              <a:cxnLst/>
              <a:rect l="l" t="t" r="r" b="b"/>
              <a:pathLst>
                <a:path w="2621" h="2537" extrusionOk="0">
                  <a:moveTo>
                    <a:pt x="1608" y="334"/>
                  </a:moveTo>
                  <a:cubicBezTo>
                    <a:pt x="1775" y="334"/>
                    <a:pt x="1918" y="394"/>
                    <a:pt x="2037" y="513"/>
                  </a:cubicBezTo>
                  <a:cubicBezTo>
                    <a:pt x="2275" y="739"/>
                    <a:pt x="2275" y="1132"/>
                    <a:pt x="2037" y="1370"/>
                  </a:cubicBezTo>
                  <a:cubicBezTo>
                    <a:pt x="1918" y="1489"/>
                    <a:pt x="1763" y="1549"/>
                    <a:pt x="1608" y="1549"/>
                  </a:cubicBezTo>
                  <a:cubicBezTo>
                    <a:pt x="1453" y="1549"/>
                    <a:pt x="1299" y="1489"/>
                    <a:pt x="1180" y="1370"/>
                  </a:cubicBezTo>
                  <a:cubicBezTo>
                    <a:pt x="941" y="1132"/>
                    <a:pt x="941" y="751"/>
                    <a:pt x="1180" y="513"/>
                  </a:cubicBezTo>
                  <a:cubicBezTo>
                    <a:pt x="1299" y="394"/>
                    <a:pt x="1442" y="334"/>
                    <a:pt x="1608" y="334"/>
                  </a:cubicBezTo>
                  <a:close/>
                  <a:moveTo>
                    <a:pt x="1608" y="1"/>
                  </a:moveTo>
                  <a:cubicBezTo>
                    <a:pt x="1358" y="1"/>
                    <a:pt x="1120" y="108"/>
                    <a:pt x="953" y="275"/>
                  </a:cubicBezTo>
                  <a:cubicBezTo>
                    <a:pt x="620" y="596"/>
                    <a:pt x="596" y="1108"/>
                    <a:pt x="846" y="1477"/>
                  </a:cubicBezTo>
                  <a:lnTo>
                    <a:pt x="60" y="2263"/>
                  </a:lnTo>
                  <a:cubicBezTo>
                    <a:pt x="1" y="2322"/>
                    <a:pt x="1" y="2430"/>
                    <a:pt x="60" y="2489"/>
                  </a:cubicBezTo>
                  <a:cubicBezTo>
                    <a:pt x="84" y="2525"/>
                    <a:pt x="132" y="2537"/>
                    <a:pt x="179" y="2537"/>
                  </a:cubicBezTo>
                  <a:cubicBezTo>
                    <a:pt x="227" y="2537"/>
                    <a:pt x="263" y="2525"/>
                    <a:pt x="299" y="2489"/>
                  </a:cubicBezTo>
                  <a:lnTo>
                    <a:pt x="1084" y="1703"/>
                  </a:lnTo>
                  <a:cubicBezTo>
                    <a:pt x="1251" y="1822"/>
                    <a:pt x="1430" y="1870"/>
                    <a:pt x="1620" y="1870"/>
                  </a:cubicBezTo>
                  <a:cubicBezTo>
                    <a:pt x="1858" y="1870"/>
                    <a:pt x="2096" y="1775"/>
                    <a:pt x="2275" y="1596"/>
                  </a:cubicBezTo>
                  <a:cubicBezTo>
                    <a:pt x="2620" y="1227"/>
                    <a:pt x="2620" y="644"/>
                    <a:pt x="2263" y="275"/>
                  </a:cubicBezTo>
                  <a:cubicBezTo>
                    <a:pt x="2084" y="96"/>
                    <a:pt x="1846" y="1"/>
                    <a:pt x="1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81"/>
            <p:cNvSpPr/>
            <p:nvPr/>
          </p:nvSpPr>
          <p:spPr>
            <a:xfrm>
              <a:off x="2229502" y="3535147"/>
              <a:ext cx="201833" cy="94723"/>
            </a:xfrm>
            <a:custGeom>
              <a:avLst/>
              <a:gdLst/>
              <a:ahLst/>
              <a:cxnLst/>
              <a:rect l="l" t="t" r="r" b="b"/>
              <a:pathLst>
                <a:path w="6371" h="2990" extrusionOk="0">
                  <a:moveTo>
                    <a:pt x="3191" y="310"/>
                  </a:moveTo>
                  <a:cubicBezTo>
                    <a:pt x="3477" y="310"/>
                    <a:pt x="3751" y="346"/>
                    <a:pt x="4025" y="393"/>
                  </a:cubicBezTo>
                  <a:cubicBezTo>
                    <a:pt x="4191" y="584"/>
                    <a:pt x="4275" y="834"/>
                    <a:pt x="4275" y="1084"/>
                  </a:cubicBezTo>
                  <a:cubicBezTo>
                    <a:pt x="4275" y="1703"/>
                    <a:pt x="3787" y="2191"/>
                    <a:pt x="3179" y="2191"/>
                  </a:cubicBezTo>
                  <a:cubicBezTo>
                    <a:pt x="2560" y="2191"/>
                    <a:pt x="2072" y="1703"/>
                    <a:pt x="2072" y="1084"/>
                  </a:cubicBezTo>
                  <a:cubicBezTo>
                    <a:pt x="2108" y="846"/>
                    <a:pt x="2191" y="596"/>
                    <a:pt x="2358" y="393"/>
                  </a:cubicBezTo>
                  <a:cubicBezTo>
                    <a:pt x="2620" y="346"/>
                    <a:pt x="2906" y="310"/>
                    <a:pt x="3191" y="310"/>
                  </a:cubicBezTo>
                  <a:close/>
                  <a:moveTo>
                    <a:pt x="1905" y="489"/>
                  </a:moveTo>
                  <a:lnTo>
                    <a:pt x="1905" y="489"/>
                  </a:lnTo>
                  <a:cubicBezTo>
                    <a:pt x="1822" y="691"/>
                    <a:pt x="1775" y="894"/>
                    <a:pt x="1775" y="1108"/>
                  </a:cubicBezTo>
                  <a:cubicBezTo>
                    <a:pt x="1775" y="1894"/>
                    <a:pt x="2417" y="2513"/>
                    <a:pt x="3191" y="2513"/>
                  </a:cubicBezTo>
                  <a:cubicBezTo>
                    <a:pt x="3965" y="2513"/>
                    <a:pt x="4608" y="1882"/>
                    <a:pt x="4608" y="1108"/>
                  </a:cubicBezTo>
                  <a:cubicBezTo>
                    <a:pt x="4608" y="894"/>
                    <a:pt x="4561" y="691"/>
                    <a:pt x="4465" y="489"/>
                  </a:cubicBezTo>
                  <a:lnTo>
                    <a:pt x="4465" y="489"/>
                  </a:lnTo>
                  <a:cubicBezTo>
                    <a:pt x="5180" y="691"/>
                    <a:pt x="5751" y="1060"/>
                    <a:pt x="6001" y="1489"/>
                  </a:cubicBezTo>
                  <a:cubicBezTo>
                    <a:pt x="5620" y="2191"/>
                    <a:pt x="4465" y="2668"/>
                    <a:pt x="3203" y="2668"/>
                  </a:cubicBezTo>
                  <a:cubicBezTo>
                    <a:pt x="1929" y="2668"/>
                    <a:pt x="798" y="2191"/>
                    <a:pt x="381" y="1489"/>
                  </a:cubicBezTo>
                  <a:cubicBezTo>
                    <a:pt x="632" y="1060"/>
                    <a:pt x="1191" y="691"/>
                    <a:pt x="1905" y="489"/>
                  </a:cubicBezTo>
                  <a:close/>
                  <a:moveTo>
                    <a:pt x="3191" y="1"/>
                  </a:moveTo>
                  <a:cubicBezTo>
                    <a:pt x="2858" y="1"/>
                    <a:pt x="2548" y="36"/>
                    <a:pt x="2239" y="96"/>
                  </a:cubicBezTo>
                  <a:cubicBezTo>
                    <a:pt x="1179" y="286"/>
                    <a:pt x="358" y="786"/>
                    <a:pt x="36" y="1429"/>
                  </a:cubicBezTo>
                  <a:cubicBezTo>
                    <a:pt x="0" y="1477"/>
                    <a:pt x="0" y="1536"/>
                    <a:pt x="36" y="1584"/>
                  </a:cubicBezTo>
                  <a:cubicBezTo>
                    <a:pt x="465" y="2429"/>
                    <a:pt x="1727" y="2989"/>
                    <a:pt x="3191" y="2989"/>
                  </a:cubicBezTo>
                  <a:cubicBezTo>
                    <a:pt x="4644" y="2989"/>
                    <a:pt x="5918" y="2429"/>
                    <a:pt x="6347" y="1584"/>
                  </a:cubicBezTo>
                  <a:cubicBezTo>
                    <a:pt x="6370" y="1525"/>
                    <a:pt x="6370" y="1477"/>
                    <a:pt x="6347" y="1429"/>
                  </a:cubicBezTo>
                  <a:cubicBezTo>
                    <a:pt x="6013" y="786"/>
                    <a:pt x="5204" y="286"/>
                    <a:pt x="4144" y="96"/>
                  </a:cubicBezTo>
                  <a:cubicBezTo>
                    <a:pt x="3822" y="36"/>
                    <a:pt x="3513" y="1"/>
                    <a:pt x="31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81"/>
            <p:cNvSpPr/>
            <p:nvPr/>
          </p:nvSpPr>
          <p:spPr>
            <a:xfrm>
              <a:off x="2236281" y="3609215"/>
              <a:ext cx="81893" cy="38364"/>
            </a:xfrm>
            <a:custGeom>
              <a:avLst/>
              <a:gdLst/>
              <a:ahLst/>
              <a:cxnLst/>
              <a:rect l="l" t="t" r="r" b="b"/>
              <a:pathLst>
                <a:path w="2585" h="1211" extrusionOk="0">
                  <a:moveTo>
                    <a:pt x="180" y="1"/>
                  </a:moveTo>
                  <a:cubicBezTo>
                    <a:pt x="140" y="1"/>
                    <a:pt x="101" y="15"/>
                    <a:pt x="72" y="44"/>
                  </a:cubicBezTo>
                  <a:cubicBezTo>
                    <a:pt x="1" y="103"/>
                    <a:pt x="1" y="211"/>
                    <a:pt x="60" y="270"/>
                  </a:cubicBezTo>
                  <a:cubicBezTo>
                    <a:pt x="525" y="818"/>
                    <a:pt x="1418" y="1175"/>
                    <a:pt x="2406" y="1211"/>
                  </a:cubicBezTo>
                  <a:cubicBezTo>
                    <a:pt x="2501" y="1211"/>
                    <a:pt x="2573" y="1127"/>
                    <a:pt x="2573" y="1056"/>
                  </a:cubicBezTo>
                  <a:cubicBezTo>
                    <a:pt x="2584" y="949"/>
                    <a:pt x="2513" y="877"/>
                    <a:pt x="2430" y="877"/>
                  </a:cubicBezTo>
                  <a:cubicBezTo>
                    <a:pt x="1513" y="853"/>
                    <a:pt x="703" y="532"/>
                    <a:pt x="298" y="56"/>
                  </a:cubicBezTo>
                  <a:cubicBezTo>
                    <a:pt x="267" y="18"/>
                    <a:pt x="223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4" name="Google Shape;12554;p81"/>
          <p:cNvGrpSpPr/>
          <p:nvPr/>
        </p:nvGrpSpPr>
        <p:grpSpPr>
          <a:xfrm>
            <a:off x="5353403" y="3610209"/>
            <a:ext cx="277992" cy="354974"/>
            <a:chOff x="5353403" y="3785609"/>
            <a:chExt cx="277992" cy="354974"/>
          </a:xfrm>
          <a:solidFill>
            <a:schemeClr val="tx1"/>
          </a:solidFill>
        </p:grpSpPr>
        <p:sp>
          <p:nvSpPr>
            <p:cNvPr id="12555" name="Google Shape;12555;p81"/>
            <p:cNvSpPr/>
            <p:nvPr/>
          </p:nvSpPr>
          <p:spPr>
            <a:xfrm>
              <a:off x="5476734" y="3952562"/>
              <a:ext cx="33232" cy="15998"/>
            </a:xfrm>
            <a:custGeom>
              <a:avLst/>
              <a:gdLst/>
              <a:ahLst/>
              <a:cxnLst/>
              <a:rect l="l" t="t" r="r" b="b"/>
              <a:pathLst>
                <a:path w="1049" h="505" extrusionOk="0">
                  <a:moveTo>
                    <a:pt x="189" y="0"/>
                  </a:moveTo>
                  <a:cubicBezTo>
                    <a:pt x="154" y="0"/>
                    <a:pt x="117" y="10"/>
                    <a:pt x="84" y="29"/>
                  </a:cubicBezTo>
                  <a:cubicBezTo>
                    <a:pt x="12" y="64"/>
                    <a:pt x="0" y="171"/>
                    <a:pt x="48" y="255"/>
                  </a:cubicBezTo>
                  <a:cubicBezTo>
                    <a:pt x="155" y="398"/>
                    <a:pt x="334" y="505"/>
                    <a:pt x="536" y="505"/>
                  </a:cubicBezTo>
                  <a:cubicBezTo>
                    <a:pt x="727" y="505"/>
                    <a:pt x="917" y="410"/>
                    <a:pt x="1024" y="255"/>
                  </a:cubicBezTo>
                  <a:cubicBezTo>
                    <a:pt x="1048" y="171"/>
                    <a:pt x="1024" y="76"/>
                    <a:pt x="953" y="29"/>
                  </a:cubicBezTo>
                  <a:cubicBezTo>
                    <a:pt x="924" y="10"/>
                    <a:pt x="890" y="0"/>
                    <a:pt x="856" y="0"/>
                  </a:cubicBezTo>
                  <a:cubicBezTo>
                    <a:pt x="805" y="0"/>
                    <a:pt x="755" y="21"/>
                    <a:pt x="727" y="64"/>
                  </a:cubicBezTo>
                  <a:cubicBezTo>
                    <a:pt x="691" y="124"/>
                    <a:pt x="608" y="171"/>
                    <a:pt x="524" y="171"/>
                  </a:cubicBezTo>
                  <a:cubicBezTo>
                    <a:pt x="429" y="171"/>
                    <a:pt x="346" y="136"/>
                    <a:pt x="310" y="64"/>
                  </a:cubicBezTo>
                  <a:cubicBezTo>
                    <a:pt x="289" y="21"/>
                    <a:pt x="241" y="0"/>
                    <a:pt x="1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81"/>
            <p:cNvSpPr/>
            <p:nvPr/>
          </p:nvSpPr>
          <p:spPr>
            <a:xfrm>
              <a:off x="5457124" y="390254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81"/>
            <p:cNvSpPr/>
            <p:nvPr/>
          </p:nvSpPr>
          <p:spPr>
            <a:xfrm>
              <a:off x="5518234" y="390254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0"/>
                    <a:pt x="167" y="500"/>
                  </a:cubicBezTo>
                  <a:cubicBezTo>
                    <a:pt x="250" y="500"/>
                    <a:pt x="333" y="429"/>
                    <a:pt x="333" y="346"/>
                  </a:cubicBezTo>
                  <a:lnTo>
                    <a:pt x="333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81"/>
            <p:cNvSpPr/>
            <p:nvPr/>
          </p:nvSpPr>
          <p:spPr>
            <a:xfrm>
              <a:off x="5353403" y="3785609"/>
              <a:ext cx="277992" cy="354974"/>
            </a:xfrm>
            <a:custGeom>
              <a:avLst/>
              <a:gdLst/>
              <a:ahLst/>
              <a:cxnLst/>
              <a:rect l="l" t="t" r="r" b="b"/>
              <a:pathLst>
                <a:path w="8775" h="11205" extrusionOk="0">
                  <a:moveTo>
                    <a:pt x="2822" y="846"/>
                  </a:moveTo>
                  <a:lnTo>
                    <a:pt x="2822" y="2274"/>
                  </a:lnTo>
                  <a:cubicBezTo>
                    <a:pt x="2822" y="2274"/>
                    <a:pt x="2822" y="2286"/>
                    <a:pt x="2810" y="2286"/>
                  </a:cubicBezTo>
                  <a:lnTo>
                    <a:pt x="2453" y="2286"/>
                  </a:lnTo>
                  <a:cubicBezTo>
                    <a:pt x="2453" y="2286"/>
                    <a:pt x="2441" y="2286"/>
                    <a:pt x="2441" y="2274"/>
                  </a:cubicBezTo>
                  <a:lnTo>
                    <a:pt x="2441" y="1215"/>
                  </a:lnTo>
                  <a:lnTo>
                    <a:pt x="2453" y="1215"/>
                  </a:lnTo>
                  <a:cubicBezTo>
                    <a:pt x="2453" y="1155"/>
                    <a:pt x="2477" y="1096"/>
                    <a:pt x="2524" y="1072"/>
                  </a:cubicBezTo>
                  <a:lnTo>
                    <a:pt x="2822" y="846"/>
                  </a:lnTo>
                  <a:close/>
                  <a:moveTo>
                    <a:pt x="4739" y="322"/>
                  </a:moveTo>
                  <a:cubicBezTo>
                    <a:pt x="4739" y="322"/>
                    <a:pt x="4763" y="322"/>
                    <a:pt x="4763" y="346"/>
                  </a:cubicBezTo>
                  <a:lnTo>
                    <a:pt x="4763" y="2274"/>
                  </a:lnTo>
                  <a:cubicBezTo>
                    <a:pt x="4763" y="2274"/>
                    <a:pt x="4763" y="2286"/>
                    <a:pt x="4739" y="2286"/>
                  </a:cubicBezTo>
                  <a:lnTo>
                    <a:pt x="4048" y="2286"/>
                  </a:lnTo>
                  <a:cubicBezTo>
                    <a:pt x="4048" y="2286"/>
                    <a:pt x="4024" y="2286"/>
                    <a:pt x="4024" y="2274"/>
                  </a:cubicBezTo>
                  <a:lnTo>
                    <a:pt x="4024" y="346"/>
                  </a:lnTo>
                  <a:cubicBezTo>
                    <a:pt x="4024" y="334"/>
                    <a:pt x="4030" y="328"/>
                    <a:pt x="4033" y="328"/>
                  </a:cubicBezTo>
                  <a:cubicBezTo>
                    <a:pt x="4036" y="328"/>
                    <a:pt x="4036" y="334"/>
                    <a:pt x="4024" y="346"/>
                  </a:cubicBezTo>
                  <a:lnTo>
                    <a:pt x="4739" y="322"/>
                  </a:lnTo>
                  <a:close/>
                  <a:moveTo>
                    <a:pt x="5965" y="846"/>
                  </a:moveTo>
                  <a:lnTo>
                    <a:pt x="6263" y="1072"/>
                  </a:lnTo>
                  <a:cubicBezTo>
                    <a:pt x="6310" y="1096"/>
                    <a:pt x="6334" y="1155"/>
                    <a:pt x="6334" y="1215"/>
                  </a:cubicBezTo>
                  <a:lnTo>
                    <a:pt x="6334" y="2274"/>
                  </a:lnTo>
                  <a:cubicBezTo>
                    <a:pt x="6334" y="2274"/>
                    <a:pt x="6334" y="2286"/>
                    <a:pt x="6322" y="2286"/>
                  </a:cubicBezTo>
                  <a:lnTo>
                    <a:pt x="5965" y="2286"/>
                  </a:lnTo>
                  <a:cubicBezTo>
                    <a:pt x="5965" y="2286"/>
                    <a:pt x="5953" y="2286"/>
                    <a:pt x="5953" y="2274"/>
                  </a:cubicBezTo>
                  <a:lnTo>
                    <a:pt x="5953" y="846"/>
                  </a:lnTo>
                  <a:close/>
                  <a:moveTo>
                    <a:pt x="5072" y="596"/>
                  </a:moveTo>
                  <a:cubicBezTo>
                    <a:pt x="5263" y="631"/>
                    <a:pt x="5441" y="715"/>
                    <a:pt x="5620" y="822"/>
                  </a:cubicBezTo>
                  <a:lnTo>
                    <a:pt x="5620" y="2274"/>
                  </a:lnTo>
                  <a:cubicBezTo>
                    <a:pt x="5620" y="2465"/>
                    <a:pt x="5775" y="2620"/>
                    <a:pt x="5965" y="2620"/>
                  </a:cubicBezTo>
                  <a:lnTo>
                    <a:pt x="6322" y="2620"/>
                  </a:lnTo>
                  <a:cubicBezTo>
                    <a:pt x="6513" y="2620"/>
                    <a:pt x="6668" y="2465"/>
                    <a:pt x="6668" y="2274"/>
                  </a:cubicBezTo>
                  <a:lnTo>
                    <a:pt x="6668" y="1798"/>
                  </a:lnTo>
                  <a:cubicBezTo>
                    <a:pt x="6870" y="2155"/>
                    <a:pt x="7001" y="2572"/>
                    <a:pt x="7037" y="2989"/>
                  </a:cubicBezTo>
                  <a:lnTo>
                    <a:pt x="6501" y="2989"/>
                  </a:lnTo>
                  <a:cubicBezTo>
                    <a:pt x="6406" y="2989"/>
                    <a:pt x="6334" y="3060"/>
                    <a:pt x="6334" y="3155"/>
                  </a:cubicBezTo>
                  <a:cubicBezTo>
                    <a:pt x="6334" y="3239"/>
                    <a:pt x="6406" y="3310"/>
                    <a:pt x="6501" y="3310"/>
                  </a:cubicBezTo>
                  <a:lnTo>
                    <a:pt x="6858" y="3310"/>
                  </a:lnTo>
                  <a:lnTo>
                    <a:pt x="6858" y="3536"/>
                  </a:lnTo>
                  <a:cubicBezTo>
                    <a:pt x="6799" y="3572"/>
                    <a:pt x="6763" y="3632"/>
                    <a:pt x="6763" y="3691"/>
                  </a:cubicBezTo>
                  <a:cubicBezTo>
                    <a:pt x="6763" y="3775"/>
                    <a:pt x="6846" y="3846"/>
                    <a:pt x="6929" y="3846"/>
                  </a:cubicBezTo>
                  <a:cubicBezTo>
                    <a:pt x="7001" y="3846"/>
                    <a:pt x="7084" y="3882"/>
                    <a:pt x="7144" y="3941"/>
                  </a:cubicBezTo>
                  <a:cubicBezTo>
                    <a:pt x="7203" y="4001"/>
                    <a:pt x="7215" y="4072"/>
                    <a:pt x="7215" y="4144"/>
                  </a:cubicBezTo>
                  <a:cubicBezTo>
                    <a:pt x="7203" y="4287"/>
                    <a:pt x="7060" y="4406"/>
                    <a:pt x="6918" y="4406"/>
                  </a:cubicBezTo>
                  <a:lnTo>
                    <a:pt x="6846" y="4406"/>
                  </a:lnTo>
                  <a:lnTo>
                    <a:pt x="6846" y="4394"/>
                  </a:lnTo>
                  <a:cubicBezTo>
                    <a:pt x="6846" y="4298"/>
                    <a:pt x="6763" y="4227"/>
                    <a:pt x="6679" y="4227"/>
                  </a:cubicBezTo>
                  <a:cubicBezTo>
                    <a:pt x="6584" y="4227"/>
                    <a:pt x="6513" y="4298"/>
                    <a:pt x="6513" y="4394"/>
                  </a:cubicBezTo>
                  <a:cubicBezTo>
                    <a:pt x="6513" y="5096"/>
                    <a:pt x="6156" y="5763"/>
                    <a:pt x="5572" y="6144"/>
                  </a:cubicBezTo>
                  <a:lnTo>
                    <a:pt x="5572" y="6108"/>
                  </a:lnTo>
                  <a:lnTo>
                    <a:pt x="5489" y="5370"/>
                  </a:lnTo>
                  <a:cubicBezTo>
                    <a:pt x="5441" y="5013"/>
                    <a:pt x="5155" y="4763"/>
                    <a:pt x="4798" y="4763"/>
                  </a:cubicBezTo>
                  <a:lnTo>
                    <a:pt x="3989" y="4763"/>
                  </a:lnTo>
                  <a:cubicBezTo>
                    <a:pt x="3631" y="4763"/>
                    <a:pt x="3334" y="5025"/>
                    <a:pt x="3298" y="5370"/>
                  </a:cubicBezTo>
                  <a:lnTo>
                    <a:pt x="3215" y="6108"/>
                  </a:lnTo>
                  <a:lnTo>
                    <a:pt x="3215" y="6144"/>
                  </a:lnTo>
                  <a:cubicBezTo>
                    <a:pt x="2977" y="5965"/>
                    <a:pt x="2774" y="5763"/>
                    <a:pt x="2619" y="5525"/>
                  </a:cubicBezTo>
                  <a:cubicBezTo>
                    <a:pt x="2393" y="5180"/>
                    <a:pt x="2274" y="4787"/>
                    <a:pt x="2274" y="4370"/>
                  </a:cubicBezTo>
                  <a:cubicBezTo>
                    <a:pt x="2274" y="4287"/>
                    <a:pt x="2203" y="4203"/>
                    <a:pt x="2107" y="4203"/>
                  </a:cubicBezTo>
                  <a:cubicBezTo>
                    <a:pt x="2024" y="4203"/>
                    <a:pt x="1941" y="4287"/>
                    <a:pt x="1941" y="4370"/>
                  </a:cubicBezTo>
                  <a:lnTo>
                    <a:pt x="1941" y="4394"/>
                  </a:lnTo>
                  <a:lnTo>
                    <a:pt x="1846" y="4394"/>
                  </a:lnTo>
                  <a:cubicBezTo>
                    <a:pt x="1762" y="4394"/>
                    <a:pt x="1691" y="4358"/>
                    <a:pt x="1631" y="4298"/>
                  </a:cubicBezTo>
                  <a:cubicBezTo>
                    <a:pt x="1572" y="4239"/>
                    <a:pt x="1560" y="4167"/>
                    <a:pt x="1560" y="4096"/>
                  </a:cubicBezTo>
                  <a:cubicBezTo>
                    <a:pt x="1572" y="3953"/>
                    <a:pt x="1703" y="3834"/>
                    <a:pt x="1857" y="3834"/>
                  </a:cubicBezTo>
                  <a:cubicBezTo>
                    <a:pt x="1941" y="3834"/>
                    <a:pt x="2024" y="3763"/>
                    <a:pt x="2024" y="3667"/>
                  </a:cubicBezTo>
                  <a:cubicBezTo>
                    <a:pt x="2024" y="3596"/>
                    <a:pt x="1976" y="3536"/>
                    <a:pt x="1905" y="3525"/>
                  </a:cubicBezTo>
                  <a:lnTo>
                    <a:pt x="1905" y="3310"/>
                  </a:lnTo>
                  <a:lnTo>
                    <a:pt x="5775" y="3310"/>
                  </a:lnTo>
                  <a:cubicBezTo>
                    <a:pt x="5858" y="3310"/>
                    <a:pt x="5929" y="3239"/>
                    <a:pt x="5929" y="3155"/>
                  </a:cubicBezTo>
                  <a:cubicBezTo>
                    <a:pt x="5929" y="3060"/>
                    <a:pt x="5858" y="2989"/>
                    <a:pt x="5775" y="2989"/>
                  </a:cubicBezTo>
                  <a:lnTo>
                    <a:pt x="1726" y="2989"/>
                  </a:lnTo>
                  <a:cubicBezTo>
                    <a:pt x="1750" y="2572"/>
                    <a:pt x="1869" y="2155"/>
                    <a:pt x="2096" y="1798"/>
                  </a:cubicBezTo>
                  <a:lnTo>
                    <a:pt x="2096" y="2274"/>
                  </a:lnTo>
                  <a:cubicBezTo>
                    <a:pt x="2096" y="2465"/>
                    <a:pt x="2238" y="2620"/>
                    <a:pt x="2441" y="2620"/>
                  </a:cubicBezTo>
                  <a:lnTo>
                    <a:pt x="2798" y="2620"/>
                  </a:lnTo>
                  <a:cubicBezTo>
                    <a:pt x="2989" y="2620"/>
                    <a:pt x="3131" y="2465"/>
                    <a:pt x="3131" y="2274"/>
                  </a:cubicBezTo>
                  <a:lnTo>
                    <a:pt x="3131" y="822"/>
                  </a:lnTo>
                  <a:cubicBezTo>
                    <a:pt x="3310" y="727"/>
                    <a:pt x="3489" y="655"/>
                    <a:pt x="3691" y="596"/>
                  </a:cubicBezTo>
                  <a:lnTo>
                    <a:pt x="3691" y="2274"/>
                  </a:lnTo>
                  <a:cubicBezTo>
                    <a:pt x="3691" y="2465"/>
                    <a:pt x="3834" y="2620"/>
                    <a:pt x="4024" y="2620"/>
                  </a:cubicBezTo>
                  <a:lnTo>
                    <a:pt x="4727" y="2620"/>
                  </a:lnTo>
                  <a:cubicBezTo>
                    <a:pt x="4917" y="2620"/>
                    <a:pt x="5072" y="2465"/>
                    <a:pt x="5072" y="2274"/>
                  </a:cubicBezTo>
                  <a:lnTo>
                    <a:pt x="5072" y="596"/>
                  </a:lnTo>
                  <a:close/>
                  <a:moveTo>
                    <a:pt x="4822" y="5072"/>
                  </a:moveTo>
                  <a:cubicBezTo>
                    <a:pt x="5001" y="5072"/>
                    <a:pt x="5155" y="5203"/>
                    <a:pt x="5179" y="5406"/>
                  </a:cubicBezTo>
                  <a:lnTo>
                    <a:pt x="5263" y="6144"/>
                  </a:lnTo>
                  <a:cubicBezTo>
                    <a:pt x="5263" y="6275"/>
                    <a:pt x="5191" y="6430"/>
                    <a:pt x="5060" y="6501"/>
                  </a:cubicBezTo>
                  <a:lnTo>
                    <a:pt x="4560" y="6739"/>
                  </a:lnTo>
                  <a:cubicBezTo>
                    <a:pt x="4513" y="6763"/>
                    <a:pt x="4459" y="6775"/>
                    <a:pt x="4404" y="6775"/>
                  </a:cubicBezTo>
                  <a:cubicBezTo>
                    <a:pt x="4349" y="6775"/>
                    <a:pt x="4292" y="6763"/>
                    <a:pt x="4239" y="6739"/>
                  </a:cubicBezTo>
                  <a:lnTo>
                    <a:pt x="3751" y="6501"/>
                  </a:lnTo>
                  <a:cubicBezTo>
                    <a:pt x="3608" y="6430"/>
                    <a:pt x="3536" y="6299"/>
                    <a:pt x="3548" y="6144"/>
                  </a:cubicBezTo>
                  <a:lnTo>
                    <a:pt x="3643" y="5406"/>
                  </a:lnTo>
                  <a:cubicBezTo>
                    <a:pt x="3655" y="5227"/>
                    <a:pt x="3822" y="5072"/>
                    <a:pt x="4001" y="5072"/>
                  </a:cubicBezTo>
                  <a:close/>
                  <a:moveTo>
                    <a:pt x="5489" y="6561"/>
                  </a:moveTo>
                  <a:lnTo>
                    <a:pt x="5489" y="7120"/>
                  </a:lnTo>
                  <a:cubicBezTo>
                    <a:pt x="5489" y="7370"/>
                    <a:pt x="5620" y="7608"/>
                    <a:pt x="5822" y="7716"/>
                  </a:cubicBezTo>
                  <a:cubicBezTo>
                    <a:pt x="5465" y="8168"/>
                    <a:pt x="4953" y="8418"/>
                    <a:pt x="4405" y="8418"/>
                  </a:cubicBezTo>
                  <a:cubicBezTo>
                    <a:pt x="3846" y="8418"/>
                    <a:pt x="3334" y="8168"/>
                    <a:pt x="3000" y="7739"/>
                  </a:cubicBezTo>
                  <a:cubicBezTo>
                    <a:pt x="3215" y="7620"/>
                    <a:pt x="3346" y="7394"/>
                    <a:pt x="3346" y="7144"/>
                  </a:cubicBezTo>
                  <a:lnTo>
                    <a:pt x="3346" y="6573"/>
                  </a:lnTo>
                  <a:lnTo>
                    <a:pt x="3370" y="6573"/>
                  </a:lnTo>
                  <a:cubicBezTo>
                    <a:pt x="3429" y="6668"/>
                    <a:pt x="3524" y="6727"/>
                    <a:pt x="3608" y="6787"/>
                  </a:cubicBezTo>
                  <a:lnTo>
                    <a:pt x="4096" y="7025"/>
                  </a:lnTo>
                  <a:cubicBezTo>
                    <a:pt x="4203" y="7073"/>
                    <a:pt x="4310" y="7096"/>
                    <a:pt x="4417" y="7096"/>
                  </a:cubicBezTo>
                  <a:cubicBezTo>
                    <a:pt x="4513" y="7096"/>
                    <a:pt x="4620" y="7073"/>
                    <a:pt x="4727" y="7025"/>
                  </a:cubicBezTo>
                  <a:lnTo>
                    <a:pt x="5215" y="6787"/>
                  </a:lnTo>
                  <a:cubicBezTo>
                    <a:pt x="5322" y="6739"/>
                    <a:pt x="5394" y="6668"/>
                    <a:pt x="5453" y="6573"/>
                  </a:cubicBezTo>
                  <a:cubicBezTo>
                    <a:pt x="5465" y="6573"/>
                    <a:pt x="5465" y="6573"/>
                    <a:pt x="5489" y="6561"/>
                  </a:cubicBezTo>
                  <a:close/>
                  <a:moveTo>
                    <a:pt x="2298" y="7966"/>
                  </a:moveTo>
                  <a:lnTo>
                    <a:pt x="2298" y="9299"/>
                  </a:lnTo>
                  <a:lnTo>
                    <a:pt x="2107" y="9299"/>
                  </a:lnTo>
                  <a:cubicBezTo>
                    <a:pt x="1976" y="9299"/>
                    <a:pt x="1857" y="9347"/>
                    <a:pt x="1750" y="9406"/>
                  </a:cubicBezTo>
                  <a:lnTo>
                    <a:pt x="1750" y="8120"/>
                  </a:lnTo>
                  <a:lnTo>
                    <a:pt x="2298" y="7966"/>
                  </a:lnTo>
                  <a:close/>
                  <a:moveTo>
                    <a:pt x="6501" y="7966"/>
                  </a:moveTo>
                  <a:lnTo>
                    <a:pt x="7049" y="8120"/>
                  </a:lnTo>
                  <a:lnTo>
                    <a:pt x="7049" y="9406"/>
                  </a:lnTo>
                  <a:cubicBezTo>
                    <a:pt x="6941" y="9347"/>
                    <a:pt x="6822" y="9299"/>
                    <a:pt x="6691" y="9299"/>
                  </a:cubicBezTo>
                  <a:lnTo>
                    <a:pt x="6501" y="9299"/>
                  </a:lnTo>
                  <a:lnTo>
                    <a:pt x="6501" y="7966"/>
                  </a:lnTo>
                  <a:close/>
                  <a:moveTo>
                    <a:pt x="4048" y="0"/>
                  </a:moveTo>
                  <a:cubicBezTo>
                    <a:pt x="3881" y="0"/>
                    <a:pt x="3762" y="96"/>
                    <a:pt x="3715" y="250"/>
                  </a:cubicBezTo>
                  <a:cubicBezTo>
                    <a:pt x="3477" y="310"/>
                    <a:pt x="3239" y="381"/>
                    <a:pt x="3036" y="500"/>
                  </a:cubicBezTo>
                  <a:cubicBezTo>
                    <a:pt x="3012" y="500"/>
                    <a:pt x="3012" y="488"/>
                    <a:pt x="3000" y="488"/>
                  </a:cubicBezTo>
                  <a:cubicBezTo>
                    <a:pt x="2965" y="468"/>
                    <a:pt x="2922" y="456"/>
                    <a:pt x="2878" y="456"/>
                  </a:cubicBezTo>
                  <a:cubicBezTo>
                    <a:pt x="2819" y="456"/>
                    <a:pt x="2757" y="477"/>
                    <a:pt x="2703" y="524"/>
                  </a:cubicBezTo>
                  <a:lnTo>
                    <a:pt x="2322" y="798"/>
                  </a:lnTo>
                  <a:cubicBezTo>
                    <a:pt x="2179" y="905"/>
                    <a:pt x="2107" y="1060"/>
                    <a:pt x="2107" y="1215"/>
                  </a:cubicBezTo>
                  <a:lnTo>
                    <a:pt x="2107" y="1227"/>
                  </a:lnTo>
                  <a:cubicBezTo>
                    <a:pt x="1691" y="1727"/>
                    <a:pt x="1453" y="2346"/>
                    <a:pt x="1405" y="2989"/>
                  </a:cubicBezTo>
                  <a:lnTo>
                    <a:pt x="1214" y="2989"/>
                  </a:lnTo>
                  <a:cubicBezTo>
                    <a:pt x="1131" y="2989"/>
                    <a:pt x="1048" y="3060"/>
                    <a:pt x="1048" y="3155"/>
                  </a:cubicBezTo>
                  <a:cubicBezTo>
                    <a:pt x="1048" y="3239"/>
                    <a:pt x="1131" y="3310"/>
                    <a:pt x="1214" y="3310"/>
                  </a:cubicBezTo>
                  <a:lnTo>
                    <a:pt x="1572" y="3310"/>
                  </a:lnTo>
                  <a:lnTo>
                    <a:pt x="1572" y="3584"/>
                  </a:lnTo>
                  <a:cubicBezTo>
                    <a:pt x="1381" y="3667"/>
                    <a:pt x="1250" y="3846"/>
                    <a:pt x="1226" y="4060"/>
                  </a:cubicBezTo>
                  <a:cubicBezTo>
                    <a:pt x="1214" y="4227"/>
                    <a:pt x="1274" y="4406"/>
                    <a:pt x="1381" y="4525"/>
                  </a:cubicBezTo>
                  <a:cubicBezTo>
                    <a:pt x="1500" y="4644"/>
                    <a:pt x="1667" y="4715"/>
                    <a:pt x="1822" y="4715"/>
                  </a:cubicBezTo>
                  <a:lnTo>
                    <a:pt x="1941" y="4715"/>
                  </a:lnTo>
                  <a:cubicBezTo>
                    <a:pt x="1988" y="5060"/>
                    <a:pt x="2119" y="5394"/>
                    <a:pt x="2298" y="5691"/>
                  </a:cubicBezTo>
                  <a:cubicBezTo>
                    <a:pt x="2477" y="5965"/>
                    <a:pt x="2703" y="6203"/>
                    <a:pt x="2977" y="6382"/>
                  </a:cubicBezTo>
                  <a:lnTo>
                    <a:pt x="2977" y="7144"/>
                  </a:lnTo>
                  <a:cubicBezTo>
                    <a:pt x="2977" y="7311"/>
                    <a:pt x="2869" y="7442"/>
                    <a:pt x="2715" y="7477"/>
                  </a:cubicBezTo>
                  <a:lnTo>
                    <a:pt x="869" y="8037"/>
                  </a:lnTo>
                  <a:cubicBezTo>
                    <a:pt x="357" y="8180"/>
                    <a:pt x="0" y="8656"/>
                    <a:pt x="0" y="9192"/>
                  </a:cubicBezTo>
                  <a:lnTo>
                    <a:pt x="0" y="11037"/>
                  </a:lnTo>
                  <a:cubicBezTo>
                    <a:pt x="0" y="11133"/>
                    <a:pt x="71" y="11204"/>
                    <a:pt x="155" y="11204"/>
                  </a:cubicBezTo>
                  <a:cubicBezTo>
                    <a:pt x="250" y="11204"/>
                    <a:pt x="322" y="11133"/>
                    <a:pt x="322" y="11037"/>
                  </a:cubicBezTo>
                  <a:lnTo>
                    <a:pt x="322" y="9192"/>
                  </a:lnTo>
                  <a:cubicBezTo>
                    <a:pt x="322" y="8811"/>
                    <a:pt x="595" y="8454"/>
                    <a:pt x="964" y="8347"/>
                  </a:cubicBezTo>
                  <a:lnTo>
                    <a:pt x="1393" y="8216"/>
                  </a:lnTo>
                  <a:lnTo>
                    <a:pt x="1393" y="11037"/>
                  </a:lnTo>
                  <a:cubicBezTo>
                    <a:pt x="1393" y="11133"/>
                    <a:pt x="1465" y="11204"/>
                    <a:pt x="1560" y="11204"/>
                  </a:cubicBezTo>
                  <a:cubicBezTo>
                    <a:pt x="1643" y="11204"/>
                    <a:pt x="1715" y="11133"/>
                    <a:pt x="1715" y="11037"/>
                  </a:cubicBezTo>
                  <a:lnTo>
                    <a:pt x="1715" y="9978"/>
                  </a:lnTo>
                  <a:cubicBezTo>
                    <a:pt x="1715" y="9787"/>
                    <a:pt x="1881" y="9621"/>
                    <a:pt x="2084" y="9621"/>
                  </a:cubicBezTo>
                  <a:lnTo>
                    <a:pt x="2774" y="9621"/>
                  </a:lnTo>
                  <a:cubicBezTo>
                    <a:pt x="2869" y="9621"/>
                    <a:pt x="2941" y="9549"/>
                    <a:pt x="2941" y="9466"/>
                  </a:cubicBezTo>
                  <a:cubicBezTo>
                    <a:pt x="2941" y="9371"/>
                    <a:pt x="2869" y="9299"/>
                    <a:pt x="2774" y="9299"/>
                  </a:cubicBezTo>
                  <a:lnTo>
                    <a:pt x="2584" y="9299"/>
                  </a:lnTo>
                  <a:lnTo>
                    <a:pt x="2584" y="7858"/>
                  </a:lnTo>
                  <a:lnTo>
                    <a:pt x="2631" y="7835"/>
                  </a:lnTo>
                  <a:cubicBezTo>
                    <a:pt x="3012" y="8406"/>
                    <a:pt x="3655" y="8751"/>
                    <a:pt x="4358" y="8751"/>
                  </a:cubicBezTo>
                  <a:cubicBezTo>
                    <a:pt x="5060" y="8751"/>
                    <a:pt x="5679" y="8406"/>
                    <a:pt x="6084" y="7835"/>
                  </a:cubicBezTo>
                  <a:lnTo>
                    <a:pt x="6120" y="7858"/>
                  </a:lnTo>
                  <a:lnTo>
                    <a:pt x="6120" y="9299"/>
                  </a:lnTo>
                  <a:lnTo>
                    <a:pt x="3477" y="9299"/>
                  </a:lnTo>
                  <a:cubicBezTo>
                    <a:pt x="3381" y="9299"/>
                    <a:pt x="3310" y="9371"/>
                    <a:pt x="3310" y="9466"/>
                  </a:cubicBezTo>
                  <a:cubicBezTo>
                    <a:pt x="3310" y="9549"/>
                    <a:pt x="3381" y="9621"/>
                    <a:pt x="3477" y="9621"/>
                  </a:cubicBezTo>
                  <a:lnTo>
                    <a:pt x="6632" y="9621"/>
                  </a:lnTo>
                  <a:cubicBezTo>
                    <a:pt x="6822" y="9621"/>
                    <a:pt x="6989" y="9787"/>
                    <a:pt x="6989" y="9978"/>
                  </a:cubicBezTo>
                  <a:lnTo>
                    <a:pt x="6989" y="11037"/>
                  </a:lnTo>
                  <a:cubicBezTo>
                    <a:pt x="6989" y="11133"/>
                    <a:pt x="7060" y="11204"/>
                    <a:pt x="7156" y="11204"/>
                  </a:cubicBezTo>
                  <a:cubicBezTo>
                    <a:pt x="7239" y="11204"/>
                    <a:pt x="7310" y="11133"/>
                    <a:pt x="7310" y="11037"/>
                  </a:cubicBezTo>
                  <a:lnTo>
                    <a:pt x="7310" y="8216"/>
                  </a:lnTo>
                  <a:lnTo>
                    <a:pt x="7751" y="8347"/>
                  </a:lnTo>
                  <a:cubicBezTo>
                    <a:pt x="8120" y="8454"/>
                    <a:pt x="8382" y="8811"/>
                    <a:pt x="8382" y="9192"/>
                  </a:cubicBezTo>
                  <a:lnTo>
                    <a:pt x="8382" y="11037"/>
                  </a:lnTo>
                  <a:cubicBezTo>
                    <a:pt x="8382" y="11133"/>
                    <a:pt x="8465" y="11204"/>
                    <a:pt x="8549" y="11204"/>
                  </a:cubicBezTo>
                  <a:cubicBezTo>
                    <a:pt x="8644" y="11204"/>
                    <a:pt x="8715" y="11133"/>
                    <a:pt x="8715" y="11037"/>
                  </a:cubicBezTo>
                  <a:lnTo>
                    <a:pt x="8715" y="9192"/>
                  </a:lnTo>
                  <a:cubicBezTo>
                    <a:pt x="8775" y="8656"/>
                    <a:pt x="8418" y="8180"/>
                    <a:pt x="7894" y="8037"/>
                  </a:cubicBezTo>
                  <a:lnTo>
                    <a:pt x="6048" y="7489"/>
                  </a:lnTo>
                  <a:cubicBezTo>
                    <a:pt x="5906" y="7442"/>
                    <a:pt x="5798" y="7287"/>
                    <a:pt x="5798" y="7144"/>
                  </a:cubicBezTo>
                  <a:lnTo>
                    <a:pt x="5798" y="6382"/>
                  </a:lnTo>
                  <a:cubicBezTo>
                    <a:pt x="6358" y="6001"/>
                    <a:pt x="6739" y="5382"/>
                    <a:pt x="6822" y="4715"/>
                  </a:cubicBezTo>
                  <a:lnTo>
                    <a:pt x="6929" y="4715"/>
                  </a:lnTo>
                  <a:cubicBezTo>
                    <a:pt x="7263" y="4715"/>
                    <a:pt x="7525" y="4477"/>
                    <a:pt x="7561" y="4179"/>
                  </a:cubicBezTo>
                  <a:cubicBezTo>
                    <a:pt x="7572" y="4013"/>
                    <a:pt x="7513" y="3834"/>
                    <a:pt x="7406" y="3715"/>
                  </a:cubicBezTo>
                  <a:cubicBezTo>
                    <a:pt x="7346" y="3656"/>
                    <a:pt x="7287" y="3608"/>
                    <a:pt x="7215" y="3572"/>
                  </a:cubicBezTo>
                  <a:lnTo>
                    <a:pt x="7215" y="3310"/>
                  </a:lnTo>
                  <a:lnTo>
                    <a:pt x="7572" y="3310"/>
                  </a:lnTo>
                  <a:cubicBezTo>
                    <a:pt x="7656" y="3310"/>
                    <a:pt x="7739" y="3239"/>
                    <a:pt x="7739" y="3155"/>
                  </a:cubicBezTo>
                  <a:cubicBezTo>
                    <a:pt x="7739" y="3060"/>
                    <a:pt x="7656" y="2989"/>
                    <a:pt x="7572" y="2989"/>
                  </a:cubicBezTo>
                  <a:lnTo>
                    <a:pt x="7382" y="2989"/>
                  </a:lnTo>
                  <a:cubicBezTo>
                    <a:pt x="7346" y="2346"/>
                    <a:pt x="7096" y="1727"/>
                    <a:pt x="6679" y="1227"/>
                  </a:cubicBezTo>
                  <a:lnTo>
                    <a:pt x="6679" y="1215"/>
                  </a:lnTo>
                  <a:cubicBezTo>
                    <a:pt x="6679" y="1048"/>
                    <a:pt x="6608" y="905"/>
                    <a:pt x="6465" y="798"/>
                  </a:cubicBezTo>
                  <a:lnTo>
                    <a:pt x="6084" y="524"/>
                  </a:lnTo>
                  <a:cubicBezTo>
                    <a:pt x="6024" y="487"/>
                    <a:pt x="5964" y="463"/>
                    <a:pt x="5900" y="463"/>
                  </a:cubicBezTo>
                  <a:cubicBezTo>
                    <a:pt x="5864" y="463"/>
                    <a:pt x="5826" y="471"/>
                    <a:pt x="5786" y="488"/>
                  </a:cubicBezTo>
                  <a:cubicBezTo>
                    <a:pt x="5775" y="488"/>
                    <a:pt x="5775" y="500"/>
                    <a:pt x="5751" y="500"/>
                  </a:cubicBezTo>
                  <a:cubicBezTo>
                    <a:pt x="5536" y="381"/>
                    <a:pt x="5310" y="310"/>
                    <a:pt x="5072" y="250"/>
                  </a:cubicBezTo>
                  <a:cubicBezTo>
                    <a:pt x="5024" y="96"/>
                    <a:pt x="4905" y="0"/>
                    <a:pt x="4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81"/>
            <p:cNvSpPr/>
            <p:nvPr/>
          </p:nvSpPr>
          <p:spPr>
            <a:xfrm>
              <a:off x="5420533" y="4102440"/>
              <a:ext cx="10581" cy="10201"/>
            </a:xfrm>
            <a:custGeom>
              <a:avLst/>
              <a:gdLst/>
              <a:ahLst/>
              <a:cxnLst/>
              <a:rect l="l" t="t" r="r" b="b"/>
              <a:pathLst>
                <a:path w="334" h="322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67"/>
                  </a:cubicBez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81"/>
            <p:cNvSpPr/>
            <p:nvPr/>
          </p:nvSpPr>
          <p:spPr>
            <a:xfrm>
              <a:off x="5554064" y="4102440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74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1" name="Google Shape;12561;p81"/>
          <p:cNvGrpSpPr/>
          <p:nvPr/>
        </p:nvGrpSpPr>
        <p:grpSpPr>
          <a:xfrm>
            <a:off x="4896229" y="3610589"/>
            <a:ext cx="278784" cy="354594"/>
            <a:chOff x="4896229" y="3785989"/>
            <a:chExt cx="278784" cy="354594"/>
          </a:xfrm>
          <a:solidFill>
            <a:schemeClr val="tx1"/>
          </a:solidFill>
        </p:grpSpPr>
        <p:sp>
          <p:nvSpPr>
            <p:cNvPr id="12562" name="Google Shape;12562;p81"/>
            <p:cNvSpPr/>
            <p:nvPr/>
          </p:nvSpPr>
          <p:spPr>
            <a:xfrm>
              <a:off x="4896229" y="3785989"/>
              <a:ext cx="278784" cy="354594"/>
            </a:xfrm>
            <a:custGeom>
              <a:avLst/>
              <a:gdLst/>
              <a:ahLst/>
              <a:cxnLst/>
              <a:rect l="l" t="t" r="r" b="b"/>
              <a:pathLst>
                <a:path w="8800" h="11193" extrusionOk="0">
                  <a:moveTo>
                    <a:pt x="4418" y="488"/>
                  </a:moveTo>
                  <a:lnTo>
                    <a:pt x="4763" y="1536"/>
                  </a:lnTo>
                  <a:lnTo>
                    <a:pt x="4442" y="2072"/>
                  </a:lnTo>
                  <a:cubicBezTo>
                    <a:pt x="4442" y="2072"/>
                    <a:pt x="4442" y="2084"/>
                    <a:pt x="4418" y="2084"/>
                  </a:cubicBezTo>
                  <a:cubicBezTo>
                    <a:pt x="4406" y="2084"/>
                    <a:pt x="4406" y="2084"/>
                    <a:pt x="4406" y="2072"/>
                  </a:cubicBezTo>
                  <a:lnTo>
                    <a:pt x="4085" y="1536"/>
                  </a:lnTo>
                  <a:lnTo>
                    <a:pt x="4418" y="488"/>
                  </a:lnTo>
                  <a:close/>
                  <a:moveTo>
                    <a:pt x="5049" y="1703"/>
                  </a:moveTo>
                  <a:cubicBezTo>
                    <a:pt x="6120" y="1977"/>
                    <a:pt x="6882" y="2965"/>
                    <a:pt x="6882" y="4084"/>
                  </a:cubicBezTo>
                  <a:lnTo>
                    <a:pt x="6882" y="4465"/>
                  </a:lnTo>
                  <a:cubicBezTo>
                    <a:pt x="6823" y="4501"/>
                    <a:pt x="6787" y="4560"/>
                    <a:pt x="6787" y="4620"/>
                  </a:cubicBezTo>
                  <a:cubicBezTo>
                    <a:pt x="6787" y="4703"/>
                    <a:pt x="6871" y="4775"/>
                    <a:pt x="6954" y="4775"/>
                  </a:cubicBezTo>
                  <a:cubicBezTo>
                    <a:pt x="7025" y="4775"/>
                    <a:pt x="7097" y="4810"/>
                    <a:pt x="7168" y="4870"/>
                  </a:cubicBezTo>
                  <a:cubicBezTo>
                    <a:pt x="7228" y="4929"/>
                    <a:pt x="7240" y="5001"/>
                    <a:pt x="7240" y="5072"/>
                  </a:cubicBezTo>
                  <a:cubicBezTo>
                    <a:pt x="7228" y="5215"/>
                    <a:pt x="7085" y="5334"/>
                    <a:pt x="6942" y="5334"/>
                  </a:cubicBezTo>
                  <a:lnTo>
                    <a:pt x="6871" y="5334"/>
                  </a:lnTo>
                  <a:lnTo>
                    <a:pt x="6871" y="5310"/>
                  </a:lnTo>
                  <a:cubicBezTo>
                    <a:pt x="6871" y="5227"/>
                    <a:pt x="6787" y="5156"/>
                    <a:pt x="6704" y="5156"/>
                  </a:cubicBezTo>
                  <a:cubicBezTo>
                    <a:pt x="6609" y="5156"/>
                    <a:pt x="6537" y="5227"/>
                    <a:pt x="6537" y="5310"/>
                  </a:cubicBezTo>
                  <a:cubicBezTo>
                    <a:pt x="6537" y="6477"/>
                    <a:pt x="5585" y="7430"/>
                    <a:pt x="4430" y="7430"/>
                  </a:cubicBezTo>
                  <a:cubicBezTo>
                    <a:pt x="3263" y="7418"/>
                    <a:pt x="2310" y="6465"/>
                    <a:pt x="2310" y="5298"/>
                  </a:cubicBezTo>
                  <a:cubicBezTo>
                    <a:pt x="2310" y="5215"/>
                    <a:pt x="2239" y="5132"/>
                    <a:pt x="2144" y="5132"/>
                  </a:cubicBezTo>
                  <a:cubicBezTo>
                    <a:pt x="2060" y="5132"/>
                    <a:pt x="1989" y="5215"/>
                    <a:pt x="1989" y="5298"/>
                  </a:cubicBezTo>
                  <a:lnTo>
                    <a:pt x="1989" y="5310"/>
                  </a:lnTo>
                  <a:lnTo>
                    <a:pt x="1882" y="5310"/>
                  </a:lnTo>
                  <a:cubicBezTo>
                    <a:pt x="1810" y="5310"/>
                    <a:pt x="1727" y="5287"/>
                    <a:pt x="1668" y="5227"/>
                  </a:cubicBezTo>
                  <a:cubicBezTo>
                    <a:pt x="1608" y="5168"/>
                    <a:pt x="1596" y="5096"/>
                    <a:pt x="1596" y="5013"/>
                  </a:cubicBezTo>
                  <a:cubicBezTo>
                    <a:pt x="1608" y="4882"/>
                    <a:pt x="1751" y="4763"/>
                    <a:pt x="1894" y="4763"/>
                  </a:cubicBezTo>
                  <a:cubicBezTo>
                    <a:pt x="1989" y="4763"/>
                    <a:pt x="2060" y="4691"/>
                    <a:pt x="2060" y="4596"/>
                  </a:cubicBezTo>
                  <a:cubicBezTo>
                    <a:pt x="2060" y="4525"/>
                    <a:pt x="2013" y="4465"/>
                    <a:pt x="1941" y="4453"/>
                  </a:cubicBezTo>
                  <a:lnTo>
                    <a:pt x="1941" y="4084"/>
                  </a:lnTo>
                  <a:cubicBezTo>
                    <a:pt x="1941" y="2965"/>
                    <a:pt x="2703" y="1977"/>
                    <a:pt x="3775" y="1703"/>
                  </a:cubicBezTo>
                  <a:lnTo>
                    <a:pt x="4108" y="2250"/>
                  </a:lnTo>
                  <a:cubicBezTo>
                    <a:pt x="4168" y="2358"/>
                    <a:pt x="4287" y="2417"/>
                    <a:pt x="4406" y="2417"/>
                  </a:cubicBezTo>
                  <a:cubicBezTo>
                    <a:pt x="4525" y="2417"/>
                    <a:pt x="4644" y="2358"/>
                    <a:pt x="4704" y="2250"/>
                  </a:cubicBezTo>
                  <a:lnTo>
                    <a:pt x="5049" y="1703"/>
                  </a:lnTo>
                  <a:close/>
                  <a:moveTo>
                    <a:pt x="3025" y="7846"/>
                  </a:moveTo>
                  <a:lnTo>
                    <a:pt x="3025" y="7858"/>
                  </a:lnTo>
                  <a:lnTo>
                    <a:pt x="3025" y="8168"/>
                  </a:lnTo>
                  <a:cubicBezTo>
                    <a:pt x="3025" y="8323"/>
                    <a:pt x="2942" y="8454"/>
                    <a:pt x="2787" y="8513"/>
                  </a:cubicBezTo>
                  <a:lnTo>
                    <a:pt x="2418" y="8263"/>
                  </a:lnTo>
                  <a:cubicBezTo>
                    <a:pt x="2310" y="8192"/>
                    <a:pt x="2299" y="8085"/>
                    <a:pt x="2322" y="8001"/>
                  </a:cubicBezTo>
                  <a:cubicBezTo>
                    <a:pt x="2358" y="7930"/>
                    <a:pt x="2418" y="7846"/>
                    <a:pt x="2537" y="7846"/>
                  </a:cubicBezTo>
                  <a:close/>
                  <a:moveTo>
                    <a:pt x="6311" y="7870"/>
                  </a:moveTo>
                  <a:cubicBezTo>
                    <a:pt x="6430" y="7870"/>
                    <a:pt x="6501" y="7954"/>
                    <a:pt x="6525" y="8037"/>
                  </a:cubicBezTo>
                  <a:cubicBezTo>
                    <a:pt x="6549" y="8108"/>
                    <a:pt x="6537" y="8216"/>
                    <a:pt x="6430" y="8287"/>
                  </a:cubicBezTo>
                  <a:lnTo>
                    <a:pt x="6061" y="8549"/>
                  </a:lnTo>
                  <a:cubicBezTo>
                    <a:pt x="5906" y="8466"/>
                    <a:pt x="5823" y="8335"/>
                    <a:pt x="5823" y="8192"/>
                  </a:cubicBezTo>
                  <a:lnTo>
                    <a:pt x="5823" y="7870"/>
                  </a:lnTo>
                  <a:close/>
                  <a:moveTo>
                    <a:pt x="6406" y="7334"/>
                  </a:moveTo>
                  <a:cubicBezTo>
                    <a:pt x="6894" y="7334"/>
                    <a:pt x="7299" y="7739"/>
                    <a:pt x="7299" y="8227"/>
                  </a:cubicBezTo>
                  <a:cubicBezTo>
                    <a:pt x="7240" y="9049"/>
                    <a:pt x="6716" y="9763"/>
                    <a:pt x="5990" y="10049"/>
                  </a:cubicBezTo>
                  <a:lnTo>
                    <a:pt x="5990" y="9990"/>
                  </a:lnTo>
                  <a:cubicBezTo>
                    <a:pt x="5990" y="9894"/>
                    <a:pt x="5906" y="9823"/>
                    <a:pt x="5823" y="9823"/>
                  </a:cubicBezTo>
                  <a:cubicBezTo>
                    <a:pt x="5739" y="9823"/>
                    <a:pt x="5656" y="9894"/>
                    <a:pt x="5656" y="9990"/>
                  </a:cubicBezTo>
                  <a:lnTo>
                    <a:pt x="5656" y="10132"/>
                  </a:lnTo>
                  <a:cubicBezTo>
                    <a:pt x="5537" y="10156"/>
                    <a:pt x="5418" y="10168"/>
                    <a:pt x="5299" y="10168"/>
                  </a:cubicBezTo>
                  <a:lnTo>
                    <a:pt x="3549" y="10168"/>
                  </a:lnTo>
                  <a:cubicBezTo>
                    <a:pt x="3430" y="10168"/>
                    <a:pt x="3311" y="10156"/>
                    <a:pt x="3192" y="10132"/>
                  </a:cubicBezTo>
                  <a:lnTo>
                    <a:pt x="3192" y="9990"/>
                  </a:lnTo>
                  <a:cubicBezTo>
                    <a:pt x="3192" y="9894"/>
                    <a:pt x="3120" y="9823"/>
                    <a:pt x="3025" y="9823"/>
                  </a:cubicBezTo>
                  <a:cubicBezTo>
                    <a:pt x="2942" y="9823"/>
                    <a:pt x="2858" y="9894"/>
                    <a:pt x="2858" y="9990"/>
                  </a:cubicBezTo>
                  <a:lnTo>
                    <a:pt x="2858" y="10049"/>
                  </a:lnTo>
                  <a:cubicBezTo>
                    <a:pt x="2132" y="9763"/>
                    <a:pt x="1608" y="9061"/>
                    <a:pt x="1608" y="8227"/>
                  </a:cubicBezTo>
                  <a:cubicBezTo>
                    <a:pt x="1608" y="7739"/>
                    <a:pt x="2013" y="7334"/>
                    <a:pt x="2501" y="7334"/>
                  </a:cubicBezTo>
                  <a:lnTo>
                    <a:pt x="3037" y="7334"/>
                  </a:lnTo>
                  <a:lnTo>
                    <a:pt x="3037" y="7358"/>
                  </a:lnTo>
                  <a:lnTo>
                    <a:pt x="3037" y="7549"/>
                  </a:lnTo>
                  <a:lnTo>
                    <a:pt x="2549" y="7549"/>
                  </a:lnTo>
                  <a:cubicBezTo>
                    <a:pt x="2299" y="7549"/>
                    <a:pt x="2084" y="7692"/>
                    <a:pt x="2025" y="7930"/>
                  </a:cubicBezTo>
                  <a:cubicBezTo>
                    <a:pt x="1953" y="8168"/>
                    <a:pt x="2037" y="8406"/>
                    <a:pt x="2251" y="8549"/>
                  </a:cubicBezTo>
                  <a:lnTo>
                    <a:pt x="4156" y="9811"/>
                  </a:lnTo>
                  <a:cubicBezTo>
                    <a:pt x="4239" y="9870"/>
                    <a:pt x="4346" y="9894"/>
                    <a:pt x="4442" y="9894"/>
                  </a:cubicBezTo>
                  <a:cubicBezTo>
                    <a:pt x="4525" y="9894"/>
                    <a:pt x="4632" y="9870"/>
                    <a:pt x="4727" y="9811"/>
                  </a:cubicBezTo>
                  <a:lnTo>
                    <a:pt x="5228" y="9466"/>
                  </a:lnTo>
                  <a:cubicBezTo>
                    <a:pt x="5299" y="9418"/>
                    <a:pt x="5323" y="9323"/>
                    <a:pt x="5275" y="9239"/>
                  </a:cubicBezTo>
                  <a:cubicBezTo>
                    <a:pt x="5247" y="9197"/>
                    <a:pt x="5197" y="9175"/>
                    <a:pt x="5146" y="9175"/>
                  </a:cubicBezTo>
                  <a:cubicBezTo>
                    <a:pt x="5112" y="9175"/>
                    <a:pt x="5077" y="9185"/>
                    <a:pt x="5049" y="9204"/>
                  </a:cubicBezTo>
                  <a:lnTo>
                    <a:pt x="4549" y="9537"/>
                  </a:lnTo>
                  <a:cubicBezTo>
                    <a:pt x="4519" y="9561"/>
                    <a:pt x="4480" y="9573"/>
                    <a:pt x="4442" y="9573"/>
                  </a:cubicBezTo>
                  <a:cubicBezTo>
                    <a:pt x="4403" y="9573"/>
                    <a:pt x="4364" y="9561"/>
                    <a:pt x="4335" y="9537"/>
                  </a:cubicBezTo>
                  <a:lnTo>
                    <a:pt x="3120" y="8727"/>
                  </a:lnTo>
                  <a:cubicBezTo>
                    <a:pt x="3275" y="8585"/>
                    <a:pt x="3382" y="8394"/>
                    <a:pt x="3382" y="8192"/>
                  </a:cubicBezTo>
                  <a:lnTo>
                    <a:pt x="3382" y="7501"/>
                  </a:lnTo>
                  <a:cubicBezTo>
                    <a:pt x="3715" y="7668"/>
                    <a:pt x="4061" y="7739"/>
                    <a:pt x="4454" y="7739"/>
                  </a:cubicBezTo>
                  <a:cubicBezTo>
                    <a:pt x="4835" y="7739"/>
                    <a:pt x="5204" y="7656"/>
                    <a:pt x="5525" y="7501"/>
                  </a:cubicBezTo>
                  <a:lnTo>
                    <a:pt x="5525" y="8192"/>
                  </a:lnTo>
                  <a:cubicBezTo>
                    <a:pt x="5525" y="8394"/>
                    <a:pt x="5632" y="8597"/>
                    <a:pt x="5799" y="8727"/>
                  </a:cubicBezTo>
                  <a:lnTo>
                    <a:pt x="5692" y="8799"/>
                  </a:lnTo>
                  <a:cubicBezTo>
                    <a:pt x="5609" y="8847"/>
                    <a:pt x="5597" y="8942"/>
                    <a:pt x="5644" y="9025"/>
                  </a:cubicBezTo>
                  <a:cubicBezTo>
                    <a:pt x="5680" y="9061"/>
                    <a:pt x="5728" y="9097"/>
                    <a:pt x="5775" y="9097"/>
                  </a:cubicBezTo>
                  <a:cubicBezTo>
                    <a:pt x="5811" y="9097"/>
                    <a:pt x="5835" y="9085"/>
                    <a:pt x="5870" y="9061"/>
                  </a:cubicBezTo>
                  <a:lnTo>
                    <a:pt x="6656" y="8549"/>
                  </a:lnTo>
                  <a:cubicBezTo>
                    <a:pt x="6871" y="8406"/>
                    <a:pt x="6954" y="8156"/>
                    <a:pt x="6882" y="7930"/>
                  </a:cubicBezTo>
                  <a:cubicBezTo>
                    <a:pt x="6799" y="7704"/>
                    <a:pt x="6597" y="7549"/>
                    <a:pt x="6359" y="7549"/>
                  </a:cubicBezTo>
                  <a:lnTo>
                    <a:pt x="5870" y="7549"/>
                  </a:lnTo>
                  <a:lnTo>
                    <a:pt x="5870" y="7358"/>
                  </a:lnTo>
                  <a:lnTo>
                    <a:pt x="5870" y="7334"/>
                  </a:lnTo>
                  <a:close/>
                  <a:moveTo>
                    <a:pt x="4406" y="0"/>
                  </a:moveTo>
                  <a:cubicBezTo>
                    <a:pt x="4311" y="0"/>
                    <a:pt x="4215" y="72"/>
                    <a:pt x="4168" y="167"/>
                  </a:cubicBezTo>
                  <a:lnTo>
                    <a:pt x="3775" y="1358"/>
                  </a:lnTo>
                  <a:cubicBezTo>
                    <a:pt x="2501" y="1643"/>
                    <a:pt x="1596" y="2786"/>
                    <a:pt x="1596" y="4084"/>
                  </a:cubicBezTo>
                  <a:lnTo>
                    <a:pt x="1596" y="4513"/>
                  </a:lnTo>
                  <a:cubicBezTo>
                    <a:pt x="1406" y="4596"/>
                    <a:pt x="1275" y="4775"/>
                    <a:pt x="1251" y="4989"/>
                  </a:cubicBezTo>
                  <a:cubicBezTo>
                    <a:pt x="1239" y="5156"/>
                    <a:pt x="1298" y="5322"/>
                    <a:pt x="1406" y="5453"/>
                  </a:cubicBezTo>
                  <a:cubicBezTo>
                    <a:pt x="1525" y="5572"/>
                    <a:pt x="1691" y="5644"/>
                    <a:pt x="1846" y="5644"/>
                  </a:cubicBezTo>
                  <a:lnTo>
                    <a:pt x="1965" y="5644"/>
                  </a:lnTo>
                  <a:cubicBezTo>
                    <a:pt x="2049" y="6180"/>
                    <a:pt x="2287" y="6644"/>
                    <a:pt x="2644" y="7013"/>
                  </a:cubicBezTo>
                  <a:lnTo>
                    <a:pt x="2465" y="7013"/>
                  </a:lnTo>
                  <a:cubicBezTo>
                    <a:pt x="1787" y="7013"/>
                    <a:pt x="1239" y="7561"/>
                    <a:pt x="1239" y="8227"/>
                  </a:cubicBezTo>
                  <a:cubicBezTo>
                    <a:pt x="1239" y="8489"/>
                    <a:pt x="1287" y="8727"/>
                    <a:pt x="1358" y="8942"/>
                  </a:cubicBezTo>
                  <a:lnTo>
                    <a:pt x="882" y="9085"/>
                  </a:lnTo>
                  <a:cubicBezTo>
                    <a:pt x="358" y="9228"/>
                    <a:pt x="1" y="9704"/>
                    <a:pt x="1" y="10240"/>
                  </a:cubicBezTo>
                  <a:lnTo>
                    <a:pt x="1" y="11025"/>
                  </a:lnTo>
                  <a:cubicBezTo>
                    <a:pt x="1" y="11121"/>
                    <a:pt x="84" y="11192"/>
                    <a:pt x="167" y="11192"/>
                  </a:cubicBezTo>
                  <a:cubicBezTo>
                    <a:pt x="263" y="11192"/>
                    <a:pt x="334" y="11121"/>
                    <a:pt x="334" y="11025"/>
                  </a:cubicBezTo>
                  <a:lnTo>
                    <a:pt x="334" y="10240"/>
                  </a:lnTo>
                  <a:cubicBezTo>
                    <a:pt x="334" y="9847"/>
                    <a:pt x="596" y="9489"/>
                    <a:pt x="977" y="9394"/>
                  </a:cubicBezTo>
                  <a:lnTo>
                    <a:pt x="1477" y="9239"/>
                  </a:lnTo>
                  <a:cubicBezTo>
                    <a:pt x="1751" y="9775"/>
                    <a:pt x="2239" y="10192"/>
                    <a:pt x="2822" y="10382"/>
                  </a:cubicBezTo>
                  <a:lnTo>
                    <a:pt x="2822" y="11025"/>
                  </a:lnTo>
                  <a:cubicBezTo>
                    <a:pt x="2822" y="11121"/>
                    <a:pt x="2894" y="11192"/>
                    <a:pt x="2977" y="11192"/>
                  </a:cubicBezTo>
                  <a:cubicBezTo>
                    <a:pt x="3072" y="11192"/>
                    <a:pt x="3144" y="11121"/>
                    <a:pt x="3144" y="11025"/>
                  </a:cubicBezTo>
                  <a:lnTo>
                    <a:pt x="3144" y="10466"/>
                  </a:lnTo>
                  <a:cubicBezTo>
                    <a:pt x="3263" y="10478"/>
                    <a:pt x="3382" y="10490"/>
                    <a:pt x="3501" y="10490"/>
                  </a:cubicBezTo>
                  <a:lnTo>
                    <a:pt x="5263" y="10490"/>
                  </a:lnTo>
                  <a:cubicBezTo>
                    <a:pt x="5382" y="10490"/>
                    <a:pt x="5501" y="10478"/>
                    <a:pt x="5620" y="10466"/>
                  </a:cubicBezTo>
                  <a:lnTo>
                    <a:pt x="5620" y="11025"/>
                  </a:lnTo>
                  <a:cubicBezTo>
                    <a:pt x="5620" y="11121"/>
                    <a:pt x="5692" y="11192"/>
                    <a:pt x="5775" y="11192"/>
                  </a:cubicBezTo>
                  <a:cubicBezTo>
                    <a:pt x="5870" y="11192"/>
                    <a:pt x="5942" y="11121"/>
                    <a:pt x="5942" y="11025"/>
                  </a:cubicBezTo>
                  <a:lnTo>
                    <a:pt x="5942" y="10382"/>
                  </a:lnTo>
                  <a:cubicBezTo>
                    <a:pt x="6525" y="10192"/>
                    <a:pt x="7013" y="9775"/>
                    <a:pt x="7287" y="9239"/>
                  </a:cubicBezTo>
                  <a:lnTo>
                    <a:pt x="7787" y="9394"/>
                  </a:lnTo>
                  <a:cubicBezTo>
                    <a:pt x="8156" y="9489"/>
                    <a:pt x="8430" y="9847"/>
                    <a:pt x="8430" y="10240"/>
                  </a:cubicBezTo>
                  <a:lnTo>
                    <a:pt x="8430" y="11025"/>
                  </a:lnTo>
                  <a:cubicBezTo>
                    <a:pt x="8430" y="11121"/>
                    <a:pt x="8502" y="11192"/>
                    <a:pt x="8585" y="11192"/>
                  </a:cubicBezTo>
                  <a:cubicBezTo>
                    <a:pt x="8680" y="11192"/>
                    <a:pt x="8752" y="11121"/>
                    <a:pt x="8752" y="11025"/>
                  </a:cubicBezTo>
                  <a:lnTo>
                    <a:pt x="8752" y="10240"/>
                  </a:lnTo>
                  <a:cubicBezTo>
                    <a:pt x="8799" y="9704"/>
                    <a:pt x="8442" y="9228"/>
                    <a:pt x="7918" y="9085"/>
                  </a:cubicBezTo>
                  <a:lnTo>
                    <a:pt x="7442" y="8942"/>
                  </a:lnTo>
                  <a:cubicBezTo>
                    <a:pt x="7514" y="8727"/>
                    <a:pt x="7561" y="8489"/>
                    <a:pt x="7561" y="8227"/>
                  </a:cubicBezTo>
                  <a:cubicBezTo>
                    <a:pt x="7561" y="7561"/>
                    <a:pt x="7013" y="7013"/>
                    <a:pt x="6347" y="7013"/>
                  </a:cubicBezTo>
                  <a:lnTo>
                    <a:pt x="6168" y="7013"/>
                  </a:lnTo>
                  <a:cubicBezTo>
                    <a:pt x="6525" y="6644"/>
                    <a:pt x="6763" y="6180"/>
                    <a:pt x="6835" y="5644"/>
                  </a:cubicBezTo>
                  <a:lnTo>
                    <a:pt x="6942" y="5644"/>
                  </a:lnTo>
                  <a:cubicBezTo>
                    <a:pt x="7263" y="5644"/>
                    <a:pt x="7537" y="5406"/>
                    <a:pt x="7561" y="5108"/>
                  </a:cubicBezTo>
                  <a:cubicBezTo>
                    <a:pt x="7573" y="4941"/>
                    <a:pt x="7514" y="4763"/>
                    <a:pt x="7418" y="4644"/>
                  </a:cubicBezTo>
                  <a:cubicBezTo>
                    <a:pt x="7359" y="4584"/>
                    <a:pt x="7299" y="4536"/>
                    <a:pt x="7216" y="4489"/>
                  </a:cubicBezTo>
                  <a:lnTo>
                    <a:pt x="7216" y="4084"/>
                  </a:lnTo>
                  <a:cubicBezTo>
                    <a:pt x="7216" y="2786"/>
                    <a:pt x="6311" y="1643"/>
                    <a:pt x="5049" y="1358"/>
                  </a:cubicBezTo>
                  <a:lnTo>
                    <a:pt x="4644" y="167"/>
                  </a:lnTo>
                  <a:cubicBezTo>
                    <a:pt x="4620" y="60"/>
                    <a:pt x="4513" y="0"/>
                    <a:pt x="4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3" name="Google Shape;12563;p81"/>
            <p:cNvSpPr/>
            <p:nvPr/>
          </p:nvSpPr>
          <p:spPr>
            <a:xfrm>
              <a:off x="4997700" y="393231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81"/>
            <p:cNvSpPr/>
            <p:nvPr/>
          </p:nvSpPr>
          <p:spPr>
            <a:xfrm>
              <a:off x="5064830" y="393231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60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81"/>
            <p:cNvSpPr/>
            <p:nvPr/>
          </p:nvSpPr>
          <p:spPr>
            <a:xfrm>
              <a:off x="5013160" y="397090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212"/>
                    <a:pt x="60" y="283"/>
                  </a:cubicBezTo>
                  <a:cubicBezTo>
                    <a:pt x="215" y="414"/>
                    <a:pt x="453" y="509"/>
                    <a:pt x="703" y="509"/>
                  </a:cubicBezTo>
                  <a:cubicBezTo>
                    <a:pt x="977" y="509"/>
                    <a:pt x="1215" y="414"/>
                    <a:pt x="1346" y="283"/>
                  </a:cubicBezTo>
                  <a:cubicBezTo>
                    <a:pt x="1429" y="223"/>
                    <a:pt x="1453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81"/>
            <p:cNvSpPr/>
            <p:nvPr/>
          </p:nvSpPr>
          <p:spPr>
            <a:xfrm>
              <a:off x="4991649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177" y="0"/>
                  </a:moveTo>
                  <a:cubicBezTo>
                    <a:pt x="109" y="0"/>
                    <a:pt x="52" y="45"/>
                    <a:pt x="25" y="119"/>
                  </a:cubicBezTo>
                  <a:cubicBezTo>
                    <a:pt x="1" y="202"/>
                    <a:pt x="37" y="298"/>
                    <a:pt x="132" y="322"/>
                  </a:cubicBezTo>
                  <a:lnTo>
                    <a:pt x="656" y="500"/>
                  </a:lnTo>
                  <a:cubicBezTo>
                    <a:pt x="668" y="500"/>
                    <a:pt x="680" y="512"/>
                    <a:pt x="703" y="512"/>
                  </a:cubicBezTo>
                  <a:cubicBezTo>
                    <a:pt x="775" y="512"/>
                    <a:pt x="834" y="476"/>
                    <a:pt x="846" y="393"/>
                  </a:cubicBezTo>
                  <a:cubicBezTo>
                    <a:pt x="894" y="310"/>
                    <a:pt x="846" y="202"/>
                    <a:pt x="763" y="191"/>
                  </a:cubicBezTo>
                  <a:lnTo>
                    <a:pt x="239" y="12"/>
                  </a:lnTo>
                  <a:cubicBezTo>
                    <a:pt x="218" y="4"/>
                    <a:pt x="197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81"/>
            <p:cNvSpPr/>
            <p:nvPr/>
          </p:nvSpPr>
          <p:spPr>
            <a:xfrm>
              <a:off x="5052760" y="3915370"/>
              <a:ext cx="28322" cy="16252"/>
            </a:xfrm>
            <a:custGeom>
              <a:avLst/>
              <a:gdLst/>
              <a:ahLst/>
              <a:cxnLst/>
              <a:rect l="l" t="t" r="r" b="b"/>
              <a:pathLst>
                <a:path w="894" h="513" extrusionOk="0">
                  <a:moveTo>
                    <a:pt x="718" y="0"/>
                  </a:moveTo>
                  <a:cubicBezTo>
                    <a:pt x="698" y="0"/>
                    <a:pt x="677" y="4"/>
                    <a:pt x="656" y="12"/>
                  </a:cubicBezTo>
                  <a:lnTo>
                    <a:pt x="144" y="191"/>
                  </a:lnTo>
                  <a:cubicBezTo>
                    <a:pt x="48" y="214"/>
                    <a:pt x="1" y="310"/>
                    <a:pt x="36" y="393"/>
                  </a:cubicBezTo>
                  <a:cubicBezTo>
                    <a:pt x="60" y="476"/>
                    <a:pt x="120" y="512"/>
                    <a:pt x="179" y="512"/>
                  </a:cubicBezTo>
                  <a:cubicBezTo>
                    <a:pt x="191" y="512"/>
                    <a:pt x="215" y="512"/>
                    <a:pt x="227" y="500"/>
                  </a:cubicBezTo>
                  <a:lnTo>
                    <a:pt x="751" y="322"/>
                  </a:lnTo>
                  <a:cubicBezTo>
                    <a:pt x="858" y="298"/>
                    <a:pt x="894" y="191"/>
                    <a:pt x="870" y="119"/>
                  </a:cubicBezTo>
                  <a:cubicBezTo>
                    <a:pt x="842" y="45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8" name="Google Shape;12568;p81"/>
          <p:cNvGrpSpPr/>
          <p:nvPr/>
        </p:nvGrpSpPr>
        <p:grpSpPr>
          <a:xfrm>
            <a:off x="7592387" y="3612458"/>
            <a:ext cx="273874" cy="351204"/>
            <a:chOff x="7592387" y="3787858"/>
            <a:chExt cx="273874" cy="351204"/>
          </a:xfrm>
          <a:solidFill>
            <a:schemeClr val="tx1"/>
          </a:solidFill>
        </p:grpSpPr>
        <p:sp>
          <p:nvSpPr>
            <p:cNvPr id="12569" name="Google Shape;12569;p81"/>
            <p:cNvSpPr/>
            <p:nvPr/>
          </p:nvSpPr>
          <p:spPr>
            <a:xfrm>
              <a:off x="7592387" y="3787858"/>
              <a:ext cx="273874" cy="351204"/>
            </a:xfrm>
            <a:custGeom>
              <a:avLst/>
              <a:gdLst/>
              <a:ahLst/>
              <a:cxnLst/>
              <a:rect l="l" t="t" r="r" b="b"/>
              <a:pathLst>
                <a:path w="8645" h="11086" extrusionOk="0">
                  <a:moveTo>
                    <a:pt x="4692" y="1358"/>
                  </a:moveTo>
                  <a:lnTo>
                    <a:pt x="4692" y="1894"/>
                  </a:lnTo>
                  <a:cubicBezTo>
                    <a:pt x="4692" y="2084"/>
                    <a:pt x="4525" y="2251"/>
                    <a:pt x="4334" y="2251"/>
                  </a:cubicBezTo>
                  <a:cubicBezTo>
                    <a:pt x="4120" y="2251"/>
                    <a:pt x="3977" y="2084"/>
                    <a:pt x="3977" y="1894"/>
                  </a:cubicBezTo>
                  <a:lnTo>
                    <a:pt x="3977" y="1358"/>
                  </a:lnTo>
                  <a:close/>
                  <a:moveTo>
                    <a:pt x="4311" y="334"/>
                  </a:moveTo>
                  <a:lnTo>
                    <a:pt x="6799" y="1001"/>
                  </a:lnTo>
                  <a:lnTo>
                    <a:pt x="7740" y="2561"/>
                  </a:lnTo>
                  <a:lnTo>
                    <a:pt x="7073" y="3227"/>
                  </a:lnTo>
                  <a:lnTo>
                    <a:pt x="7073" y="2418"/>
                  </a:lnTo>
                  <a:cubicBezTo>
                    <a:pt x="7073" y="2239"/>
                    <a:pt x="6918" y="2072"/>
                    <a:pt x="6728" y="2072"/>
                  </a:cubicBezTo>
                  <a:lnTo>
                    <a:pt x="6549" y="2072"/>
                  </a:lnTo>
                  <a:cubicBezTo>
                    <a:pt x="6454" y="2072"/>
                    <a:pt x="6382" y="2144"/>
                    <a:pt x="6382" y="2239"/>
                  </a:cubicBezTo>
                  <a:cubicBezTo>
                    <a:pt x="6382" y="2322"/>
                    <a:pt x="6454" y="2394"/>
                    <a:pt x="6549" y="2394"/>
                  </a:cubicBezTo>
                  <a:lnTo>
                    <a:pt x="6728" y="2394"/>
                  </a:lnTo>
                  <a:cubicBezTo>
                    <a:pt x="6728" y="2394"/>
                    <a:pt x="6739" y="2394"/>
                    <a:pt x="6739" y="2418"/>
                  </a:cubicBezTo>
                  <a:lnTo>
                    <a:pt x="6739" y="3108"/>
                  </a:lnTo>
                  <a:lnTo>
                    <a:pt x="1870" y="3108"/>
                  </a:lnTo>
                  <a:lnTo>
                    <a:pt x="1870" y="2418"/>
                  </a:lnTo>
                  <a:cubicBezTo>
                    <a:pt x="1870" y="2418"/>
                    <a:pt x="1870" y="2394"/>
                    <a:pt x="1894" y="2394"/>
                  </a:cubicBezTo>
                  <a:lnTo>
                    <a:pt x="3858" y="2394"/>
                  </a:lnTo>
                  <a:cubicBezTo>
                    <a:pt x="3977" y="2501"/>
                    <a:pt x="4132" y="2572"/>
                    <a:pt x="4299" y="2572"/>
                  </a:cubicBezTo>
                  <a:cubicBezTo>
                    <a:pt x="4477" y="2572"/>
                    <a:pt x="4632" y="2513"/>
                    <a:pt x="4751" y="2394"/>
                  </a:cubicBezTo>
                  <a:lnTo>
                    <a:pt x="5847" y="2394"/>
                  </a:lnTo>
                  <a:cubicBezTo>
                    <a:pt x="5942" y="2394"/>
                    <a:pt x="6013" y="2322"/>
                    <a:pt x="6013" y="2239"/>
                  </a:cubicBezTo>
                  <a:cubicBezTo>
                    <a:pt x="6013" y="2144"/>
                    <a:pt x="5942" y="2072"/>
                    <a:pt x="5847" y="2072"/>
                  </a:cubicBezTo>
                  <a:lnTo>
                    <a:pt x="4942" y="2072"/>
                  </a:lnTo>
                  <a:cubicBezTo>
                    <a:pt x="4954" y="2013"/>
                    <a:pt x="4965" y="1953"/>
                    <a:pt x="4965" y="1894"/>
                  </a:cubicBezTo>
                  <a:lnTo>
                    <a:pt x="4965" y="1191"/>
                  </a:lnTo>
                  <a:cubicBezTo>
                    <a:pt x="4965" y="1096"/>
                    <a:pt x="4894" y="1025"/>
                    <a:pt x="4811" y="1025"/>
                  </a:cubicBezTo>
                  <a:lnTo>
                    <a:pt x="3763" y="1025"/>
                  </a:lnTo>
                  <a:cubicBezTo>
                    <a:pt x="3680" y="1025"/>
                    <a:pt x="3596" y="1096"/>
                    <a:pt x="3596" y="1191"/>
                  </a:cubicBezTo>
                  <a:lnTo>
                    <a:pt x="3596" y="1894"/>
                  </a:lnTo>
                  <a:cubicBezTo>
                    <a:pt x="3596" y="1953"/>
                    <a:pt x="3620" y="2013"/>
                    <a:pt x="3632" y="2072"/>
                  </a:cubicBezTo>
                  <a:lnTo>
                    <a:pt x="1858" y="2072"/>
                  </a:lnTo>
                  <a:cubicBezTo>
                    <a:pt x="1679" y="2072"/>
                    <a:pt x="1513" y="2215"/>
                    <a:pt x="1513" y="2418"/>
                  </a:cubicBezTo>
                  <a:lnTo>
                    <a:pt x="1513" y="3227"/>
                  </a:lnTo>
                  <a:lnTo>
                    <a:pt x="894" y="2561"/>
                  </a:lnTo>
                  <a:lnTo>
                    <a:pt x="1834" y="1001"/>
                  </a:lnTo>
                  <a:lnTo>
                    <a:pt x="4311" y="334"/>
                  </a:lnTo>
                  <a:close/>
                  <a:moveTo>
                    <a:pt x="6680" y="3442"/>
                  </a:moveTo>
                  <a:cubicBezTo>
                    <a:pt x="6561" y="3561"/>
                    <a:pt x="6323" y="3668"/>
                    <a:pt x="6120" y="3739"/>
                  </a:cubicBezTo>
                  <a:cubicBezTo>
                    <a:pt x="5644" y="3906"/>
                    <a:pt x="5013" y="3977"/>
                    <a:pt x="4334" y="3977"/>
                  </a:cubicBezTo>
                  <a:cubicBezTo>
                    <a:pt x="3644" y="3977"/>
                    <a:pt x="3025" y="3882"/>
                    <a:pt x="2548" y="3739"/>
                  </a:cubicBezTo>
                  <a:cubicBezTo>
                    <a:pt x="2334" y="3668"/>
                    <a:pt x="2096" y="3561"/>
                    <a:pt x="1977" y="3442"/>
                  </a:cubicBezTo>
                  <a:close/>
                  <a:moveTo>
                    <a:pt x="1906" y="3787"/>
                  </a:moveTo>
                  <a:cubicBezTo>
                    <a:pt x="1977" y="3858"/>
                    <a:pt x="2108" y="3918"/>
                    <a:pt x="2263" y="3977"/>
                  </a:cubicBezTo>
                  <a:lnTo>
                    <a:pt x="2263" y="4144"/>
                  </a:lnTo>
                  <a:cubicBezTo>
                    <a:pt x="2263" y="4239"/>
                    <a:pt x="2167" y="4323"/>
                    <a:pt x="2084" y="4323"/>
                  </a:cubicBezTo>
                  <a:lnTo>
                    <a:pt x="1906" y="4323"/>
                  </a:lnTo>
                  <a:lnTo>
                    <a:pt x="1906" y="3787"/>
                  </a:lnTo>
                  <a:close/>
                  <a:moveTo>
                    <a:pt x="6775" y="3787"/>
                  </a:moveTo>
                  <a:lnTo>
                    <a:pt x="6775" y="4323"/>
                  </a:lnTo>
                  <a:lnTo>
                    <a:pt x="6597" y="4323"/>
                  </a:lnTo>
                  <a:cubicBezTo>
                    <a:pt x="6489" y="4323"/>
                    <a:pt x="6418" y="4227"/>
                    <a:pt x="6418" y="4144"/>
                  </a:cubicBezTo>
                  <a:lnTo>
                    <a:pt x="6418" y="3977"/>
                  </a:lnTo>
                  <a:lnTo>
                    <a:pt x="6394" y="3977"/>
                  </a:lnTo>
                  <a:cubicBezTo>
                    <a:pt x="6549" y="3918"/>
                    <a:pt x="6668" y="3846"/>
                    <a:pt x="6775" y="3787"/>
                  </a:cubicBezTo>
                  <a:close/>
                  <a:moveTo>
                    <a:pt x="6037" y="4096"/>
                  </a:moveTo>
                  <a:lnTo>
                    <a:pt x="6037" y="4156"/>
                  </a:lnTo>
                  <a:cubicBezTo>
                    <a:pt x="6037" y="4442"/>
                    <a:pt x="6263" y="4656"/>
                    <a:pt x="6549" y="4656"/>
                  </a:cubicBezTo>
                  <a:lnTo>
                    <a:pt x="6799" y="4656"/>
                  </a:lnTo>
                  <a:cubicBezTo>
                    <a:pt x="6870" y="4656"/>
                    <a:pt x="6954" y="4692"/>
                    <a:pt x="7013" y="4751"/>
                  </a:cubicBezTo>
                  <a:cubicBezTo>
                    <a:pt x="7049" y="4811"/>
                    <a:pt x="7085" y="4882"/>
                    <a:pt x="7085" y="4954"/>
                  </a:cubicBezTo>
                  <a:cubicBezTo>
                    <a:pt x="7073" y="5097"/>
                    <a:pt x="6930" y="5192"/>
                    <a:pt x="6787" y="5192"/>
                  </a:cubicBezTo>
                  <a:lnTo>
                    <a:pt x="6716" y="5192"/>
                  </a:lnTo>
                  <a:lnTo>
                    <a:pt x="6716" y="5180"/>
                  </a:lnTo>
                  <a:cubicBezTo>
                    <a:pt x="6716" y="5097"/>
                    <a:pt x="6632" y="5013"/>
                    <a:pt x="6549" y="5013"/>
                  </a:cubicBezTo>
                  <a:cubicBezTo>
                    <a:pt x="6454" y="5013"/>
                    <a:pt x="6382" y="5097"/>
                    <a:pt x="6382" y="5180"/>
                  </a:cubicBezTo>
                  <a:cubicBezTo>
                    <a:pt x="6382" y="6323"/>
                    <a:pt x="5442" y="7264"/>
                    <a:pt x="4299" y="7264"/>
                  </a:cubicBezTo>
                  <a:cubicBezTo>
                    <a:pt x="4292" y="7264"/>
                    <a:pt x="4284" y="7264"/>
                    <a:pt x="4277" y="7264"/>
                  </a:cubicBezTo>
                  <a:cubicBezTo>
                    <a:pt x="3156" y="7264"/>
                    <a:pt x="2227" y="6339"/>
                    <a:pt x="2227" y="5180"/>
                  </a:cubicBezTo>
                  <a:cubicBezTo>
                    <a:pt x="2227" y="5097"/>
                    <a:pt x="2156" y="5013"/>
                    <a:pt x="2072" y="5013"/>
                  </a:cubicBezTo>
                  <a:cubicBezTo>
                    <a:pt x="1977" y="5013"/>
                    <a:pt x="1906" y="5097"/>
                    <a:pt x="1906" y="5180"/>
                  </a:cubicBezTo>
                  <a:lnTo>
                    <a:pt x="1906" y="5192"/>
                  </a:lnTo>
                  <a:lnTo>
                    <a:pt x="1798" y="5192"/>
                  </a:lnTo>
                  <a:cubicBezTo>
                    <a:pt x="1727" y="5192"/>
                    <a:pt x="1656" y="5168"/>
                    <a:pt x="1596" y="5109"/>
                  </a:cubicBezTo>
                  <a:cubicBezTo>
                    <a:pt x="1548" y="5049"/>
                    <a:pt x="1513" y="4978"/>
                    <a:pt x="1513" y="4894"/>
                  </a:cubicBezTo>
                  <a:cubicBezTo>
                    <a:pt x="1536" y="4763"/>
                    <a:pt x="1667" y="4656"/>
                    <a:pt x="1810" y="4656"/>
                  </a:cubicBezTo>
                  <a:lnTo>
                    <a:pt x="2048" y="4656"/>
                  </a:lnTo>
                  <a:cubicBezTo>
                    <a:pt x="2334" y="4656"/>
                    <a:pt x="2560" y="4442"/>
                    <a:pt x="2560" y="4156"/>
                  </a:cubicBezTo>
                  <a:lnTo>
                    <a:pt x="2560" y="4096"/>
                  </a:lnTo>
                  <a:cubicBezTo>
                    <a:pt x="3049" y="4227"/>
                    <a:pt x="3656" y="4323"/>
                    <a:pt x="4299" y="4323"/>
                  </a:cubicBezTo>
                  <a:cubicBezTo>
                    <a:pt x="4942" y="4323"/>
                    <a:pt x="5549" y="4239"/>
                    <a:pt x="6037" y="4096"/>
                  </a:cubicBezTo>
                  <a:close/>
                  <a:moveTo>
                    <a:pt x="2846" y="7859"/>
                  </a:moveTo>
                  <a:lnTo>
                    <a:pt x="4037" y="8526"/>
                  </a:lnTo>
                  <a:lnTo>
                    <a:pt x="3168" y="9264"/>
                  </a:lnTo>
                  <a:lnTo>
                    <a:pt x="3156" y="9264"/>
                  </a:lnTo>
                  <a:lnTo>
                    <a:pt x="2608" y="8311"/>
                  </a:lnTo>
                  <a:lnTo>
                    <a:pt x="2822" y="7859"/>
                  </a:lnTo>
                  <a:close/>
                  <a:moveTo>
                    <a:pt x="5370" y="7371"/>
                  </a:moveTo>
                  <a:lnTo>
                    <a:pt x="5370" y="7716"/>
                  </a:lnTo>
                  <a:lnTo>
                    <a:pt x="5180" y="7811"/>
                  </a:lnTo>
                  <a:cubicBezTo>
                    <a:pt x="5108" y="7859"/>
                    <a:pt x="5073" y="7966"/>
                    <a:pt x="5120" y="8037"/>
                  </a:cubicBezTo>
                  <a:cubicBezTo>
                    <a:pt x="5153" y="8086"/>
                    <a:pt x="5208" y="8119"/>
                    <a:pt x="5266" y="8119"/>
                  </a:cubicBezTo>
                  <a:cubicBezTo>
                    <a:pt x="5293" y="8119"/>
                    <a:pt x="5320" y="8112"/>
                    <a:pt x="5346" y="8097"/>
                  </a:cubicBezTo>
                  <a:lnTo>
                    <a:pt x="5799" y="7847"/>
                  </a:lnTo>
                  <a:lnTo>
                    <a:pt x="5823" y="7847"/>
                  </a:lnTo>
                  <a:lnTo>
                    <a:pt x="6037" y="8287"/>
                  </a:lnTo>
                  <a:lnTo>
                    <a:pt x="5501" y="9264"/>
                  </a:lnTo>
                  <a:lnTo>
                    <a:pt x="5489" y="9264"/>
                  </a:lnTo>
                  <a:lnTo>
                    <a:pt x="4608" y="8514"/>
                  </a:lnTo>
                  <a:lnTo>
                    <a:pt x="4763" y="8442"/>
                  </a:lnTo>
                  <a:cubicBezTo>
                    <a:pt x="4834" y="8395"/>
                    <a:pt x="4870" y="8287"/>
                    <a:pt x="4823" y="8216"/>
                  </a:cubicBezTo>
                  <a:cubicBezTo>
                    <a:pt x="4790" y="8167"/>
                    <a:pt x="4729" y="8135"/>
                    <a:pt x="4671" y="8135"/>
                  </a:cubicBezTo>
                  <a:cubicBezTo>
                    <a:pt x="4645" y="8135"/>
                    <a:pt x="4619" y="8142"/>
                    <a:pt x="4596" y="8157"/>
                  </a:cubicBezTo>
                  <a:lnTo>
                    <a:pt x="4334" y="8311"/>
                  </a:lnTo>
                  <a:lnTo>
                    <a:pt x="3275" y="7728"/>
                  </a:lnTo>
                  <a:lnTo>
                    <a:pt x="3275" y="7371"/>
                  </a:lnTo>
                  <a:cubicBezTo>
                    <a:pt x="3584" y="7514"/>
                    <a:pt x="3942" y="7609"/>
                    <a:pt x="4334" y="7609"/>
                  </a:cubicBezTo>
                  <a:cubicBezTo>
                    <a:pt x="4704" y="7609"/>
                    <a:pt x="5061" y="7514"/>
                    <a:pt x="5370" y="7371"/>
                  </a:cubicBezTo>
                  <a:close/>
                  <a:moveTo>
                    <a:pt x="4311" y="8692"/>
                  </a:moveTo>
                  <a:lnTo>
                    <a:pt x="4668" y="8990"/>
                  </a:lnTo>
                  <a:lnTo>
                    <a:pt x="4596" y="9228"/>
                  </a:lnTo>
                  <a:cubicBezTo>
                    <a:pt x="4573" y="9300"/>
                    <a:pt x="4513" y="9347"/>
                    <a:pt x="4418" y="9347"/>
                  </a:cubicBezTo>
                  <a:lnTo>
                    <a:pt x="4227" y="9347"/>
                  </a:lnTo>
                  <a:cubicBezTo>
                    <a:pt x="4156" y="9347"/>
                    <a:pt x="4072" y="9300"/>
                    <a:pt x="4049" y="9228"/>
                  </a:cubicBezTo>
                  <a:lnTo>
                    <a:pt x="3977" y="8990"/>
                  </a:lnTo>
                  <a:lnTo>
                    <a:pt x="4311" y="8692"/>
                  </a:lnTo>
                  <a:close/>
                  <a:moveTo>
                    <a:pt x="4275" y="1"/>
                  </a:moveTo>
                  <a:lnTo>
                    <a:pt x="1667" y="703"/>
                  </a:lnTo>
                  <a:cubicBezTo>
                    <a:pt x="1620" y="715"/>
                    <a:pt x="1596" y="727"/>
                    <a:pt x="1560" y="775"/>
                  </a:cubicBezTo>
                  <a:lnTo>
                    <a:pt x="513" y="2501"/>
                  </a:lnTo>
                  <a:cubicBezTo>
                    <a:pt x="477" y="2561"/>
                    <a:pt x="489" y="2656"/>
                    <a:pt x="548" y="2692"/>
                  </a:cubicBezTo>
                  <a:lnTo>
                    <a:pt x="1548" y="3692"/>
                  </a:lnTo>
                  <a:lnTo>
                    <a:pt x="1548" y="4394"/>
                  </a:lnTo>
                  <a:cubicBezTo>
                    <a:pt x="1358" y="4477"/>
                    <a:pt x="1215" y="4656"/>
                    <a:pt x="1203" y="4870"/>
                  </a:cubicBezTo>
                  <a:cubicBezTo>
                    <a:pt x="1191" y="5037"/>
                    <a:pt x="1251" y="5216"/>
                    <a:pt x="1358" y="5335"/>
                  </a:cubicBezTo>
                  <a:cubicBezTo>
                    <a:pt x="1477" y="5454"/>
                    <a:pt x="1620" y="5525"/>
                    <a:pt x="1798" y="5525"/>
                  </a:cubicBezTo>
                  <a:lnTo>
                    <a:pt x="1917" y="5525"/>
                  </a:lnTo>
                  <a:cubicBezTo>
                    <a:pt x="2001" y="6204"/>
                    <a:pt x="2394" y="6787"/>
                    <a:pt x="2929" y="7180"/>
                  </a:cubicBezTo>
                  <a:lnTo>
                    <a:pt x="2929" y="7549"/>
                  </a:lnTo>
                  <a:cubicBezTo>
                    <a:pt x="2894" y="7531"/>
                    <a:pt x="2861" y="7523"/>
                    <a:pt x="2827" y="7523"/>
                  </a:cubicBezTo>
                  <a:cubicBezTo>
                    <a:pt x="2793" y="7523"/>
                    <a:pt x="2757" y="7531"/>
                    <a:pt x="2715" y="7549"/>
                  </a:cubicBezTo>
                  <a:cubicBezTo>
                    <a:pt x="2632" y="7573"/>
                    <a:pt x="2560" y="7633"/>
                    <a:pt x="2525" y="7716"/>
                  </a:cubicBezTo>
                  <a:lnTo>
                    <a:pt x="2275" y="8216"/>
                  </a:lnTo>
                  <a:lnTo>
                    <a:pt x="858" y="8633"/>
                  </a:lnTo>
                  <a:cubicBezTo>
                    <a:pt x="358" y="8788"/>
                    <a:pt x="1" y="9264"/>
                    <a:pt x="1" y="9776"/>
                  </a:cubicBezTo>
                  <a:lnTo>
                    <a:pt x="1" y="10907"/>
                  </a:lnTo>
                  <a:cubicBezTo>
                    <a:pt x="1" y="11002"/>
                    <a:pt x="72" y="11074"/>
                    <a:pt x="155" y="11074"/>
                  </a:cubicBezTo>
                  <a:cubicBezTo>
                    <a:pt x="251" y="11074"/>
                    <a:pt x="322" y="11002"/>
                    <a:pt x="322" y="10907"/>
                  </a:cubicBezTo>
                  <a:lnTo>
                    <a:pt x="322" y="9776"/>
                  </a:lnTo>
                  <a:cubicBezTo>
                    <a:pt x="322" y="9621"/>
                    <a:pt x="370" y="9466"/>
                    <a:pt x="441" y="9335"/>
                  </a:cubicBezTo>
                  <a:lnTo>
                    <a:pt x="1370" y="10121"/>
                  </a:lnTo>
                  <a:cubicBezTo>
                    <a:pt x="1489" y="10228"/>
                    <a:pt x="1548" y="10371"/>
                    <a:pt x="1548" y="10526"/>
                  </a:cubicBezTo>
                  <a:lnTo>
                    <a:pt x="1548" y="10895"/>
                  </a:lnTo>
                  <a:cubicBezTo>
                    <a:pt x="1548" y="10990"/>
                    <a:pt x="1620" y="11062"/>
                    <a:pt x="1703" y="11062"/>
                  </a:cubicBezTo>
                  <a:cubicBezTo>
                    <a:pt x="1798" y="11062"/>
                    <a:pt x="1870" y="10990"/>
                    <a:pt x="1870" y="10895"/>
                  </a:cubicBezTo>
                  <a:lnTo>
                    <a:pt x="1870" y="10526"/>
                  </a:lnTo>
                  <a:cubicBezTo>
                    <a:pt x="1870" y="10276"/>
                    <a:pt x="1763" y="10038"/>
                    <a:pt x="1572" y="9871"/>
                  </a:cubicBezTo>
                  <a:lnTo>
                    <a:pt x="655" y="9085"/>
                  </a:lnTo>
                  <a:cubicBezTo>
                    <a:pt x="739" y="9002"/>
                    <a:pt x="834" y="8966"/>
                    <a:pt x="953" y="8930"/>
                  </a:cubicBezTo>
                  <a:lnTo>
                    <a:pt x="2346" y="8514"/>
                  </a:lnTo>
                  <a:lnTo>
                    <a:pt x="2858" y="9407"/>
                  </a:lnTo>
                  <a:cubicBezTo>
                    <a:pt x="2894" y="9502"/>
                    <a:pt x="2989" y="9561"/>
                    <a:pt x="3096" y="9573"/>
                  </a:cubicBezTo>
                  <a:lnTo>
                    <a:pt x="3156" y="9573"/>
                  </a:lnTo>
                  <a:cubicBezTo>
                    <a:pt x="3227" y="9573"/>
                    <a:pt x="3310" y="9538"/>
                    <a:pt x="3370" y="9502"/>
                  </a:cubicBezTo>
                  <a:lnTo>
                    <a:pt x="3703" y="9216"/>
                  </a:lnTo>
                  <a:lnTo>
                    <a:pt x="3751" y="9335"/>
                  </a:lnTo>
                  <a:cubicBezTo>
                    <a:pt x="3775" y="9419"/>
                    <a:pt x="3822" y="9502"/>
                    <a:pt x="3894" y="9561"/>
                  </a:cubicBezTo>
                  <a:lnTo>
                    <a:pt x="3656" y="10883"/>
                  </a:lnTo>
                  <a:cubicBezTo>
                    <a:pt x="3644" y="10966"/>
                    <a:pt x="3703" y="11062"/>
                    <a:pt x="3787" y="11074"/>
                  </a:cubicBezTo>
                  <a:lnTo>
                    <a:pt x="3822" y="11074"/>
                  </a:lnTo>
                  <a:cubicBezTo>
                    <a:pt x="3894" y="11074"/>
                    <a:pt x="3977" y="11014"/>
                    <a:pt x="3989" y="10943"/>
                  </a:cubicBezTo>
                  <a:lnTo>
                    <a:pt x="4203" y="9692"/>
                  </a:lnTo>
                  <a:lnTo>
                    <a:pt x="4465" y="9692"/>
                  </a:lnTo>
                  <a:lnTo>
                    <a:pt x="4680" y="10943"/>
                  </a:lnTo>
                  <a:cubicBezTo>
                    <a:pt x="4704" y="11014"/>
                    <a:pt x="4775" y="11074"/>
                    <a:pt x="4846" y="11074"/>
                  </a:cubicBezTo>
                  <a:lnTo>
                    <a:pt x="4882" y="11074"/>
                  </a:lnTo>
                  <a:cubicBezTo>
                    <a:pt x="4965" y="11062"/>
                    <a:pt x="5025" y="10966"/>
                    <a:pt x="5013" y="10883"/>
                  </a:cubicBezTo>
                  <a:lnTo>
                    <a:pt x="4775" y="9561"/>
                  </a:lnTo>
                  <a:cubicBezTo>
                    <a:pt x="4834" y="9502"/>
                    <a:pt x="4894" y="9419"/>
                    <a:pt x="4906" y="9335"/>
                  </a:cubicBezTo>
                  <a:lnTo>
                    <a:pt x="4942" y="9228"/>
                  </a:lnTo>
                  <a:lnTo>
                    <a:pt x="5263" y="9514"/>
                  </a:lnTo>
                  <a:cubicBezTo>
                    <a:pt x="5323" y="9573"/>
                    <a:pt x="5406" y="9585"/>
                    <a:pt x="5489" y="9585"/>
                  </a:cubicBezTo>
                  <a:lnTo>
                    <a:pt x="5549" y="9585"/>
                  </a:lnTo>
                  <a:cubicBezTo>
                    <a:pt x="5656" y="9573"/>
                    <a:pt x="5727" y="9514"/>
                    <a:pt x="5787" y="9419"/>
                  </a:cubicBezTo>
                  <a:lnTo>
                    <a:pt x="6299" y="8526"/>
                  </a:lnTo>
                  <a:lnTo>
                    <a:pt x="7692" y="8942"/>
                  </a:lnTo>
                  <a:cubicBezTo>
                    <a:pt x="7799" y="8978"/>
                    <a:pt x="7906" y="9038"/>
                    <a:pt x="7990" y="9097"/>
                  </a:cubicBezTo>
                  <a:lnTo>
                    <a:pt x="7073" y="9883"/>
                  </a:lnTo>
                  <a:cubicBezTo>
                    <a:pt x="6870" y="10050"/>
                    <a:pt x="6775" y="10288"/>
                    <a:pt x="6775" y="10538"/>
                  </a:cubicBezTo>
                  <a:lnTo>
                    <a:pt x="6775" y="10907"/>
                  </a:lnTo>
                  <a:cubicBezTo>
                    <a:pt x="6775" y="11002"/>
                    <a:pt x="6847" y="11074"/>
                    <a:pt x="6930" y="11074"/>
                  </a:cubicBezTo>
                  <a:cubicBezTo>
                    <a:pt x="7025" y="11074"/>
                    <a:pt x="7097" y="11002"/>
                    <a:pt x="7097" y="10907"/>
                  </a:cubicBezTo>
                  <a:lnTo>
                    <a:pt x="7097" y="10538"/>
                  </a:lnTo>
                  <a:cubicBezTo>
                    <a:pt x="7097" y="10395"/>
                    <a:pt x="7168" y="10240"/>
                    <a:pt x="7275" y="10133"/>
                  </a:cubicBezTo>
                  <a:lnTo>
                    <a:pt x="8204" y="9347"/>
                  </a:lnTo>
                  <a:cubicBezTo>
                    <a:pt x="8275" y="9478"/>
                    <a:pt x="8323" y="9633"/>
                    <a:pt x="8323" y="9800"/>
                  </a:cubicBezTo>
                  <a:lnTo>
                    <a:pt x="8323" y="10931"/>
                  </a:lnTo>
                  <a:cubicBezTo>
                    <a:pt x="8323" y="11014"/>
                    <a:pt x="8394" y="11085"/>
                    <a:pt x="8478" y="11085"/>
                  </a:cubicBezTo>
                  <a:cubicBezTo>
                    <a:pt x="8573" y="11085"/>
                    <a:pt x="8644" y="11014"/>
                    <a:pt x="8644" y="10931"/>
                  </a:cubicBezTo>
                  <a:lnTo>
                    <a:pt x="8644" y="9800"/>
                  </a:lnTo>
                  <a:cubicBezTo>
                    <a:pt x="8644" y="9240"/>
                    <a:pt x="8287" y="8764"/>
                    <a:pt x="7787" y="8621"/>
                  </a:cubicBezTo>
                  <a:lnTo>
                    <a:pt x="6370" y="8204"/>
                  </a:lnTo>
                  <a:lnTo>
                    <a:pt x="6120" y="7692"/>
                  </a:lnTo>
                  <a:cubicBezTo>
                    <a:pt x="6073" y="7621"/>
                    <a:pt x="6001" y="7549"/>
                    <a:pt x="5918" y="7537"/>
                  </a:cubicBezTo>
                  <a:cubicBezTo>
                    <a:pt x="5882" y="7525"/>
                    <a:pt x="5847" y="7520"/>
                    <a:pt x="5812" y="7520"/>
                  </a:cubicBezTo>
                  <a:cubicBezTo>
                    <a:pt x="5778" y="7520"/>
                    <a:pt x="5745" y="7525"/>
                    <a:pt x="5716" y="7537"/>
                  </a:cubicBezTo>
                  <a:lnTo>
                    <a:pt x="5716" y="7180"/>
                  </a:lnTo>
                  <a:cubicBezTo>
                    <a:pt x="6251" y="6799"/>
                    <a:pt x="6632" y="6204"/>
                    <a:pt x="6728" y="5525"/>
                  </a:cubicBezTo>
                  <a:lnTo>
                    <a:pt x="6811" y="5525"/>
                  </a:lnTo>
                  <a:cubicBezTo>
                    <a:pt x="7120" y="5525"/>
                    <a:pt x="7394" y="5287"/>
                    <a:pt x="7418" y="4989"/>
                  </a:cubicBezTo>
                  <a:cubicBezTo>
                    <a:pt x="7442" y="4823"/>
                    <a:pt x="7382" y="4644"/>
                    <a:pt x="7275" y="4525"/>
                  </a:cubicBezTo>
                  <a:cubicBezTo>
                    <a:pt x="7216" y="4466"/>
                    <a:pt x="7156" y="4418"/>
                    <a:pt x="7085" y="4394"/>
                  </a:cubicBezTo>
                  <a:lnTo>
                    <a:pt x="7085" y="3692"/>
                  </a:lnTo>
                  <a:lnTo>
                    <a:pt x="8073" y="2692"/>
                  </a:lnTo>
                  <a:cubicBezTo>
                    <a:pt x="8144" y="2632"/>
                    <a:pt x="8144" y="2561"/>
                    <a:pt x="8109" y="2501"/>
                  </a:cubicBezTo>
                  <a:lnTo>
                    <a:pt x="7061" y="775"/>
                  </a:lnTo>
                  <a:cubicBezTo>
                    <a:pt x="7049" y="751"/>
                    <a:pt x="7001" y="715"/>
                    <a:pt x="6966" y="703"/>
                  </a:cubicBezTo>
                  <a:lnTo>
                    <a:pt x="43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81"/>
            <p:cNvSpPr/>
            <p:nvPr/>
          </p:nvSpPr>
          <p:spPr>
            <a:xfrm>
              <a:off x="7691197" y="393083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8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60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81"/>
            <p:cNvSpPr/>
            <p:nvPr/>
          </p:nvSpPr>
          <p:spPr>
            <a:xfrm>
              <a:off x="7757218" y="393083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22" y="60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81"/>
            <p:cNvSpPr/>
            <p:nvPr/>
          </p:nvSpPr>
          <p:spPr>
            <a:xfrm>
              <a:off x="7713088" y="3974580"/>
              <a:ext cx="32472" cy="10581"/>
            </a:xfrm>
            <a:custGeom>
              <a:avLst/>
              <a:gdLst/>
              <a:ahLst/>
              <a:cxnLst/>
              <a:rect l="l" t="t" r="r" b="b"/>
              <a:pathLst>
                <a:path w="1025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858" y="334"/>
                  </a:lnTo>
                  <a:cubicBezTo>
                    <a:pt x="953" y="334"/>
                    <a:pt x="1024" y="250"/>
                    <a:pt x="1024" y="167"/>
                  </a:cubicBezTo>
                  <a:cubicBezTo>
                    <a:pt x="1024" y="60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3" name="Google Shape;12573;p81"/>
          <p:cNvGrpSpPr/>
          <p:nvPr/>
        </p:nvGrpSpPr>
        <p:grpSpPr>
          <a:xfrm>
            <a:off x="7145794" y="3612458"/>
            <a:ext cx="274254" cy="350444"/>
            <a:chOff x="7145794" y="3787858"/>
            <a:chExt cx="274254" cy="350444"/>
          </a:xfrm>
          <a:solidFill>
            <a:schemeClr val="tx1"/>
          </a:solidFill>
        </p:grpSpPr>
        <p:sp>
          <p:nvSpPr>
            <p:cNvPr id="12574" name="Google Shape;12574;p81"/>
            <p:cNvSpPr/>
            <p:nvPr/>
          </p:nvSpPr>
          <p:spPr>
            <a:xfrm>
              <a:off x="7247265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81"/>
            <p:cNvSpPr/>
            <p:nvPr/>
          </p:nvSpPr>
          <p:spPr>
            <a:xfrm>
              <a:off x="7307616" y="3891959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8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81"/>
            <p:cNvSpPr/>
            <p:nvPr/>
          </p:nvSpPr>
          <p:spPr>
            <a:xfrm>
              <a:off x="7145794" y="3787858"/>
              <a:ext cx="274254" cy="350444"/>
            </a:xfrm>
            <a:custGeom>
              <a:avLst/>
              <a:gdLst/>
              <a:ahLst/>
              <a:cxnLst/>
              <a:rect l="l" t="t" r="r" b="b"/>
              <a:pathLst>
                <a:path w="8657" h="11062" extrusionOk="0">
                  <a:moveTo>
                    <a:pt x="2775" y="882"/>
                  </a:moveTo>
                  <a:lnTo>
                    <a:pt x="2775" y="2596"/>
                  </a:lnTo>
                  <a:lnTo>
                    <a:pt x="1894" y="2596"/>
                  </a:lnTo>
                  <a:cubicBezTo>
                    <a:pt x="1917" y="1906"/>
                    <a:pt x="2263" y="1299"/>
                    <a:pt x="2775" y="882"/>
                  </a:cubicBezTo>
                  <a:close/>
                  <a:moveTo>
                    <a:pt x="4299" y="334"/>
                  </a:moveTo>
                  <a:cubicBezTo>
                    <a:pt x="4751" y="334"/>
                    <a:pt x="5168" y="453"/>
                    <a:pt x="5525" y="656"/>
                  </a:cubicBezTo>
                  <a:lnTo>
                    <a:pt x="5525" y="1727"/>
                  </a:lnTo>
                  <a:cubicBezTo>
                    <a:pt x="5525" y="1822"/>
                    <a:pt x="5596" y="1894"/>
                    <a:pt x="5692" y="1894"/>
                  </a:cubicBezTo>
                  <a:cubicBezTo>
                    <a:pt x="5775" y="1894"/>
                    <a:pt x="5847" y="1822"/>
                    <a:pt x="5847" y="1727"/>
                  </a:cubicBezTo>
                  <a:lnTo>
                    <a:pt x="5847" y="894"/>
                  </a:lnTo>
                  <a:cubicBezTo>
                    <a:pt x="6358" y="1310"/>
                    <a:pt x="6680" y="1918"/>
                    <a:pt x="6728" y="2608"/>
                  </a:cubicBezTo>
                  <a:lnTo>
                    <a:pt x="5847" y="2608"/>
                  </a:lnTo>
                  <a:lnTo>
                    <a:pt x="5847" y="2430"/>
                  </a:lnTo>
                  <a:cubicBezTo>
                    <a:pt x="5847" y="2334"/>
                    <a:pt x="5775" y="2263"/>
                    <a:pt x="5692" y="2263"/>
                  </a:cubicBezTo>
                  <a:cubicBezTo>
                    <a:pt x="5596" y="2263"/>
                    <a:pt x="5525" y="2334"/>
                    <a:pt x="5525" y="2430"/>
                  </a:cubicBezTo>
                  <a:lnTo>
                    <a:pt x="5525" y="2608"/>
                  </a:lnTo>
                  <a:lnTo>
                    <a:pt x="3084" y="2608"/>
                  </a:lnTo>
                  <a:lnTo>
                    <a:pt x="3084" y="656"/>
                  </a:lnTo>
                  <a:cubicBezTo>
                    <a:pt x="3441" y="453"/>
                    <a:pt x="3858" y="334"/>
                    <a:pt x="4299" y="334"/>
                  </a:cubicBezTo>
                  <a:close/>
                  <a:moveTo>
                    <a:pt x="4501" y="2918"/>
                  </a:moveTo>
                  <a:lnTo>
                    <a:pt x="4501" y="3632"/>
                  </a:lnTo>
                  <a:lnTo>
                    <a:pt x="4120" y="3632"/>
                  </a:lnTo>
                  <a:lnTo>
                    <a:pt x="4120" y="3620"/>
                  </a:lnTo>
                  <a:lnTo>
                    <a:pt x="4120" y="2918"/>
                  </a:lnTo>
                  <a:close/>
                  <a:moveTo>
                    <a:pt x="3799" y="2918"/>
                  </a:moveTo>
                  <a:lnTo>
                    <a:pt x="3799" y="3620"/>
                  </a:lnTo>
                  <a:cubicBezTo>
                    <a:pt x="3799" y="3799"/>
                    <a:pt x="3703" y="3966"/>
                    <a:pt x="3549" y="4037"/>
                  </a:cubicBezTo>
                  <a:cubicBezTo>
                    <a:pt x="3476" y="4073"/>
                    <a:pt x="3400" y="4092"/>
                    <a:pt x="3326" y="4092"/>
                  </a:cubicBezTo>
                  <a:cubicBezTo>
                    <a:pt x="3230" y="4092"/>
                    <a:pt x="3136" y="4062"/>
                    <a:pt x="3049" y="4001"/>
                  </a:cubicBezTo>
                  <a:lnTo>
                    <a:pt x="1858" y="3180"/>
                  </a:lnTo>
                  <a:lnTo>
                    <a:pt x="1858" y="2918"/>
                  </a:lnTo>
                  <a:close/>
                  <a:moveTo>
                    <a:pt x="6739" y="2918"/>
                  </a:moveTo>
                  <a:lnTo>
                    <a:pt x="6739" y="3180"/>
                  </a:lnTo>
                  <a:lnTo>
                    <a:pt x="5549" y="4001"/>
                  </a:lnTo>
                  <a:cubicBezTo>
                    <a:pt x="5468" y="4062"/>
                    <a:pt x="5377" y="4092"/>
                    <a:pt x="5282" y="4092"/>
                  </a:cubicBezTo>
                  <a:cubicBezTo>
                    <a:pt x="5209" y="4092"/>
                    <a:pt x="5134" y="4073"/>
                    <a:pt x="5061" y="4037"/>
                  </a:cubicBezTo>
                  <a:cubicBezTo>
                    <a:pt x="4894" y="3942"/>
                    <a:pt x="4811" y="3799"/>
                    <a:pt x="4811" y="3620"/>
                  </a:cubicBezTo>
                  <a:lnTo>
                    <a:pt x="4811" y="2918"/>
                  </a:lnTo>
                  <a:close/>
                  <a:moveTo>
                    <a:pt x="6906" y="3465"/>
                  </a:moveTo>
                  <a:cubicBezTo>
                    <a:pt x="7001" y="3513"/>
                    <a:pt x="7073" y="3585"/>
                    <a:pt x="7073" y="3692"/>
                  </a:cubicBezTo>
                  <a:cubicBezTo>
                    <a:pt x="7085" y="3763"/>
                    <a:pt x="7061" y="3846"/>
                    <a:pt x="7001" y="3906"/>
                  </a:cubicBezTo>
                  <a:cubicBezTo>
                    <a:pt x="6954" y="3966"/>
                    <a:pt x="6882" y="3989"/>
                    <a:pt x="6787" y="3989"/>
                  </a:cubicBezTo>
                  <a:lnTo>
                    <a:pt x="6680" y="3989"/>
                  </a:lnTo>
                  <a:lnTo>
                    <a:pt x="6680" y="3977"/>
                  </a:lnTo>
                  <a:cubicBezTo>
                    <a:pt x="6680" y="3882"/>
                    <a:pt x="6609" y="3811"/>
                    <a:pt x="6525" y="3811"/>
                  </a:cubicBezTo>
                  <a:cubicBezTo>
                    <a:pt x="6430" y="3811"/>
                    <a:pt x="6358" y="3882"/>
                    <a:pt x="6358" y="3977"/>
                  </a:cubicBezTo>
                  <a:cubicBezTo>
                    <a:pt x="6406" y="5120"/>
                    <a:pt x="5466" y="6061"/>
                    <a:pt x="4323" y="6061"/>
                  </a:cubicBezTo>
                  <a:cubicBezTo>
                    <a:pt x="3168" y="6061"/>
                    <a:pt x="2239" y="5120"/>
                    <a:pt x="2239" y="3977"/>
                  </a:cubicBezTo>
                  <a:cubicBezTo>
                    <a:pt x="2239" y="3882"/>
                    <a:pt x="2156" y="3811"/>
                    <a:pt x="2072" y="3811"/>
                  </a:cubicBezTo>
                  <a:cubicBezTo>
                    <a:pt x="1977" y="3811"/>
                    <a:pt x="1906" y="3882"/>
                    <a:pt x="1906" y="3977"/>
                  </a:cubicBezTo>
                  <a:lnTo>
                    <a:pt x="1906" y="3989"/>
                  </a:lnTo>
                  <a:lnTo>
                    <a:pt x="1798" y="3989"/>
                  </a:lnTo>
                  <a:cubicBezTo>
                    <a:pt x="1727" y="3989"/>
                    <a:pt x="1656" y="3966"/>
                    <a:pt x="1596" y="3906"/>
                  </a:cubicBezTo>
                  <a:cubicBezTo>
                    <a:pt x="1548" y="3846"/>
                    <a:pt x="1525" y="3763"/>
                    <a:pt x="1525" y="3692"/>
                  </a:cubicBezTo>
                  <a:cubicBezTo>
                    <a:pt x="1536" y="3608"/>
                    <a:pt x="1596" y="3513"/>
                    <a:pt x="1679" y="3465"/>
                  </a:cubicBezTo>
                  <a:lnTo>
                    <a:pt x="2858" y="4287"/>
                  </a:lnTo>
                  <a:cubicBezTo>
                    <a:pt x="2989" y="4382"/>
                    <a:pt x="3156" y="4442"/>
                    <a:pt x="3310" y="4442"/>
                  </a:cubicBezTo>
                  <a:cubicBezTo>
                    <a:pt x="3430" y="4442"/>
                    <a:pt x="3561" y="4406"/>
                    <a:pt x="3680" y="4347"/>
                  </a:cubicBezTo>
                  <a:cubicBezTo>
                    <a:pt x="3846" y="4263"/>
                    <a:pt x="3965" y="4144"/>
                    <a:pt x="4037" y="3977"/>
                  </a:cubicBezTo>
                  <a:lnTo>
                    <a:pt x="4561" y="3977"/>
                  </a:lnTo>
                  <a:cubicBezTo>
                    <a:pt x="4632" y="4120"/>
                    <a:pt x="4751" y="4263"/>
                    <a:pt x="4918" y="4347"/>
                  </a:cubicBezTo>
                  <a:cubicBezTo>
                    <a:pt x="5037" y="4406"/>
                    <a:pt x="5156" y="4442"/>
                    <a:pt x="5287" y="4442"/>
                  </a:cubicBezTo>
                  <a:cubicBezTo>
                    <a:pt x="5454" y="4442"/>
                    <a:pt x="5596" y="4394"/>
                    <a:pt x="5727" y="4287"/>
                  </a:cubicBezTo>
                  <a:lnTo>
                    <a:pt x="6906" y="3465"/>
                  </a:lnTo>
                  <a:close/>
                  <a:moveTo>
                    <a:pt x="4323" y="8633"/>
                  </a:moveTo>
                  <a:cubicBezTo>
                    <a:pt x="4620" y="8633"/>
                    <a:pt x="4858" y="8871"/>
                    <a:pt x="4858" y="9169"/>
                  </a:cubicBezTo>
                  <a:cubicBezTo>
                    <a:pt x="4834" y="9466"/>
                    <a:pt x="4596" y="9704"/>
                    <a:pt x="4323" y="9704"/>
                  </a:cubicBezTo>
                  <a:cubicBezTo>
                    <a:pt x="4025" y="9704"/>
                    <a:pt x="3787" y="9466"/>
                    <a:pt x="3787" y="9169"/>
                  </a:cubicBezTo>
                  <a:cubicBezTo>
                    <a:pt x="3787" y="8871"/>
                    <a:pt x="4025" y="8633"/>
                    <a:pt x="4323" y="8633"/>
                  </a:cubicBezTo>
                  <a:close/>
                  <a:moveTo>
                    <a:pt x="4323" y="1"/>
                  </a:moveTo>
                  <a:cubicBezTo>
                    <a:pt x="2799" y="1"/>
                    <a:pt x="1560" y="1239"/>
                    <a:pt x="1560" y="2751"/>
                  </a:cubicBezTo>
                  <a:lnTo>
                    <a:pt x="1560" y="3168"/>
                  </a:lnTo>
                  <a:cubicBezTo>
                    <a:pt x="1370" y="3263"/>
                    <a:pt x="1239" y="3442"/>
                    <a:pt x="1227" y="3644"/>
                  </a:cubicBezTo>
                  <a:cubicBezTo>
                    <a:pt x="1203" y="3811"/>
                    <a:pt x="1263" y="3989"/>
                    <a:pt x="1370" y="4108"/>
                  </a:cubicBezTo>
                  <a:cubicBezTo>
                    <a:pt x="1489" y="4227"/>
                    <a:pt x="1644" y="4299"/>
                    <a:pt x="1822" y="4299"/>
                  </a:cubicBezTo>
                  <a:lnTo>
                    <a:pt x="1941" y="4299"/>
                  </a:lnTo>
                  <a:cubicBezTo>
                    <a:pt x="2025" y="4989"/>
                    <a:pt x="2418" y="5573"/>
                    <a:pt x="2953" y="5954"/>
                  </a:cubicBezTo>
                  <a:lnTo>
                    <a:pt x="2953" y="6704"/>
                  </a:lnTo>
                  <a:cubicBezTo>
                    <a:pt x="2953" y="6859"/>
                    <a:pt x="2846" y="7002"/>
                    <a:pt x="2691" y="7037"/>
                  </a:cubicBezTo>
                  <a:lnTo>
                    <a:pt x="870" y="7573"/>
                  </a:lnTo>
                  <a:cubicBezTo>
                    <a:pt x="358" y="7728"/>
                    <a:pt x="1" y="8204"/>
                    <a:pt x="1" y="8728"/>
                  </a:cubicBezTo>
                  <a:lnTo>
                    <a:pt x="1" y="10895"/>
                  </a:lnTo>
                  <a:cubicBezTo>
                    <a:pt x="1" y="10990"/>
                    <a:pt x="72" y="11062"/>
                    <a:pt x="167" y="11062"/>
                  </a:cubicBezTo>
                  <a:cubicBezTo>
                    <a:pt x="251" y="11062"/>
                    <a:pt x="322" y="10990"/>
                    <a:pt x="322" y="10895"/>
                  </a:cubicBezTo>
                  <a:lnTo>
                    <a:pt x="322" y="8728"/>
                  </a:lnTo>
                  <a:cubicBezTo>
                    <a:pt x="322" y="8561"/>
                    <a:pt x="370" y="8407"/>
                    <a:pt x="441" y="8276"/>
                  </a:cubicBezTo>
                  <a:lnTo>
                    <a:pt x="1370" y="9061"/>
                  </a:lnTo>
                  <a:cubicBezTo>
                    <a:pt x="1489" y="9169"/>
                    <a:pt x="1548" y="9323"/>
                    <a:pt x="1548" y="9466"/>
                  </a:cubicBezTo>
                  <a:lnTo>
                    <a:pt x="1548" y="10883"/>
                  </a:lnTo>
                  <a:cubicBezTo>
                    <a:pt x="1548" y="10966"/>
                    <a:pt x="1620" y="11050"/>
                    <a:pt x="1715" y="11050"/>
                  </a:cubicBezTo>
                  <a:cubicBezTo>
                    <a:pt x="1798" y="11050"/>
                    <a:pt x="1870" y="10966"/>
                    <a:pt x="1870" y="10883"/>
                  </a:cubicBezTo>
                  <a:lnTo>
                    <a:pt x="1870" y="9466"/>
                  </a:lnTo>
                  <a:cubicBezTo>
                    <a:pt x="1870" y="9216"/>
                    <a:pt x="1775" y="8978"/>
                    <a:pt x="1572" y="8811"/>
                  </a:cubicBezTo>
                  <a:lnTo>
                    <a:pt x="655" y="8026"/>
                  </a:lnTo>
                  <a:cubicBezTo>
                    <a:pt x="739" y="7954"/>
                    <a:pt x="834" y="7906"/>
                    <a:pt x="953" y="7871"/>
                  </a:cubicBezTo>
                  <a:lnTo>
                    <a:pt x="1334" y="7752"/>
                  </a:lnTo>
                  <a:lnTo>
                    <a:pt x="2787" y="8466"/>
                  </a:lnTo>
                  <a:cubicBezTo>
                    <a:pt x="2810" y="8490"/>
                    <a:pt x="2822" y="8490"/>
                    <a:pt x="2858" y="8490"/>
                  </a:cubicBezTo>
                  <a:cubicBezTo>
                    <a:pt x="2918" y="8490"/>
                    <a:pt x="2977" y="8454"/>
                    <a:pt x="3001" y="8395"/>
                  </a:cubicBezTo>
                  <a:cubicBezTo>
                    <a:pt x="3049" y="8323"/>
                    <a:pt x="3025" y="8216"/>
                    <a:pt x="2929" y="8168"/>
                  </a:cubicBezTo>
                  <a:lnTo>
                    <a:pt x="1798" y="7609"/>
                  </a:lnTo>
                  <a:lnTo>
                    <a:pt x="2787" y="7323"/>
                  </a:lnTo>
                  <a:cubicBezTo>
                    <a:pt x="3060" y="7240"/>
                    <a:pt x="3275" y="6966"/>
                    <a:pt x="3275" y="6668"/>
                  </a:cubicBezTo>
                  <a:lnTo>
                    <a:pt x="3275" y="6121"/>
                  </a:lnTo>
                  <a:cubicBezTo>
                    <a:pt x="3584" y="6263"/>
                    <a:pt x="3942" y="6359"/>
                    <a:pt x="4334" y="6359"/>
                  </a:cubicBezTo>
                  <a:cubicBezTo>
                    <a:pt x="4715" y="6359"/>
                    <a:pt x="5061" y="6263"/>
                    <a:pt x="5382" y="6121"/>
                  </a:cubicBezTo>
                  <a:lnTo>
                    <a:pt x="5382" y="6668"/>
                  </a:lnTo>
                  <a:cubicBezTo>
                    <a:pt x="5382" y="6966"/>
                    <a:pt x="5596" y="7240"/>
                    <a:pt x="5882" y="7323"/>
                  </a:cubicBezTo>
                  <a:lnTo>
                    <a:pt x="6859" y="7609"/>
                  </a:lnTo>
                  <a:lnTo>
                    <a:pt x="4965" y="8549"/>
                  </a:lnTo>
                  <a:cubicBezTo>
                    <a:pt x="4823" y="8383"/>
                    <a:pt x="4596" y="8276"/>
                    <a:pt x="4346" y="8276"/>
                  </a:cubicBezTo>
                  <a:cubicBezTo>
                    <a:pt x="4096" y="8276"/>
                    <a:pt x="3870" y="8383"/>
                    <a:pt x="3715" y="8549"/>
                  </a:cubicBezTo>
                  <a:lnTo>
                    <a:pt x="3561" y="8454"/>
                  </a:lnTo>
                  <a:cubicBezTo>
                    <a:pt x="3535" y="8440"/>
                    <a:pt x="3508" y="8433"/>
                    <a:pt x="3482" y="8433"/>
                  </a:cubicBezTo>
                  <a:cubicBezTo>
                    <a:pt x="3423" y="8433"/>
                    <a:pt x="3367" y="8468"/>
                    <a:pt x="3334" y="8526"/>
                  </a:cubicBezTo>
                  <a:cubicBezTo>
                    <a:pt x="3287" y="8609"/>
                    <a:pt x="3322" y="8704"/>
                    <a:pt x="3406" y="8752"/>
                  </a:cubicBezTo>
                  <a:lnTo>
                    <a:pt x="3537" y="8823"/>
                  </a:lnTo>
                  <a:cubicBezTo>
                    <a:pt x="3513" y="8919"/>
                    <a:pt x="3477" y="9026"/>
                    <a:pt x="3477" y="9121"/>
                  </a:cubicBezTo>
                  <a:cubicBezTo>
                    <a:pt x="3477" y="9538"/>
                    <a:pt x="3775" y="9883"/>
                    <a:pt x="4180" y="9954"/>
                  </a:cubicBezTo>
                  <a:lnTo>
                    <a:pt x="4180" y="10847"/>
                  </a:lnTo>
                  <a:cubicBezTo>
                    <a:pt x="4180" y="10943"/>
                    <a:pt x="4251" y="11014"/>
                    <a:pt x="4346" y="11014"/>
                  </a:cubicBezTo>
                  <a:cubicBezTo>
                    <a:pt x="4430" y="11014"/>
                    <a:pt x="4513" y="10943"/>
                    <a:pt x="4513" y="10847"/>
                  </a:cubicBezTo>
                  <a:lnTo>
                    <a:pt x="4513" y="9954"/>
                  </a:lnTo>
                  <a:cubicBezTo>
                    <a:pt x="4894" y="9883"/>
                    <a:pt x="5204" y="9538"/>
                    <a:pt x="5204" y="9121"/>
                  </a:cubicBezTo>
                  <a:cubicBezTo>
                    <a:pt x="5204" y="9026"/>
                    <a:pt x="5192" y="8919"/>
                    <a:pt x="5144" y="8823"/>
                  </a:cubicBezTo>
                  <a:lnTo>
                    <a:pt x="7323" y="7740"/>
                  </a:lnTo>
                  <a:lnTo>
                    <a:pt x="7704" y="7859"/>
                  </a:lnTo>
                  <a:cubicBezTo>
                    <a:pt x="7811" y="7895"/>
                    <a:pt x="7918" y="7954"/>
                    <a:pt x="8002" y="8014"/>
                  </a:cubicBezTo>
                  <a:lnTo>
                    <a:pt x="7085" y="8799"/>
                  </a:lnTo>
                  <a:cubicBezTo>
                    <a:pt x="6894" y="8966"/>
                    <a:pt x="6787" y="9204"/>
                    <a:pt x="6787" y="9454"/>
                  </a:cubicBezTo>
                  <a:lnTo>
                    <a:pt x="6787" y="10871"/>
                  </a:lnTo>
                  <a:cubicBezTo>
                    <a:pt x="6787" y="10954"/>
                    <a:pt x="6859" y="11026"/>
                    <a:pt x="6954" y="11026"/>
                  </a:cubicBezTo>
                  <a:cubicBezTo>
                    <a:pt x="7037" y="11026"/>
                    <a:pt x="7109" y="10954"/>
                    <a:pt x="7109" y="10871"/>
                  </a:cubicBezTo>
                  <a:lnTo>
                    <a:pt x="7109" y="9454"/>
                  </a:lnTo>
                  <a:cubicBezTo>
                    <a:pt x="7109" y="9300"/>
                    <a:pt x="7192" y="9157"/>
                    <a:pt x="7287" y="9049"/>
                  </a:cubicBezTo>
                  <a:lnTo>
                    <a:pt x="8216" y="8264"/>
                  </a:lnTo>
                  <a:cubicBezTo>
                    <a:pt x="8287" y="8395"/>
                    <a:pt x="8335" y="8549"/>
                    <a:pt x="8335" y="8704"/>
                  </a:cubicBezTo>
                  <a:lnTo>
                    <a:pt x="8335" y="10883"/>
                  </a:lnTo>
                  <a:cubicBezTo>
                    <a:pt x="8335" y="10966"/>
                    <a:pt x="8406" y="11050"/>
                    <a:pt x="8502" y="11050"/>
                  </a:cubicBezTo>
                  <a:cubicBezTo>
                    <a:pt x="8585" y="11050"/>
                    <a:pt x="8656" y="10966"/>
                    <a:pt x="8656" y="10883"/>
                  </a:cubicBezTo>
                  <a:lnTo>
                    <a:pt x="8656" y="8704"/>
                  </a:lnTo>
                  <a:cubicBezTo>
                    <a:pt x="8633" y="8204"/>
                    <a:pt x="8275" y="7728"/>
                    <a:pt x="7775" y="7573"/>
                  </a:cubicBezTo>
                  <a:lnTo>
                    <a:pt x="5942" y="7037"/>
                  </a:lnTo>
                  <a:cubicBezTo>
                    <a:pt x="5787" y="7002"/>
                    <a:pt x="5692" y="6859"/>
                    <a:pt x="5692" y="6704"/>
                  </a:cubicBezTo>
                  <a:lnTo>
                    <a:pt x="5692" y="5954"/>
                  </a:lnTo>
                  <a:cubicBezTo>
                    <a:pt x="6228" y="5585"/>
                    <a:pt x="6609" y="4989"/>
                    <a:pt x="6704" y="4299"/>
                  </a:cubicBezTo>
                  <a:lnTo>
                    <a:pt x="6823" y="4299"/>
                  </a:lnTo>
                  <a:cubicBezTo>
                    <a:pt x="6978" y="4299"/>
                    <a:pt x="7144" y="4227"/>
                    <a:pt x="7263" y="4108"/>
                  </a:cubicBezTo>
                  <a:cubicBezTo>
                    <a:pt x="7382" y="3989"/>
                    <a:pt x="7430" y="3811"/>
                    <a:pt x="7418" y="3644"/>
                  </a:cubicBezTo>
                  <a:cubicBezTo>
                    <a:pt x="7394" y="3442"/>
                    <a:pt x="7263" y="3263"/>
                    <a:pt x="7073" y="3168"/>
                  </a:cubicBezTo>
                  <a:lnTo>
                    <a:pt x="7073" y="2751"/>
                  </a:lnTo>
                  <a:cubicBezTo>
                    <a:pt x="7073" y="1239"/>
                    <a:pt x="5835" y="1"/>
                    <a:pt x="43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81"/>
            <p:cNvSpPr/>
            <p:nvPr/>
          </p:nvSpPr>
          <p:spPr>
            <a:xfrm>
              <a:off x="7260824" y="3930925"/>
              <a:ext cx="43813" cy="15396"/>
            </a:xfrm>
            <a:custGeom>
              <a:avLst/>
              <a:gdLst/>
              <a:ahLst/>
              <a:cxnLst/>
              <a:rect l="l" t="t" r="r" b="b"/>
              <a:pathLst>
                <a:path w="1383" h="486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4"/>
                    <a:pt x="1" y="200"/>
                    <a:pt x="60" y="259"/>
                  </a:cubicBezTo>
                  <a:cubicBezTo>
                    <a:pt x="191" y="402"/>
                    <a:pt x="430" y="485"/>
                    <a:pt x="703" y="485"/>
                  </a:cubicBezTo>
                  <a:cubicBezTo>
                    <a:pt x="965" y="485"/>
                    <a:pt x="1192" y="402"/>
                    <a:pt x="1346" y="259"/>
                  </a:cubicBezTo>
                  <a:cubicBezTo>
                    <a:pt x="1370" y="200"/>
                    <a:pt x="1382" y="104"/>
                    <a:pt x="1311" y="45"/>
                  </a:cubicBezTo>
                  <a:cubicBezTo>
                    <a:pt x="1281" y="15"/>
                    <a:pt x="1239" y="0"/>
                    <a:pt x="1198" y="0"/>
                  </a:cubicBezTo>
                  <a:cubicBezTo>
                    <a:pt x="1156" y="0"/>
                    <a:pt x="1114" y="15"/>
                    <a:pt x="1084" y="45"/>
                  </a:cubicBezTo>
                  <a:cubicBezTo>
                    <a:pt x="1025" y="104"/>
                    <a:pt x="894" y="152"/>
                    <a:pt x="692" y="152"/>
                  </a:cubicBezTo>
                  <a:cubicBezTo>
                    <a:pt x="477" y="152"/>
                    <a:pt x="346" y="81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81"/>
            <p:cNvSpPr/>
            <p:nvPr/>
          </p:nvSpPr>
          <p:spPr>
            <a:xfrm>
              <a:off x="7260476" y="3837532"/>
              <a:ext cx="44162" cy="21289"/>
            </a:xfrm>
            <a:custGeom>
              <a:avLst/>
              <a:gdLst/>
              <a:ahLst/>
              <a:cxnLst/>
              <a:rect l="l" t="t" r="r" b="b"/>
              <a:pathLst>
                <a:path w="1394" h="672" extrusionOk="0">
                  <a:moveTo>
                    <a:pt x="170" y="0"/>
                  </a:moveTo>
                  <a:cubicBezTo>
                    <a:pt x="119" y="0"/>
                    <a:pt x="70" y="25"/>
                    <a:pt x="48" y="76"/>
                  </a:cubicBezTo>
                  <a:cubicBezTo>
                    <a:pt x="0" y="147"/>
                    <a:pt x="12" y="254"/>
                    <a:pt x="83" y="290"/>
                  </a:cubicBezTo>
                  <a:lnTo>
                    <a:pt x="607" y="635"/>
                  </a:lnTo>
                  <a:cubicBezTo>
                    <a:pt x="643" y="647"/>
                    <a:pt x="667" y="671"/>
                    <a:pt x="691" y="671"/>
                  </a:cubicBezTo>
                  <a:cubicBezTo>
                    <a:pt x="726" y="671"/>
                    <a:pt x="762" y="647"/>
                    <a:pt x="786" y="635"/>
                  </a:cubicBezTo>
                  <a:lnTo>
                    <a:pt x="1310" y="290"/>
                  </a:lnTo>
                  <a:cubicBezTo>
                    <a:pt x="1381" y="231"/>
                    <a:pt x="1393" y="147"/>
                    <a:pt x="1357" y="76"/>
                  </a:cubicBezTo>
                  <a:cubicBezTo>
                    <a:pt x="1328" y="25"/>
                    <a:pt x="1276" y="0"/>
                    <a:pt x="1224" y="0"/>
                  </a:cubicBezTo>
                  <a:cubicBezTo>
                    <a:pt x="1191" y="0"/>
                    <a:pt x="1159" y="10"/>
                    <a:pt x="1131" y="28"/>
                  </a:cubicBezTo>
                  <a:lnTo>
                    <a:pt x="703" y="314"/>
                  </a:lnTo>
                  <a:lnTo>
                    <a:pt x="262" y="28"/>
                  </a:lnTo>
                  <a:cubicBezTo>
                    <a:pt x="234" y="10"/>
                    <a:pt x="202" y="0"/>
                    <a:pt x="1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9" name="Google Shape;12579;p81"/>
            <p:cNvSpPr/>
            <p:nvPr/>
          </p:nvSpPr>
          <p:spPr>
            <a:xfrm>
              <a:off x="7277425" y="3821059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68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0" name="Google Shape;12580;p81"/>
          <p:cNvGrpSpPr/>
          <p:nvPr/>
        </p:nvGrpSpPr>
        <p:grpSpPr>
          <a:xfrm>
            <a:off x="8054060" y="3611698"/>
            <a:ext cx="266334" cy="353834"/>
            <a:chOff x="8054060" y="3787098"/>
            <a:chExt cx="266334" cy="353834"/>
          </a:xfrm>
          <a:solidFill>
            <a:schemeClr val="tx1"/>
          </a:solidFill>
        </p:grpSpPr>
        <p:sp>
          <p:nvSpPr>
            <p:cNvPr id="12581" name="Google Shape;12581;p81"/>
            <p:cNvSpPr/>
            <p:nvPr/>
          </p:nvSpPr>
          <p:spPr>
            <a:xfrm>
              <a:off x="8164972" y="3974675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9" y="0"/>
                  </a:moveTo>
                  <a:cubicBezTo>
                    <a:pt x="140" y="0"/>
                    <a:pt x="101" y="15"/>
                    <a:pt x="72" y="45"/>
                  </a:cubicBezTo>
                  <a:cubicBezTo>
                    <a:pt x="0" y="104"/>
                    <a:pt x="0" y="212"/>
                    <a:pt x="72" y="271"/>
                  </a:cubicBezTo>
                  <a:cubicBezTo>
                    <a:pt x="203" y="402"/>
                    <a:pt x="441" y="485"/>
                    <a:pt x="703" y="485"/>
                  </a:cubicBezTo>
                  <a:cubicBezTo>
                    <a:pt x="965" y="485"/>
                    <a:pt x="1191" y="402"/>
                    <a:pt x="1346" y="271"/>
                  </a:cubicBezTo>
                  <a:cubicBezTo>
                    <a:pt x="1381" y="212"/>
                    <a:pt x="1381" y="104"/>
                    <a:pt x="1322" y="45"/>
                  </a:cubicBezTo>
                  <a:cubicBezTo>
                    <a:pt x="1292" y="15"/>
                    <a:pt x="1250" y="0"/>
                    <a:pt x="1209" y="0"/>
                  </a:cubicBezTo>
                  <a:cubicBezTo>
                    <a:pt x="1167" y="0"/>
                    <a:pt x="1125" y="15"/>
                    <a:pt x="1096" y="45"/>
                  </a:cubicBezTo>
                  <a:cubicBezTo>
                    <a:pt x="1036" y="104"/>
                    <a:pt x="881" y="176"/>
                    <a:pt x="691" y="176"/>
                  </a:cubicBezTo>
                  <a:cubicBezTo>
                    <a:pt x="500" y="176"/>
                    <a:pt x="346" y="104"/>
                    <a:pt x="286" y="45"/>
                  </a:cubicBezTo>
                  <a:cubicBezTo>
                    <a:pt x="256" y="15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81"/>
            <p:cNvSpPr/>
            <p:nvPr/>
          </p:nvSpPr>
          <p:spPr>
            <a:xfrm>
              <a:off x="8148371" y="393045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81"/>
            <p:cNvSpPr/>
            <p:nvPr/>
          </p:nvSpPr>
          <p:spPr>
            <a:xfrm>
              <a:off x="8214361" y="3930450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81"/>
            <p:cNvSpPr/>
            <p:nvPr/>
          </p:nvSpPr>
          <p:spPr>
            <a:xfrm>
              <a:off x="8054060" y="3787098"/>
              <a:ext cx="266334" cy="353834"/>
            </a:xfrm>
            <a:custGeom>
              <a:avLst/>
              <a:gdLst/>
              <a:ahLst/>
              <a:cxnLst/>
              <a:rect l="l" t="t" r="r" b="b"/>
              <a:pathLst>
                <a:path w="8407" h="11169" extrusionOk="0">
                  <a:moveTo>
                    <a:pt x="4537" y="1370"/>
                  </a:moveTo>
                  <a:lnTo>
                    <a:pt x="4537" y="1906"/>
                  </a:lnTo>
                  <a:cubicBezTo>
                    <a:pt x="4537" y="2096"/>
                    <a:pt x="4370" y="2263"/>
                    <a:pt x="4180" y="2263"/>
                  </a:cubicBezTo>
                  <a:cubicBezTo>
                    <a:pt x="3977" y="2263"/>
                    <a:pt x="3823" y="2096"/>
                    <a:pt x="3823" y="1906"/>
                  </a:cubicBezTo>
                  <a:lnTo>
                    <a:pt x="3823" y="1370"/>
                  </a:lnTo>
                  <a:close/>
                  <a:moveTo>
                    <a:pt x="4180" y="322"/>
                  </a:moveTo>
                  <a:lnTo>
                    <a:pt x="6680" y="989"/>
                  </a:lnTo>
                  <a:lnTo>
                    <a:pt x="7633" y="2573"/>
                  </a:lnTo>
                  <a:lnTo>
                    <a:pt x="6966" y="3239"/>
                  </a:lnTo>
                  <a:lnTo>
                    <a:pt x="6966" y="2406"/>
                  </a:lnTo>
                  <a:cubicBezTo>
                    <a:pt x="6966" y="2227"/>
                    <a:pt x="6811" y="2061"/>
                    <a:pt x="6621" y="2061"/>
                  </a:cubicBezTo>
                  <a:lnTo>
                    <a:pt x="6442" y="2061"/>
                  </a:lnTo>
                  <a:cubicBezTo>
                    <a:pt x="6347" y="2061"/>
                    <a:pt x="6275" y="2144"/>
                    <a:pt x="6275" y="2227"/>
                  </a:cubicBezTo>
                  <a:cubicBezTo>
                    <a:pt x="6275" y="2323"/>
                    <a:pt x="6347" y="2394"/>
                    <a:pt x="6442" y="2394"/>
                  </a:cubicBezTo>
                  <a:lnTo>
                    <a:pt x="6621" y="2394"/>
                  </a:lnTo>
                  <a:cubicBezTo>
                    <a:pt x="6621" y="2394"/>
                    <a:pt x="6633" y="2394"/>
                    <a:pt x="6633" y="2406"/>
                  </a:cubicBezTo>
                  <a:lnTo>
                    <a:pt x="6633" y="3120"/>
                  </a:lnTo>
                  <a:lnTo>
                    <a:pt x="1739" y="3120"/>
                  </a:lnTo>
                  <a:lnTo>
                    <a:pt x="1739" y="2406"/>
                  </a:lnTo>
                  <a:cubicBezTo>
                    <a:pt x="1739" y="2406"/>
                    <a:pt x="1739" y="2394"/>
                    <a:pt x="1751" y="2394"/>
                  </a:cubicBezTo>
                  <a:lnTo>
                    <a:pt x="3727" y="2394"/>
                  </a:lnTo>
                  <a:cubicBezTo>
                    <a:pt x="3847" y="2501"/>
                    <a:pt x="4013" y="2573"/>
                    <a:pt x="4192" y="2573"/>
                  </a:cubicBezTo>
                  <a:cubicBezTo>
                    <a:pt x="4370" y="2573"/>
                    <a:pt x="4513" y="2513"/>
                    <a:pt x="4656" y="2394"/>
                  </a:cubicBezTo>
                  <a:lnTo>
                    <a:pt x="5763" y="2394"/>
                  </a:lnTo>
                  <a:cubicBezTo>
                    <a:pt x="5859" y="2394"/>
                    <a:pt x="5930" y="2323"/>
                    <a:pt x="5930" y="2227"/>
                  </a:cubicBezTo>
                  <a:cubicBezTo>
                    <a:pt x="5930" y="2144"/>
                    <a:pt x="5859" y="2061"/>
                    <a:pt x="5763" y="2061"/>
                  </a:cubicBezTo>
                  <a:lnTo>
                    <a:pt x="4859" y="2061"/>
                  </a:lnTo>
                  <a:cubicBezTo>
                    <a:pt x="4870" y="2001"/>
                    <a:pt x="4894" y="1942"/>
                    <a:pt x="4894" y="1882"/>
                  </a:cubicBezTo>
                  <a:lnTo>
                    <a:pt x="4894" y="1180"/>
                  </a:lnTo>
                  <a:cubicBezTo>
                    <a:pt x="4894" y="1096"/>
                    <a:pt x="4811" y="1025"/>
                    <a:pt x="4728" y="1025"/>
                  </a:cubicBezTo>
                  <a:lnTo>
                    <a:pt x="3692" y="1025"/>
                  </a:lnTo>
                  <a:cubicBezTo>
                    <a:pt x="3596" y="1025"/>
                    <a:pt x="3525" y="1096"/>
                    <a:pt x="3525" y="1180"/>
                  </a:cubicBezTo>
                  <a:lnTo>
                    <a:pt x="3525" y="1882"/>
                  </a:lnTo>
                  <a:cubicBezTo>
                    <a:pt x="3525" y="1942"/>
                    <a:pt x="3537" y="2001"/>
                    <a:pt x="3549" y="2061"/>
                  </a:cubicBezTo>
                  <a:lnTo>
                    <a:pt x="1763" y="2061"/>
                  </a:lnTo>
                  <a:cubicBezTo>
                    <a:pt x="1584" y="2061"/>
                    <a:pt x="1430" y="2215"/>
                    <a:pt x="1430" y="2406"/>
                  </a:cubicBezTo>
                  <a:lnTo>
                    <a:pt x="1430" y="3239"/>
                  </a:lnTo>
                  <a:lnTo>
                    <a:pt x="727" y="2573"/>
                  </a:lnTo>
                  <a:lnTo>
                    <a:pt x="1680" y="989"/>
                  </a:lnTo>
                  <a:lnTo>
                    <a:pt x="4180" y="322"/>
                  </a:lnTo>
                  <a:close/>
                  <a:moveTo>
                    <a:pt x="6549" y="3454"/>
                  </a:moveTo>
                  <a:cubicBezTo>
                    <a:pt x="6430" y="3573"/>
                    <a:pt x="6180" y="3668"/>
                    <a:pt x="5978" y="3751"/>
                  </a:cubicBezTo>
                  <a:cubicBezTo>
                    <a:pt x="5501" y="3906"/>
                    <a:pt x="4859" y="4001"/>
                    <a:pt x="4180" y="4001"/>
                  </a:cubicBezTo>
                  <a:cubicBezTo>
                    <a:pt x="3489" y="4001"/>
                    <a:pt x="2858" y="3906"/>
                    <a:pt x="2382" y="3751"/>
                  </a:cubicBezTo>
                  <a:cubicBezTo>
                    <a:pt x="2168" y="3692"/>
                    <a:pt x="1930" y="3573"/>
                    <a:pt x="1811" y="3454"/>
                  </a:cubicBezTo>
                  <a:close/>
                  <a:moveTo>
                    <a:pt x="1739" y="3787"/>
                  </a:moveTo>
                  <a:cubicBezTo>
                    <a:pt x="1822" y="3870"/>
                    <a:pt x="1942" y="3942"/>
                    <a:pt x="2096" y="4001"/>
                  </a:cubicBezTo>
                  <a:lnTo>
                    <a:pt x="2096" y="4168"/>
                  </a:lnTo>
                  <a:cubicBezTo>
                    <a:pt x="2096" y="4263"/>
                    <a:pt x="2001" y="4347"/>
                    <a:pt x="1918" y="4347"/>
                  </a:cubicBezTo>
                  <a:lnTo>
                    <a:pt x="1739" y="4347"/>
                  </a:lnTo>
                  <a:lnTo>
                    <a:pt x="1739" y="3787"/>
                  </a:lnTo>
                  <a:close/>
                  <a:moveTo>
                    <a:pt x="6621" y="3811"/>
                  </a:moveTo>
                  <a:lnTo>
                    <a:pt x="6621" y="4359"/>
                  </a:lnTo>
                  <a:lnTo>
                    <a:pt x="6442" y="4359"/>
                  </a:lnTo>
                  <a:cubicBezTo>
                    <a:pt x="6394" y="4359"/>
                    <a:pt x="6347" y="4347"/>
                    <a:pt x="6299" y="4299"/>
                  </a:cubicBezTo>
                  <a:cubicBezTo>
                    <a:pt x="6275" y="4263"/>
                    <a:pt x="6240" y="4228"/>
                    <a:pt x="6240" y="4168"/>
                  </a:cubicBezTo>
                  <a:lnTo>
                    <a:pt x="6240" y="4001"/>
                  </a:lnTo>
                  <a:lnTo>
                    <a:pt x="6252" y="4001"/>
                  </a:lnTo>
                  <a:cubicBezTo>
                    <a:pt x="6394" y="3942"/>
                    <a:pt x="6525" y="3870"/>
                    <a:pt x="6621" y="3811"/>
                  </a:cubicBezTo>
                  <a:close/>
                  <a:moveTo>
                    <a:pt x="5930" y="4120"/>
                  </a:moveTo>
                  <a:lnTo>
                    <a:pt x="5930" y="4180"/>
                  </a:lnTo>
                  <a:cubicBezTo>
                    <a:pt x="5930" y="4311"/>
                    <a:pt x="5990" y="4442"/>
                    <a:pt x="6085" y="4537"/>
                  </a:cubicBezTo>
                  <a:cubicBezTo>
                    <a:pt x="6168" y="4621"/>
                    <a:pt x="6311" y="4680"/>
                    <a:pt x="6442" y="4680"/>
                  </a:cubicBezTo>
                  <a:lnTo>
                    <a:pt x="6704" y="4680"/>
                  </a:lnTo>
                  <a:cubicBezTo>
                    <a:pt x="6859" y="4680"/>
                    <a:pt x="6978" y="4799"/>
                    <a:pt x="6978" y="4954"/>
                  </a:cubicBezTo>
                  <a:cubicBezTo>
                    <a:pt x="6978" y="5097"/>
                    <a:pt x="6859" y="5216"/>
                    <a:pt x="6704" y="5216"/>
                  </a:cubicBezTo>
                  <a:lnTo>
                    <a:pt x="6609" y="5216"/>
                  </a:lnTo>
                  <a:lnTo>
                    <a:pt x="6609" y="5204"/>
                  </a:lnTo>
                  <a:cubicBezTo>
                    <a:pt x="6609" y="5109"/>
                    <a:pt x="6525" y="5037"/>
                    <a:pt x="6442" y="5037"/>
                  </a:cubicBezTo>
                  <a:cubicBezTo>
                    <a:pt x="6347" y="5037"/>
                    <a:pt x="6275" y="5109"/>
                    <a:pt x="6275" y="5204"/>
                  </a:cubicBezTo>
                  <a:cubicBezTo>
                    <a:pt x="6275" y="6359"/>
                    <a:pt x="5335" y="7299"/>
                    <a:pt x="4180" y="7299"/>
                  </a:cubicBezTo>
                  <a:cubicBezTo>
                    <a:pt x="3013" y="7299"/>
                    <a:pt x="2084" y="6371"/>
                    <a:pt x="2084" y="5204"/>
                  </a:cubicBezTo>
                  <a:cubicBezTo>
                    <a:pt x="2084" y="5109"/>
                    <a:pt x="2001" y="5037"/>
                    <a:pt x="1918" y="5037"/>
                  </a:cubicBezTo>
                  <a:cubicBezTo>
                    <a:pt x="1822" y="5037"/>
                    <a:pt x="1751" y="5109"/>
                    <a:pt x="1751" y="5204"/>
                  </a:cubicBezTo>
                  <a:lnTo>
                    <a:pt x="1751" y="5216"/>
                  </a:lnTo>
                  <a:lnTo>
                    <a:pt x="1644" y="5216"/>
                  </a:lnTo>
                  <a:cubicBezTo>
                    <a:pt x="1501" y="5216"/>
                    <a:pt x="1382" y="5097"/>
                    <a:pt x="1382" y="4954"/>
                  </a:cubicBezTo>
                  <a:cubicBezTo>
                    <a:pt x="1382" y="4799"/>
                    <a:pt x="1501" y="4680"/>
                    <a:pt x="1644" y="4680"/>
                  </a:cubicBezTo>
                  <a:lnTo>
                    <a:pt x="1918" y="4680"/>
                  </a:lnTo>
                  <a:cubicBezTo>
                    <a:pt x="2203" y="4680"/>
                    <a:pt x="2418" y="4466"/>
                    <a:pt x="2418" y="4180"/>
                  </a:cubicBezTo>
                  <a:lnTo>
                    <a:pt x="2418" y="4120"/>
                  </a:lnTo>
                  <a:cubicBezTo>
                    <a:pt x="2918" y="4251"/>
                    <a:pt x="3525" y="4347"/>
                    <a:pt x="4180" y="4347"/>
                  </a:cubicBezTo>
                  <a:cubicBezTo>
                    <a:pt x="4835" y="4347"/>
                    <a:pt x="5442" y="4263"/>
                    <a:pt x="5930" y="4120"/>
                  </a:cubicBezTo>
                  <a:close/>
                  <a:moveTo>
                    <a:pt x="1751" y="5549"/>
                  </a:moveTo>
                  <a:cubicBezTo>
                    <a:pt x="1858" y="6299"/>
                    <a:pt x="2311" y="6942"/>
                    <a:pt x="2942" y="7311"/>
                  </a:cubicBezTo>
                  <a:lnTo>
                    <a:pt x="2942" y="7728"/>
                  </a:lnTo>
                  <a:cubicBezTo>
                    <a:pt x="2858" y="7728"/>
                    <a:pt x="2763" y="7764"/>
                    <a:pt x="2692" y="7835"/>
                  </a:cubicBezTo>
                  <a:lnTo>
                    <a:pt x="2323" y="8228"/>
                  </a:lnTo>
                  <a:cubicBezTo>
                    <a:pt x="2299" y="8240"/>
                    <a:pt x="2287" y="8264"/>
                    <a:pt x="2275" y="8300"/>
                  </a:cubicBezTo>
                  <a:lnTo>
                    <a:pt x="1025" y="8752"/>
                  </a:lnTo>
                  <a:lnTo>
                    <a:pt x="1025" y="8347"/>
                  </a:lnTo>
                  <a:cubicBezTo>
                    <a:pt x="1025" y="7514"/>
                    <a:pt x="1215" y="7049"/>
                    <a:pt x="1406" y="6597"/>
                  </a:cubicBezTo>
                  <a:cubicBezTo>
                    <a:pt x="1549" y="6276"/>
                    <a:pt x="1680" y="5966"/>
                    <a:pt x="1703" y="5549"/>
                  </a:cubicBezTo>
                  <a:close/>
                  <a:moveTo>
                    <a:pt x="5061" y="7466"/>
                  </a:moveTo>
                  <a:lnTo>
                    <a:pt x="5061" y="7930"/>
                  </a:lnTo>
                  <a:lnTo>
                    <a:pt x="4180" y="8812"/>
                  </a:lnTo>
                  <a:lnTo>
                    <a:pt x="3299" y="7930"/>
                  </a:lnTo>
                  <a:lnTo>
                    <a:pt x="3299" y="7466"/>
                  </a:lnTo>
                  <a:cubicBezTo>
                    <a:pt x="3561" y="7573"/>
                    <a:pt x="3858" y="7633"/>
                    <a:pt x="4180" y="7633"/>
                  </a:cubicBezTo>
                  <a:cubicBezTo>
                    <a:pt x="4489" y="7633"/>
                    <a:pt x="4787" y="7573"/>
                    <a:pt x="5061" y="7466"/>
                  </a:cubicBezTo>
                  <a:close/>
                  <a:moveTo>
                    <a:pt x="2977" y="8061"/>
                  </a:moveTo>
                  <a:lnTo>
                    <a:pt x="3942" y="9026"/>
                  </a:lnTo>
                  <a:lnTo>
                    <a:pt x="3192" y="9645"/>
                  </a:lnTo>
                  <a:lnTo>
                    <a:pt x="3180" y="9645"/>
                  </a:lnTo>
                  <a:lnTo>
                    <a:pt x="2632" y="8395"/>
                  </a:lnTo>
                  <a:lnTo>
                    <a:pt x="2954" y="8061"/>
                  </a:lnTo>
                  <a:close/>
                  <a:moveTo>
                    <a:pt x="4180" y="9252"/>
                  </a:moveTo>
                  <a:lnTo>
                    <a:pt x="4501" y="9538"/>
                  </a:lnTo>
                  <a:lnTo>
                    <a:pt x="4442" y="9728"/>
                  </a:lnTo>
                  <a:cubicBezTo>
                    <a:pt x="4418" y="9800"/>
                    <a:pt x="4358" y="9859"/>
                    <a:pt x="4263" y="9859"/>
                  </a:cubicBezTo>
                  <a:lnTo>
                    <a:pt x="4073" y="9859"/>
                  </a:lnTo>
                  <a:cubicBezTo>
                    <a:pt x="4001" y="9859"/>
                    <a:pt x="3930" y="9824"/>
                    <a:pt x="3894" y="9728"/>
                  </a:cubicBezTo>
                  <a:lnTo>
                    <a:pt x="3835" y="9538"/>
                  </a:lnTo>
                  <a:lnTo>
                    <a:pt x="4180" y="9252"/>
                  </a:lnTo>
                  <a:close/>
                  <a:moveTo>
                    <a:pt x="4132" y="1"/>
                  </a:moveTo>
                  <a:lnTo>
                    <a:pt x="1513" y="691"/>
                  </a:lnTo>
                  <a:cubicBezTo>
                    <a:pt x="1465" y="715"/>
                    <a:pt x="1441" y="739"/>
                    <a:pt x="1406" y="775"/>
                  </a:cubicBezTo>
                  <a:lnTo>
                    <a:pt x="370" y="2513"/>
                  </a:lnTo>
                  <a:cubicBezTo>
                    <a:pt x="322" y="2573"/>
                    <a:pt x="334" y="2656"/>
                    <a:pt x="394" y="2704"/>
                  </a:cubicBezTo>
                  <a:lnTo>
                    <a:pt x="1394" y="3704"/>
                  </a:lnTo>
                  <a:lnTo>
                    <a:pt x="1394" y="4406"/>
                  </a:lnTo>
                  <a:cubicBezTo>
                    <a:pt x="1191" y="4490"/>
                    <a:pt x="1049" y="4704"/>
                    <a:pt x="1049" y="4954"/>
                  </a:cubicBezTo>
                  <a:cubicBezTo>
                    <a:pt x="1049" y="5192"/>
                    <a:pt x="1203" y="5394"/>
                    <a:pt x="1394" y="5490"/>
                  </a:cubicBezTo>
                  <a:cubicBezTo>
                    <a:pt x="1382" y="5871"/>
                    <a:pt x="1263" y="6156"/>
                    <a:pt x="1108" y="6490"/>
                  </a:cubicBezTo>
                  <a:cubicBezTo>
                    <a:pt x="918" y="6930"/>
                    <a:pt x="691" y="7454"/>
                    <a:pt x="691" y="8347"/>
                  </a:cubicBezTo>
                  <a:lnTo>
                    <a:pt x="691" y="8871"/>
                  </a:lnTo>
                  <a:cubicBezTo>
                    <a:pt x="275" y="9062"/>
                    <a:pt x="1" y="9490"/>
                    <a:pt x="1" y="9966"/>
                  </a:cubicBezTo>
                  <a:lnTo>
                    <a:pt x="1" y="10967"/>
                  </a:lnTo>
                  <a:cubicBezTo>
                    <a:pt x="1" y="11050"/>
                    <a:pt x="72" y="11133"/>
                    <a:pt x="156" y="11133"/>
                  </a:cubicBezTo>
                  <a:cubicBezTo>
                    <a:pt x="251" y="11133"/>
                    <a:pt x="322" y="11050"/>
                    <a:pt x="322" y="10967"/>
                  </a:cubicBezTo>
                  <a:lnTo>
                    <a:pt x="322" y="9966"/>
                  </a:lnTo>
                  <a:cubicBezTo>
                    <a:pt x="322" y="9859"/>
                    <a:pt x="334" y="9764"/>
                    <a:pt x="382" y="9657"/>
                  </a:cubicBezTo>
                  <a:lnTo>
                    <a:pt x="1203" y="10359"/>
                  </a:lnTo>
                  <a:cubicBezTo>
                    <a:pt x="1322" y="10455"/>
                    <a:pt x="1394" y="10609"/>
                    <a:pt x="1394" y="10752"/>
                  </a:cubicBezTo>
                  <a:lnTo>
                    <a:pt x="1394" y="10967"/>
                  </a:lnTo>
                  <a:cubicBezTo>
                    <a:pt x="1394" y="11050"/>
                    <a:pt x="1465" y="11133"/>
                    <a:pt x="1561" y="11133"/>
                  </a:cubicBezTo>
                  <a:cubicBezTo>
                    <a:pt x="1644" y="11133"/>
                    <a:pt x="1715" y="11050"/>
                    <a:pt x="1715" y="10967"/>
                  </a:cubicBezTo>
                  <a:lnTo>
                    <a:pt x="1715" y="10752"/>
                  </a:lnTo>
                  <a:cubicBezTo>
                    <a:pt x="1715" y="10502"/>
                    <a:pt x="1620" y="10264"/>
                    <a:pt x="1418" y="10097"/>
                  </a:cubicBezTo>
                  <a:lnTo>
                    <a:pt x="560" y="9359"/>
                  </a:lnTo>
                  <a:cubicBezTo>
                    <a:pt x="644" y="9252"/>
                    <a:pt x="787" y="9169"/>
                    <a:pt x="918" y="9121"/>
                  </a:cubicBezTo>
                  <a:lnTo>
                    <a:pt x="2382" y="8609"/>
                  </a:lnTo>
                  <a:lnTo>
                    <a:pt x="2894" y="9776"/>
                  </a:lnTo>
                  <a:cubicBezTo>
                    <a:pt x="2942" y="9883"/>
                    <a:pt x="3037" y="9943"/>
                    <a:pt x="3132" y="9966"/>
                  </a:cubicBezTo>
                  <a:cubicBezTo>
                    <a:pt x="3168" y="9966"/>
                    <a:pt x="3180" y="9978"/>
                    <a:pt x="3204" y="9978"/>
                  </a:cubicBezTo>
                  <a:cubicBezTo>
                    <a:pt x="3287" y="9978"/>
                    <a:pt x="3358" y="9955"/>
                    <a:pt x="3418" y="9907"/>
                  </a:cubicBezTo>
                  <a:lnTo>
                    <a:pt x="3585" y="9776"/>
                  </a:lnTo>
                  <a:lnTo>
                    <a:pt x="3608" y="9847"/>
                  </a:lnTo>
                  <a:cubicBezTo>
                    <a:pt x="3644" y="9943"/>
                    <a:pt x="3692" y="10014"/>
                    <a:pt x="3763" y="10074"/>
                  </a:cubicBezTo>
                  <a:lnTo>
                    <a:pt x="3608" y="10967"/>
                  </a:lnTo>
                  <a:cubicBezTo>
                    <a:pt x="3596" y="11050"/>
                    <a:pt x="3656" y="11145"/>
                    <a:pt x="3751" y="11157"/>
                  </a:cubicBezTo>
                  <a:lnTo>
                    <a:pt x="3775" y="11157"/>
                  </a:lnTo>
                  <a:cubicBezTo>
                    <a:pt x="3847" y="11157"/>
                    <a:pt x="3930" y="11098"/>
                    <a:pt x="3942" y="11026"/>
                  </a:cubicBezTo>
                  <a:lnTo>
                    <a:pt x="4073" y="10216"/>
                  </a:lnTo>
                  <a:lnTo>
                    <a:pt x="4323" y="10216"/>
                  </a:lnTo>
                  <a:lnTo>
                    <a:pt x="4466" y="11026"/>
                  </a:lnTo>
                  <a:cubicBezTo>
                    <a:pt x="4478" y="11098"/>
                    <a:pt x="4549" y="11157"/>
                    <a:pt x="4620" y="11157"/>
                  </a:cubicBezTo>
                  <a:lnTo>
                    <a:pt x="4656" y="11157"/>
                  </a:lnTo>
                  <a:cubicBezTo>
                    <a:pt x="4739" y="11145"/>
                    <a:pt x="4799" y="11050"/>
                    <a:pt x="4787" y="10967"/>
                  </a:cubicBezTo>
                  <a:lnTo>
                    <a:pt x="4644" y="10086"/>
                  </a:lnTo>
                  <a:cubicBezTo>
                    <a:pt x="4704" y="10026"/>
                    <a:pt x="4763" y="9955"/>
                    <a:pt x="4787" y="9859"/>
                  </a:cubicBezTo>
                  <a:lnTo>
                    <a:pt x="4823" y="9788"/>
                  </a:lnTo>
                  <a:lnTo>
                    <a:pt x="4978" y="9919"/>
                  </a:lnTo>
                  <a:cubicBezTo>
                    <a:pt x="5037" y="9966"/>
                    <a:pt x="5120" y="10002"/>
                    <a:pt x="5192" y="10002"/>
                  </a:cubicBezTo>
                  <a:cubicBezTo>
                    <a:pt x="5216" y="10002"/>
                    <a:pt x="5240" y="10002"/>
                    <a:pt x="5263" y="9978"/>
                  </a:cubicBezTo>
                  <a:cubicBezTo>
                    <a:pt x="5371" y="9955"/>
                    <a:pt x="5454" y="9895"/>
                    <a:pt x="5501" y="9788"/>
                  </a:cubicBezTo>
                  <a:lnTo>
                    <a:pt x="5752" y="9240"/>
                  </a:lnTo>
                  <a:cubicBezTo>
                    <a:pt x="5787" y="9145"/>
                    <a:pt x="5752" y="9062"/>
                    <a:pt x="5668" y="9026"/>
                  </a:cubicBezTo>
                  <a:cubicBezTo>
                    <a:pt x="5646" y="9020"/>
                    <a:pt x="5624" y="9017"/>
                    <a:pt x="5603" y="9017"/>
                  </a:cubicBezTo>
                  <a:cubicBezTo>
                    <a:pt x="5536" y="9017"/>
                    <a:pt x="5481" y="9048"/>
                    <a:pt x="5454" y="9121"/>
                  </a:cubicBezTo>
                  <a:lnTo>
                    <a:pt x="5204" y="9669"/>
                  </a:lnTo>
                  <a:lnTo>
                    <a:pt x="5180" y="9669"/>
                  </a:lnTo>
                  <a:lnTo>
                    <a:pt x="4442" y="9062"/>
                  </a:lnTo>
                  <a:lnTo>
                    <a:pt x="5418" y="8097"/>
                  </a:lnTo>
                  <a:lnTo>
                    <a:pt x="5430" y="8097"/>
                  </a:lnTo>
                  <a:lnTo>
                    <a:pt x="5752" y="8419"/>
                  </a:lnTo>
                  <a:lnTo>
                    <a:pt x="5728" y="8490"/>
                  </a:lnTo>
                  <a:cubicBezTo>
                    <a:pt x="5692" y="8585"/>
                    <a:pt x="5728" y="8669"/>
                    <a:pt x="5811" y="8704"/>
                  </a:cubicBezTo>
                  <a:cubicBezTo>
                    <a:pt x="5833" y="8711"/>
                    <a:pt x="5854" y="8714"/>
                    <a:pt x="5875" y="8714"/>
                  </a:cubicBezTo>
                  <a:cubicBezTo>
                    <a:pt x="5935" y="8714"/>
                    <a:pt x="5990" y="8689"/>
                    <a:pt x="6025" y="8645"/>
                  </a:cubicBezTo>
                  <a:lnTo>
                    <a:pt x="7478" y="9169"/>
                  </a:lnTo>
                  <a:cubicBezTo>
                    <a:pt x="7621" y="9204"/>
                    <a:pt x="7752" y="9300"/>
                    <a:pt x="7835" y="9407"/>
                  </a:cubicBezTo>
                  <a:lnTo>
                    <a:pt x="6978" y="10145"/>
                  </a:lnTo>
                  <a:cubicBezTo>
                    <a:pt x="6787" y="10312"/>
                    <a:pt x="6680" y="10550"/>
                    <a:pt x="6680" y="10800"/>
                  </a:cubicBezTo>
                  <a:lnTo>
                    <a:pt x="6680" y="11014"/>
                  </a:lnTo>
                  <a:cubicBezTo>
                    <a:pt x="6680" y="11098"/>
                    <a:pt x="6752" y="11169"/>
                    <a:pt x="6847" y="11169"/>
                  </a:cubicBezTo>
                  <a:cubicBezTo>
                    <a:pt x="6930" y="11169"/>
                    <a:pt x="7002" y="11098"/>
                    <a:pt x="7002" y="11014"/>
                  </a:cubicBezTo>
                  <a:lnTo>
                    <a:pt x="7002" y="10800"/>
                  </a:lnTo>
                  <a:cubicBezTo>
                    <a:pt x="7002" y="10657"/>
                    <a:pt x="7085" y="10502"/>
                    <a:pt x="7204" y="10395"/>
                  </a:cubicBezTo>
                  <a:lnTo>
                    <a:pt x="8014" y="9705"/>
                  </a:lnTo>
                  <a:cubicBezTo>
                    <a:pt x="8049" y="9800"/>
                    <a:pt x="8073" y="9907"/>
                    <a:pt x="8073" y="10014"/>
                  </a:cubicBezTo>
                  <a:lnTo>
                    <a:pt x="8073" y="11014"/>
                  </a:lnTo>
                  <a:cubicBezTo>
                    <a:pt x="8073" y="11098"/>
                    <a:pt x="8157" y="11169"/>
                    <a:pt x="8240" y="11169"/>
                  </a:cubicBezTo>
                  <a:cubicBezTo>
                    <a:pt x="8335" y="11169"/>
                    <a:pt x="8407" y="11098"/>
                    <a:pt x="8407" y="11014"/>
                  </a:cubicBezTo>
                  <a:lnTo>
                    <a:pt x="8407" y="10014"/>
                  </a:lnTo>
                  <a:cubicBezTo>
                    <a:pt x="8347" y="9443"/>
                    <a:pt x="8014" y="8990"/>
                    <a:pt x="7537" y="8823"/>
                  </a:cubicBezTo>
                  <a:lnTo>
                    <a:pt x="6085" y="8300"/>
                  </a:lnTo>
                  <a:cubicBezTo>
                    <a:pt x="6073" y="8264"/>
                    <a:pt x="6073" y="8252"/>
                    <a:pt x="6037" y="8228"/>
                  </a:cubicBezTo>
                  <a:lnTo>
                    <a:pt x="5632" y="7823"/>
                  </a:lnTo>
                  <a:cubicBezTo>
                    <a:pt x="5561" y="7752"/>
                    <a:pt x="5478" y="7716"/>
                    <a:pt x="5382" y="7716"/>
                  </a:cubicBezTo>
                  <a:lnTo>
                    <a:pt x="5382" y="7299"/>
                  </a:lnTo>
                  <a:cubicBezTo>
                    <a:pt x="6025" y="6930"/>
                    <a:pt x="6466" y="6287"/>
                    <a:pt x="6573" y="5537"/>
                  </a:cubicBezTo>
                  <a:lnTo>
                    <a:pt x="6692" y="5537"/>
                  </a:lnTo>
                  <a:cubicBezTo>
                    <a:pt x="7025" y="5537"/>
                    <a:pt x="7287" y="5263"/>
                    <a:pt x="7287" y="4942"/>
                  </a:cubicBezTo>
                  <a:cubicBezTo>
                    <a:pt x="7287" y="4692"/>
                    <a:pt x="7145" y="4490"/>
                    <a:pt x="6942" y="4382"/>
                  </a:cubicBezTo>
                  <a:lnTo>
                    <a:pt x="6942" y="3680"/>
                  </a:lnTo>
                  <a:lnTo>
                    <a:pt x="7942" y="2692"/>
                  </a:lnTo>
                  <a:cubicBezTo>
                    <a:pt x="8002" y="2632"/>
                    <a:pt x="8002" y="2549"/>
                    <a:pt x="7978" y="2489"/>
                  </a:cubicBezTo>
                  <a:lnTo>
                    <a:pt x="6930" y="751"/>
                  </a:lnTo>
                  <a:cubicBezTo>
                    <a:pt x="6918" y="727"/>
                    <a:pt x="6871" y="691"/>
                    <a:pt x="6823" y="680"/>
                  </a:cubicBezTo>
                  <a:lnTo>
                    <a:pt x="42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5" name="Google Shape;12585;p81"/>
          <p:cNvGrpSpPr/>
          <p:nvPr/>
        </p:nvGrpSpPr>
        <p:grpSpPr>
          <a:xfrm>
            <a:off x="6702211" y="3607199"/>
            <a:ext cx="270104" cy="361754"/>
            <a:chOff x="6702211" y="3782599"/>
            <a:chExt cx="270104" cy="361754"/>
          </a:xfrm>
          <a:solidFill>
            <a:schemeClr val="tx1"/>
          </a:solidFill>
        </p:grpSpPr>
        <p:sp>
          <p:nvSpPr>
            <p:cNvPr id="12586" name="Google Shape;12586;p81"/>
            <p:cNvSpPr/>
            <p:nvPr/>
          </p:nvSpPr>
          <p:spPr>
            <a:xfrm>
              <a:off x="6798011" y="3907070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81"/>
            <p:cNvSpPr/>
            <p:nvPr/>
          </p:nvSpPr>
          <p:spPr>
            <a:xfrm>
              <a:off x="6865933" y="390707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22" y="83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81"/>
            <p:cNvSpPr/>
            <p:nvPr/>
          </p:nvSpPr>
          <p:spPr>
            <a:xfrm>
              <a:off x="6814231" y="3946765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0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cubicBezTo>
                    <a:pt x="215" y="438"/>
                    <a:pt x="453" y="509"/>
                    <a:pt x="715" y="509"/>
                  </a:cubicBezTo>
                  <a:cubicBezTo>
                    <a:pt x="989" y="509"/>
                    <a:pt x="1227" y="414"/>
                    <a:pt x="1370" y="283"/>
                  </a:cubicBezTo>
                  <a:cubicBezTo>
                    <a:pt x="1430" y="212"/>
                    <a:pt x="1430" y="104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3" y="104"/>
                    <a:pt x="930" y="176"/>
                    <a:pt x="715" y="176"/>
                  </a:cubicBezTo>
                  <a:cubicBezTo>
                    <a:pt x="513" y="176"/>
                    <a:pt x="358" y="104"/>
                    <a:pt x="299" y="45"/>
                  </a:cubicBezTo>
                  <a:cubicBezTo>
                    <a:pt x="269" y="15"/>
                    <a:pt x="224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81"/>
            <p:cNvSpPr/>
            <p:nvPr/>
          </p:nvSpPr>
          <p:spPr>
            <a:xfrm>
              <a:off x="6702211" y="3782599"/>
              <a:ext cx="270104" cy="361754"/>
            </a:xfrm>
            <a:custGeom>
              <a:avLst/>
              <a:gdLst/>
              <a:ahLst/>
              <a:cxnLst/>
              <a:rect l="l" t="t" r="r" b="b"/>
              <a:pathLst>
                <a:path w="8526" h="11419" extrusionOk="0">
                  <a:moveTo>
                    <a:pt x="4251" y="322"/>
                  </a:moveTo>
                  <a:cubicBezTo>
                    <a:pt x="5835" y="322"/>
                    <a:pt x="7109" y="1595"/>
                    <a:pt x="7109" y="3179"/>
                  </a:cubicBezTo>
                  <a:lnTo>
                    <a:pt x="7133" y="3810"/>
                  </a:lnTo>
                  <a:cubicBezTo>
                    <a:pt x="7037" y="3774"/>
                    <a:pt x="6954" y="3739"/>
                    <a:pt x="6847" y="3739"/>
                  </a:cubicBezTo>
                  <a:lnTo>
                    <a:pt x="6573" y="3739"/>
                  </a:lnTo>
                  <a:cubicBezTo>
                    <a:pt x="5835" y="3739"/>
                    <a:pt x="5025" y="3441"/>
                    <a:pt x="4335" y="2905"/>
                  </a:cubicBezTo>
                  <a:cubicBezTo>
                    <a:pt x="3632" y="2369"/>
                    <a:pt x="3061" y="1643"/>
                    <a:pt x="2692" y="774"/>
                  </a:cubicBezTo>
                  <a:cubicBezTo>
                    <a:pt x="3144" y="476"/>
                    <a:pt x="3680" y="322"/>
                    <a:pt x="4251" y="322"/>
                  </a:cubicBezTo>
                  <a:close/>
                  <a:moveTo>
                    <a:pt x="2406" y="976"/>
                  </a:moveTo>
                  <a:cubicBezTo>
                    <a:pt x="2811" y="1846"/>
                    <a:pt x="3394" y="2608"/>
                    <a:pt x="4120" y="3155"/>
                  </a:cubicBezTo>
                  <a:cubicBezTo>
                    <a:pt x="4882" y="3739"/>
                    <a:pt x="5740" y="4048"/>
                    <a:pt x="6561" y="4048"/>
                  </a:cubicBezTo>
                  <a:lnTo>
                    <a:pt x="6835" y="4048"/>
                  </a:lnTo>
                  <a:cubicBezTo>
                    <a:pt x="6906" y="4048"/>
                    <a:pt x="6978" y="4084"/>
                    <a:pt x="7037" y="4143"/>
                  </a:cubicBezTo>
                  <a:cubicBezTo>
                    <a:pt x="7097" y="4227"/>
                    <a:pt x="7133" y="4310"/>
                    <a:pt x="7109" y="4393"/>
                  </a:cubicBezTo>
                  <a:cubicBezTo>
                    <a:pt x="7097" y="4524"/>
                    <a:pt x="6966" y="4643"/>
                    <a:pt x="6811" y="4643"/>
                  </a:cubicBezTo>
                  <a:lnTo>
                    <a:pt x="6740" y="4643"/>
                  </a:lnTo>
                  <a:lnTo>
                    <a:pt x="6740" y="4632"/>
                  </a:lnTo>
                  <a:cubicBezTo>
                    <a:pt x="6740" y="4548"/>
                    <a:pt x="6668" y="4465"/>
                    <a:pt x="6573" y="4465"/>
                  </a:cubicBezTo>
                  <a:cubicBezTo>
                    <a:pt x="6490" y="4465"/>
                    <a:pt x="6418" y="4548"/>
                    <a:pt x="6418" y="4632"/>
                  </a:cubicBezTo>
                  <a:cubicBezTo>
                    <a:pt x="6418" y="5822"/>
                    <a:pt x="5442" y="6775"/>
                    <a:pt x="4251" y="6775"/>
                  </a:cubicBezTo>
                  <a:cubicBezTo>
                    <a:pt x="3061" y="6775"/>
                    <a:pt x="2096" y="5810"/>
                    <a:pt x="2096" y="4620"/>
                  </a:cubicBezTo>
                  <a:cubicBezTo>
                    <a:pt x="2096" y="4524"/>
                    <a:pt x="2025" y="4453"/>
                    <a:pt x="1930" y="4453"/>
                  </a:cubicBezTo>
                  <a:cubicBezTo>
                    <a:pt x="1846" y="4453"/>
                    <a:pt x="1775" y="4524"/>
                    <a:pt x="1775" y="4620"/>
                  </a:cubicBezTo>
                  <a:lnTo>
                    <a:pt x="1775" y="4632"/>
                  </a:lnTo>
                  <a:lnTo>
                    <a:pt x="1668" y="4632"/>
                  </a:lnTo>
                  <a:cubicBezTo>
                    <a:pt x="1596" y="4632"/>
                    <a:pt x="1513" y="4608"/>
                    <a:pt x="1453" y="4548"/>
                  </a:cubicBezTo>
                  <a:cubicBezTo>
                    <a:pt x="1394" y="4489"/>
                    <a:pt x="1382" y="4405"/>
                    <a:pt x="1382" y="4322"/>
                  </a:cubicBezTo>
                  <a:cubicBezTo>
                    <a:pt x="1394" y="4191"/>
                    <a:pt x="1537" y="4072"/>
                    <a:pt x="1680" y="4072"/>
                  </a:cubicBezTo>
                  <a:lnTo>
                    <a:pt x="1739" y="4072"/>
                  </a:lnTo>
                  <a:cubicBezTo>
                    <a:pt x="1930" y="4072"/>
                    <a:pt x="2096" y="3989"/>
                    <a:pt x="2227" y="3858"/>
                  </a:cubicBezTo>
                  <a:cubicBezTo>
                    <a:pt x="2370" y="3727"/>
                    <a:pt x="2442" y="3548"/>
                    <a:pt x="2442" y="3370"/>
                  </a:cubicBezTo>
                  <a:lnTo>
                    <a:pt x="2442" y="3191"/>
                  </a:lnTo>
                  <a:cubicBezTo>
                    <a:pt x="2442" y="2965"/>
                    <a:pt x="2549" y="2738"/>
                    <a:pt x="2727" y="2608"/>
                  </a:cubicBezTo>
                  <a:cubicBezTo>
                    <a:pt x="2799" y="2548"/>
                    <a:pt x="2811" y="2441"/>
                    <a:pt x="2751" y="2369"/>
                  </a:cubicBezTo>
                  <a:cubicBezTo>
                    <a:pt x="2717" y="2329"/>
                    <a:pt x="2668" y="2307"/>
                    <a:pt x="2619" y="2307"/>
                  </a:cubicBezTo>
                  <a:cubicBezTo>
                    <a:pt x="2581" y="2307"/>
                    <a:pt x="2544" y="2320"/>
                    <a:pt x="2513" y="2346"/>
                  </a:cubicBezTo>
                  <a:cubicBezTo>
                    <a:pt x="2251" y="2548"/>
                    <a:pt x="2096" y="2846"/>
                    <a:pt x="2096" y="3191"/>
                  </a:cubicBezTo>
                  <a:lnTo>
                    <a:pt x="2096" y="3370"/>
                  </a:lnTo>
                  <a:cubicBezTo>
                    <a:pt x="2096" y="3477"/>
                    <a:pt x="2049" y="3560"/>
                    <a:pt x="1989" y="3620"/>
                  </a:cubicBezTo>
                  <a:cubicBezTo>
                    <a:pt x="1918" y="3691"/>
                    <a:pt x="1834" y="3727"/>
                    <a:pt x="1739" y="3727"/>
                  </a:cubicBezTo>
                  <a:lnTo>
                    <a:pt x="1680" y="3727"/>
                  </a:lnTo>
                  <a:cubicBezTo>
                    <a:pt x="1572" y="3727"/>
                    <a:pt x="1477" y="3751"/>
                    <a:pt x="1382" y="3798"/>
                  </a:cubicBezTo>
                  <a:lnTo>
                    <a:pt x="1382" y="3179"/>
                  </a:lnTo>
                  <a:cubicBezTo>
                    <a:pt x="1382" y="2298"/>
                    <a:pt x="1787" y="1512"/>
                    <a:pt x="2406" y="976"/>
                  </a:cubicBezTo>
                  <a:close/>
                  <a:moveTo>
                    <a:pt x="1394" y="4905"/>
                  </a:moveTo>
                  <a:cubicBezTo>
                    <a:pt x="1489" y="4941"/>
                    <a:pt x="1572" y="4965"/>
                    <a:pt x="1668" y="4965"/>
                  </a:cubicBezTo>
                  <a:lnTo>
                    <a:pt x="1787" y="4965"/>
                  </a:lnTo>
                  <a:cubicBezTo>
                    <a:pt x="1894" y="5739"/>
                    <a:pt x="2370" y="6394"/>
                    <a:pt x="3001" y="6775"/>
                  </a:cubicBezTo>
                  <a:lnTo>
                    <a:pt x="3001" y="7501"/>
                  </a:lnTo>
                  <a:lnTo>
                    <a:pt x="3025" y="7501"/>
                  </a:lnTo>
                  <a:cubicBezTo>
                    <a:pt x="3025" y="7703"/>
                    <a:pt x="2918" y="7894"/>
                    <a:pt x="2739" y="7977"/>
                  </a:cubicBezTo>
                  <a:cubicBezTo>
                    <a:pt x="2453" y="7715"/>
                    <a:pt x="1513" y="6668"/>
                    <a:pt x="1394" y="4905"/>
                  </a:cubicBezTo>
                  <a:close/>
                  <a:moveTo>
                    <a:pt x="7454" y="8954"/>
                  </a:moveTo>
                  <a:lnTo>
                    <a:pt x="7585" y="8989"/>
                  </a:lnTo>
                  <a:cubicBezTo>
                    <a:pt x="7740" y="9037"/>
                    <a:pt x="7859" y="9132"/>
                    <a:pt x="7966" y="9227"/>
                  </a:cubicBezTo>
                  <a:lnTo>
                    <a:pt x="7454" y="9668"/>
                  </a:lnTo>
                  <a:lnTo>
                    <a:pt x="7454" y="8954"/>
                  </a:lnTo>
                  <a:close/>
                  <a:moveTo>
                    <a:pt x="2311" y="8489"/>
                  </a:moveTo>
                  <a:cubicBezTo>
                    <a:pt x="2632" y="9275"/>
                    <a:pt x="3406" y="9787"/>
                    <a:pt x="4251" y="9787"/>
                  </a:cubicBezTo>
                  <a:cubicBezTo>
                    <a:pt x="4763" y="9787"/>
                    <a:pt x="5251" y="9596"/>
                    <a:pt x="5621" y="9275"/>
                  </a:cubicBezTo>
                  <a:cubicBezTo>
                    <a:pt x="5680" y="9394"/>
                    <a:pt x="5763" y="9501"/>
                    <a:pt x="5823" y="9608"/>
                  </a:cubicBezTo>
                  <a:cubicBezTo>
                    <a:pt x="5371" y="9966"/>
                    <a:pt x="4823" y="10156"/>
                    <a:pt x="4251" y="10156"/>
                  </a:cubicBezTo>
                  <a:cubicBezTo>
                    <a:pt x="3239" y="10156"/>
                    <a:pt x="2334" y="9549"/>
                    <a:pt x="1953" y="8620"/>
                  </a:cubicBezTo>
                  <a:lnTo>
                    <a:pt x="2311" y="8489"/>
                  </a:lnTo>
                  <a:close/>
                  <a:moveTo>
                    <a:pt x="4251" y="0"/>
                  </a:moveTo>
                  <a:cubicBezTo>
                    <a:pt x="2489" y="0"/>
                    <a:pt x="1060" y="1429"/>
                    <a:pt x="1060" y="3203"/>
                  </a:cubicBezTo>
                  <a:lnTo>
                    <a:pt x="1060" y="4572"/>
                  </a:lnTo>
                  <a:cubicBezTo>
                    <a:pt x="1060" y="5858"/>
                    <a:pt x="1477" y="6787"/>
                    <a:pt x="1834" y="7370"/>
                  </a:cubicBezTo>
                  <a:cubicBezTo>
                    <a:pt x="2037" y="7715"/>
                    <a:pt x="2263" y="7965"/>
                    <a:pt x="2406" y="8132"/>
                  </a:cubicBezTo>
                  <a:lnTo>
                    <a:pt x="822" y="8692"/>
                  </a:lnTo>
                  <a:cubicBezTo>
                    <a:pt x="322" y="8870"/>
                    <a:pt x="1" y="9335"/>
                    <a:pt x="1" y="9858"/>
                  </a:cubicBezTo>
                  <a:lnTo>
                    <a:pt x="1" y="11240"/>
                  </a:lnTo>
                  <a:cubicBezTo>
                    <a:pt x="1" y="11323"/>
                    <a:pt x="72" y="11406"/>
                    <a:pt x="167" y="11406"/>
                  </a:cubicBezTo>
                  <a:cubicBezTo>
                    <a:pt x="251" y="11406"/>
                    <a:pt x="322" y="11323"/>
                    <a:pt x="322" y="11240"/>
                  </a:cubicBezTo>
                  <a:lnTo>
                    <a:pt x="322" y="9858"/>
                  </a:lnTo>
                  <a:cubicBezTo>
                    <a:pt x="322" y="9751"/>
                    <a:pt x="334" y="9632"/>
                    <a:pt x="382" y="9537"/>
                  </a:cubicBezTo>
                  <a:lnTo>
                    <a:pt x="1239" y="10275"/>
                  </a:lnTo>
                  <a:cubicBezTo>
                    <a:pt x="1358" y="10370"/>
                    <a:pt x="1430" y="10525"/>
                    <a:pt x="1430" y="10692"/>
                  </a:cubicBezTo>
                  <a:lnTo>
                    <a:pt x="1430" y="11251"/>
                  </a:lnTo>
                  <a:cubicBezTo>
                    <a:pt x="1430" y="11347"/>
                    <a:pt x="1501" y="11418"/>
                    <a:pt x="1596" y="11418"/>
                  </a:cubicBezTo>
                  <a:cubicBezTo>
                    <a:pt x="1680" y="11418"/>
                    <a:pt x="1751" y="11347"/>
                    <a:pt x="1751" y="11251"/>
                  </a:cubicBezTo>
                  <a:lnTo>
                    <a:pt x="1751" y="10692"/>
                  </a:lnTo>
                  <a:cubicBezTo>
                    <a:pt x="1751" y="10430"/>
                    <a:pt x="1632" y="10180"/>
                    <a:pt x="1441" y="10013"/>
                  </a:cubicBezTo>
                  <a:lnTo>
                    <a:pt x="560" y="9263"/>
                  </a:lnTo>
                  <a:cubicBezTo>
                    <a:pt x="668" y="9156"/>
                    <a:pt x="787" y="9061"/>
                    <a:pt x="929" y="9025"/>
                  </a:cubicBezTo>
                  <a:lnTo>
                    <a:pt x="1632" y="8763"/>
                  </a:lnTo>
                  <a:cubicBezTo>
                    <a:pt x="2072" y="9823"/>
                    <a:pt x="3108" y="10525"/>
                    <a:pt x="4275" y="10525"/>
                  </a:cubicBezTo>
                  <a:cubicBezTo>
                    <a:pt x="4906" y="10525"/>
                    <a:pt x="5525" y="10311"/>
                    <a:pt x="6013" y="9930"/>
                  </a:cubicBezTo>
                  <a:cubicBezTo>
                    <a:pt x="6240" y="10311"/>
                    <a:pt x="6418" y="10728"/>
                    <a:pt x="6418" y="11251"/>
                  </a:cubicBezTo>
                  <a:cubicBezTo>
                    <a:pt x="6418" y="11347"/>
                    <a:pt x="6490" y="11418"/>
                    <a:pt x="6573" y="11418"/>
                  </a:cubicBezTo>
                  <a:cubicBezTo>
                    <a:pt x="6668" y="11418"/>
                    <a:pt x="6740" y="11347"/>
                    <a:pt x="6740" y="11251"/>
                  </a:cubicBezTo>
                  <a:cubicBezTo>
                    <a:pt x="6740" y="10513"/>
                    <a:pt x="6430" y="9989"/>
                    <a:pt x="6109" y="9477"/>
                  </a:cubicBezTo>
                  <a:cubicBezTo>
                    <a:pt x="5787" y="8942"/>
                    <a:pt x="5490" y="8453"/>
                    <a:pt x="5490" y="7691"/>
                  </a:cubicBezTo>
                  <a:lnTo>
                    <a:pt x="5490" y="7513"/>
                  </a:lnTo>
                  <a:cubicBezTo>
                    <a:pt x="5490" y="7430"/>
                    <a:pt x="5418" y="7358"/>
                    <a:pt x="5323" y="7358"/>
                  </a:cubicBezTo>
                  <a:cubicBezTo>
                    <a:pt x="5240" y="7358"/>
                    <a:pt x="5168" y="7430"/>
                    <a:pt x="5168" y="7513"/>
                  </a:cubicBezTo>
                  <a:lnTo>
                    <a:pt x="5168" y="7691"/>
                  </a:lnTo>
                  <a:cubicBezTo>
                    <a:pt x="5168" y="8227"/>
                    <a:pt x="5299" y="8644"/>
                    <a:pt x="5478" y="9025"/>
                  </a:cubicBezTo>
                  <a:cubicBezTo>
                    <a:pt x="5144" y="9335"/>
                    <a:pt x="4716" y="9501"/>
                    <a:pt x="4251" y="9501"/>
                  </a:cubicBezTo>
                  <a:cubicBezTo>
                    <a:pt x="3537" y="9501"/>
                    <a:pt x="2906" y="9085"/>
                    <a:pt x="2620" y="8442"/>
                  </a:cubicBezTo>
                  <a:lnTo>
                    <a:pt x="2763" y="8382"/>
                  </a:lnTo>
                  <a:cubicBezTo>
                    <a:pt x="3120" y="8263"/>
                    <a:pt x="3346" y="7918"/>
                    <a:pt x="3346" y="7549"/>
                  </a:cubicBezTo>
                  <a:lnTo>
                    <a:pt x="3346" y="6977"/>
                  </a:lnTo>
                  <a:cubicBezTo>
                    <a:pt x="3632" y="7084"/>
                    <a:pt x="3930" y="7144"/>
                    <a:pt x="4251" y="7144"/>
                  </a:cubicBezTo>
                  <a:cubicBezTo>
                    <a:pt x="5501" y="7144"/>
                    <a:pt x="6549" y="6203"/>
                    <a:pt x="6704" y="5001"/>
                  </a:cubicBezTo>
                  <a:lnTo>
                    <a:pt x="6811" y="5001"/>
                  </a:lnTo>
                  <a:cubicBezTo>
                    <a:pt x="6918" y="5001"/>
                    <a:pt x="7025" y="4977"/>
                    <a:pt x="7109" y="4929"/>
                  </a:cubicBezTo>
                  <a:lnTo>
                    <a:pt x="7109" y="11251"/>
                  </a:lnTo>
                  <a:cubicBezTo>
                    <a:pt x="7109" y="11347"/>
                    <a:pt x="7180" y="11418"/>
                    <a:pt x="7276" y="11418"/>
                  </a:cubicBezTo>
                  <a:cubicBezTo>
                    <a:pt x="7359" y="11418"/>
                    <a:pt x="7442" y="11347"/>
                    <a:pt x="7442" y="11251"/>
                  </a:cubicBezTo>
                  <a:lnTo>
                    <a:pt x="7442" y="10108"/>
                  </a:lnTo>
                  <a:lnTo>
                    <a:pt x="8121" y="9525"/>
                  </a:lnTo>
                  <a:cubicBezTo>
                    <a:pt x="8168" y="9632"/>
                    <a:pt x="8180" y="9739"/>
                    <a:pt x="8180" y="9847"/>
                  </a:cubicBezTo>
                  <a:lnTo>
                    <a:pt x="8180" y="11228"/>
                  </a:lnTo>
                  <a:cubicBezTo>
                    <a:pt x="8180" y="11311"/>
                    <a:pt x="8252" y="11394"/>
                    <a:pt x="8347" y="11394"/>
                  </a:cubicBezTo>
                  <a:cubicBezTo>
                    <a:pt x="8430" y="11394"/>
                    <a:pt x="8514" y="11311"/>
                    <a:pt x="8514" y="11228"/>
                  </a:cubicBezTo>
                  <a:lnTo>
                    <a:pt x="8514" y="9847"/>
                  </a:lnTo>
                  <a:cubicBezTo>
                    <a:pt x="8526" y="9323"/>
                    <a:pt x="8204" y="8846"/>
                    <a:pt x="7692" y="8680"/>
                  </a:cubicBezTo>
                  <a:lnTo>
                    <a:pt x="7454" y="8596"/>
                  </a:lnTo>
                  <a:lnTo>
                    <a:pt x="7454" y="3203"/>
                  </a:lnTo>
                  <a:cubicBezTo>
                    <a:pt x="7454" y="1453"/>
                    <a:pt x="6025" y="0"/>
                    <a:pt x="4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81"/>
            <p:cNvSpPr/>
            <p:nvPr/>
          </p:nvSpPr>
          <p:spPr>
            <a:xfrm>
              <a:off x="6785941" y="3884229"/>
              <a:ext cx="29082" cy="16442"/>
            </a:xfrm>
            <a:custGeom>
              <a:avLst/>
              <a:gdLst/>
              <a:ahLst/>
              <a:cxnLst/>
              <a:rect l="l" t="t" r="r" b="b"/>
              <a:pathLst>
                <a:path w="918" h="519" extrusionOk="0">
                  <a:moveTo>
                    <a:pt x="717" y="1"/>
                  </a:moveTo>
                  <a:cubicBezTo>
                    <a:pt x="701" y="1"/>
                    <a:pt x="684" y="3"/>
                    <a:pt x="668" y="7"/>
                  </a:cubicBezTo>
                  <a:lnTo>
                    <a:pt x="144" y="185"/>
                  </a:lnTo>
                  <a:cubicBezTo>
                    <a:pt x="49" y="221"/>
                    <a:pt x="1" y="304"/>
                    <a:pt x="37" y="400"/>
                  </a:cubicBezTo>
                  <a:cubicBezTo>
                    <a:pt x="61" y="471"/>
                    <a:pt x="120" y="519"/>
                    <a:pt x="191" y="519"/>
                  </a:cubicBezTo>
                  <a:cubicBezTo>
                    <a:pt x="215" y="519"/>
                    <a:pt x="227" y="519"/>
                    <a:pt x="263" y="495"/>
                  </a:cubicBezTo>
                  <a:lnTo>
                    <a:pt x="787" y="316"/>
                  </a:lnTo>
                  <a:cubicBezTo>
                    <a:pt x="870" y="304"/>
                    <a:pt x="918" y="209"/>
                    <a:pt x="882" y="114"/>
                  </a:cubicBezTo>
                  <a:cubicBezTo>
                    <a:pt x="862" y="45"/>
                    <a:pt x="794" y="1"/>
                    <a:pt x="7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1" name="Google Shape;12591;p81"/>
          <p:cNvGrpSpPr/>
          <p:nvPr/>
        </p:nvGrpSpPr>
        <p:grpSpPr>
          <a:xfrm>
            <a:off x="3516886" y="3263327"/>
            <a:ext cx="391854" cy="269922"/>
            <a:chOff x="3516850" y="3406526"/>
            <a:chExt cx="369674" cy="254644"/>
          </a:xfrm>
          <a:solidFill>
            <a:schemeClr val="tx1"/>
          </a:solidFill>
        </p:grpSpPr>
        <p:sp>
          <p:nvSpPr>
            <p:cNvPr id="12592" name="Google Shape;12592;p81"/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81"/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81"/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81"/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6" name="Google Shape;12596;p81"/>
          <p:cNvGrpSpPr/>
          <p:nvPr/>
        </p:nvGrpSpPr>
        <p:grpSpPr>
          <a:xfrm>
            <a:off x="1310655" y="3185127"/>
            <a:ext cx="306314" cy="347403"/>
            <a:chOff x="1310655" y="3360527"/>
            <a:chExt cx="306314" cy="347403"/>
          </a:xfrm>
          <a:solidFill>
            <a:schemeClr val="tx1"/>
          </a:solidFill>
        </p:grpSpPr>
        <p:sp>
          <p:nvSpPr>
            <p:cNvPr id="12597" name="Google Shape;12597;p81"/>
            <p:cNvSpPr/>
            <p:nvPr/>
          </p:nvSpPr>
          <p:spPr>
            <a:xfrm>
              <a:off x="1440416" y="3531630"/>
              <a:ext cx="151652" cy="176299"/>
            </a:xfrm>
            <a:custGeom>
              <a:avLst/>
              <a:gdLst/>
              <a:ahLst/>
              <a:cxnLst/>
              <a:rect l="l" t="t" r="r" b="b"/>
              <a:pathLst>
                <a:path w="4787" h="5565" extrusionOk="0">
                  <a:moveTo>
                    <a:pt x="1851" y="0"/>
                  </a:moveTo>
                  <a:cubicBezTo>
                    <a:pt x="1838" y="0"/>
                    <a:pt x="1824" y="2"/>
                    <a:pt x="1810" y="4"/>
                  </a:cubicBezTo>
                  <a:cubicBezTo>
                    <a:pt x="1751" y="28"/>
                    <a:pt x="1715" y="52"/>
                    <a:pt x="1691" y="112"/>
                  </a:cubicBezTo>
                  <a:lnTo>
                    <a:pt x="1275" y="1255"/>
                  </a:lnTo>
                  <a:cubicBezTo>
                    <a:pt x="429" y="1767"/>
                    <a:pt x="1" y="2731"/>
                    <a:pt x="191" y="3695"/>
                  </a:cubicBezTo>
                  <a:cubicBezTo>
                    <a:pt x="310" y="4314"/>
                    <a:pt x="667" y="4826"/>
                    <a:pt x="1179" y="5172"/>
                  </a:cubicBezTo>
                  <a:cubicBezTo>
                    <a:pt x="1560" y="5422"/>
                    <a:pt x="2013" y="5565"/>
                    <a:pt x="2453" y="5565"/>
                  </a:cubicBezTo>
                  <a:cubicBezTo>
                    <a:pt x="2608" y="5565"/>
                    <a:pt x="2751" y="5541"/>
                    <a:pt x="2918" y="5517"/>
                  </a:cubicBezTo>
                  <a:cubicBezTo>
                    <a:pt x="3799" y="5338"/>
                    <a:pt x="4489" y="4672"/>
                    <a:pt x="4715" y="3803"/>
                  </a:cubicBezTo>
                  <a:cubicBezTo>
                    <a:pt x="4727" y="3719"/>
                    <a:pt x="4692" y="3624"/>
                    <a:pt x="4596" y="3612"/>
                  </a:cubicBezTo>
                  <a:cubicBezTo>
                    <a:pt x="4586" y="3611"/>
                    <a:pt x="4576" y="3610"/>
                    <a:pt x="4565" y="3610"/>
                  </a:cubicBezTo>
                  <a:cubicBezTo>
                    <a:pt x="4491" y="3610"/>
                    <a:pt x="4416" y="3648"/>
                    <a:pt x="4406" y="3731"/>
                  </a:cubicBezTo>
                  <a:cubicBezTo>
                    <a:pt x="4215" y="4469"/>
                    <a:pt x="3620" y="5053"/>
                    <a:pt x="2858" y="5207"/>
                  </a:cubicBezTo>
                  <a:cubicBezTo>
                    <a:pt x="2728" y="5231"/>
                    <a:pt x="2597" y="5243"/>
                    <a:pt x="2468" y="5243"/>
                  </a:cubicBezTo>
                  <a:cubicBezTo>
                    <a:pt x="2075" y="5243"/>
                    <a:pt x="1692" y="5134"/>
                    <a:pt x="1370" y="4910"/>
                  </a:cubicBezTo>
                  <a:cubicBezTo>
                    <a:pt x="917" y="4612"/>
                    <a:pt x="620" y="4160"/>
                    <a:pt x="524" y="3636"/>
                  </a:cubicBezTo>
                  <a:cubicBezTo>
                    <a:pt x="346" y="2790"/>
                    <a:pt x="739" y="1933"/>
                    <a:pt x="1501" y="1517"/>
                  </a:cubicBezTo>
                  <a:cubicBezTo>
                    <a:pt x="1537" y="1493"/>
                    <a:pt x="1560" y="1469"/>
                    <a:pt x="1572" y="1421"/>
                  </a:cubicBezTo>
                  <a:lnTo>
                    <a:pt x="1918" y="469"/>
                  </a:lnTo>
                  <a:lnTo>
                    <a:pt x="2608" y="1219"/>
                  </a:lnTo>
                  <a:cubicBezTo>
                    <a:pt x="2632" y="1243"/>
                    <a:pt x="2668" y="1255"/>
                    <a:pt x="2703" y="1255"/>
                  </a:cubicBezTo>
                  <a:cubicBezTo>
                    <a:pt x="3572" y="1362"/>
                    <a:pt x="4275" y="2005"/>
                    <a:pt x="4430" y="2850"/>
                  </a:cubicBezTo>
                  <a:cubicBezTo>
                    <a:pt x="4454" y="2945"/>
                    <a:pt x="4465" y="3041"/>
                    <a:pt x="4465" y="3136"/>
                  </a:cubicBezTo>
                  <a:cubicBezTo>
                    <a:pt x="4465" y="3209"/>
                    <a:pt x="4521" y="3283"/>
                    <a:pt x="4599" y="3283"/>
                  </a:cubicBezTo>
                  <a:cubicBezTo>
                    <a:pt x="4610" y="3283"/>
                    <a:pt x="4621" y="3281"/>
                    <a:pt x="4632" y="3279"/>
                  </a:cubicBezTo>
                  <a:cubicBezTo>
                    <a:pt x="4715" y="3279"/>
                    <a:pt x="4787" y="3207"/>
                    <a:pt x="4775" y="3124"/>
                  </a:cubicBezTo>
                  <a:cubicBezTo>
                    <a:pt x="4775" y="3017"/>
                    <a:pt x="4763" y="2898"/>
                    <a:pt x="4727" y="2790"/>
                  </a:cubicBezTo>
                  <a:cubicBezTo>
                    <a:pt x="4537" y="1826"/>
                    <a:pt x="3763" y="1100"/>
                    <a:pt x="2787" y="945"/>
                  </a:cubicBezTo>
                  <a:lnTo>
                    <a:pt x="1965" y="52"/>
                  </a:lnTo>
                  <a:cubicBezTo>
                    <a:pt x="1929" y="16"/>
                    <a:pt x="1892" y="0"/>
                    <a:pt x="18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8" name="Google Shape;12598;p81"/>
            <p:cNvSpPr/>
            <p:nvPr/>
          </p:nvSpPr>
          <p:spPr>
            <a:xfrm>
              <a:off x="1486447" y="3589478"/>
              <a:ext cx="64152" cy="75842"/>
            </a:xfrm>
            <a:custGeom>
              <a:avLst/>
              <a:gdLst/>
              <a:ahLst/>
              <a:cxnLst/>
              <a:rect l="l" t="t" r="r" b="b"/>
              <a:pathLst>
                <a:path w="2025" h="2394" extrusionOk="0">
                  <a:moveTo>
                    <a:pt x="1691" y="1179"/>
                  </a:moveTo>
                  <a:lnTo>
                    <a:pt x="1691" y="2084"/>
                  </a:lnTo>
                  <a:lnTo>
                    <a:pt x="298" y="2084"/>
                  </a:lnTo>
                  <a:lnTo>
                    <a:pt x="298" y="1179"/>
                  </a:lnTo>
                  <a:close/>
                  <a:moveTo>
                    <a:pt x="1012" y="0"/>
                  </a:moveTo>
                  <a:cubicBezTo>
                    <a:pt x="715" y="0"/>
                    <a:pt x="476" y="238"/>
                    <a:pt x="476" y="536"/>
                  </a:cubicBezTo>
                  <a:lnTo>
                    <a:pt x="476" y="845"/>
                  </a:lnTo>
                  <a:lnTo>
                    <a:pt x="167" y="845"/>
                  </a:lnTo>
                  <a:cubicBezTo>
                    <a:pt x="84" y="845"/>
                    <a:pt x="0" y="917"/>
                    <a:pt x="0" y="1012"/>
                  </a:cubicBezTo>
                  <a:lnTo>
                    <a:pt x="0" y="2227"/>
                  </a:lnTo>
                  <a:cubicBezTo>
                    <a:pt x="0" y="2322"/>
                    <a:pt x="84" y="2393"/>
                    <a:pt x="167" y="2393"/>
                  </a:cubicBezTo>
                  <a:lnTo>
                    <a:pt x="1869" y="2393"/>
                  </a:lnTo>
                  <a:cubicBezTo>
                    <a:pt x="1953" y="2393"/>
                    <a:pt x="2024" y="2322"/>
                    <a:pt x="2024" y="2227"/>
                  </a:cubicBezTo>
                  <a:lnTo>
                    <a:pt x="2024" y="1012"/>
                  </a:lnTo>
                  <a:cubicBezTo>
                    <a:pt x="2012" y="917"/>
                    <a:pt x="1941" y="845"/>
                    <a:pt x="1846" y="845"/>
                  </a:cubicBezTo>
                  <a:lnTo>
                    <a:pt x="774" y="845"/>
                  </a:lnTo>
                  <a:lnTo>
                    <a:pt x="774" y="536"/>
                  </a:lnTo>
                  <a:cubicBezTo>
                    <a:pt x="774" y="417"/>
                    <a:pt x="881" y="310"/>
                    <a:pt x="1000" y="310"/>
                  </a:cubicBezTo>
                  <a:cubicBezTo>
                    <a:pt x="1119" y="310"/>
                    <a:pt x="1227" y="417"/>
                    <a:pt x="1227" y="536"/>
                  </a:cubicBezTo>
                  <a:cubicBezTo>
                    <a:pt x="1227" y="619"/>
                    <a:pt x="1298" y="703"/>
                    <a:pt x="1393" y="703"/>
                  </a:cubicBezTo>
                  <a:cubicBezTo>
                    <a:pt x="1477" y="703"/>
                    <a:pt x="1548" y="619"/>
                    <a:pt x="1548" y="536"/>
                  </a:cubicBezTo>
                  <a:cubicBezTo>
                    <a:pt x="1548" y="238"/>
                    <a:pt x="1310" y="0"/>
                    <a:pt x="10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9" name="Google Shape;12599;p81"/>
            <p:cNvSpPr/>
            <p:nvPr/>
          </p:nvSpPr>
          <p:spPr>
            <a:xfrm>
              <a:off x="1310655" y="3360527"/>
              <a:ext cx="306314" cy="334572"/>
            </a:xfrm>
            <a:custGeom>
              <a:avLst/>
              <a:gdLst/>
              <a:ahLst/>
              <a:cxnLst/>
              <a:rect l="l" t="t" r="r" b="b"/>
              <a:pathLst>
                <a:path w="9669" h="10561" extrusionOk="0">
                  <a:moveTo>
                    <a:pt x="2430" y="7941"/>
                  </a:moveTo>
                  <a:lnTo>
                    <a:pt x="3120" y="8644"/>
                  </a:lnTo>
                  <a:lnTo>
                    <a:pt x="2989" y="8775"/>
                  </a:lnTo>
                  <a:lnTo>
                    <a:pt x="2656" y="8430"/>
                  </a:lnTo>
                  <a:cubicBezTo>
                    <a:pt x="2626" y="8400"/>
                    <a:pt x="2585" y="8385"/>
                    <a:pt x="2543" y="8385"/>
                  </a:cubicBezTo>
                  <a:cubicBezTo>
                    <a:pt x="2501" y="8385"/>
                    <a:pt x="2459" y="8400"/>
                    <a:pt x="2430" y="8430"/>
                  </a:cubicBezTo>
                  <a:lnTo>
                    <a:pt x="2073" y="8787"/>
                  </a:lnTo>
                  <a:cubicBezTo>
                    <a:pt x="2037" y="8823"/>
                    <a:pt x="2025" y="8858"/>
                    <a:pt x="2025" y="8906"/>
                  </a:cubicBezTo>
                  <a:cubicBezTo>
                    <a:pt x="2025" y="8953"/>
                    <a:pt x="2037" y="9001"/>
                    <a:pt x="2073" y="9025"/>
                  </a:cubicBezTo>
                  <a:lnTo>
                    <a:pt x="2418" y="9370"/>
                  </a:lnTo>
                  <a:lnTo>
                    <a:pt x="2275" y="9501"/>
                  </a:lnTo>
                  <a:lnTo>
                    <a:pt x="1942" y="9156"/>
                  </a:lnTo>
                  <a:cubicBezTo>
                    <a:pt x="1912" y="9126"/>
                    <a:pt x="1870" y="9111"/>
                    <a:pt x="1828" y="9111"/>
                  </a:cubicBezTo>
                  <a:cubicBezTo>
                    <a:pt x="1787" y="9111"/>
                    <a:pt x="1745" y="9126"/>
                    <a:pt x="1715" y="9156"/>
                  </a:cubicBezTo>
                  <a:lnTo>
                    <a:pt x="1358" y="9513"/>
                  </a:lnTo>
                  <a:cubicBezTo>
                    <a:pt x="1322" y="9549"/>
                    <a:pt x="1311" y="9585"/>
                    <a:pt x="1311" y="9632"/>
                  </a:cubicBezTo>
                  <a:cubicBezTo>
                    <a:pt x="1311" y="9680"/>
                    <a:pt x="1322" y="9727"/>
                    <a:pt x="1358" y="9751"/>
                  </a:cubicBezTo>
                  <a:lnTo>
                    <a:pt x="1703" y="10096"/>
                  </a:lnTo>
                  <a:lnTo>
                    <a:pt x="1584" y="10192"/>
                  </a:lnTo>
                  <a:lnTo>
                    <a:pt x="882" y="9489"/>
                  </a:lnTo>
                  <a:lnTo>
                    <a:pt x="2430" y="7941"/>
                  </a:lnTo>
                  <a:close/>
                  <a:moveTo>
                    <a:pt x="6496" y="1"/>
                  </a:moveTo>
                  <a:cubicBezTo>
                    <a:pt x="5951" y="1"/>
                    <a:pt x="5469" y="199"/>
                    <a:pt x="5121" y="548"/>
                  </a:cubicBezTo>
                  <a:cubicBezTo>
                    <a:pt x="4704" y="964"/>
                    <a:pt x="4513" y="1572"/>
                    <a:pt x="4597" y="2238"/>
                  </a:cubicBezTo>
                  <a:cubicBezTo>
                    <a:pt x="4656" y="2727"/>
                    <a:pt x="4871" y="3227"/>
                    <a:pt x="5180" y="3655"/>
                  </a:cubicBezTo>
                  <a:lnTo>
                    <a:pt x="3501" y="5334"/>
                  </a:lnTo>
                  <a:cubicBezTo>
                    <a:pt x="3442" y="5394"/>
                    <a:pt x="3442" y="5501"/>
                    <a:pt x="3501" y="5560"/>
                  </a:cubicBezTo>
                  <a:cubicBezTo>
                    <a:pt x="3525" y="5584"/>
                    <a:pt x="3573" y="5608"/>
                    <a:pt x="3620" y="5608"/>
                  </a:cubicBezTo>
                  <a:cubicBezTo>
                    <a:pt x="3668" y="5608"/>
                    <a:pt x="3704" y="5584"/>
                    <a:pt x="3739" y="5560"/>
                  </a:cubicBezTo>
                  <a:lnTo>
                    <a:pt x="5406" y="3893"/>
                  </a:lnTo>
                  <a:cubicBezTo>
                    <a:pt x="5454" y="3953"/>
                    <a:pt x="5502" y="4000"/>
                    <a:pt x="5549" y="4060"/>
                  </a:cubicBezTo>
                  <a:cubicBezTo>
                    <a:pt x="5609" y="4120"/>
                    <a:pt x="5656" y="4155"/>
                    <a:pt x="5716" y="4203"/>
                  </a:cubicBezTo>
                  <a:lnTo>
                    <a:pt x="2334" y="7584"/>
                  </a:lnTo>
                  <a:lnTo>
                    <a:pt x="691" y="9239"/>
                  </a:lnTo>
                  <a:lnTo>
                    <a:pt x="370" y="8918"/>
                  </a:lnTo>
                  <a:lnTo>
                    <a:pt x="3299" y="5989"/>
                  </a:lnTo>
                  <a:cubicBezTo>
                    <a:pt x="3358" y="5929"/>
                    <a:pt x="3358" y="5822"/>
                    <a:pt x="3299" y="5763"/>
                  </a:cubicBezTo>
                  <a:cubicBezTo>
                    <a:pt x="3275" y="5733"/>
                    <a:pt x="3236" y="5718"/>
                    <a:pt x="3196" y="5718"/>
                  </a:cubicBezTo>
                  <a:cubicBezTo>
                    <a:pt x="3156" y="5718"/>
                    <a:pt x="3114" y="5733"/>
                    <a:pt x="3085" y="5763"/>
                  </a:cubicBezTo>
                  <a:lnTo>
                    <a:pt x="48" y="8799"/>
                  </a:lnTo>
                  <a:cubicBezTo>
                    <a:pt x="13" y="8834"/>
                    <a:pt x="1" y="8882"/>
                    <a:pt x="1" y="8918"/>
                  </a:cubicBezTo>
                  <a:cubicBezTo>
                    <a:pt x="1" y="8965"/>
                    <a:pt x="13" y="9013"/>
                    <a:pt x="48" y="9037"/>
                  </a:cubicBezTo>
                  <a:lnTo>
                    <a:pt x="596" y="9585"/>
                  </a:lnTo>
                  <a:lnTo>
                    <a:pt x="1513" y="10513"/>
                  </a:lnTo>
                  <a:cubicBezTo>
                    <a:pt x="1549" y="10549"/>
                    <a:pt x="1596" y="10561"/>
                    <a:pt x="1632" y="10561"/>
                  </a:cubicBezTo>
                  <a:cubicBezTo>
                    <a:pt x="1680" y="10561"/>
                    <a:pt x="1727" y="10537"/>
                    <a:pt x="1763" y="10513"/>
                  </a:cubicBezTo>
                  <a:lnTo>
                    <a:pt x="2108" y="10156"/>
                  </a:lnTo>
                  <a:cubicBezTo>
                    <a:pt x="2144" y="10120"/>
                    <a:pt x="2156" y="10085"/>
                    <a:pt x="2156" y="10037"/>
                  </a:cubicBezTo>
                  <a:cubicBezTo>
                    <a:pt x="2156" y="9989"/>
                    <a:pt x="2144" y="9954"/>
                    <a:pt x="2108" y="9918"/>
                  </a:cubicBezTo>
                  <a:lnTo>
                    <a:pt x="1775" y="9573"/>
                  </a:lnTo>
                  <a:lnTo>
                    <a:pt x="1906" y="9442"/>
                  </a:lnTo>
                  <a:lnTo>
                    <a:pt x="2251" y="9787"/>
                  </a:lnTo>
                  <a:cubicBezTo>
                    <a:pt x="2281" y="9817"/>
                    <a:pt x="2320" y="9832"/>
                    <a:pt x="2358" y="9832"/>
                  </a:cubicBezTo>
                  <a:cubicBezTo>
                    <a:pt x="2397" y="9832"/>
                    <a:pt x="2436" y="9817"/>
                    <a:pt x="2465" y="9787"/>
                  </a:cubicBezTo>
                  <a:lnTo>
                    <a:pt x="2823" y="9430"/>
                  </a:lnTo>
                  <a:cubicBezTo>
                    <a:pt x="2858" y="9394"/>
                    <a:pt x="2870" y="9358"/>
                    <a:pt x="2870" y="9311"/>
                  </a:cubicBezTo>
                  <a:cubicBezTo>
                    <a:pt x="2870" y="9263"/>
                    <a:pt x="2858" y="9215"/>
                    <a:pt x="2823" y="9192"/>
                  </a:cubicBezTo>
                  <a:lnTo>
                    <a:pt x="2489" y="8846"/>
                  </a:lnTo>
                  <a:lnTo>
                    <a:pt x="2620" y="8715"/>
                  </a:lnTo>
                  <a:lnTo>
                    <a:pt x="2966" y="9061"/>
                  </a:lnTo>
                  <a:cubicBezTo>
                    <a:pt x="2995" y="9090"/>
                    <a:pt x="3034" y="9105"/>
                    <a:pt x="3073" y="9105"/>
                  </a:cubicBezTo>
                  <a:cubicBezTo>
                    <a:pt x="3111" y="9105"/>
                    <a:pt x="3150" y="9090"/>
                    <a:pt x="3180" y="9061"/>
                  </a:cubicBezTo>
                  <a:lnTo>
                    <a:pt x="3537" y="8703"/>
                  </a:lnTo>
                  <a:cubicBezTo>
                    <a:pt x="3597" y="8644"/>
                    <a:pt x="3597" y="8537"/>
                    <a:pt x="3537" y="8477"/>
                  </a:cubicBezTo>
                  <a:lnTo>
                    <a:pt x="2727" y="7656"/>
                  </a:lnTo>
                  <a:lnTo>
                    <a:pt x="6014" y="4370"/>
                  </a:lnTo>
                  <a:cubicBezTo>
                    <a:pt x="6549" y="4751"/>
                    <a:pt x="7168" y="4977"/>
                    <a:pt x="7752" y="4977"/>
                  </a:cubicBezTo>
                  <a:cubicBezTo>
                    <a:pt x="8026" y="4977"/>
                    <a:pt x="8276" y="4929"/>
                    <a:pt x="8514" y="4846"/>
                  </a:cubicBezTo>
                  <a:cubicBezTo>
                    <a:pt x="8597" y="4810"/>
                    <a:pt x="8633" y="4727"/>
                    <a:pt x="8597" y="4632"/>
                  </a:cubicBezTo>
                  <a:cubicBezTo>
                    <a:pt x="8580" y="4570"/>
                    <a:pt x="8523" y="4534"/>
                    <a:pt x="8461" y="4534"/>
                  </a:cubicBezTo>
                  <a:cubicBezTo>
                    <a:pt x="8439" y="4534"/>
                    <a:pt x="8417" y="4539"/>
                    <a:pt x="8395" y="4548"/>
                  </a:cubicBezTo>
                  <a:cubicBezTo>
                    <a:pt x="8192" y="4625"/>
                    <a:pt x="7973" y="4662"/>
                    <a:pt x="7746" y="4662"/>
                  </a:cubicBezTo>
                  <a:cubicBezTo>
                    <a:pt x="7093" y="4662"/>
                    <a:pt x="6380" y="4355"/>
                    <a:pt x="5823" y="3798"/>
                  </a:cubicBezTo>
                  <a:cubicBezTo>
                    <a:pt x="4847" y="2834"/>
                    <a:pt x="4668" y="1453"/>
                    <a:pt x="5406" y="726"/>
                  </a:cubicBezTo>
                  <a:cubicBezTo>
                    <a:pt x="5707" y="421"/>
                    <a:pt x="6119" y="272"/>
                    <a:pt x="6568" y="272"/>
                  </a:cubicBezTo>
                  <a:cubicBezTo>
                    <a:pt x="7204" y="272"/>
                    <a:pt x="7913" y="571"/>
                    <a:pt x="8478" y="1143"/>
                  </a:cubicBezTo>
                  <a:cubicBezTo>
                    <a:pt x="9454" y="2107"/>
                    <a:pt x="9633" y="3489"/>
                    <a:pt x="8895" y="4215"/>
                  </a:cubicBezTo>
                  <a:lnTo>
                    <a:pt x="8883" y="4239"/>
                  </a:lnTo>
                  <a:cubicBezTo>
                    <a:pt x="8823" y="4298"/>
                    <a:pt x="8823" y="4393"/>
                    <a:pt x="8883" y="4453"/>
                  </a:cubicBezTo>
                  <a:cubicBezTo>
                    <a:pt x="8913" y="4483"/>
                    <a:pt x="8954" y="4498"/>
                    <a:pt x="8996" y="4498"/>
                  </a:cubicBezTo>
                  <a:cubicBezTo>
                    <a:pt x="9038" y="4498"/>
                    <a:pt x="9079" y="4483"/>
                    <a:pt x="9109" y="4453"/>
                  </a:cubicBezTo>
                  <a:lnTo>
                    <a:pt x="9121" y="4441"/>
                  </a:lnTo>
                  <a:cubicBezTo>
                    <a:pt x="9502" y="4072"/>
                    <a:pt x="9669" y="3465"/>
                    <a:pt x="9585" y="2786"/>
                  </a:cubicBezTo>
                  <a:cubicBezTo>
                    <a:pt x="9502" y="2131"/>
                    <a:pt x="9169" y="1476"/>
                    <a:pt x="8645" y="964"/>
                  </a:cubicBezTo>
                  <a:cubicBezTo>
                    <a:pt x="8133" y="441"/>
                    <a:pt x="7478" y="95"/>
                    <a:pt x="6823" y="24"/>
                  </a:cubicBezTo>
                  <a:cubicBezTo>
                    <a:pt x="6712" y="8"/>
                    <a:pt x="6603" y="1"/>
                    <a:pt x="64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81"/>
            <p:cNvSpPr/>
            <p:nvPr/>
          </p:nvSpPr>
          <p:spPr>
            <a:xfrm>
              <a:off x="1474377" y="3380453"/>
              <a:ext cx="122221" cy="118895"/>
            </a:xfrm>
            <a:custGeom>
              <a:avLst/>
              <a:gdLst/>
              <a:ahLst/>
              <a:cxnLst/>
              <a:rect l="l" t="t" r="r" b="b"/>
              <a:pathLst>
                <a:path w="3858" h="3753" extrusionOk="0">
                  <a:moveTo>
                    <a:pt x="1488" y="312"/>
                  </a:moveTo>
                  <a:cubicBezTo>
                    <a:pt x="1953" y="312"/>
                    <a:pt x="2453" y="526"/>
                    <a:pt x="2858" y="943"/>
                  </a:cubicBezTo>
                  <a:cubicBezTo>
                    <a:pt x="3536" y="1621"/>
                    <a:pt x="3691" y="2609"/>
                    <a:pt x="3167" y="3133"/>
                  </a:cubicBezTo>
                  <a:cubicBezTo>
                    <a:pt x="2965" y="3336"/>
                    <a:pt x="2667" y="3443"/>
                    <a:pt x="2346" y="3443"/>
                  </a:cubicBezTo>
                  <a:cubicBezTo>
                    <a:pt x="1881" y="3443"/>
                    <a:pt x="1381" y="3229"/>
                    <a:pt x="976" y="2812"/>
                  </a:cubicBezTo>
                  <a:cubicBezTo>
                    <a:pt x="631" y="2479"/>
                    <a:pt x="429" y="2050"/>
                    <a:pt x="369" y="1645"/>
                  </a:cubicBezTo>
                  <a:cubicBezTo>
                    <a:pt x="322" y="1240"/>
                    <a:pt x="429" y="883"/>
                    <a:pt x="667" y="633"/>
                  </a:cubicBezTo>
                  <a:cubicBezTo>
                    <a:pt x="869" y="419"/>
                    <a:pt x="1167" y="312"/>
                    <a:pt x="1488" y="312"/>
                  </a:cubicBezTo>
                  <a:close/>
                  <a:moveTo>
                    <a:pt x="1518" y="1"/>
                  </a:moveTo>
                  <a:cubicBezTo>
                    <a:pt x="1106" y="1"/>
                    <a:pt x="738" y="143"/>
                    <a:pt x="465" y="407"/>
                  </a:cubicBezTo>
                  <a:cubicBezTo>
                    <a:pt x="143" y="716"/>
                    <a:pt x="0" y="1181"/>
                    <a:pt x="72" y="1681"/>
                  </a:cubicBezTo>
                  <a:cubicBezTo>
                    <a:pt x="131" y="2181"/>
                    <a:pt x="381" y="2657"/>
                    <a:pt x="774" y="3038"/>
                  </a:cubicBezTo>
                  <a:cubicBezTo>
                    <a:pt x="1227" y="3502"/>
                    <a:pt x="1822" y="3752"/>
                    <a:pt x="2358" y="3752"/>
                  </a:cubicBezTo>
                  <a:cubicBezTo>
                    <a:pt x="2762" y="3752"/>
                    <a:pt x="3132" y="3622"/>
                    <a:pt x="3405" y="3348"/>
                  </a:cubicBezTo>
                  <a:cubicBezTo>
                    <a:pt x="3703" y="3038"/>
                    <a:pt x="3858" y="2574"/>
                    <a:pt x="3798" y="2074"/>
                  </a:cubicBezTo>
                  <a:cubicBezTo>
                    <a:pt x="3739" y="1586"/>
                    <a:pt x="3477" y="1109"/>
                    <a:pt x="3096" y="716"/>
                  </a:cubicBezTo>
                  <a:cubicBezTo>
                    <a:pt x="2703" y="335"/>
                    <a:pt x="2215" y="73"/>
                    <a:pt x="1738" y="14"/>
                  </a:cubicBezTo>
                  <a:cubicBezTo>
                    <a:pt x="1664" y="5"/>
                    <a:pt x="1590" y="1"/>
                    <a:pt x="15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81"/>
            <p:cNvSpPr/>
            <p:nvPr/>
          </p:nvSpPr>
          <p:spPr>
            <a:xfrm>
              <a:off x="1510207" y="3632848"/>
              <a:ext cx="15492" cy="17741"/>
            </a:xfrm>
            <a:custGeom>
              <a:avLst/>
              <a:gdLst/>
              <a:ahLst/>
              <a:cxnLst/>
              <a:rect l="l" t="t" r="r" b="b"/>
              <a:pathLst>
                <a:path w="489" h="560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27"/>
                    <a:pt x="24" y="262"/>
                    <a:pt x="72" y="298"/>
                  </a:cubicBezTo>
                  <a:lnTo>
                    <a:pt x="72" y="405"/>
                  </a:lnTo>
                  <a:cubicBezTo>
                    <a:pt x="72" y="488"/>
                    <a:pt x="143" y="560"/>
                    <a:pt x="238" y="560"/>
                  </a:cubicBezTo>
                  <a:cubicBezTo>
                    <a:pt x="322" y="560"/>
                    <a:pt x="393" y="488"/>
                    <a:pt x="393" y="405"/>
                  </a:cubicBezTo>
                  <a:lnTo>
                    <a:pt x="393" y="298"/>
                  </a:lnTo>
                  <a:cubicBezTo>
                    <a:pt x="441" y="262"/>
                    <a:pt x="477" y="227"/>
                    <a:pt x="477" y="167"/>
                  </a:cubicBezTo>
                  <a:cubicBezTo>
                    <a:pt x="488" y="72"/>
                    <a:pt x="417" y="0"/>
                    <a:pt x="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02" name="Google Shape;12602;p81"/>
          <p:cNvGrpSpPr/>
          <p:nvPr/>
        </p:nvGrpSpPr>
        <p:grpSpPr>
          <a:xfrm>
            <a:off x="3119678" y="3184746"/>
            <a:ext cx="269343" cy="348543"/>
            <a:chOff x="3119678" y="3360146"/>
            <a:chExt cx="269343" cy="348543"/>
          </a:xfrm>
          <a:solidFill>
            <a:schemeClr val="tx1"/>
          </a:solidFill>
        </p:grpSpPr>
        <p:sp>
          <p:nvSpPr>
            <p:cNvPr id="12603" name="Google Shape;12603;p81"/>
            <p:cNvSpPr/>
            <p:nvPr/>
          </p:nvSpPr>
          <p:spPr>
            <a:xfrm>
              <a:off x="3268289" y="3498271"/>
              <a:ext cx="43782" cy="46728"/>
            </a:xfrm>
            <a:custGeom>
              <a:avLst/>
              <a:gdLst/>
              <a:ahLst/>
              <a:cxnLst/>
              <a:rect l="l" t="t" r="r" b="b"/>
              <a:pathLst>
                <a:path w="1382" h="1475" extrusionOk="0">
                  <a:moveTo>
                    <a:pt x="196" y="0"/>
                  </a:moveTo>
                  <a:cubicBezTo>
                    <a:pt x="137" y="0"/>
                    <a:pt x="81" y="35"/>
                    <a:pt x="48" y="93"/>
                  </a:cubicBezTo>
                  <a:cubicBezTo>
                    <a:pt x="0" y="164"/>
                    <a:pt x="36" y="272"/>
                    <a:pt x="119" y="319"/>
                  </a:cubicBezTo>
                  <a:cubicBezTo>
                    <a:pt x="584" y="557"/>
                    <a:pt x="905" y="926"/>
                    <a:pt x="1048" y="1355"/>
                  </a:cubicBezTo>
                  <a:cubicBezTo>
                    <a:pt x="1060" y="1438"/>
                    <a:pt x="1131" y="1474"/>
                    <a:pt x="1191" y="1474"/>
                  </a:cubicBezTo>
                  <a:cubicBezTo>
                    <a:pt x="1203" y="1474"/>
                    <a:pt x="1227" y="1474"/>
                    <a:pt x="1239" y="1462"/>
                  </a:cubicBezTo>
                  <a:cubicBezTo>
                    <a:pt x="1322" y="1415"/>
                    <a:pt x="1381" y="1331"/>
                    <a:pt x="1358" y="1236"/>
                  </a:cubicBezTo>
                  <a:cubicBezTo>
                    <a:pt x="1191" y="736"/>
                    <a:pt x="810" y="284"/>
                    <a:pt x="274" y="22"/>
                  </a:cubicBezTo>
                  <a:cubicBezTo>
                    <a:pt x="249" y="7"/>
                    <a:pt x="222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81"/>
            <p:cNvSpPr/>
            <p:nvPr/>
          </p:nvSpPr>
          <p:spPr>
            <a:xfrm>
              <a:off x="3147208" y="3475176"/>
              <a:ext cx="214664" cy="233513"/>
            </a:xfrm>
            <a:custGeom>
              <a:avLst/>
              <a:gdLst/>
              <a:ahLst/>
              <a:cxnLst/>
              <a:rect l="l" t="t" r="r" b="b"/>
              <a:pathLst>
                <a:path w="6776" h="7371" extrusionOk="0">
                  <a:moveTo>
                    <a:pt x="3537" y="4608"/>
                  </a:moveTo>
                  <a:lnTo>
                    <a:pt x="3537" y="4989"/>
                  </a:lnTo>
                  <a:lnTo>
                    <a:pt x="3179" y="4989"/>
                  </a:lnTo>
                  <a:lnTo>
                    <a:pt x="3179" y="4608"/>
                  </a:lnTo>
                  <a:cubicBezTo>
                    <a:pt x="3239" y="4620"/>
                    <a:pt x="3298" y="4620"/>
                    <a:pt x="3358" y="4620"/>
                  </a:cubicBezTo>
                  <a:cubicBezTo>
                    <a:pt x="3417" y="4620"/>
                    <a:pt x="3477" y="4620"/>
                    <a:pt x="3537" y="4608"/>
                  </a:cubicBezTo>
                  <a:close/>
                  <a:moveTo>
                    <a:pt x="5977" y="5299"/>
                  </a:moveTo>
                  <a:lnTo>
                    <a:pt x="5977" y="5763"/>
                  </a:lnTo>
                  <a:lnTo>
                    <a:pt x="798" y="5763"/>
                  </a:lnTo>
                  <a:lnTo>
                    <a:pt x="798" y="5299"/>
                  </a:lnTo>
                  <a:close/>
                  <a:moveTo>
                    <a:pt x="3406" y="0"/>
                  </a:moveTo>
                  <a:cubicBezTo>
                    <a:pt x="2751" y="0"/>
                    <a:pt x="2132" y="262"/>
                    <a:pt x="1667" y="715"/>
                  </a:cubicBezTo>
                  <a:cubicBezTo>
                    <a:pt x="1203" y="1179"/>
                    <a:pt x="953" y="1798"/>
                    <a:pt x="953" y="2465"/>
                  </a:cubicBezTo>
                  <a:lnTo>
                    <a:pt x="953" y="2715"/>
                  </a:lnTo>
                  <a:cubicBezTo>
                    <a:pt x="953" y="2798"/>
                    <a:pt x="1024" y="2882"/>
                    <a:pt x="1120" y="2882"/>
                  </a:cubicBezTo>
                  <a:cubicBezTo>
                    <a:pt x="1203" y="2882"/>
                    <a:pt x="1274" y="2798"/>
                    <a:pt x="1274" y="2715"/>
                  </a:cubicBezTo>
                  <a:lnTo>
                    <a:pt x="1274" y="2465"/>
                  </a:lnTo>
                  <a:cubicBezTo>
                    <a:pt x="1274" y="1894"/>
                    <a:pt x="1501" y="1358"/>
                    <a:pt x="1905" y="953"/>
                  </a:cubicBezTo>
                  <a:cubicBezTo>
                    <a:pt x="2310" y="548"/>
                    <a:pt x="2846" y="334"/>
                    <a:pt x="3406" y="334"/>
                  </a:cubicBezTo>
                  <a:cubicBezTo>
                    <a:pt x="4584" y="334"/>
                    <a:pt x="5549" y="1286"/>
                    <a:pt x="5549" y="2477"/>
                  </a:cubicBezTo>
                  <a:lnTo>
                    <a:pt x="5549" y="4989"/>
                  </a:lnTo>
                  <a:lnTo>
                    <a:pt x="3882" y="4989"/>
                  </a:lnTo>
                  <a:lnTo>
                    <a:pt x="3882" y="4489"/>
                  </a:lnTo>
                  <a:cubicBezTo>
                    <a:pt x="4060" y="4382"/>
                    <a:pt x="4215" y="4203"/>
                    <a:pt x="4299" y="3989"/>
                  </a:cubicBezTo>
                  <a:cubicBezTo>
                    <a:pt x="4334" y="3906"/>
                    <a:pt x="4287" y="3810"/>
                    <a:pt x="4215" y="3787"/>
                  </a:cubicBezTo>
                  <a:cubicBezTo>
                    <a:pt x="4193" y="3778"/>
                    <a:pt x="4171" y="3775"/>
                    <a:pt x="4149" y="3775"/>
                  </a:cubicBezTo>
                  <a:cubicBezTo>
                    <a:pt x="4079" y="3775"/>
                    <a:pt x="4019" y="3815"/>
                    <a:pt x="4001" y="3870"/>
                  </a:cubicBezTo>
                  <a:cubicBezTo>
                    <a:pt x="3941" y="4037"/>
                    <a:pt x="3822" y="4156"/>
                    <a:pt x="3668" y="4227"/>
                  </a:cubicBezTo>
                  <a:lnTo>
                    <a:pt x="3656" y="4227"/>
                  </a:lnTo>
                  <a:cubicBezTo>
                    <a:pt x="3572" y="4263"/>
                    <a:pt x="3477" y="4287"/>
                    <a:pt x="3394" y="4287"/>
                  </a:cubicBezTo>
                  <a:cubicBezTo>
                    <a:pt x="3036" y="4287"/>
                    <a:pt x="2739" y="3989"/>
                    <a:pt x="2739" y="3632"/>
                  </a:cubicBezTo>
                  <a:cubicBezTo>
                    <a:pt x="2739" y="3275"/>
                    <a:pt x="3036" y="2977"/>
                    <a:pt x="3394" y="2977"/>
                  </a:cubicBezTo>
                  <a:cubicBezTo>
                    <a:pt x="3644" y="2977"/>
                    <a:pt x="3882" y="3132"/>
                    <a:pt x="3989" y="3370"/>
                  </a:cubicBezTo>
                  <a:cubicBezTo>
                    <a:pt x="4006" y="3421"/>
                    <a:pt x="4067" y="3461"/>
                    <a:pt x="4126" y="3461"/>
                  </a:cubicBezTo>
                  <a:cubicBezTo>
                    <a:pt x="4149" y="3461"/>
                    <a:pt x="4171" y="3455"/>
                    <a:pt x="4191" y="3441"/>
                  </a:cubicBezTo>
                  <a:cubicBezTo>
                    <a:pt x="4263" y="3418"/>
                    <a:pt x="4310" y="3310"/>
                    <a:pt x="4263" y="3239"/>
                  </a:cubicBezTo>
                  <a:cubicBezTo>
                    <a:pt x="4108" y="2894"/>
                    <a:pt x="3763" y="2667"/>
                    <a:pt x="3370" y="2667"/>
                  </a:cubicBezTo>
                  <a:cubicBezTo>
                    <a:pt x="2834" y="2667"/>
                    <a:pt x="2394" y="3096"/>
                    <a:pt x="2394" y="3656"/>
                  </a:cubicBezTo>
                  <a:cubicBezTo>
                    <a:pt x="2394" y="4013"/>
                    <a:pt x="2584" y="4322"/>
                    <a:pt x="2870" y="4489"/>
                  </a:cubicBezTo>
                  <a:lnTo>
                    <a:pt x="2870" y="4989"/>
                  </a:lnTo>
                  <a:lnTo>
                    <a:pt x="1262" y="4989"/>
                  </a:lnTo>
                  <a:lnTo>
                    <a:pt x="1262" y="3358"/>
                  </a:lnTo>
                  <a:cubicBezTo>
                    <a:pt x="1262" y="3263"/>
                    <a:pt x="1191" y="3191"/>
                    <a:pt x="1096" y="3191"/>
                  </a:cubicBezTo>
                  <a:cubicBezTo>
                    <a:pt x="1012" y="3191"/>
                    <a:pt x="941" y="3263"/>
                    <a:pt x="941" y="3358"/>
                  </a:cubicBezTo>
                  <a:lnTo>
                    <a:pt x="941" y="4989"/>
                  </a:lnTo>
                  <a:lnTo>
                    <a:pt x="655" y="4989"/>
                  </a:lnTo>
                  <a:cubicBezTo>
                    <a:pt x="560" y="4989"/>
                    <a:pt x="489" y="5061"/>
                    <a:pt x="489" y="5156"/>
                  </a:cubicBezTo>
                  <a:lnTo>
                    <a:pt x="489" y="5775"/>
                  </a:lnTo>
                  <a:lnTo>
                    <a:pt x="167" y="5775"/>
                  </a:lnTo>
                  <a:cubicBezTo>
                    <a:pt x="72" y="5775"/>
                    <a:pt x="0" y="5858"/>
                    <a:pt x="0" y="5942"/>
                  </a:cubicBezTo>
                  <a:lnTo>
                    <a:pt x="0" y="7204"/>
                  </a:lnTo>
                  <a:cubicBezTo>
                    <a:pt x="0" y="7299"/>
                    <a:pt x="72" y="7370"/>
                    <a:pt x="167" y="7370"/>
                  </a:cubicBezTo>
                  <a:lnTo>
                    <a:pt x="3918" y="7370"/>
                  </a:lnTo>
                  <a:cubicBezTo>
                    <a:pt x="4001" y="7370"/>
                    <a:pt x="4072" y="7299"/>
                    <a:pt x="4072" y="7204"/>
                  </a:cubicBezTo>
                  <a:cubicBezTo>
                    <a:pt x="4072" y="7120"/>
                    <a:pt x="4001" y="7049"/>
                    <a:pt x="3918" y="7049"/>
                  </a:cubicBezTo>
                  <a:lnTo>
                    <a:pt x="322" y="7049"/>
                  </a:lnTo>
                  <a:lnTo>
                    <a:pt x="322" y="6108"/>
                  </a:lnTo>
                  <a:lnTo>
                    <a:pt x="6442" y="6108"/>
                  </a:lnTo>
                  <a:lnTo>
                    <a:pt x="6442" y="7049"/>
                  </a:lnTo>
                  <a:lnTo>
                    <a:pt x="4537" y="7049"/>
                  </a:lnTo>
                  <a:cubicBezTo>
                    <a:pt x="4453" y="7049"/>
                    <a:pt x="4370" y="7120"/>
                    <a:pt x="4370" y="7204"/>
                  </a:cubicBezTo>
                  <a:cubicBezTo>
                    <a:pt x="4370" y="7299"/>
                    <a:pt x="4453" y="7370"/>
                    <a:pt x="4537" y="7370"/>
                  </a:cubicBezTo>
                  <a:lnTo>
                    <a:pt x="6608" y="7370"/>
                  </a:lnTo>
                  <a:cubicBezTo>
                    <a:pt x="6692" y="7370"/>
                    <a:pt x="6775" y="7299"/>
                    <a:pt x="6775" y="7204"/>
                  </a:cubicBezTo>
                  <a:lnTo>
                    <a:pt x="6775" y="5942"/>
                  </a:lnTo>
                  <a:cubicBezTo>
                    <a:pt x="6775" y="5835"/>
                    <a:pt x="6716" y="5763"/>
                    <a:pt x="6620" y="5763"/>
                  </a:cubicBezTo>
                  <a:lnTo>
                    <a:pt x="6311" y="5763"/>
                  </a:lnTo>
                  <a:lnTo>
                    <a:pt x="6311" y="5144"/>
                  </a:lnTo>
                  <a:cubicBezTo>
                    <a:pt x="6311" y="5049"/>
                    <a:pt x="6239" y="4977"/>
                    <a:pt x="6144" y="4977"/>
                  </a:cubicBezTo>
                  <a:lnTo>
                    <a:pt x="5858" y="4977"/>
                  </a:lnTo>
                  <a:lnTo>
                    <a:pt x="5858" y="2465"/>
                  </a:lnTo>
                  <a:cubicBezTo>
                    <a:pt x="5858" y="1108"/>
                    <a:pt x="4763" y="0"/>
                    <a:pt x="3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81"/>
            <p:cNvSpPr/>
            <p:nvPr/>
          </p:nvSpPr>
          <p:spPr>
            <a:xfrm>
              <a:off x="3249408" y="3360146"/>
              <a:ext cx="10613" cy="97321"/>
            </a:xfrm>
            <a:custGeom>
              <a:avLst/>
              <a:gdLst/>
              <a:ahLst/>
              <a:cxnLst/>
              <a:rect l="l" t="t" r="r" b="b"/>
              <a:pathLst>
                <a:path w="335" h="3072" extrusionOk="0"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905"/>
                  </a:lnTo>
                  <a:cubicBezTo>
                    <a:pt x="1" y="3000"/>
                    <a:pt x="72" y="3072"/>
                    <a:pt x="168" y="3072"/>
                  </a:cubicBezTo>
                  <a:cubicBezTo>
                    <a:pt x="251" y="3072"/>
                    <a:pt x="334" y="3000"/>
                    <a:pt x="334" y="2905"/>
                  </a:cubicBezTo>
                  <a:lnTo>
                    <a:pt x="334" y="167"/>
                  </a:lnTo>
                  <a:cubicBezTo>
                    <a:pt x="334" y="83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81"/>
            <p:cNvSpPr/>
            <p:nvPr/>
          </p:nvSpPr>
          <p:spPr>
            <a:xfrm>
              <a:off x="3175879" y="3377919"/>
              <a:ext cx="54331" cy="86740"/>
            </a:xfrm>
            <a:custGeom>
              <a:avLst/>
              <a:gdLst/>
              <a:ahLst/>
              <a:cxnLst/>
              <a:rect l="l" t="t" r="r" b="b"/>
              <a:pathLst>
                <a:path w="1715" h="2738" extrusionOk="0">
                  <a:moveTo>
                    <a:pt x="188" y="1"/>
                  </a:moveTo>
                  <a:cubicBezTo>
                    <a:pt x="161" y="1"/>
                    <a:pt x="134" y="8"/>
                    <a:pt x="107" y="22"/>
                  </a:cubicBezTo>
                  <a:cubicBezTo>
                    <a:pt x="36" y="70"/>
                    <a:pt x="0" y="153"/>
                    <a:pt x="48" y="249"/>
                  </a:cubicBezTo>
                  <a:lnTo>
                    <a:pt x="1381" y="2642"/>
                  </a:lnTo>
                  <a:cubicBezTo>
                    <a:pt x="1417" y="2701"/>
                    <a:pt x="1477" y="2737"/>
                    <a:pt x="1524" y="2737"/>
                  </a:cubicBezTo>
                  <a:cubicBezTo>
                    <a:pt x="1548" y="2737"/>
                    <a:pt x="1584" y="2737"/>
                    <a:pt x="1596" y="2713"/>
                  </a:cubicBezTo>
                  <a:cubicBezTo>
                    <a:pt x="1679" y="2654"/>
                    <a:pt x="1715" y="2559"/>
                    <a:pt x="1667" y="2475"/>
                  </a:cubicBezTo>
                  <a:lnTo>
                    <a:pt x="334" y="82"/>
                  </a:lnTo>
                  <a:cubicBezTo>
                    <a:pt x="301" y="33"/>
                    <a:pt x="246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81"/>
            <p:cNvSpPr/>
            <p:nvPr/>
          </p:nvSpPr>
          <p:spPr>
            <a:xfrm>
              <a:off x="3119678" y="3429399"/>
              <a:ext cx="89401" cy="50720"/>
            </a:xfrm>
            <a:custGeom>
              <a:avLst/>
              <a:gdLst/>
              <a:ahLst/>
              <a:cxnLst/>
              <a:rect l="l" t="t" r="r" b="b"/>
              <a:pathLst>
                <a:path w="2822" h="1601" extrusionOk="0">
                  <a:moveTo>
                    <a:pt x="200" y="0"/>
                  </a:moveTo>
                  <a:cubicBezTo>
                    <a:pt x="142" y="0"/>
                    <a:pt x="81" y="27"/>
                    <a:pt x="48" y="76"/>
                  </a:cubicBezTo>
                  <a:cubicBezTo>
                    <a:pt x="0" y="160"/>
                    <a:pt x="36" y="255"/>
                    <a:pt x="107" y="302"/>
                  </a:cubicBezTo>
                  <a:lnTo>
                    <a:pt x="2536" y="1588"/>
                  </a:lnTo>
                  <a:cubicBezTo>
                    <a:pt x="2560" y="1600"/>
                    <a:pt x="2584" y="1600"/>
                    <a:pt x="2608" y="1600"/>
                  </a:cubicBezTo>
                  <a:cubicBezTo>
                    <a:pt x="2667" y="1600"/>
                    <a:pt x="2727" y="1565"/>
                    <a:pt x="2762" y="1505"/>
                  </a:cubicBezTo>
                  <a:cubicBezTo>
                    <a:pt x="2822" y="1445"/>
                    <a:pt x="2786" y="1350"/>
                    <a:pt x="2703" y="1303"/>
                  </a:cubicBezTo>
                  <a:lnTo>
                    <a:pt x="274" y="17"/>
                  </a:lnTo>
                  <a:cubicBezTo>
                    <a:pt x="252" y="6"/>
                    <a:pt x="226" y="0"/>
                    <a:pt x="2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81"/>
            <p:cNvSpPr/>
            <p:nvPr/>
          </p:nvSpPr>
          <p:spPr>
            <a:xfrm>
              <a:off x="3279219" y="3377919"/>
              <a:ext cx="54363" cy="85980"/>
            </a:xfrm>
            <a:custGeom>
              <a:avLst/>
              <a:gdLst/>
              <a:ahLst/>
              <a:cxnLst/>
              <a:rect l="l" t="t" r="r" b="b"/>
              <a:pathLst>
                <a:path w="1716" h="2714" extrusionOk="0">
                  <a:moveTo>
                    <a:pt x="1533" y="1"/>
                  </a:moveTo>
                  <a:cubicBezTo>
                    <a:pt x="1475" y="1"/>
                    <a:pt x="1414" y="33"/>
                    <a:pt x="1382" y="82"/>
                  </a:cubicBezTo>
                  <a:lnTo>
                    <a:pt x="48" y="2475"/>
                  </a:lnTo>
                  <a:cubicBezTo>
                    <a:pt x="1" y="2559"/>
                    <a:pt x="24" y="2654"/>
                    <a:pt x="108" y="2701"/>
                  </a:cubicBezTo>
                  <a:cubicBezTo>
                    <a:pt x="132" y="2713"/>
                    <a:pt x="143" y="2713"/>
                    <a:pt x="179" y="2713"/>
                  </a:cubicBezTo>
                  <a:cubicBezTo>
                    <a:pt x="239" y="2713"/>
                    <a:pt x="286" y="2689"/>
                    <a:pt x="310" y="2630"/>
                  </a:cubicBezTo>
                  <a:lnTo>
                    <a:pt x="1656" y="237"/>
                  </a:lnTo>
                  <a:cubicBezTo>
                    <a:pt x="1715" y="153"/>
                    <a:pt x="1679" y="70"/>
                    <a:pt x="1608" y="22"/>
                  </a:cubicBezTo>
                  <a:cubicBezTo>
                    <a:pt x="1585" y="8"/>
                    <a:pt x="1560" y="1"/>
                    <a:pt x="15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81"/>
            <p:cNvSpPr/>
            <p:nvPr/>
          </p:nvSpPr>
          <p:spPr>
            <a:xfrm>
              <a:off x="3300349" y="3429399"/>
              <a:ext cx="88672" cy="51100"/>
            </a:xfrm>
            <a:custGeom>
              <a:avLst/>
              <a:gdLst/>
              <a:ahLst/>
              <a:cxnLst/>
              <a:rect l="l" t="t" r="r" b="b"/>
              <a:pathLst>
                <a:path w="2799" h="1613" extrusionOk="0">
                  <a:moveTo>
                    <a:pt x="2615" y="0"/>
                  </a:moveTo>
                  <a:cubicBezTo>
                    <a:pt x="2589" y="0"/>
                    <a:pt x="2562" y="6"/>
                    <a:pt x="2536" y="17"/>
                  </a:cubicBezTo>
                  <a:lnTo>
                    <a:pt x="107" y="1303"/>
                  </a:lnTo>
                  <a:cubicBezTo>
                    <a:pt x="36" y="1350"/>
                    <a:pt x="0" y="1434"/>
                    <a:pt x="48" y="1529"/>
                  </a:cubicBezTo>
                  <a:cubicBezTo>
                    <a:pt x="72" y="1588"/>
                    <a:pt x="131" y="1612"/>
                    <a:pt x="191" y="1612"/>
                  </a:cubicBezTo>
                  <a:cubicBezTo>
                    <a:pt x="227" y="1612"/>
                    <a:pt x="238" y="1612"/>
                    <a:pt x="274" y="1600"/>
                  </a:cubicBezTo>
                  <a:lnTo>
                    <a:pt x="2691" y="314"/>
                  </a:lnTo>
                  <a:cubicBezTo>
                    <a:pt x="2774" y="255"/>
                    <a:pt x="2798" y="172"/>
                    <a:pt x="2751" y="76"/>
                  </a:cubicBezTo>
                  <a:cubicBezTo>
                    <a:pt x="2726" y="27"/>
                    <a:pt x="2673" y="0"/>
                    <a:pt x="26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0" name="Google Shape;12610;p81"/>
          <p:cNvGrpSpPr/>
          <p:nvPr/>
        </p:nvGrpSpPr>
        <p:grpSpPr>
          <a:xfrm>
            <a:off x="3967213" y="3181547"/>
            <a:ext cx="368185" cy="354753"/>
            <a:chOff x="3967213" y="3356947"/>
            <a:chExt cx="368185" cy="354753"/>
          </a:xfrm>
          <a:solidFill>
            <a:schemeClr val="tx1"/>
          </a:solidFill>
        </p:grpSpPr>
        <p:sp>
          <p:nvSpPr>
            <p:cNvPr id="12611" name="Google Shape;12611;p81"/>
            <p:cNvSpPr/>
            <p:nvPr/>
          </p:nvSpPr>
          <p:spPr>
            <a:xfrm>
              <a:off x="4180705" y="3356947"/>
              <a:ext cx="154693" cy="164292"/>
            </a:xfrm>
            <a:custGeom>
              <a:avLst/>
              <a:gdLst/>
              <a:ahLst/>
              <a:cxnLst/>
              <a:rect l="l" t="t" r="r" b="b"/>
              <a:pathLst>
                <a:path w="4883" h="5186" extrusionOk="0">
                  <a:moveTo>
                    <a:pt x="2526" y="0"/>
                  </a:moveTo>
                  <a:cubicBezTo>
                    <a:pt x="1765" y="0"/>
                    <a:pt x="1017" y="368"/>
                    <a:pt x="560" y="1042"/>
                  </a:cubicBezTo>
                  <a:cubicBezTo>
                    <a:pt x="1" y="1875"/>
                    <a:pt x="24" y="2959"/>
                    <a:pt x="632" y="3768"/>
                  </a:cubicBezTo>
                  <a:lnTo>
                    <a:pt x="572" y="5006"/>
                  </a:lnTo>
                  <a:cubicBezTo>
                    <a:pt x="572" y="5066"/>
                    <a:pt x="608" y="5126"/>
                    <a:pt x="655" y="5149"/>
                  </a:cubicBezTo>
                  <a:cubicBezTo>
                    <a:pt x="679" y="5161"/>
                    <a:pt x="715" y="5185"/>
                    <a:pt x="739" y="5185"/>
                  </a:cubicBezTo>
                  <a:cubicBezTo>
                    <a:pt x="774" y="5185"/>
                    <a:pt x="786" y="5185"/>
                    <a:pt x="810" y="5161"/>
                  </a:cubicBezTo>
                  <a:lnTo>
                    <a:pt x="1929" y="4649"/>
                  </a:lnTo>
                  <a:cubicBezTo>
                    <a:pt x="2120" y="4685"/>
                    <a:pt x="2334" y="4721"/>
                    <a:pt x="2525" y="4721"/>
                  </a:cubicBezTo>
                  <a:cubicBezTo>
                    <a:pt x="3299" y="4721"/>
                    <a:pt x="4049" y="4328"/>
                    <a:pt x="4489" y="3673"/>
                  </a:cubicBezTo>
                  <a:cubicBezTo>
                    <a:pt x="4703" y="3363"/>
                    <a:pt x="4834" y="3006"/>
                    <a:pt x="4882" y="2637"/>
                  </a:cubicBezTo>
                  <a:cubicBezTo>
                    <a:pt x="4882" y="2518"/>
                    <a:pt x="4811" y="2447"/>
                    <a:pt x="4715" y="2423"/>
                  </a:cubicBezTo>
                  <a:cubicBezTo>
                    <a:pt x="4709" y="2422"/>
                    <a:pt x="4703" y="2422"/>
                    <a:pt x="4697" y="2422"/>
                  </a:cubicBezTo>
                  <a:cubicBezTo>
                    <a:pt x="4619" y="2422"/>
                    <a:pt x="4536" y="2489"/>
                    <a:pt x="4525" y="2578"/>
                  </a:cubicBezTo>
                  <a:cubicBezTo>
                    <a:pt x="4489" y="2899"/>
                    <a:pt x="4370" y="3197"/>
                    <a:pt x="4192" y="3471"/>
                  </a:cubicBezTo>
                  <a:cubicBezTo>
                    <a:pt x="3809" y="4040"/>
                    <a:pt x="3177" y="4368"/>
                    <a:pt x="2514" y="4368"/>
                  </a:cubicBezTo>
                  <a:cubicBezTo>
                    <a:pt x="2332" y="4368"/>
                    <a:pt x="2147" y="4343"/>
                    <a:pt x="1965" y="4292"/>
                  </a:cubicBezTo>
                  <a:cubicBezTo>
                    <a:pt x="1944" y="4281"/>
                    <a:pt x="1927" y="4275"/>
                    <a:pt x="1911" y="4275"/>
                  </a:cubicBezTo>
                  <a:cubicBezTo>
                    <a:pt x="1891" y="4275"/>
                    <a:pt x="1872" y="4284"/>
                    <a:pt x="1846" y="4304"/>
                  </a:cubicBezTo>
                  <a:lnTo>
                    <a:pt x="917" y="4733"/>
                  </a:lnTo>
                  <a:lnTo>
                    <a:pt x="965" y="3721"/>
                  </a:lnTo>
                  <a:cubicBezTo>
                    <a:pt x="965" y="3673"/>
                    <a:pt x="953" y="3649"/>
                    <a:pt x="929" y="3602"/>
                  </a:cubicBezTo>
                  <a:cubicBezTo>
                    <a:pt x="382" y="2923"/>
                    <a:pt x="358" y="1947"/>
                    <a:pt x="846" y="1220"/>
                  </a:cubicBezTo>
                  <a:cubicBezTo>
                    <a:pt x="1235" y="644"/>
                    <a:pt x="1873" y="327"/>
                    <a:pt x="2524" y="327"/>
                  </a:cubicBezTo>
                  <a:cubicBezTo>
                    <a:pt x="2909" y="327"/>
                    <a:pt x="3299" y="438"/>
                    <a:pt x="3644" y="673"/>
                  </a:cubicBezTo>
                  <a:cubicBezTo>
                    <a:pt x="4084" y="970"/>
                    <a:pt x="4406" y="1435"/>
                    <a:pt x="4501" y="1970"/>
                  </a:cubicBezTo>
                  <a:cubicBezTo>
                    <a:pt x="4523" y="2047"/>
                    <a:pt x="4594" y="2103"/>
                    <a:pt x="4679" y="2103"/>
                  </a:cubicBezTo>
                  <a:cubicBezTo>
                    <a:pt x="4687" y="2103"/>
                    <a:pt x="4695" y="2102"/>
                    <a:pt x="4703" y="2101"/>
                  </a:cubicBezTo>
                  <a:cubicBezTo>
                    <a:pt x="4787" y="2089"/>
                    <a:pt x="4846" y="1994"/>
                    <a:pt x="4834" y="1911"/>
                  </a:cubicBezTo>
                  <a:cubicBezTo>
                    <a:pt x="4715" y="1280"/>
                    <a:pt x="4358" y="744"/>
                    <a:pt x="3834" y="399"/>
                  </a:cubicBezTo>
                  <a:cubicBezTo>
                    <a:pt x="3432" y="129"/>
                    <a:pt x="2977" y="0"/>
                    <a:pt x="2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81"/>
            <p:cNvSpPr/>
            <p:nvPr/>
          </p:nvSpPr>
          <p:spPr>
            <a:xfrm>
              <a:off x="4093585" y="3484237"/>
              <a:ext cx="21891" cy="37002"/>
            </a:xfrm>
            <a:custGeom>
              <a:avLst/>
              <a:gdLst/>
              <a:ahLst/>
              <a:cxnLst/>
              <a:rect l="l" t="t" r="r" b="b"/>
              <a:pathLst>
                <a:path w="691" h="1168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1000"/>
                  </a:lnTo>
                  <a:cubicBezTo>
                    <a:pt x="0" y="1084"/>
                    <a:pt x="72" y="1167"/>
                    <a:pt x="155" y="1167"/>
                  </a:cubicBezTo>
                  <a:lnTo>
                    <a:pt x="536" y="1167"/>
                  </a:lnTo>
                  <a:cubicBezTo>
                    <a:pt x="619" y="1167"/>
                    <a:pt x="691" y="1084"/>
                    <a:pt x="691" y="1000"/>
                  </a:cubicBezTo>
                  <a:cubicBezTo>
                    <a:pt x="691" y="893"/>
                    <a:pt x="619" y="822"/>
                    <a:pt x="512" y="822"/>
                  </a:cubicBezTo>
                  <a:lnTo>
                    <a:pt x="322" y="822"/>
                  </a:lnTo>
                  <a:lnTo>
                    <a:pt x="322" y="167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81"/>
            <p:cNvSpPr/>
            <p:nvPr/>
          </p:nvSpPr>
          <p:spPr>
            <a:xfrm>
              <a:off x="3967213" y="3408047"/>
              <a:ext cx="275394" cy="303653"/>
            </a:xfrm>
            <a:custGeom>
              <a:avLst/>
              <a:gdLst/>
              <a:ahLst/>
              <a:cxnLst/>
              <a:rect l="l" t="t" r="r" b="b"/>
              <a:pathLst>
                <a:path w="8693" h="9585" extrusionOk="0">
                  <a:moveTo>
                    <a:pt x="3549" y="417"/>
                  </a:moveTo>
                  <a:lnTo>
                    <a:pt x="3549" y="417"/>
                  </a:lnTo>
                  <a:cubicBezTo>
                    <a:pt x="3346" y="1024"/>
                    <a:pt x="3001" y="1322"/>
                    <a:pt x="2775" y="1465"/>
                  </a:cubicBezTo>
                  <a:cubicBezTo>
                    <a:pt x="2799" y="976"/>
                    <a:pt x="3120" y="572"/>
                    <a:pt x="3549" y="417"/>
                  </a:cubicBezTo>
                  <a:close/>
                  <a:moveTo>
                    <a:pt x="4727" y="334"/>
                  </a:moveTo>
                  <a:cubicBezTo>
                    <a:pt x="5382" y="334"/>
                    <a:pt x="5906" y="869"/>
                    <a:pt x="5906" y="1524"/>
                  </a:cubicBezTo>
                  <a:lnTo>
                    <a:pt x="5906" y="2262"/>
                  </a:lnTo>
                  <a:cubicBezTo>
                    <a:pt x="4501" y="2155"/>
                    <a:pt x="4108" y="846"/>
                    <a:pt x="4001" y="334"/>
                  </a:cubicBezTo>
                  <a:close/>
                  <a:moveTo>
                    <a:pt x="2441" y="2643"/>
                  </a:moveTo>
                  <a:lnTo>
                    <a:pt x="2441" y="2893"/>
                  </a:lnTo>
                  <a:cubicBezTo>
                    <a:pt x="2441" y="3036"/>
                    <a:pt x="2453" y="3179"/>
                    <a:pt x="2477" y="3310"/>
                  </a:cubicBezTo>
                  <a:cubicBezTo>
                    <a:pt x="2334" y="3251"/>
                    <a:pt x="2239" y="3120"/>
                    <a:pt x="2239" y="2977"/>
                  </a:cubicBezTo>
                  <a:cubicBezTo>
                    <a:pt x="2239" y="2822"/>
                    <a:pt x="2322" y="2703"/>
                    <a:pt x="2441" y="2643"/>
                  </a:cubicBezTo>
                  <a:close/>
                  <a:moveTo>
                    <a:pt x="6251" y="2655"/>
                  </a:moveTo>
                  <a:cubicBezTo>
                    <a:pt x="6359" y="2715"/>
                    <a:pt x="6442" y="2834"/>
                    <a:pt x="6442" y="2989"/>
                  </a:cubicBezTo>
                  <a:cubicBezTo>
                    <a:pt x="6442" y="3155"/>
                    <a:pt x="6335" y="3286"/>
                    <a:pt x="6204" y="3334"/>
                  </a:cubicBezTo>
                  <a:cubicBezTo>
                    <a:pt x="6228" y="3179"/>
                    <a:pt x="6251" y="3048"/>
                    <a:pt x="6251" y="2917"/>
                  </a:cubicBezTo>
                  <a:lnTo>
                    <a:pt x="6251" y="2655"/>
                  </a:lnTo>
                  <a:close/>
                  <a:moveTo>
                    <a:pt x="3775" y="786"/>
                  </a:moveTo>
                  <a:cubicBezTo>
                    <a:pt x="3846" y="1012"/>
                    <a:pt x="3953" y="1274"/>
                    <a:pt x="4120" y="1524"/>
                  </a:cubicBezTo>
                  <a:cubicBezTo>
                    <a:pt x="4537" y="2167"/>
                    <a:pt x="5144" y="2536"/>
                    <a:pt x="5906" y="2584"/>
                  </a:cubicBezTo>
                  <a:lnTo>
                    <a:pt x="5906" y="2893"/>
                  </a:lnTo>
                  <a:cubicBezTo>
                    <a:pt x="5906" y="3548"/>
                    <a:pt x="5549" y="4179"/>
                    <a:pt x="4977" y="4501"/>
                  </a:cubicBezTo>
                  <a:lnTo>
                    <a:pt x="4727" y="4656"/>
                  </a:lnTo>
                  <a:cubicBezTo>
                    <a:pt x="4608" y="4721"/>
                    <a:pt x="4474" y="4754"/>
                    <a:pt x="4340" y="4754"/>
                  </a:cubicBezTo>
                  <a:cubicBezTo>
                    <a:pt x="4206" y="4754"/>
                    <a:pt x="4073" y="4721"/>
                    <a:pt x="3953" y="4656"/>
                  </a:cubicBezTo>
                  <a:lnTo>
                    <a:pt x="3703" y="4501"/>
                  </a:lnTo>
                  <a:cubicBezTo>
                    <a:pt x="3120" y="4179"/>
                    <a:pt x="2775" y="3572"/>
                    <a:pt x="2775" y="2893"/>
                  </a:cubicBezTo>
                  <a:lnTo>
                    <a:pt x="2775" y="2417"/>
                  </a:lnTo>
                  <a:lnTo>
                    <a:pt x="2775" y="1858"/>
                  </a:lnTo>
                  <a:cubicBezTo>
                    <a:pt x="3001" y="1750"/>
                    <a:pt x="3465" y="1465"/>
                    <a:pt x="3775" y="786"/>
                  </a:cubicBezTo>
                  <a:close/>
                  <a:moveTo>
                    <a:pt x="5001" y="4906"/>
                  </a:moveTo>
                  <a:lnTo>
                    <a:pt x="5001" y="5751"/>
                  </a:lnTo>
                  <a:lnTo>
                    <a:pt x="4965" y="5775"/>
                  </a:lnTo>
                  <a:lnTo>
                    <a:pt x="4334" y="6203"/>
                  </a:lnTo>
                  <a:lnTo>
                    <a:pt x="3692" y="5751"/>
                  </a:lnTo>
                  <a:lnTo>
                    <a:pt x="3692" y="4906"/>
                  </a:lnTo>
                  <a:lnTo>
                    <a:pt x="3775" y="4953"/>
                  </a:lnTo>
                  <a:cubicBezTo>
                    <a:pt x="3953" y="5048"/>
                    <a:pt x="4144" y="5096"/>
                    <a:pt x="4346" y="5096"/>
                  </a:cubicBezTo>
                  <a:cubicBezTo>
                    <a:pt x="4537" y="5096"/>
                    <a:pt x="4727" y="5048"/>
                    <a:pt x="4906" y="4953"/>
                  </a:cubicBezTo>
                  <a:lnTo>
                    <a:pt x="5001" y="4906"/>
                  </a:lnTo>
                  <a:close/>
                  <a:moveTo>
                    <a:pt x="3680" y="6168"/>
                  </a:moveTo>
                  <a:lnTo>
                    <a:pt x="4084" y="6453"/>
                  </a:lnTo>
                  <a:lnTo>
                    <a:pt x="3680" y="6930"/>
                  </a:lnTo>
                  <a:lnTo>
                    <a:pt x="3680" y="6263"/>
                  </a:lnTo>
                  <a:lnTo>
                    <a:pt x="3680" y="6168"/>
                  </a:lnTo>
                  <a:close/>
                  <a:moveTo>
                    <a:pt x="4977" y="6168"/>
                  </a:moveTo>
                  <a:lnTo>
                    <a:pt x="4977" y="6263"/>
                  </a:lnTo>
                  <a:lnTo>
                    <a:pt x="4977" y="6930"/>
                  </a:lnTo>
                  <a:lnTo>
                    <a:pt x="4573" y="6453"/>
                  </a:lnTo>
                  <a:lnTo>
                    <a:pt x="4977" y="6168"/>
                  </a:lnTo>
                  <a:close/>
                  <a:moveTo>
                    <a:pt x="4977" y="7453"/>
                  </a:moveTo>
                  <a:lnTo>
                    <a:pt x="4977" y="8406"/>
                  </a:lnTo>
                  <a:lnTo>
                    <a:pt x="4906" y="7656"/>
                  </a:lnTo>
                  <a:lnTo>
                    <a:pt x="4977" y="7453"/>
                  </a:lnTo>
                  <a:close/>
                  <a:moveTo>
                    <a:pt x="3692" y="7453"/>
                  </a:moveTo>
                  <a:lnTo>
                    <a:pt x="3763" y="7656"/>
                  </a:lnTo>
                  <a:lnTo>
                    <a:pt x="3692" y="8418"/>
                  </a:lnTo>
                  <a:lnTo>
                    <a:pt x="3692" y="7453"/>
                  </a:lnTo>
                  <a:close/>
                  <a:moveTo>
                    <a:pt x="4311" y="6703"/>
                  </a:moveTo>
                  <a:lnTo>
                    <a:pt x="4704" y="7168"/>
                  </a:lnTo>
                  <a:lnTo>
                    <a:pt x="4537" y="7584"/>
                  </a:lnTo>
                  <a:cubicBezTo>
                    <a:pt x="4525" y="7620"/>
                    <a:pt x="4525" y="7632"/>
                    <a:pt x="4525" y="7656"/>
                  </a:cubicBezTo>
                  <a:lnTo>
                    <a:pt x="4680" y="9251"/>
                  </a:lnTo>
                  <a:lnTo>
                    <a:pt x="3942" y="9251"/>
                  </a:lnTo>
                  <a:lnTo>
                    <a:pt x="4108" y="7656"/>
                  </a:lnTo>
                  <a:cubicBezTo>
                    <a:pt x="4108" y="7632"/>
                    <a:pt x="4108" y="7596"/>
                    <a:pt x="4084" y="7584"/>
                  </a:cubicBezTo>
                  <a:lnTo>
                    <a:pt x="3930" y="7168"/>
                  </a:lnTo>
                  <a:lnTo>
                    <a:pt x="4311" y="6703"/>
                  </a:lnTo>
                  <a:close/>
                  <a:moveTo>
                    <a:pt x="3965" y="0"/>
                  </a:moveTo>
                  <a:cubicBezTo>
                    <a:pt x="3906" y="0"/>
                    <a:pt x="3846" y="0"/>
                    <a:pt x="3787" y="12"/>
                  </a:cubicBezTo>
                  <a:cubicBezTo>
                    <a:pt x="3013" y="95"/>
                    <a:pt x="2453" y="750"/>
                    <a:pt x="2441" y="1524"/>
                  </a:cubicBezTo>
                  <a:lnTo>
                    <a:pt x="2441" y="1750"/>
                  </a:lnTo>
                  <a:lnTo>
                    <a:pt x="2441" y="2286"/>
                  </a:lnTo>
                  <a:cubicBezTo>
                    <a:pt x="2120" y="2358"/>
                    <a:pt x="1894" y="2643"/>
                    <a:pt x="1894" y="2977"/>
                  </a:cubicBezTo>
                  <a:cubicBezTo>
                    <a:pt x="1894" y="3358"/>
                    <a:pt x="2191" y="3667"/>
                    <a:pt x="2584" y="3691"/>
                  </a:cubicBezTo>
                  <a:cubicBezTo>
                    <a:pt x="2739" y="4084"/>
                    <a:pt x="3001" y="4441"/>
                    <a:pt x="3358" y="4703"/>
                  </a:cubicBezTo>
                  <a:lnTo>
                    <a:pt x="3358" y="5727"/>
                  </a:lnTo>
                  <a:lnTo>
                    <a:pt x="1620" y="6275"/>
                  </a:lnTo>
                  <a:cubicBezTo>
                    <a:pt x="655" y="6584"/>
                    <a:pt x="12" y="7465"/>
                    <a:pt x="1" y="8489"/>
                  </a:cubicBezTo>
                  <a:lnTo>
                    <a:pt x="1" y="9418"/>
                  </a:lnTo>
                  <a:cubicBezTo>
                    <a:pt x="1" y="9501"/>
                    <a:pt x="72" y="9585"/>
                    <a:pt x="155" y="9585"/>
                  </a:cubicBezTo>
                  <a:lnTo>
                    <a:pt x="1822" y="9585"/>
                  </a:lnTo>
                  <a:cubicBezTo>
                    <a:pt x="1917" y="9585"/>
                    <a:pt x="1989" y="9501"/>
                    <a:pt x="1989" y="9418"/>
                  </a:cubicBezTo>
                  <a:cubicBezTo>
                    <a:pt x="1989" y="9323"/>
                    <a:pt x="1917" y="9251"/>
                    <a:pt x="1822" y="9251"/>
                  </a:cubicBezTo>
                  <a:lnTo>
                    <a:pt x="334" y="9251"/>
                  </a:lnTo>
                  <a:lnTo>
                    <a:pt x="334" y="8489"/>
                  </a:lnTo>
                  <a:cubicBezTo>
                    <a:pt x="334" y="8299"/>
                    <a:pt x="370" y="8120"/>
                    <a:pt x="417" y="7942"/>
                  </a:cubicBezTo>
                  <a:cubicBezTo>
                    <a:pt x="429" y="7894"/>
                    <a:pt x="441" y="7834"/>
                    <a:pt x="453" y="7799"/>
                  </a:cubicBezTo>
                  <a:cubicBezTo>
                    <a:pt x="477" y="7751"/>
                    <a:pt x="501" y="7704"/>
                    <a:pt x="513" y="7644"/>
                  </a:cubicBezTo>
                  <a:cubicBezTo>
                    <a:pt x="739" y="7156"/>
                    <a:pt x="1167" y="6763"/>
                    <a:pt x="1703" y="6608"/>
                  </a:cubicBezTo>
                  <a:lnTo>
                    <a:pt x="2703" y="6287"/>
                  </a:lnTo>
                  <a:lnTo>
                    <a:pt x="3358" y="6084"/>
                  </a:lnTo>
                  <a:lnTo>
                    <a:pt x="3358" y="9251"/>
                  </a:lnTo>
                  <a:lnTo>
                    <a:pt x="2513" y="9251"/>
                  </a:lnTo>
                  <a:cubicBezTo>
                    <a:pt x="2418" y="9251"/>
                    <a:pt x="2346" y="9323"/>
                    <a:pt x="2346" y="9418"/>
                  </a:cubicBezTo>
                  <a:cubicBezTo>
                    <a:pt x="2346" y="9501"/>
                    <a:pt x="2418" y="9585"/>
                    <a:pt x="2513" y="9585"/>
                  </a:cubicBezTo>
                  <a:lnTo>
                    <a:pt x="8525" y="9585"/>
                  </a:lnTo>
                  <a:cubicBezTo>
                    <a:pt x="8609" y="9585"/>
                    <a:pt x="8692" y="9501"/>
                    <a:pt x="8692" y="9418"/>
                  </a:cubicBezTo>
                  <a:lnTo>
                    <a:pt x="8692" y="8489"/>
                  </a:lnTo>
                  <a:cubicBezTo>
                    <a:pt x="8692" y="7930"/>
                    <a:pt x="8466" y="7358"/>
                    <a:pt x="8073" y="6942"/>
                  </a:cubicBezTo>
                  <a:cubicBezTo>
                    <a:pt x="8042" y="6904"/>
                    <a:pt x="8001" y="6886"/>
                    <a:pt x="7957" y="6886"/>
                  </a:cubicBezTo>
                  <a:cubicBezTo>
                    <a:pt x="7917" y="6886"/>
                    <a:pt x="7875" y="6901"/>
                    <a:pt x="7835" y="6930"/>
                  </a:cubicBezTo>
                  <a:cubicBezTo>
                    <a:pt x="7763" y="6989"/>
                    <a:pt x="7763" y="7096"/>
                    <a:pt x="7823" y="7168"/>
                  </a:cubicBezTo>
                  <a:cubicBezTo>
                    <a:pt x="8156" y="7537"/>
                    <a:pt x="8335" y="8001"/>
                    <a:pt x="8335" y="8489"/>
                  </a:cubicBezTo>
                  <a:lnTo>
                    <a:pt x="8335" y="9251"/>
                  </a:lnTo>
                  <a:lnTo>
                    <a:pt x="5311" y="9251"/>
                  </a:lnTo>
                  <a:lnTo>
                    <a:pt x="5311" y="6084"/>
                  </a:lnTo>
                  <a:lnTo>
                    <a:pt x="6942" y="6608"/>
                  </a:lnTo>
                  <a:cubicBezTo>
                    <a:pt x="7085" y="6644"/>
                    <a:pt x="7216" y="6703"/>
                    <a:pt x="7335" y="6763"/>
                  </a:cubicBezTo>
                  <a:cubicBezTo>
                    <a:pt x="7359" y="6779"/>
                    <a:pt x="7388" y="6787"/>
                    <a:pt x="7418" y="6787"/>
                  </a:cubicBezTo>
                  <a:cubicBezTo>
                    <a:pt x="7474" y="6787"/>
                    <a:pt x="7534" y="6758"/>
                    <a:pt x="7573" y="6703"/>
                  </a:cubicBezTo>
                  <a:cubicBezTo>
                    <a:pt x="7621" y="6632"/>
                    <a:pt x="7585" y="6525"/>
                    <a:pt x="7513" y="6465"/>
                  </a:cubicBezTo>
                  <a:cubicBezTo>
                    <a:pt x="7359" y="6394"/>
                    <a:pt x="7216" y="6322"/>
                    <a:pt x="7061" y="6275"/>
                  </a:cubicBezTo>
                  <a:lnTo>
                    <a:pt x="5323" y="5715"/>
                  </a:lnTo>
                  <a:lnTo>
                    <a:pt x="5323" y="4679"/>
                  </a:lnTo>
                  <a:cubicBezTo>
                    <a:pt x="5680" y="4429"/>
                    <a:pt x="5954" y="4072"/>
                    <a:pt x="6097" y="3667"/>
                  </a:cubicBezTo>
                  <a:cubicBezTo>
                    <a:pt x="6466" y="3655"/>
                    <a:pt x="6787" y="3346"/>
                    <a:pt x="6787" y="2953"/>
                  </a:cubicBezTo>
                  <a:cubicBezTo>
                    <a:pt x="6787" y="2631"/>
                    <a:pt x="6561" y="2346"/>
                    <a:pt x="6251" y="2274"/>
                  </a:cubicBezTo>
                  <a:lnTo>
                    <a:pt x="6251" y="1512"/>
                  </a:lnTo>
                  <a:cubicBezTo>
                    <a:pt x="6251" y="679"/>
                    <a:pt x="5561" y="0"/>
                    <a:pt x="4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81"/>
            <p:cNvSpPr/>
            <p:nvPr/>
          </p:nvSpPr>
          <p:spPr>
            <a:xfrm>
              <a:off x="4239154" y="3387518"/>
              <a:ext cx="44922" cy="65071"/>
            </a:xfrm>
            <a:custGeom>
              <a:avLst/>
              <a:gdLst/>
              <a:ahLst/>
              <a:cxnLst/>
              <a:rect l="l" t="t" r="r" b="b"/>
              <a:pathLst>
                <a:path w="1418" h="2054" extrusionOk="0">
                  <a:moveTo>
                    <a:pt x="664" y="1"/>
                  </a:moveTo>
                  <a:cubicBezTo>
                    <a:pt x="396" y="1"/>
                    <a:pt x="158" y="171"/>
                    <a:pt x="49" y="422"/>
                  </a:cubicBezTo>
                  <a:cubicBezTo>
                    <a:pt x="1" y="505"/>
                    <a:pt x="49" y="612"/>
                    <a:pt x="132" y="648"/>
                  </a:cubicBezTo>
                  <a:cubicBezTo>
                    <a:pt x="156" y="657"/>
                    <a:pt x="181" y="662"/>
                    <a:pt x="204" y="662"/>
                  </a:cubicBezTo>
                  <a:cubicBezTo>
                    <a:pt x="272" y="662"/>
                    <a:pt x="332" y="624"/>
                    <a:pt x="358" y="553"/>
                  </a:cubicBezTo>
                  <a:cubicBezTo>
                    <a:pt x="412" y="436"/>
                    <a:pt x="532" y="347"/>
                    <a:pt x="668" y="347"/>
                  </a:cubicBezTo>
                  <a:cubicBezTo>
                    <a:pt x="683" y="347"/>
                    <a:pt x="699" y="348"/>
                    <a:pt x="715" y="351"/>
                  </a:cubicBezTo>
                  <a:cubicBezTo>
                    <a:pt x="894" y="362"/>
                    <a:pt x="1037" y="505"/>
                    <a:pt x="1049" y="684"/>
                  </a:cubicBezTo>
                  <a:cubicBezTo>
                    <a:pt x="1049" y="767"/>
                    <a:pt x="1037" y="851"/>
                    <a:pt x="1001" y="910"/>
                  </a:cubicBezTo>
                  <a:cubicBezTo>
                    <a:pt x="953" y="982"/>
                    <a:pt x="882" y="1029"/>
                    <a:pt x="799" y="1065"/>
                  </a:cubicBezTo>
                  <a:cubicBezTo>
                    <a:pt x="561" y="1136"/>
                    <a:pt x="406" y="1208"/>
                    <a:pt x="406" y="1374"/>
                  </a:cubicBezTo>
                  <a:lnTo>
                    <a:pt x="406" y="1898"/>
                  </a:lnTo>
                  <a:cubicBezTo>
                    <a:pt x="406" y="1982"/>
                    <a:pt x="477" y="2053"/>
                    <a:pt x="561" y="2053"/>
                  </a:cubicBezTo>
                  <a:cubicBezTo>
                    <a:pt x="656" y="2053"/>
                    <a:pt x="727" y="1982"/>
                    <a:pt x="727" y="1898"/>
                  </a:cubicBezTo>
                  <a:lnTo>
                    <a:pt x="727" y="1446"/>
                  </a:lnTo>
                  <a:cubicBezTo>
                    <a:pt x="763" y="1434"/>
                    <a:pt x="799" y="1422"/>
                    <a:pt x="882" y="1386"/>
                  </a:cubicBezTo>
                  <a:cubicBezTo>
                    <a:pt x="1037" y="1339"/>
                    <a:pt x="1180" y="1243"/>
                    <a:pt x="1263" y="1101"/>
                  </a:cubicBezTo>
                  <a:cubicBezTo>
                    <a:pt x="1370" y="958"/>
                    <a:pt x="1418" y="803"/>
                    <a:pt x="1394" y="660"/>
                  </a:cubicBezTo>
                  <a:cubicBezTo>
                    <a:pt x="1370" y="315"/>
                    <a:pt x="1096" y="29"/>
                    <a:pt x="739" y="5"/>
                  </a:cubicBezTo>
                  <a:cubicBezTo>
                    <a:pt x="714" y="2"/>
                    <a:pt x="689" y="1"/>
                    <a:pt x="6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81"/>
            <p:cNvSpPr/>
            <p:nvPr/>
          </p:nvSpPr>
          <p:spPr>
            <a:xfrm>
              <a:off x="4250876" y="3457816"/>
              <a:ext cx="14351" cy="14383"/>
            </a:xfrm>
            <a:custGeom>
              <a:avLst/>
              <a:gdLst/>
              <a:ahLst/>
              <a:cxnLst/>
              <a:rect l="l" t="t" r="r" b="b"/>
              <a:pathLst>
                <a:path w="453" h="454" extrusionOk="0">
                  <a:moveTo>
                    <a:pt x="226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6" y="453"/>
                  </a:cubicBezTo>
                  <a:cubicBezTo>
                    <a:pt x="345" y="453"/>
                    <a:pt x="453" y="346"/>
                    <a:pt x="453" y="227"/>
                  </a:cubicBezTo>
                  <a:cubicBezTo>
                    <a:pt x="453" y="108"/>
                    <a:pt x="345" y="1"/>
                    <a:pt x="2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6" name="Google Shape;12616;p81"/>
          <p:cNvGrpSpPr/>
          <p:nvPr/>
        </p:nvGrpSpPr>
        <p:grpSpPr>
          <a:xfrm>
            <a:off x="871254" y="3184746"/>
            <a:ext cx="285183" cy="347023"/>
            <a:chOff x="871254" y="3360146"/>
            <a:chExt cx="285183" cy="347023"/>
          </a:xfrm>
          <a:solidFill>
            <a:schemeClr val="tx1"/>
          </a:solidFill>
        </p:grpSpPr>
        <p:sp>
          <p:nvSpPr>
            <p:cNvPr id="12617" name="Google Shape;12617;p81"/>
            <p:cNvSpPr/>
            <p:nvPr/>
          </p:nvSpPr>
          <p:spPr>
            <a:xfrm>
              <a:off x="871254" y="3360146"/>
              <a:ext cx="135052" cy="164863"/>
            </a:xfrm>
            <a:custGeom>
              <a:avLst/>
              <a:gdLst/>
              <a:ahLst/>
              <a:cxnLst/>
              <a:rect l="l" t="t" r="r" b="b"/>
              <a:pathLst>
                <a:path w="4263" h="5204" extrusionOk="0">
                  <a:moveTo>
                    <a:pt x="4084" y="0"/>
                  </a:moveTo>
                  <a:cubicBezTo>
                    <a:pt x="2965" y="107"/>
                    <a:pt x="1941" y="619"/>
                    <a:pt x="1179" y="1453"/>
                  </a:cubicBezTo>
                  <a:cubicBezTo>
                    <a:pt x="417" y="2286"/>
                    <a:pt x="0" y="3358"/>
                    <a:pt x="0" y="4489"/>
                  </a:cubicBezTo>
                  <a:cubicBezTo>
                    <a:pt x="0" y="4679"/>
                    <a:pt x="12" y="4870"/>
                    <a:pt x="36" y="5060"/>
                  </a:cubicBezTo>
                  <a:cubicBezTo>
                    <a:pt x="48" y="5144"/>
                    <a:pt x="107" y="5203"/>
                    <a:pt x="191" y="5203"/>
                  </a:cubicBezTo>
                  <a:lnTo>
                    <a:pt x="214" y="5203"/>
                  </a:lnTo>
                  <a:cubicBezTo>
                    <a:pt x="298" y="5179"/>
                    <a:pt x="357" y="5108"/>
                    <a:pt x="345" y="5025"/>
                  </a:cubicBezTo>
                  <a:cubicBezTo>
                    <a:pt x="310" y="4834"/>
                    <a:pt x="310" y="4667"/>
                    <a:pt x="310" y="4477"/>
                  </a:cubicBezTo>
                  <a:cubicBezTo>
                    <a:pt x="310" y="2310"/>
                    <a:pt x="1941" y="524"/>
                    <a:pt x="4096" y="310"/>
                  </a:cubicBezTo>
                  <a:cubicBezTo>
                    <a:pt x="4107" y="312"/>
                    <a:pt x="4118" y="313"/>
                    <a:pt x="4128" y="313"/>
                  </a:cubicBezTo>
                  <a:cubicBezTo>
                    <a:pt x="4215" y="313"/>
                    <a:pt x="4263" y="229"/>
                    <a:pt x="4263" y="155"/>
                  </a:cubicBezTo>
                  <a:cubicBezTo>
                    <a:pt x="4239" y="60"/>
                    <a:pt x="4167" y="0"/>
                    <a:pt x="4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81"/>
            <p:cNvSpPr/>
            <p:nvPr/>
          </p:nvSpPr>
          <p:spPr>
            <a:xfrm>
              <a:off x="876132" y="3360146"/>
              <a:ext cx="280305" cy="347023"/>
            </a:xfrm>
            <a:custGeom>
              <a:avLst/>
              <a:gdLst/>
              <a:ahLst/>
              <a:cxnLst/>
              <a:rect l="l" t="t" r="r" b="b"/>
              <a:pathLst>
                <a:path w="8848" h="10954" extrusionOk="0">
                  <a:moveTo>
                    <a:pt x="4585" y="0"/>
                  </a:moveTo>
                  <a:cubicBezTo>
                    <a:pt x="4490" y="0"/>
                    <a:pt x="4418" y="60"/>
                    <a:pt x="4418" y="155"/>
                  </a:cubicBezTo>
                  <a:cubicBezTo>
                    <a:pt x="4418" y="238"/>
                    <a:pt x="4478" y="322"/>
                    <a:pt x="4561" y="322"/>
                  </a:cubicBezTo>
                  <a:cubicBezTo>
                    <a:pt x="6787" y="441"/>
                    <a:pt x="8526" y="2262"/>
                    <a:pt x="8526" y="4489"/>
                  </a:cubicBezTo>
                  <a:cubicBezTo>
                    <a:pt x="8526" y="6298"/>
                    <a:pt x="7359" y="7906"/>
                    <a:pt x="5621" y="8454"/>
                  </a:cubicBezTo>
                  <a:cubicBezTo>
                    <a:pt x="5597" y="8477"/>
                    <a:pt x="5549" y="8489"/>
                    <a:pt x="5537" y="8537"/>
                  </a:cubicBezTo>
                  <a:lnTo>
                    <a:pt x="4347" y="10501"/>
                  </a:lnTo>
                  <a:lnTo>
                    <a:pt x="3156" y="8537"/>
                  </a:lnTo>
                  <a:cubicBezTo>
                    <a:pt x="3132" y="8501"/>
                    <a:pt x="3108" y="8477"/>
                    <a:pt x="3061" y="8454"/>
                  </a:cubicBezTo>
                  <a:cubicBezTo>
                    <a:pt x="1727" y="8025"/>
                    <a:pt x="715" y="6965"/>
                    <a:pt x="322" y="5632"/>
                  </a:cubicBezTo>
                  <a:cubicBezTo>
                    <a:pt x="303" y="5556"/>
                    <a:pt x="238" y="5517"/>
                    <a:pt x="177" y="5517"/>
                  </a:cubicBezTo>
                  <a:cubicBezTo>
                    <a:pt x="161" y="5517"/>
                    <a:pt x="146" y="5520"/>
                    <a:pt x="132" y="5525"/>
                  </a:cubicBezTo>
                  <a:cubicBezTo>
                    <a:pt x="37" y="5560"/>
                    <a:pt x="1" y="5644"/>
                    <a:pt x="25" y="5715"/>
                  </a:cubicBezTo>
                  <a:cubicBezTo>
                    <a:pt x="239" y="6429"/>
                    <a:pt x="608" y="7084"/>
                    <a:pt x="1132" y="7608"/>
                  </a:cubicBezTo>
                  <a:cubicBezTo>
                    <a:pt x="1632" y="8132"/>
                    <a:pt x="2239" y="8513"/>
                    <a:pt x="2930" y="8739"/>
                  </a:cubicBezTo>
                  <a:lnTo>
                    <a:pt x="4228" y="10882"/>
                  </a:lnTo>
                  <a:cubicBezTo>
                    <a:pt x="4251" y="10930"/>
                    <a:pt x="4299" y="10954"/>
                    <a:pt x="4359" y="10954"/>
                  </a:cubicBezTo>
                  <a:cubicBezTo>
                    <a:pt x="4418" y="10954"/>
                    <a:pt x="4466" y="10930"/>
                    <a:pt x="4490" y="10882"/>
                  </a:cubicBezTo>
                  <a:lnTo>
                    <a:pt x="5787" y="8739"/>
                  </a:lnTo>
                  <a:cubicBezTo>
                    <a:pt x="6668" y="8442"/>
                    <a:pt x="7407" y="7894"/>
                    <a:pt x="7978" y="7144"/>
                  </a:cubicBezTo>
                  <a:cubicBezTo>
                    <a:pt x="8550" y="6370"/>
                    <a:pt x="8847" y="5441"/>
                    <a:pt x="8847" y="4465"/>
                  </a:cubicBezTo>
                  <a:cubicBezTo>
                    <a:pt x="8847" y="2107"/>
                    <a:pt x="6978" y="119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81"/>
            <p:cNvSpPr/>
            <p:nvPr/>
          </p:nvSpPr>
          <p:spPr>
            <a:xfrm>
              <a:off x="950073" y="3450656"/>
              <a:ext cx="792" cy="1172"/>
            </a:xfrm>
            <a:custGeom>
              <a:avLst/>
              <a:gdLst/>
              <a:ahLst/>
              <a:cxnLst/>
              <a:rect l="l" t="t" r="r" b="b"/>
              <a:pathLst>
                <a:path w="25" h="37" extrusionOk="0">
                  <a:moveTo>
                    <a:pt x="24" y="1"/>
                  </a:moveTo>
                  <a:lnTo>
                    <a:pt x="12" y="24"/>
                  </a:lnTo>
                  <a:cubicBezTo>
                    <a:pt x="12" y="24"/>
                    <a:pt x="0" y="24"/>
                    <a:pt x="0" y="36"/>
                  </a:cubicBezTo>
                  <a:cubicBezTo>
                    <a:pt x="12" y="24"/>
                    <a:pt x="24" y="24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81"/>
            <p:cNvSpPr/>
            <p:nvPr/>
          </p:nvSpPr>
          <p:spPr>
            <a:xfrm>
              <a:off x="923304" y="3434784"/>
              <a:ext cx="178042" cy="156594"/>
            </a:xfrm>
            <a:custGeom>
              <a:avLst/>
              <a:gdLst/>
              <a:ahLst/>
              <a:cxnLst/>
              <a:rect l="l" t="t" r="r" b="b"/>
              <a:pathLst>
                <a:path w="5620" h="4943" extrusionOk="0">
                  <a:moveTo>
                    <a:pt x="845" y="549"/>
                  </a:moveTo>
                  <a:cubicBezTo>
                    <a:pt x="844" y="550"/>
                    <a:pt x="842" y="552"/>
                    <a:pt x="841" y="553"/>
                  </a:cubicBezTo>
                  <a:lnTo>
                    <a:pt x="841" y="553"/>
                  </a:lnTo>
                  <a:cubicBezTo>
                    <a:pt x="842" y="552"/>
                    <a:pt x="844" y="550"/>
                    <a:pt x="845" y="549"/>
                  </a:cubicBezTo>
                  <a:close/>
                  <a:moveTo>
                    <a:pt x="4548" y="2561"/>
                  </a:moveTo>
                  <a:lnTo>
                    <a:pt x="4548" y="3145"/>
                  </a:lnTo>
                  <a:cubicBezTo>
                    <a:pt x="4548" y="3228"/>
                    <a:pt x="4620" y="3300"/>
                    <a:pt x="4715" y="3300"/>
                  </a:cubicBezTo>
                  <a:lnTo>
                    <a:pt x="5298" y="3300"/>
                  </a:lnTo>
                  <a:lnTo>
                    <a:pt x="5298" y="3871"/>
                  </a:lnTo>
                  <a:lnTo>
                    <a:pt x="4715" y="3871"/>
                  </a:lnTo>
                  <a:cubicBezTo>
                    <a:pt x="4620" y="3871"/>
                    <a:pt x="4548" y="3942"/>
                    <a:pt x="4548" y="4038"/>
                  </a:cubicBezTo>
                  <a:lnTo>
                    <a:pt x="4548" y="4609"/>
                  </a:lnTo>
                  <a:lnTo>
                    <a:pt x="3989" y="4609"/>
                  </a:lnTo>
                  <a:lnTo>
                    <a:pt x="3989" y="4038"/>
                  </a:lnTo>
                  <a:cubicBezTo>
                    <a:pt x="3989" y="3942"/>
                    <a:pt x="3905" y="3871"/>
                    <a:pt x="3822" y="3871"/>
                  </a:cubicBezTo>
                  <a:lnTo>
                    <a:pt x="3239" y="3871"/>
                  </a:lnTo>
                  <a:lnTo>
                    <a:pt x="3239" y="3300"/>
                  </a:lnTo>
                  <a:lnTo>
                    <a:pt x="3822" y="3300"/>
                  </a:lnTo>
                  <a:cubicBezTo>
                    <a:pt x="3905" y="3300"/>
                    <a:pt x="3989" y="3228"/>
                    <a:pt x="3989" y="3145"/>
                  </a:cubicBezTo>
                  <a:lnTo>
                    <a:pt x="3989" y="2561"/>
                  </a:lnTo>
                  <a:close/>
                  <a:moveTo>
                    <a:pt x="1441" y="0"/>
                  </a:moveTo>
                  <a:cubicBezTo>
                    <a:pt x="1159" y="0"/>
                    <a:pt x="895" y="90"/>
                    <a:pt x="667" y="263"/>
                  </a:cubicBezTo>
                  <a:cubicBezTo>
                    <a:pt x="0" y="787"/>
                    <a:pt x="0" y="1716"/>
                    <a:pt x="274" y="2347"/>
                  </a:cubicBezTo>
                  <a:cubicBezTo>
                    <a:pt x="441" y="2704"/>
                    <a:pt x="679" y="3038"/>
                    <a:pt x="988" y="3371"/>
                  </a:cubicBezTo>
                  <a:cubicBezTo>
                    <a:pt x="1441" y="3859"/>
                    <a:pt x="1941" y="4228"/>
                    <a:pt x="2405" y="4585"/>
                  </a:cubicBezTo>
                  <a:cubicBezTo>
                    <a:pt x="2441" y="4597"/>
                    <a:pt x="2465" y="4609"/>
                    <a:pt x="2500" y="4609"/>
                  </a:cubicBezTo>
                  <a:cubicBezTo>
                    <a:pt x="2524" y="4609"/>
                    <a:pt x="2560" y="4597"/>
                    <a:pt x="2584" y="4585"/>
                  </a:cubicBezTo>
                  <a:cubicBezTo>
                    <a:pt x="2798" y="4454"/>
                    <a:pt x="2977" y="4312"/>
                    <a:pt x="3131" y="4193"/>
                  </a:cubicBezTo>
                  <a:lnTo>
                    <a:pt x="3667" y="4193"/>
                  </a:lnTo>
                  <a:lnTo>
                    <a:pt x="3667" y="4776"/>
                  </a:lnTo>
                  <a:cubicBezTo>
                    <a:pt x="3667" y="4859"/>
                    <a:pt x="3739" y="4943"/>
                    <a:pt x="3834" y="4943"/>
                  </a:cubicBezTo>
                  <a:lnTo>
                    <a:pt x="4715" y="4943"/>
                  </a:lnTo>
                  <a:cubicBezTo>
                    <a:pt x="4798" y="4943"/>
                    <a:pt x="4870" y="4859"/>
                    <a:pt x="4870" y="4776"/>
                  </a:cubicBezTo>
                  <a:lnTo>
                    <a:pt x="4870" y="4193"/>
                  </a:lnTo>
                  <a:lnTo>
                    <a:pt x="5453" y="4193"/>
                  </a:lnTo>
                  <a:cubicBezTo>
                    <a:pt x="5548" y="4193"/>
                    <a:pt x="5620" y="4121"/>
                    <a:pt x="5620" y="4026"/>
                  </a:cubicBezTo>
                  <a:lnTo>
                    <a:pt x="5620" y="3157"/>
                  </a:lnTo>
                  <a:cubicBezTo>
                    <a:pt x="5620" y="3050"/>
                    <a:pt x="5548" y="2978"/>
                    <a:pt x="5453" y="2978"/>
                  </a:cubicBezTo>
                  <a:lnTo>
                    <a:pt x="4882" y="2978"/>
                  </a:lnTo>
                  <a:lnTo>
                    <a:pt x="4882" y="2395"/>
                  </a:lnTo>
                  <a:cubicBezTo>
                    <a:pt x="4882" y="2323"/>
                    <a:pt x="4834" y="2276"/>
                    <a:pt x="4775" y="2252"/>
                  </a:cubicBezTo>
                  <a:cubicBezTo>
                    <a:pt x="4798" y="2157"/>
                    <a:pt x="4834" y="2073"/>
                    <a:pt x="4858" y="1966"/>
                  </a:cubicBezTo>
                  <a:cubicBezTo>
                    <a:pt x="4882" y="1871"/>
                    <a:pt x="4834" y="1787"/>
                    <a:pt x="4739" y="1776"/>
                  </a:cubicBezTo>
                  <a:cubicBezTo>
                    <a:pt x="4725" y="1771"/>
                    <a:pt x="4710" y="1769"/>
                    <a:pt x="4695" y="1769"/>
                  </a:cubicBezTo>
                  <a:cubicBezTo>
                    <a:pt x="4625" y="1769"/>
                    <a:pt x="4558" y="1816"/>
                    <a:pt x="4548" y="1895"/>
                  </a:cubicBezTo>
                  <a:cubicBezTo>
                    <a:pt x="4525" y="2014"/>
                    <a:pt x="4489" y="2109"/>
                    <a:pt x="4429" y="2228"/>
                  </a:cubicBezTo>
                  <a:lnTo>
                    <a:pt x="3834" y="2228"/>
                  </a:lnTo>
                  <a:cubicBezTo>
                    <a:pt x="3739" y="2228"/>
                    <a:pt x="3667" y="2311"/>
                    <a:pt x="3667" y="2395"/>
                  </a:cubicBezTo>
                  <a:lnTo>
                    <a:pt x="3667" y="2978"/>
                  </a:lnTo>
                  <a:lnTo>
                    <a:pt x="3096" y="2978"/>
                  </a:lnTo>
                  <a:cubicBezTo>
                    <a:pt x="3001" y="2978"/>
                    <a:pt x="2929" y="3050"/>
                    <a:pt x="2929" y="3145"/>
                  </a:cubicBezTo>
                  <a:lnTo>
                    <a:pt x="2929" y="3942"/>
                  </a:lnTo>
                  <a:cubicBezTo>
                    <a:pt x="2798" y="4050"/>
                    <a:pt x="2655" y="4157"/>
                    <a:pt x="2500" y="4252"/>
                  </a:cubicBezTo>
                  <a:cubicBezTo>
                    <a:pt x="2060" y="3942"/>
                    <a:pt x="1619" y="3585"/>
                    <a:pt x="1215" y="3169"/>
                  </a:cubicBezTo>
                  <a:cubicBezTo>
                    <a:pt x="917" y="2859"/>
                    <a:pt x="715" y="2549"/>
                    <a:pt x="560" y="2228"/>
                  </a:cubicBezTo>
                  <a:cubicBezTo>
                    <a:pt x="322" y="1718"/>
                    <a:pt x="322" y="970"/>
                    <a:pt x="841" y="553"/>
                  </a:cubicBezTo>
                  <a:lnTo>
                    <a:pt x="841" y="553"/>
                  </a:lnTo>
                  <a:cubicBezTo>
                    <a:pt x="770" y="610"/>
                    <a:pt x="665" y="692"/>
                    <a:pt x="665" y="692"/>
                  </a:cubicBezTo>
                  <a:cubicBezTo>
                    <a:pt x="664" y="692"/>
                    <a:pt x="713" y="653"/>
                    <a:pt x="857" y="537"/>
                  </a:cubicBezTo>
                  <a:cubicBezTo>
                    <a:pt x="887" y="514"/>
                    <a:pt x="899" y="505"/>
                    <a:pt x="899" y="505"/>
                  </a:cubicBezTo>
                  <a:lnTo>
                    <a:pt x="899" y="505"/>
                  </a:lnTo>
                  <a:cubicBezTo>
                    <a:pt x="899" y="505"/>
                    <a:pt x="887" y="514"/>
                    <a:pt x="869" y="525"/>
                  </a:cubicBezTo>
                  <a:cubicBezTo>
                    <a:pt x="1045" y="396"/>
                    <a:pt x="1250" y="331"/>
                    <a:pt x="1461" y="331"/>
                  </a:cubicBezTo>
                  <a:cubicBezTo>
                    <a:pt x="1521" y="331"/>
                    <a:pt x="1582" y="336"/>
                    <a:pt x="1643" y="347"/>
                  </a:cubicBezTo>
                  <a:cubicBezTo>
                    <a:pt x="1941" y="406"/>
                    <a:pt x="2191" y="561"/>
                    <a:pt x="2358" y="799"/>
                  </a:cubicBezTo>
                  <a:cubicBezTo>
                    <a:pt x="2396" y="866"/>
                    <a:pt x="2445" y="893"/>
                    <a:pt x="2495" y="893"/>
                  </a:cubicBezTo>
                  <a:cubicBezTo>
                    <a:pt x="2552" y="893"/>
                    <a:pt x="2611" y="857"/>
                    <a:pt x="2655" y="799"/>
                  </a:cubicBezTo>
                  <a:cubicBezTo>
                    <a:pt x="2903" y="497"/>
                    <a:pt x="3171" y="342"/>
                    <a:pt x="3440" y="342"/>
                  </a:cubicBezTo>
                  <a:cubicBezTo>
                    <a:pt x="3468" y="342"/>
                    <a:pt x="3496" y="343"/>
                    <a:pt x="3524" y="347"/>
                  </a:cubicBezTo>
                  <a:lnTo>
                    <a:pt x="3536" y="347"/>
                  </a:lnTo>
                  <a:cubicBezTo>
                    <a:pt x="3763" y="347"/>
                    <a:pt x="3929" y="383"/>
                    <a:pt x="4072" y="478"/>
                  </a:cubicBezTo>
                  <a:cubicBezTo>
                    <a:pt x="4227" y="561"/>
                    <a:pt x="4358" y="716"/>
                    <a:pt x="4441" y="894"/>
                  </a:cubicBezTo>
                  <a:cubicBezTo>
                    <a:pt x="4501" y="1014"/>
                    <a:pt x="4548" y="1133"/>
                    <a:pt x="4560" y="1264"/>
                  </a:cubicBezTo>
                  <a:cubicBezTo>
                    <a:pt x="4584" y="1335"/>
                    <a:pt x="4644" y="1395"/>
                    <a:pt x="4727" y="1395"/>
                  </a:cubicBezTo>
                  <a:lnTo>
                    <a:pt x="4763" y="1395"/>
                  </a:lnTo>
                  <a:cubicBezTo>
                    <a:pt x="4846" y="1383"/>
                    <a:pt x="4906" y="1287"/>
                    <a:pt x="4894" y="1204"/>
                  </a:cubicBezTo>
                  <a:cubicBezTo>
                    <a:pt x="4858" y="1037"/>
                    <a:pt x="4822" y="883"/>
                    <a:pt x="4739" y="740"/>
                  </a:cubicBezTo>
                  <a:cubicBezTo>
                    <a:pt x="4620" y="525"/>
                    <a:pt x="4465" y="323"/>
                    <a:pt x="4251" y="192"/>
                  </a:cubicBezTo>
                  <a:cubicBezTo>
                    <a:pt x="4060" y="73"/>
                    <a:pt x="3834" y="13"/>
                    <a:pt x="3548" y="13"/>
                  </a:cubicBezTo>
                  <a:cubicBezTo>
                    <a:pt x="3514" y="10"/>
                    <a:pt x="3479" y="8"/>
                    <a:pt x="3445" y="8"/>
                  </a:cubicBezTo>
                  <a:cubicBezTo>
                    <a:pt x="3115" y="8"/>
                    <a:pt x="2805" y="165"/>
                    <a:pt x="2524" y="478"/>
                  </a:cubicBezTo>
                  <a:cubicBezTo>
                    <a:pt x="2322" y="240"/>
                    <a:pt x="2036" y="85"/>
                    <a:pt x="1703" y="25"/>
                  </a:cubicBezTo>
                  <a:cubicBezTo>
                    <a:pt x="1614" y="9"/>
                    <a:pt x="1527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1" name="Google Shape;12621;p81"/>
          <p:cNvGrpSpPr/>
          <p:nvPr/>
        </p:nvGrpSpPr>
        <p:grpSpPr>
          <a:xfrm>
            <a:off x="2665165" y="3184746"/>
            <a:ext cx="281794" cy="349684"/>
            <a:chOff x="2665165" y="3360146"/>
            <a:chExt cx="281794" cy="349684"/>
          </a:xfrm>
          <a:solidFill>
            <a:schemeClr val="tx1"/>
          </a:solidFill>
        </p:grpSpPr>
        <p:sp>
          <p:nvSpPr>
            <p:cNvPr id="12622" name="Google Shape;12622;p81"/>
            <p:cNvSpPr/>
            <p:nvPr/>
          </p:nvSpPr>
          <p:spPr>
            <a:xfrm>
              <a:off x="2665165" y="3495547"/>
              <a:ext cx="136572" cy="214284"/>
            </a:xfrm>
            <a:custGeom>
              <a:avLst/>
              <a:gdLst/>
              <a:ahLst/>
              <a:cxnLst/>
              <a:rect l="l" t="t" r="r" b="b"/>
              <a:pathLst>
                <a:path w="4311" h="6764" extrusionOk="0">
                  <a:moveTo>
                    <a:pt x="3977" y="4453"/>
                  </a:moveTo>
                  <a:lnTo>
                    <a:pt x="3977" y="5049"/>
                  </a:lnTo>
                  <a:lnTo>
                    <a:pt x="2441" y="5049"/>
                  </a:lnTo>
                  <a:lnTo>
                    <a:pt x="2441" y="4453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1727"/>
                  </a:lnTo>
                  <a:cubicBezTo>
                    <a:pt x="0" y="1858"/>
                    <a:pt x="84" y="2001"/>
                    <a:pt x="179" y="2072"/>
                  </a:cubicBezTo>
                  <a:lnTo>
                    <a:pt x="1167" y="2751"/>
                  </a:lnTo>
                  <a:cubicBezTo>
                    <a:pt x="1196" y="2770"/>
                    <a:pt x="1230" y="2779"/>
                    <a:pt x="1264" y="2779"/>
                  </a:cubicBezTo>
                  <a:cubicBezTo>
                    <a:pt x="1315" y="2779"/>
                    <a:pt x="1365" y="2758"/>
                    <a:pt x="1393" y="2715"/>
                  </a:cubicBezTo>
                  <a:cubicBezTo>
                    <a:pt x="1429" y="2632"/>
                    <a:pt x="1417" y="2536"/>
                    <a:pt x="1346" y="2489"/>
                  </a:cubicBezTo>
                  <a:lnTo>
                    <a:pt x="357" y="1798"/>
                  </a:lnTo>
                  <a:cubicBezTo>
                    <a:pt x="334" y="1786"/>
                    <a:pt x="322" y="1763"/>
                    <a:pt x="322" y="1727"/>
                  </a:cubicBezTo>
                  <a:lnTo>
                    <a:pt x="322" y="334"/>
                  </a:lnTo>
                  <a:lnTo>
                    <a:pt x="655" y="334"/>
                  </a:lnTo>
                  <a:cubicBezTo>
                    <a:pt x="679" y="334"/>
                    <a:pt x="679" y="346"/>
                    <a:pt x="679" y="346"/>
                  </a:cubicBezTo>
                  <a:lnTo>
                    <a:pt x="679" y="1251"/>
                  </a:lnTo>
                  <a:cubicBezTo>
                    <a:pt x="679" y="1382"/>
                    <a:pt x="750" y="1524"/>
                    <a:pt x="857" y="1596"/>
                  </a:cubicBezTo>
                  <a:lnTo>
                    <a:pt x="2286" y="2560"/>
                  </a:lnTo>
                  <a:cubicBezTo>
                    <a:pt x="2405" y="2656"/>
                    <a:pt x="2548" y="2691"/>
                    <a:pt x="2703" y="2691"/>
                  </a:cubicBezTo>
                  <a:lnTo>
                    <a:pt x="2822" y="2691"/>
                  </a:lnTo>
                  <a:cubicBezTo>
                    <a:pt x="2941" y="2691"/>
                    <a:pt x="3060" y="2656"/>
                    <a:pt x="3143" y="2560"/>
                  </a:cubicBezTo>
                  <a:lnTo>
                    <a:pt x="3191" y="2513"/>
                  </a:lnTo>
                  <a:cubicBezTo>
                    <a:pt x="3251" y="2453"/>
                    <a:pt x="3274" y="2382"/>
                    <a:pt x="3274" y="2298"/>
                  </a:cubicBezTo>
                  <a:cubicBezTo>
                    <a:pt x="3274" y="2203"/>
                    <a:pt x="3239" y="2132"/>
                    <a:pt x="3179" y="2072"/>
                  </a:cubicBezTo>
                  <a:lnTo>
                    <a:pt x="2524" y="1477"/>
                  </a:lnTo>
                  <a:lnTo>
                    <a:pt x="2524" y="1465"/>
                  </a:lnTo>
                  <a:lnTo>
                    <a:pt x="2727" y="1251"/>
                  </a:lnTo>
                  <a:lnTo>
                    <a:pt x="3905" y="2179"/>
                  </a:lnTo>
                  <a:cubicBezTo>
                    <a:pt x="3929" y="2191"/>
                    <a:pt x="3929" y="2215"/>
                    <a:pt x="3929" y="2251"/>
                  </a:cubicBezTo>
                  <a:lnTo>
                    <a:pt x="3929" y="4156"/>
                  </a:lnTo>
                  <a:lnTo>
                    <a:pt x="2643" y="4156"/>
                  </a:lnTo>
                  <a:lnTo>
                    <a:pt x="2643" y="3620"/>
                  </a:lnTo>
                  <a:cubicBezTo>
                    <a:pt x="2643" y="3465"/>
                    <a:pt x="2560" y="3346"/>
                    <a:pt x="2465" y="3263"/>
                  </a:cubicBezTo>
                  <a:lnTo>
                    <a:pt x="1869" y="2846"/>
                  </a:lnTo>
                  <a:cubicBezTo>
                    <a:pt x="1837" y="2828"/>
                    <a:pt x="1804" y="2818"/>
                    <a:pt x="1771" y="2818"/>
                  </a:cubicBezTo>
                  <a:cubicBezTo>
                    <a:pt x="1720" y="2818"/>
                    <a:pt x="1673" y="2842"/>
                    <a:pt x="1643" y="2894"/>
                  </a:cubicBezTo>
                  <a:cubicBezTo>
                    <a:pt x="1596" y="2965"/>
                    <a:pt x="1608" y="3072"/>
                    <a:pt x="1691" y="3108"/>
                  </a:cubicBezTo>
                  <a:lnTo>
                    <a:pt x="2286" y="3525"/>
                  </a:lnTo>
                  <a:cubicBezTo>
                    <a:pt x="2310" y="3548"/>
                    <a:pt x="2322" y="3584"/>
                    <a:pt x="2322" y="3620"/>
                  </a:cubicBezTo>
                  <a:lnTo>
                    <a:pt x="2322" y="4156"/>
                  </a:lnTo>
                  <a:lnTo>
                    <a:pt x="2286" y="4156"/>
                  </a:lnTo>
                  <a:cubicBezTo>
                    <a:pt x="2191" y="4156"/>
                    <a:pt x="2120" y="4227"/>
                    <a:pt x="2120" y="4322"/>
                  </a:cubicBezTo>
                  <a:lnTo>
                    <a:pt x="2120" y="5584"/>
                  </a:lnTo>
                  <a:lnTo>
                    <a:pt x="2120" y="6596"/>
                  </a:lnTo>
                  <a:cubicBezTo>
                    <a:pt x="2120" y="6680"/>
                    <a:pt x="2191" y="6763"/>
                    <a:pt x="2286" y="6763"/>
                  </a:cubicBezTo>
                  <a:lnTo>
                    <a:pt x="2834" y="6763"/>
                  </a:lnTo>
                  <a:cubicBezTo>
                    <a:pt x="2917" y="6763"/>
                    <a:pt x="3001" y="6680"/>
                    <a:pt x="3001" y="6596"/>
                  </a:cubicBezTo>
                  <a:cubicBezTo>
                    <a:pt x="3001" y="6501"/>
                    <a:pt x="2917" y="6430"/>
                    <a:pt x="2834" y="6430"/>
                  </a:cubicBezTo>
                  <a:lnTo>
                    <a:pt x="2429" y="6430"/>
                  </a:lnTo>
                  <a:lnTo>
                    <a:pt x="2429" y="5406"/>
                  </a:lnTo>
                  <a:lnTo>
                    <a:pt x="3965" y="5406"/>
                  </a:lnTo>
                  <a:lnTo>
                    <a:pt x="3965" y="5584"/>
                  </a:lnTo>
                  <a:lnTo>
                    <a:pt x="3965" y="6430"/>
                  </a:lnTo>
                  <a:lnTo>
                    <a:pt x="3477" y="6430"/>
                  </a:lnTo>
                  <a:cubicBezTo>
                    <a:pt x="3382" y="6430"/>
                    <a:pt x="3310" y="6501"/>
                    <a:pt x="3310" y="6596"/>
                  </a:cubicBezTo>
                  <a:cubicBezTo>
                    <a:pt x="3310" y="6680"/>
                    <a:pt x="3382" y="6763"/>
                    <a:pt x="3477" y="6763"/>
                  </a:cubicBezTo>
                  <a:lnTo>
                    <a:pt x="4144" y="6763"/>
                  </a:lnTo>
                  <a:cubicBezTo>
                    <a:pt x="4227" y="6763"/>
                    <a:pt x="4310" y="6680"/>
                    <a:pt x="4310" y="6596"/>
                  </a:cubicBezTo>
                  <a:lnTo>
                    <a:pt x="4310" y="5251"/>
                  </a:lnTo>
                  <a:lnTo>
                    <a:pt x="4286" y="4287"/>
                  </a:lnTo>
                  <a:lnTo>
                    <a:pt x="4286" y="2215"/>
                  </a:lnTo>
                  <a:cubicBezTo>
                    <a:pt x="4286" y="2084"/>
                    <a:pt x="4227" y="1965"/>
                    <a:pt x="4132" y="1894"/>
                  </a:cubicBezTo>
                  <a:lnTo>
                    <a:pt x="2846" y="881"/>
                  </a:lnTo>
                  <a:cubicBezTo>
                    <a:pt x="2818" y="859"/>
                    <a:pt x="2782" y="847"/>
                    <a:pt x="2746" y="847"/>
                  </a:cubicBezTo>
                  <a:cubicBezTo>
                    <a:pt x="2707" y="847"/>
                    <a:pt x="2669" y="862"/>
                    <a:pt x="2643" y="893"/>
                  </a:cubicBezTo>
                  <a:lnTo>
                    <a:pt x="2322" y="1203"/>
                  </a:lnTo>
                  <a:cubicBezTo>
                    <a:pt x="2262" y="1262"/>
                    <a:pt x="2215" y="1358"/>
                    <a:pt x="2215" y="1441"/>
                  </a:cubicBezTo>
                  <a:cubicBezTo>
                    <a:pt x="2215" y="1536"/>
                    <a:pt x="2262" y="1620"/>
                    <a:pt x="2322" y="1679"/>
                  </a:cubicBezTo>
                  <a:lnTo>
                    <a:pt x="2977" y="2275"/>
                  </a:lnTo>
                  <a:lnTo>
                    <a:pt x="2941" y="2322"/>
                  </a:lnTo>
                  <a:cubicBezTo>
                    <a:pt x="2905" y="2358"/>
                    <a:pt x="2882" y="2370"/>
                    <a:pt x="2846" y="2370"/>
                  </a:cubicBezTo>
                  <a:lnTo>
                    <a:pt x="2727" y="2370"/>
                  </a:lnTo>
                  <a:cubicBezTo>
                    <a:pt x="2643" y="2370"/>
                    <a:pt x="2560" y="2334"/>
                    <a:pt x="2489" y="2298"/>
                  </a:cubicBezTo>
                  <a:lnTo>
                    <a:pt x="1060" y="1322"/>
                  </a:lnTo>
                  <a:cubicBezTo>
                    <a:pt x="1024" y="1310"/>
                    <a:pt x="1012" y="1286"/>
                    <a:pt x="1012" y="1251"/>
                  </a:cubicBezTo>
                  <a:lnTo>
                    <a:pt x="1012" y="346"/>
                  </a:lnTo>
                  <a:cubicBezTo>
                    <a:pt x="1012" y="155"/>
                    <a:pt x="869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3" name="Google Shape;12623;p81"/>
            <p:cNvSpPr/>
            <p:nvPr/>
          </p:nvSpPr>
          <p:spPr>
            <a:xfrm>
              <a:off x="2811495" y="3494786"/>
              <a:ext cx="135464" cy="212003"/>
            </a:xfrm>
            <a:custGeom>
              <a:avLst/>
              <a:gdLst/>
              <a:ahLst/>
              <a:cxnLst/>
              <a:rect l="l" t="t" r="r" b="b"/>
              <a:pathLst>
                <a:path w="4276" h="6692" extrusionOk="0">
                  <a:moveTo>
                    <a:pt x="3942" y="322"/>
                  </a:moveTo>
                  <a:lnTo>
                    <a:pt x="3942" y="1727"/>
                  </a:lnTo>
                  <a:lnTo>
                    <a:pt x="3954" y="1727"/>
                  </a:lnTo>
                  <a:cubicBezTo>
                    <a:pt x="3954" y="1751"/>
                    <a:pt x="3942" y="1787"/>
                    <a:pt x="3918" y="1798"/>
                  </a:cubicBezTo>
                  <a:lnTo>
                    <a:pt x="1811" y="3251"/>
                  </a:lnTo>
                  <a:cubicBezTo>
                    <a:pt x="1692" y="3334"/>
                    <a:pt x="1632" y="3465"/>
                    <a:pt x="1632" y="3608"/>
                  </a:cubicBezTo>
                  <a:lnTo>
                    <a:pt x="1632" y="4144"/>
                  </a:lnTo>
                  <a:lnTo>
                    <a:pt x="334" y="4144"/>
                  </a:lnTo>
                  <a:lnTo>
                    <a:pt x="334" y="2239"/>
                  </a:lnTo>
                  <a:cubicBezTo>
                    <a:pt x="334" y="2215"/>
                    <a:pt x="358" y="2179"/>
                    <a:pt x="370" y="2168"/>
                  </a:cubicBezTo>
                  <a:lnTo>
                    <a:pt x="632" y="1965"/>
                  </a:lnTo>
                  <a:lnTo>
                    <a:pt x="1525" y="1251"/>
                  </a:lnTo>
                  <a:lnTo>
                    <a:pt x="1739" y="1453"/>
                  </a:lnTo>
                  <a:lnTo>
                    <a:pt x="1739" y="1465"/>
                  </a:lnTo>
                  <a:lnTo>
                    <a:pt x="1084" y="2060"/>
                  </a:lnTo>
                  <a:cubicBezTo>
                    <a:pt x="1025" y="2120"/>
                    <a:pt x="977" y="2203"/>
                    <a:pt x="977" y="2287"/>
                  </a:cubicBezTo>
                  <a:cubicBezTo>
                    <a:pt x="977" y="2382"/>
                    <a:pt x="1013" y="2453"/>
                    <a:pt x="1072" y="2513"/>
                  </a:cubicBezTo>
                  <a:lnTo>
                    <a:pt x="1108" y="2560"/>
                  </a:lnTo>
                  <a:cubicBezTo>
                    <a:pt x="1203" y="2644"/>
                    <a:pt x="1322" y="2691"/>
                    <a:pt x="1441" y="2691"/>
                  </a:cubicBezTo>
                  <a:lnTo>
                    <a:pt x="1561" y="2691"/>
                  </a:lnTo>
                  <a:cubicBezTo>
                    <a:pt x="1703" y="2691"/>
                    <a:pt x="1858" y="2644"/>
                    <a:pt x="1977" y="2560"/>
                  </a:cubicBezTo>
                  <a:lnTo>
                    <a:pt x="3406" y="1584"/>
                  </a:lnTo>
                  <a:cubicBezTo>
                    <a:pt x="3525" y="1513"/>
                    <a:pt x="3585" y="1382"/>
                    <a:pt x="3585" y="1251"/>
                  </a:cubicBezTo>
                  <a:lnTo>
                    <a:pt x="3585" y="334"/>
                  </a:lnTo>
                  <a:cubicBezTo>
                    <a:pt x="3585" y="322"/>
                    <a:pt x="3597" y="322"/>
                    <a:pt x="3597" y="322"/>
                  </a:cubicBezTo>
                  <a:close/>
                  <a:moveTo>
                    <a:pt x="1858" y="4477"/>
                  </a:moveTo>
                  <a:lnTo>
                    <a:pt x="1858" y="5073"/>
                  </a:lnTo>
                  <a:lnTo>
                    <a:pt x="322" y="5073"/>
                  </a:lnTo>
                  <a:lnTo>
                    <a:pt x="322" y="4477"/>
                  </a:lnTo>
                  <a:close/>
                  <a:moveTo>
                    <a:pt x="1858" y="5382"/>
                  </a:moveTo>
                  <a:lnTo>
                    <a:pt x="1858" y="6406"/>
                  </a:lnTo>
                  <a:lnTo>
                    <a:pt x="322" y="6406"/>
                  </a:lnTo>
                  <a:lnTo>
                    <a:pt x="322" y="5561"/>
                  </a:lnTo>
                  <a:lnTo>
                    <a:pt x="322" y="5382"/>
                  </a:lnTo>
                  <a:close/>
                  <a:moveTo>
                    <a:pt x="3620" y="1"/>
                  </a:moveTo>
                  <a:cubicBezTo>
                    <a:pt x="3418" y="1"/>
                    <a:pt x="3275" y="143"/>
                    <a:pt x="3275" y="334"/>
                  </a:cubicBezTo>
                  <a:lnTo>
                    <a:pt x="3275" y="1251"/>
                  </a:lnTo>
                  <a:cubicBezTo>
                    <a:pt x="3275" y="1275"/>
                    <a:pt x="3263" y="1310"/>
                    <a:pt x="3227" y="1322"/>
                  </a:cubicBezTo>
                  <a:lnTo>
                    <a:pt x="1799" y="2287"/>
                  </a:lnTo>
                  <a:cubicBezTo>
                    <a:pt x="1727" y="2334"/>
                    <a:pt x="1656" y="2358"/>
                    <a:pt x="1561" y="2358"/>
                  </a:cubicBezTo>
                  <a:lnTo>
                    <a:pt x="1441" y="2358"/>
                  </a:lnTo>
                  <a:cubicBezTo>
                    <a:pt x="1418" y="2358"/>
                    <a:pt x="1370" y="2346"/>
                    <a:pt x="1358" y="2322"/>
                  </a:cubicBezTo>
                  <a:lnTo>
                    <a:pt x="1311" y="2275"/>
                  </a:lnTo>
                  <a:lnTo>
                    <a:pt x="1965" y="1679"/>
                  </a:lnTo>
                  <a:cubicBezTo>
                    <a:pt x="2037" y="1620"/>
                    <a:pt x="2073" y="1525"/>
                    <a:pt x="2073" y="1441"/>
                  </a:cubicBezTo>
                  <a:cubicBezTo>
                    <a:pt x="2073" y="1346"/>
                    <a:pt x="2037" y="1263"/>
                    <a:pt x="1965" y="1203"/>
                  </a:cubicBezTo>
                  <a:lnTo>
                    <a:pt x="1656" y="894"/>
                  </a:lnTo>
                  <a:cubicBezTo>
                    <a:pt x="1622" y="860"/>
                    <a:pt x="1577" y="845"/>
                    <a:pt x="1534" y="845"/>
                  </a:cubicBezTo>
                  <a:cubicBezTo>
                    <a:pt x="1500" y="845"/>
                    <a:pt x="1467" y="854"/>
                    <a:pt x="1441" y="870"/>
                  </a:cubicBezTo>
                  <a:lnTo>
                    <a:pt x="429" y="1667"/>
                  </a:lnTo>
                  <a:lnTo>
                    <a:pt x="168" y="1870"/>
                  </a:lnTo>
                  <a:cubicBezTo>
                    <a:pt x="60" y="1941"/>
                    <a:pt x="1" y="2060"/>
                    <a:pt x="1" y="2203"/>
                  </a:cubicBezTo>
                  <a:lnTo>
                    <a:pt x="1" y="4263"/>
                  </a:lnTo>
                  <a:lnTo>
                    <a:pt x="1" y="5192"/>
                  </a:lnTo>
                  <a:lnTo>
                    <a:pt x="1" y="6525"/>
                  </a:lnTo>
                  <a:cubicBezTo>
                    <a:pt x="1" y="6620"/>
                    <a:pt x="72" y="6692"/>
                    <a:pt x="168" y="6692"/>
                  </a:cubicBezTo>
                  <a:lnTo>
                    <a:pt x="2025" y="6692"/>
                  </a:lnTo>
                  <a:cubicBezTo>
                    <a:pt x="2108" y="6692"/>
                    <a:pt x="2192" y="6620"/>
                    <a:pt x="2192" y="6525"/>
                  </a:cubicBezTo>
                  <a:lnTo>
                    <a:pt x="2192" y="5513"/>
                  </a:lnTo>
                  <a:lnTo>
                    <a:pt x="2192" y="4251"/>
                  </a:lnTo>
                  <a:cubicBezTo>
                    <a:pt x="2192" y="4168"/>
                    <a:pt x="2108" y="4084"/>
                    <a:pt x="2025" y="4084"/>
                  </a:cubicBezTo>
                  <a:lnTo>
                    <a:pt x="1953" y="4084"/>
                  </a:lnTo>
                  <a:lnTo>
                    <a:pt x="1953" y="3549"/>
                  </a:lnTo>
                  <a:cubicBezTo>
                    <a:pt x="1953" y="3525"/>
                    <a:pt x="1965" y="3477"/>
                    <a:pt x="1989" y="3465"/>
                  </a:cubicBezTo>
                  <a:lnTo>
                    <a:pt x="4097" y="2001"/>
                  </a:lnTo>
                  <a:cubicBezTo>
                    <a:pt x="4216" y="1929"/>
                    <a:pt x="4275" y="1798"/>
                    <a:pt x="4275" y="1667"/>
                  </a:cubicBezTo>
                  <a:lnTo>
                    <a:pt x="4275" y="96"/>
                  </a:lnTo>
                  <a:cubicBezTo>
                    <a:pt x="4275" y="72"/>
                    <a:pt x="4216" y="1"/>
                    <a:pt x="41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81"/>
            <p:cNvSpPr/>
            <p:nvPr/>
          </p:nvSpPr>
          <p:spPr>
            <a:xfrm>
              <a:off x="2731915" y="3360146"/>
              <a:ext cx="149403" cy="181812"/>
            </a:xfrm>
            <a:custGeom>
              <a:avLst/>
              <a:gdLst/>
              <a:ahLst/>
              <a:cxnLst/>
              <a:rect l="l" t="t" r="r" b="b"/>
              <a:pathLst>
                <a:path w="4716" h="5739" extrusionOk="0">
                  <a:moveTo>
                    <a:pt x="2358" y="0"/>
                  </a:moveTo>
                  <a:cubicBezTo>
                    <a:pt x="1156" y="0"/>
                    <a:pt x="155" y="893"/>
                    <a:pt x="13" y="2084"/>
                  </a:cubicBezTo>
                  <a:cubicBezTo>
                    <a:pt x="1" y="2179"/>
                    <a:pt x="72" y="2250"/>
                    <a:pt x="143" y="2262"/>
                  </a:cubicBezTo>
                  <a:cubicBezTo>
                    <a:pt x="155" y="2265"/>
                    <a:pt x="166" y="2266"/>
                    <a:pt x="176" y="2266"/>
                  </a:cubicBezTo>
                  <a:cubicBezTo>
                    <a:pt x="255" y="2266"/>
                    <a:pt x="312" y="2194"/>
                    <a:pt x="322" y="2131"/>
                  </a:cubicBezTo>
                  <a:cubicBezTo>
                    <a:pt x="441" y="1107"/>
                    <a:pt x="1322" y="333"/>
                    <a:pt x="2346" y="333"/>
                  </a:cubicBezTo>
                  <a:cubicBezTo>
                    <a:pt x="3477" y="333"/>
                    <a:pt x="4382" y="1250"/>
                    <a:pt x="4382" y="2369"/>
                  </a:cubicBezTo>
                  <a:cubicBezTo>
                    <a:pt x="4382" y="3262"/>
                    <a:pt x="3823" y="4036"/>
                    <a:pt x="2977" y="4322"/>
                  </a:cubicBezTo>
                  <a:cubicBezTo>
                    <a:pt x="2941" y="4334"/>
                    <a:pt x="2894" y="4346"/>
                    <a:pt x="2882" y="4393"/>
                  </a:cubicBezTo>
                  <a:lnTo>
                    <a:pt x="2346" y="5286"/>
                  </a:lnTo>
                  <a:lnTo>
                    <a:pt x="1810" y="4393"/>
                  </a:lnTo>
                  <a:cubicBezTo>
                    <a:pt x="1798" y="4370"/>
                    <a:pt x="1763" y="4334"/>
                    <a:pt x="1727" y="4322"/>
                  </a:cubicBezTo>
                  <a:cubicBezTo>
                    <a:pt x="989" y="4084"/>
                    <a:pt x="477" y="3477"/>
                    <a:pt x="334" y="2727"/>
                  </a:cubicBezTo>
                  <a:cubicBezTo>
                    <a:pt x="323" y="2650"/>
                    <a:pt x="252" y="2594"/>
                    <a:pt x="177" y="2594"/>
                  </a:cubicBezTo>
                  <a:cubicBezTo>
                    <a:pt x="170" y="2594"/>
                    <a:pt x="163" y="2595"/>
                    <a:pt x="155" y="2596"/>
                  </a:cubicBezTo>
                  <a:cubicBezTo>
                    <a:pt x="72" y="2608"/>
                    <a:pt x="13" y="2703"/>
                    <a:pt x="24" y="2774"/>
                  </a:cubicBezTo>
                  <a:cubicBezTo>
                    <a:pt x="179" y="3620"/>
                    <a:pt x="775" y="4322"/>
                    <a:pt x="1572" y="4608"/>
                  </a:cubicBezTo>
                  <a:lnTo>
                    <a:pt x="2215" y="5656"/>
                  </a:lnTo>
                  <a:cubicBezTo>
                    <a:pt x="2239" y="5703"/>
                    <a:pt x="2287" y="5739"/>
                    <a:pt x="2346" y="5739"/>
                  </a:cubicBezTo>
                  <a:cubicBezTo>
                    <a:pt x="2406" y="5739"/>
                    <a:pt x="2453" y="5703"/>
                    <a:pt x="2477" y="5656"/>
                  </a:cubicBezTo>
                  <a:lnTo>
                    <a:pt x="3120" y="4608"/>
                  </a:lnTo>
                  <a:cubicBezTo>
                    <a:pt x="4073" y="4274"/>
                    <a:pt x="4704" y="3381"/>
                    <a:pt x="4704" y="2369"/>
                  </a:cubicBezTo>
                  <a:cubicBezTo>
                    <a:pt x="4715" y="1060"/>
                    <a:pt x="3656" y="0"/>
                    <a:pt x="2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81"/>
            <p:cNvSpPr/>
            <p:nvPr/>
          </p:nvSpPr>
          <p:spPr>
            <a:xfrm>
              <a:off x="2760585" y="3389545"/>
              <a:ext cx="92442" cy="91333"/>
            </a:xfrm>
            <a:custGeom>
              <a:avLst/>
              <a:gdLst/>
              <a:ahLst/>
              <a:cxnLst/>
              <a:rect l="l" t="t" r="r" b="b"/>
              <a:pathLst>
                <a:path w="2918" h="2883" extrusionOk="0">
                  <a:moveTo>
                    <a:pt x="1453" y="679"/>
                  </a:moveTo>
                  <a:cubicBezTo>
                    <a:pt x="1858" y="679"/>
                    <a:pt x="2203" y="1025"/>
                    <a:pt x="2203" y="1430"/>
                  </a:cubicBezTo>
                  <a:cubicBezTo>
                    <a:pt x="2203" y="1846"/>
                    <a:pt x="1870" y="2168"/>
                    <a:pt x="1453" y="2168"/>
                  </a:cubicBezTo>
                  <a:cubicBezTo>
                    <a:pt x="1036" y="2168"/>
                    <a:pt x="715" y="1846"/>
                    <a:pt x="715" y="1430"/>
                  </a:cubicBezTo>
                  <a:cubicBezTo>
                    <a:pt x="715" y="1013"/>
                    <a:pt x="1036" y="679"/>
                    <a:pt x="1453" y="679"/>
                  </a:cubicBezTo>
                  <a:close/>
                  <a:moveTo>
                    <a:pt x="1453" y="1"/>
                  </a:moveTo>
                  <a:cubicBezTo>
                    <a:pt x="1370" y="1"/>
                    <a:pt x="1286" y="72"/>
                    <a:pt x="1286" y="167"/>
                  </a:cubicBezTo>
                  <a:lnTo>
                    <a:pt x="1286" y="382"/>
                  </a:lnTo>
                  <a:cubicBezTo>
                    <a:pt x="1108" y="417"/>
                    <a:pt x="953" y="477"/>
                    <a:pt x="810" y="572"/>
                  </a:cubicBezTo>
                  <a:lnTo>
                    <a:pt x="655" y="417"/>
                  </a:lnTo>
                  <a:cubicBezTo>
                    <a:pt x="626" y="388"/>
                    <a:pt x="584" y="373"/>
                    <a:pt x="542" y="373"/>
                  </a:cubicBezTo>
                  <a:cubicBezTo>
                    <a:pt x="501" y="373"/>
                    <a:pt x="459" y="388"/>
                    <a:pt x="429" y="417"/>
                  </a:cubicBezTo>
                  <a:cubicBezTo>
                    <a:pt x="370" y="477"/>
                    <a:pt x="370" y="572"/>
                    <a:pt x="429" y="632"/>
                  </a:cubicBezTo>
                  <a:lnTo>
                    <a:pt x="596" y="798"/>
                  </a:lnTo>
                  <a:cubicBezTo>
                    <a:pt x="489" y="929"/>
                    <a:pt x="429" y="1096"/>
                    <a:pt x="393" y="1275"/>
                  </a:cubicBezTo>
                  <a:lnTo>
                    <a:pt x="167" y="1275"/>
                  </a:lnTo>
                  <a:cubicBezTo>
                    <a:pt x="72" y="1275"/>
                    <a:pt x="0" y="1358"/>
                    <a:pt x="0" y="1441"/>
                  </a:cubicBezTo>
                  <a:cubicBezTo>
                    <a:pt x="0" y="1537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7"/>
                    <a:pt x="477" y="1953"/>
                    <a:pt x="572" y="2084"/>
                  </a:cubicBezTo>
                  <a:lnTo>
                    <a:pt x="417" y="2251"/>
                  </a:lnTo>
                  <a:cubicBezTo>
                    <a:pt x="358" y="2311"/>
                    <a:pt x="358" y="2406"/>
                    <a:pt x="417" y="2465"/>
                  </a:cubicBezTo>
                  <a:cubicBezTo>
                    <a:pt x="441" y="2501"/>
                    <a:pt x="489" y="2513"/>
                    <a:pt x="536" y="2513"/>
                  </a:cubicBezTo>
                  <a:cubicBezTo>
                    <a:pt x="572" y="2513"/>
                    <a:pt x="620" y="2501"/>
                    <a:pt x="655" y="2465"/>
                  </a:cubicBezTo>
                  <a:lnTo>
                    <a:pt x="810" y="2311"/>
                  </a:lnTo>
                  <a:cubicBezTo>
                    <a:pt x="953" y="2406"/>
                    <a:pt x="1108" y="2465"/>
                    <a:pt x="1286" y="2501"/>
                  </a:cubicBezTo>
                  <a:lnTo>
                    <a:pt x="1286" y="2727"/>
                  </a:lnTo>
                  <a:cubicBezTo>
                    <a:pt x="1286" y="2811"/>
                    <a:pt x="1370" y="2882"/>
                    <a:pt x="1453" y="2882"/>
                  </a:cubicBezTo>
                  <a:cubicBezTo>
                    <a:pt x="1548" y="2882"/>
                    <a:pt x="1620" y="2811"/>
                    <a:pt x="1620" y="2727"/>
                  </a:cubicBezTo>
                  <a:lnTo>
                    <a:pt x="1620" y="2501"/>
                  </a:lnTo>
                  <a:cubicBezTo>
                    <a:pt x="1798" y="2465"/>
                    <a:pt x="1965" y="2406"/>
                    <a:pt x="2096" y="2311"/>
                  </a:cubicBezTo>
                  <a:lnTo>
                    <a:pt x="2263" y="2465"/>
                  </a:lnTo>
                  <a:cubicBezTo>
                    <a:pt x="2286" y="2501"/>
                    <a:pt x="2334" y="2513"/>
                    <a:pt x="2382" y="2513"/>
                  </a:cubicBezTo>
                  <a:cubicBezTo>
                    <a:pt x="2417" y="2513"/>
                    <a:pt x="2465" y="2501"/>
                    <a:pt x="2501" y="2465"/>
                  </a:cubicBezTo>
                  <a:cubicBezTo>
                    <a:pt x="2560" y="2406"/>
                    <a:pt x="2560" y="2311"/>
                    <a:pt x="2501" y="2251"/>
                  </a:cubicBezTo>
                  <a:lnTo>
                    <a:pt x="2334" y="2084"/>
                  </a:lnTo>
                  <a:cubicBezTo>
                    <a:pt x="2441" y="1953"/>
                    <a:pt x="2501" y="1787"/>
                    <a:pt x="2525" y="1608"/>
                  </a:cubicBezTo>
                  <a:lnTo>
                    <a:pt x="2751" y="1608"/>
                  </a:lnTo>
                  <a:cubicBezTo>
                    <a:pt x="2834" y="1608"/>
                    <a:pt x="2918" y="1537"/>
                    <a:pt x="2918" y="1441"/>
                  </a:cubicBezTo>
                  <a:cubicBezTo>
                    <a:pt x="2882" y="1358"/>
                    <a:pt x="2822" y="1275"/>
                    <a:pt x="2739" y="1275"/>
                  </a:cubicBezTo>
                  <a:lnTo>
                    <a:pt x="2513" y="1275"/>
                  </a:lnTo>
                  <a:cubicBezTo>
                    <a:pt x="2477" y="1096"/>
                    <a:pt x="2417" y="941"/>
                    <a:pt x="2322" y="798"/>
                  </a:cubicBezTo>
                  <a:lnTo>
                    <a:pt x="2489" y="632"/>
                  </a:lnTo>
                  <a:cubicBezTo>
                    <a:pt x="2548" y="572"/>
                    <a:pt x="2548" y="477"/>
                    <a:pt x="2489" y="417"/>
                  </a:cubicBezTo>
                  <a:cubicBezTo>
                    <a:pt x="2459" y="388"/>
                    <a:pt x="2417" y="373"/>
                    <a:pt x="2376" y="373"/>
                  </a:cubicBezTo>
                  <a:cubicBezTo>
                    <a:pt x="2334" y="373"/>
                    <a:pt x="2292" y="388"/>
                    <a:pt x="2263" y="417"/>
                  </a:cubicBezTo>
                  <a:lnTo>
                    <a:pt x="2096" y="572"/>
                  </a:lnTo>
                  <a:cubicBezTo>
                    <a:pt x="1965" y="477"/>
                    <a:pt x="1798" y="417"/>
                    <a:pt x="1620" y="382"/>
                  </a:cubicBezTo>
                  <a:lnTo>
                    <a:pt x="1620" y="167"/>
                  </a:lnTo>
                  <a:cubicBezTo>
                    <a:pt x="1620" y="72"/>
                    <a:pt x="1548" y="1"/>
                    <a:pt x="14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81"/>
            <p:cNvSpPr/>
            <p:nvPr/>
          </p:nvSpPr>
          <p:spPr>
            <a:xfrm>
              <a:off x="2789636" y="3417836"/>
              <a:ext cx="33961" cy="33993"/>
            </a:xfrm>
            <a:custGeom>
              <a:avLst/>
              <a:gdLst/>
              <a:ahLst/>
              <a:cxnLst/>
              <a:rect l="l" t="t" r="r" b="b"/>
              <a:pathLst>
                <a:path w="1072" h="1073" extrusionOk="0">
                  <a:moveTo>
                    <a:pt x="536" y="346"/>
                  </a:moveTo>
                  <a:cubicBezTo>
                    <a:pt x="655" y="346"/>
                    <a:pt x="750" y="429"/>
                    <a:pt x="750" y="548"/>
                  </a:cubicBezTo>
                  <a:cubicBezTo>
                    <a:pt x="750" y="656"/>
                    <a:pt x="643" y="763"/>
                    <a:pt x="536" y="763"/>
                  </a:cubicBezTo>
                  <a:cubicBezTo>
                    <a:pt x="417" y="763"/>
                    <a:pt x="334" y="667"/>
                    <a:pt x="334" y="548"/>
                  </a:cubicBezTo>
                  <a:cubicBezTo>
                    <a:pt x="334" y="429"/>
                    <a:pt x="417" y="346"/>
                    <a:pt x="536" y="346"/>
                  </a:cubicBezTo>
                  <a:close/>
                  <a:moveTo>
                    <a:pt x="536" y="1"/>
                  </a:moveTo>
                  <a:cubicBezTo>
                    <a:pt x="238" y="1"/>
                    <a:pt x="0" y="239"/>
                    <a:pt x="0" y="537"/>
                  </a:cubicBezTo>
                  <a:cubicBezTo>
                    <a:pt x="0" y="834"/>
                    <a:pt x="238" y="1072"/>
                    <a:pt x="536" y="1072"/>
                  </a:cubicBezTo>
                  <a:cubicBezTo>
                    <a:pt x="834" y="1072"/>
                    <a:pt x="1072" y="834"/>
                    <a:pt x="1072" y="537"/>
                  </a:cubicBezTo>
                  <a:cubicBezTo>
                    <a:pt x="1072" y="251"/>
                    <a:pt x="822" y="1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7" name="Google Shape;12627;p81"/>
          <p:cNvGrpSpPr/>
          <p:nvPr/>
        </p:nvGrpSpPr>
        <p:grpSpPr>
          <a:xfrm>
            <a:off x="7156344" y="3172296"/>
            <a:ext cx="264465" cy="353074"/>
            <a:chOff x="7156344" y="3347696"/>
            <a:chExt cx="264465" cy="353074"/>
          </a:xfrm>
          <a:solidFill>
            <a:schemeClr val="tx1"/>
          </a:solidFill>
        </p:grpSpPr>
        <p:sp>
          <p:nvSpPr>
            <p:cNvPr id="12628" name="Google Shape;12628;p81"/>
            <p:cNvSpPr/>
            <p:nvPr/>
          </p:nvSpPr>
          <p:spPr>
            <a:xfrm>
              <a:off x="7248754" y="3468397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81"/>
            <p:cNvSpPr/>
            <p:nvPr/>
          </p:nvSpPr>
          <p:spPr>
            <a:xfrm>
              <a:off x="7314775" y="346839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5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81"/>
            <p:cNvSpPr/>
            <p:nvPr/>
          </p:nvSpPr>
          <p:spPr>
            <a:xfrm>
              <a:off x="7156344" y="3347696"/>
              <a:ext cx="264465" cy="353074"/>
            </a:xfrm>
            <a:custGeom>
              <a:avLst/>
              <a:gdLst/>
              <a:ahLst/>
              <a:cxnLst/>
              <a:rect l="l" t="t" r="r" b="b"/>
              <a:pathLst>
                <a:path w="8348" h="11145" extrusionOk="0">
                  <a:moveTo>
                    <a:pt x="4111" y="310"/>
                  </a:moveTo>
                  <a:cubicBezTo>
                    <a:pt x="4118" y="310"/>
                    <a:pt x="4125" y="310"/>
                    <a:pt x="4132" y="310"/>
                  </a:cubicBezTo>
                  <a:cubicBezTo>
                    <a:pt x="5573" y="322"/>
                    <a:pt x="6740" y="1512"/>
                    <a:pt x="6740" y="2953"/>
                  </a:cubicBezTo>
                  <a:lnTo>
                    <a:pt x="6740" y="3643"/>
                  </a:lnTo>
                  <a:lnTo>
                    <a:pt x="6526" y="3643"/>
                  </a:lnTo>
                  <a:cubicBezTo>
                    <a:pt x="6430" y="3643"/>
                    <a:pt x="6311" y="3632"/>
                    <a:pt x="6216" y="3596"/>
                  </a:cubicBezTo>
                  <a:cubicBezTo>
                    <a:pt x="5859" y="3489"/>
                    <a:pt x="4978" y="3167"/>
                    <a:pt x="4359" y="2119"/>
                  </a:cubicBezTo>
                  <a:cubicBezTo>
                    <a:pt x="4311" y="2048"/>
                    <a:pt x="4299" y="1977"/>
                    <a:pt x="4299" y="1905"/>
                  </a:cubicBezTo>
                  <a:lnTo>
                    <a:pt x="4299" y="1548"/>
                  </a:lnTo>
                  <a:cubicBezTo>
                    <a:pt x="4299" y="1453"/>
                    <a:pt x="4228" y="1381"/>
                    <a:pt x="4132" y="1381"/>
                  </a:cubicBezTo>
                  <a:cubicBezTo>
                    <a:pt x="4049" y="1381"/>
                    <a:pt x="3966" y="1453"/>
                    <a:pt x="3966" y="1548"/>
                  </a:cubicBezTo>
                  <a:lnTo>
                    <a:pt x="3966" y="1905"/>
                  </a:lnTo>
                  <a:cubicBezTo>
                    <a:pt x="3966" y="1977"/>
                    <a:pt x="3954" y="2060"/>
                    <a:pt x="3906" y="2119"/>
                  </a:cubicBezTo>
                  <a:cubicBezTo>
                    <a:pt x="3275" y="3167"/>
                    <a:pt x="2406" y="3489"/>
                    <a:pt x="2049" y="3596"/>
                  </a:cubicBezTo>
                  <a:cubicBezTo>
                    <a:pt x="1942" y="3632"/>
                    <a:pt x="1846" y="3643"/>
                    <a:pt x="1739" y="3643"/>
                  </a:cubicBezTo>
                  <a:lnTo>
                    <a:pt x="1620" y="3643"/>
                  </a:lnTo>
                  <a:cubicBezTo>
                    <a:pt x="1584" y="3643"/>
                    <a:pt x="1561" y="3643"/>
                    <a:pt x="1513" y="3655"/>
                  </a:cubicBezTo>
                  <a:lnTo>
                    <a:pt x="1513" y="2941"/>
                  </a:lnTo>
                  <a:cubicBezTo>
                    <a:pt x="1501" y="1496"/>
                    <a:pt x="2680" y="310"/>
                    <a:pt x="4111" y="310"/>
                  </a:cubicBezTo>
                  <a:close/>
                  <a:moveTo>
                    <a:pt x="1799" y="5013"/>
                  </a:moveTo>
                  <a:cubicBezTo>
                    <a:pt x="1882" y="5322"/>
                    <a:pt x="2049" y="5620"/>
                    <a:pt x="2275" y="5894"/>
                  </a:cubicBezTo>
                  <a:cubicBezTo>
                    <a:pt x="2168" y="6013"/>
                    <a:pt x="2025" y="6084"/>
                    <a:pt x="1858" y="6084"/>
                  </a:cubicBezTo>
                  <a:cubicBezTo>
                    <a:pt x="1561" y="6084"/>
                    <a:pt x="1323" y="5846"/>
                    <a:pt x="1323" y="5548"/>
                  </a:cubicBezTo>
                  <a:cubicBezTo>
                    <a:pt x="1323" y="5275"/>
                    <a:pt x="1525" y="5060"/>
                    <a:pt x="1799" y="5013"/>
                  </a:cubicBezTo>
                  <a:close/>
                  <a:moveTo>
                    <a:pt x="6454" y="5013"/>
                  </a:moveTo>
                  <a:cubicBezTo>
                    <a:pt x="6704" y="5037"/>
                    <a:pt x="6918" y="5263"/>
                    <a:pt x="6918" y="5548"/>
                  </a:cubicBezTo>
                  <a:cubicBezTo>
                    <a:pt x="6918" y="5846"/>
                    <a:pt x="6680" y="6084"/>
                    <a:pt x="6383" y="6084"/>
                  </a:cubicBezTo>
                  <a:cubicBezTo>
                    <a:pt x="6216" y="6084"/>
                    <a:pt x="6073" y="6013"/>
                    <a:pt x="5978" y="5894"/>
                  </a:cubicBezTo>
                  <a:cubicBezTo>
                    <a:pt x="6204" y="5632"/>
                    <a:pt x="6347" y="5334"/>
                    <a:pt x="6454" y="5013"/>
                  </a:cubicBezTo>
                  <a:close/>
                  <a:moveTo>
                    <a:pt x="4132" y="2381"/>
                  </a:moveTo>
                  <a:cubicBezTo>
                    <a:pt x="4823" y="3453"/>
                    <a:pt x="5752" y="3810"/>
                    <a:pt x="6145" y="3905"/>
                  </a:cubicBezTo>
                  <a:cubicBezTo>
                    <a:pt x="6276" y="3941"/>
                    <a:pt x="6406" y="3965"/>
                    <a:pt x="6549" y="3965"/>
                  </a:cubicBezTo>
                  <a:lnTo>
                    <a:pt x="6668" y="3965"/>
                  </a:lnTo>
                  <a:cubicBezTo>
                    <a:pt x="6740" y="3965"/>
                    <a:pt x="6811" y="4001"/>
                    <a:pt x="6871" y="4060"/>
                  </a:cubicBezTo>
                  <a:cubicBezTo>
                    <a:pt x="6930" y="4120"/>
                    <a:pt x="6942" y="4191"/>
                    <a:pt x="6942" y="4263"/>
                  </a:cubicBezTo>
                  <a:cubicBezTo>
                    <a:pt x="6930" y="4405"/>
                    <a:pt x="6799" y="4501"/>
                    <a:pt x="6645" y="4501"/>
                  </a:cubicBezTo>
                  <a:lnTo>
                    <a:pt x="6573" y="4501"/>
                  </a:lnTo>
                  <a:cubicBezTo>
                    <a:pt x="6573" y="4417"/>
                    <a:pt x="6514" y="4346"/>
                    <a:pt x="6430" y="4322"/>
                  </a:cubicBezTo>
                  <a:cubicBezTo>
                    <a:pt x="6335" y="4322"/>
                    <a:pt x="6264" y="4382"/>
                    <a:pt x="6252" y="4477"/>
                  </a:cubicBezTo>
                  <a:cubicBezTo>
                    <a:pt x="6204" y="5001"/>
                    <a:pt x="5966" y="5489"/>
                    <a:pt x="5573" y="5858"/>
                  </a:cubicBezTo>
                  <a:cubicBezTo>
                    <a:pt x="5192" y="6215"/>
                    <a:pt x="4680" y="6430"/>
                    <a:pt x="4144" y="6430"/>
                  </a:cubicBezTo>
                  <a:cubicBezTo>
                    <a:pt x="3585" y="6430"/>
                    <a:pt x="3073" y="6227"/>
                    <a:pt x="2692" y="5858"/>
                  </a:cubicBezTo>
                  <a:cubicBezTo>
                    <a:pt x="2299" y="5501"/>
                    <a:pt x="2061" y="5013"/>
                    <a:pt x="2025" y="4477"/>
                  </a:cubicBezTo>
                  <a:cubicBezTo>
                    <a:pt x="2025" y="4389"/>
                    <a:pt x="1943" y="4321"/>
                    <a:pt x="1865" y="4321"/>
                  </a:cubicBezTo>
                  <a:cubicBezTo>
                    <a:pt x="1859" y="4321"/>
                    <a:pt x="1852" y="4321"/>
                    <a:pt x="1846" y="4322"/>
                  </a:cubicBezTo>
                  <a:cubicBezTo>
                    <a:pt x="1751" y="4322"/>
                    <a:pt x="1680" y="4417"/>
                    <a:pt x="1692" y="4501"/>
                  </a:cubicBezTo>
                  <a:lnTo>
                    <a:pt x="1620" y="4501"/>
                  </a:lnTo>
                  <a:cubicBezTo>
                    <a:pt x="1465" y="4501"/>
                    <a:pt x="1334" y="4405"/>
                    <a:pt x="1323" y="4263"/>
                  </a:cubicBezTo>
                  <a:cubicBezTo>
                    <a:pt x="1311" y="4191"/>
                    <a:pt x="1334" y="4120"/>
                    <a:pt x="1394" y="4060"/>
                  </a:cubicBezTo>
                  <a:cubicBezTo>
                    <a:pt x="1442" y="4001"/>
                    <a:pt x="1513" y="3965"/>
                    <a:pt x="1608" y="3965"/>
                  </a:cubicBezTo>
                  <a:lnTo>
                    <a:pt x="1727" y="3965"/>
                  </a:lnTo>
                  <a:cubicBezTo>
                    <a:pt x="1858" y="3965"/>
                    <a:pt x="2001" y="3953"/>
                    <a:pt x="2120" y="3905"/>
                  </a:cubicBezTo>
                  <a:cubicBezTo>
                    <a:pt x="2513" y="3810"/>
                    <a:pt x="3430" y="3453"/>
                    <a:pt x="4132" y="2381"/>
                  </a:cubicBezTo>
                  <a:close/>
                  <a:moveTo>
                    <a:pt x="5740" y="6108"/>
                  </a:moveTo>
                  <a:cubicBezTo>
                    <a:pt x="5871" y="6251"/>
                    <a:pt x="6037" y="6346"/>
                    <a:pt x="6228" y="6382"/>
                  </a:cubicBezTo>
                  <a:cubicBezTo>
                    <a:pt x="6287" y="6739"/>
                    <a:pt x="6406" y="6953"/>
                    <a:pt x="6526" y="7203"/>
                  </a:cubicBezTo>
                  <a:cubicBezTo>
                    <a:pt x="6645" y="7418"/>
                    <a:pt x="6764" y="7656"/>
                    <a:pt x="6871" y="8061"/>
                  </a:cubicBezTo>
                  <a:lnTo>
                    <a:pt x="5680" y="7644"/>
                  </a:lnTo>
                  <a:cubicBezTo>
                    <a:pt x="5478" y="7573"/>
                    <a:pt x="5323" y="7358"/>
                    <a:pt x="5323" y="7144"/>
                  </a:cubicBezTo>
                  <a:lnTo>
                    <a:pt x="5323" y="6430"/>
                  </a:lnTo>
                  <a:cubicBezTo>
                    <a:pt x="5478" y="6334"/>
                    <a:pt x="5621" y="6227"/>
                    <a:pt x="5740" y="6108"/>
                  </a:cubicBezTo>
                  <a:close/>
                  <a:moveTo>
                    <a:pt x="4978" y="6584"/>
                  </a:moveTo>
                  <a:lnTo>
                    <a:pt x="4978" y="7144"/>
                  </a:lnTo>
                  <a:cubicBezTo>
                    <a:pt x="4978" y="7442"/>
                    <a:pt x="5144" y="7715"/>
                    <a:pt x="5383" y="7870"/>
                  </a:cubicBezTo>
                  <a:cubicBezTo>
                    <a:pt x="5252" y="8132"/>
                    <a:pt x="4847" y="8727"/>
                    <a:pt x="4049" y="9370"/>
                  </a:cubicBezTo>
                  <a:cubicBezTo>
                    <a:pt x="3823" y="9180"/>
                    <a:pt x="3644" y="8989"/>
                    <a:pt x="3489" y="8823"/>
                  </a:cubicBezTo>
                  <a:cubicBezTo>
                    <a:pt x="3132" y="8406"/>
                    <a:pt x="2930" y="8061"/>
                    <a:pt x="2823" y="7870"/>
                  </a:cubicBezTo>
                  <a:cubicBezTo>
                    <a:pt x="3073" y="7715"/>
                    <a:pt x="3228" y="7442"/>
                    <a:pt x="3228" y="7144"/>
                  </a:cubicBezTo>
                  <a:lnTo>
                    <a:pt x="3228" y="6584"/>
                  </a:lnTo>
                  <a:cubicBezTo>
                    <a:pt x="3513" y="6691"/>
                    <a:pt x="3811" y="6751"/>
                    <a:pt x="4109" y="6751"/>
                  </a:cubicBezTo>
                  <a:cubicBezTo>
                    <a:pt x="4418" y="6751"/>
                    <a:pt x="4716" y="6691"/>
                    <a:pt x="4978" y="6584"/>
                  </a:cubicBezTo>
                  <a:close/>
                  <a:moveTo>
                    <a:pt x="4144" y="0"/>
                  </a:moveTo>
                  <a:cubicBezTo>
                    <a:pt x="2525" y="0"/>
                    <a:pt x="1203" y="1322"/>
                    <a:pt x="1203" y="2941"/>
                  </a:cubicBezTo>
                  <a:lnTo>
                    <a:pt x="1203" y="3822"/>
                  </a:lnTo>
                  <a:lnTo>
                    <a:pt x="1192" y="3834"/>
                  </a:lnTo>
                  <a:cubicBezTo>
                    <a:pt x="1072" y="3953"/>
                    <a:pt x="1025" y="4132"/>
                    <a:pt x="1037" y="4298"/>
                  </a:cubicBezTo>
                  <a:cubicBezTo>
                    <a:pt x="1072" y="4536"/>
                    <a:pt x="1227" y="4727"/>
                    <a:pt x="1453" y="4798"/>
                  </a:cubicBezTo>
                  <a:cubicBezTo>
                    <a:pt x="1203" y="4953"/>
                    <a:pt x="1037" y="5227"/>
                    <a:pt x="1037" y="5548"/>
                  </a:cubicBezTo>
                  <a:cubicBezTo>
                    <a:pt x="1037" y="6025"/>
                    <a:pt x="1430" y="6406"/>
                    <a:pt x="1906" y="6406"/>
                  </a:cubicBezTo>
                  <a:cubicBezTo>
                    <a:pt x="2144" y="6406"/>
                    <a:pt x="2382" y="6299"/>
                    <a:pt x="2537" y="6120"/>
                  </a:cubicBezTo>
                  <a:cubicBezTo>
                    <a:pt x="2680" y="6239"/>
                    <a:pt x="2811" y="6346"/>
                    <a:pt x="2954" y="6441"/>
                  </a:cubicBezTo>
                  <a:lnTo>
                    <a:pt x="2954" y="7156"/>
                  </a:lnTo>
                  <a:cubicBezTo>
                    <a:pt x="2954" y="7370"/>
                    <a:pt x="2811" y="7584"/>
                    <a:pt x="2596" y="7656"/>
                  </a:cubicBezTo>
                  <a:lnTo>
                    <a:pt x="799" y="8299"/>
                  </a:lnTo>
                  <a:cubicBezTo>
                    <a:pt x="322" y="8466"/>
                    <a:pt x="1" y="8918"/>
                    <a:pt x="1" y="9442"/>
                  </a:cubicBezTo>
                  <a:lnTo>
                    <a:pt x="1" y="10966"/>
                  </a:lnTo>
                  <a:cubicBezTo>
                    <a:pt x="1" y="11049"/>
                    <a:pt x="72" y="11121"/>
                    <a:pt x="156" y="11121"/>
                  </a:cubicBezTo>
                  <a:cubicBezTo>
                    <a:pt x="251" y="11121"/>
                    <a:pt x="322" y="11049"/>
                    <a:pt x="322" y="10966"/>
                  </a:cubicBezTo>
                  <a:lnTo>
                    <a:pt x="322" y="9442"/>
                  </a:lnTo>
                  <a:cubicBezTo>
                    <a:pt x="322" y="9073"/>
                    <a:pt x="561" y="8727"/>
                    <a:pt x="918" y="8608"/>
                  </a:cubicBezTo>
                  <a:lnTo>
                    <a:pt x="1394" y="8442"/>
                  </a:lnTo>
                  <a:cubicBezTo>
                    <a:pt x="1477" y="8954"/>
                    <a:pt x="1573" y="9478"/>
                    <a:pt x="1692" y="9966"/>
                  </a:cubicBezTo>
                  <a:cubicBezTo>
                    <a:pt x="1704" y="10037"/>
                    <a:pt x="1775" y="10097"/>
                    <a:pt x="1858" y="10097"/>
                  </a:cubicBezTo>
                  <a:lnTo>
                    <a:pt x="1882" y="10097"/>
                  </a:lnTo>
                  <a:cubicBezTo>
                    <a:pt x="1977" y="10085"/>
                    <a:pt x="2037" y="9990"/>
                    <a:pt x="2001" y="9906"/>
                  </a:cubicBezTo>
                  <a:cubicBezTo>
                    <a:pt x="1894" y="9418"/>
                    <a:pt x="1799" y="8858"/>
                    <a:pt x="1704" y="8358"/>
                  </a:cubicBezTo>
                  <a:lnTo>
                    <a:pt x="1965" y="8263"/>
                  </a:lnTo>
                  <a:cubicBezTo>
                    <a:pt x="2275" y="9275"/>
                    <a:pt x="2656" y="10382"/>
                    <a:pt x="3180" y="11085"/>
                  </a:cubicBezTo>
                  <a:cubicBezTo>
                    <a:pt x="3216" y="11121"/>
                    <a:pt x="3251" y="11144"/>
                    <a:pt x="3311" y="11144"/>
                  </a:cubicBezTo>
                  <a:cubicBezTo>
                    <a:pt x="3347" y="11144"/>
                    <a:pt x="3394" y="11121"/>
                    <a:pt x="3418" y="11109"/>
                  </a:cubicBezTo>
                  <a:cubicBezTo>
                    <a:pt x="3489" y="11049"/>
                    <a:pt x="3513" y="10966"/>
                    <a:pt x="3454" y="10882"/>
                  </a:cubicBezTo>
                  <a:cubicBezTo>
                    <a:pt x="2894" y="10144"/>
                    <a:pt x="2466" y="8823"/>
                    <a:pt x="2275" y="8144"/>
                  </a:cubicBezTo>
                  <a:lnTo>
                    <a:pt x="2596" y="8025"/>
                  </a:lnTo>
                  <a:cubicBezTo>
                    <a:pt x="2704" y="8227"/>
                    <a:pt x="2930" y="8596"/>
                    <a:pt x="3311" y="9061"/>
                  </a:cubicBezTo>
                  <a:cubicBezTo>
                    <a:pt x="3835" y="9656"/>
                    <a:pt x="4740" y="10490"/>
                    <a:pt x="6216" y="11121"/>
                  </a:cubicBezTo>
                  <a:cubicBezTo>
                    <a:pt x="6228" y="11144"/>
                    <a:pt x="6264" y="11144"/>
                    <a:pt x="6276" y="11144"/>
                  </a:cubicBezTo>
                  <a:cubicBezTo>
                    <a:pt x="6335" y="11144"/>
                    <a:pt x="6395" y="11109"/>
                    <a:pt x="6430" y="11037"/>
                  </a:cubicBezTo>
                  <a:cubicBezTo>
                    <a:pt x="6454" y="10942"/>
                    <a:pt x="6430" y="10859"/>
                    <a:pt x="6335" y="10823"/>
                  </a:cubicBezTo>
                  <a:cubicBezTo>
                    <a:pt x="5502" y="10454"/>
                    <a:pt x="4847" y="10025"/>
                    <a:pt x="4359" y="9620"/>
                  </a:cubicBezTo>
                  <a:cubicBezTo>
                    <a:pt x="5204" y="8918"/>
                    <a:pt x="5621" y="8299"/>
                    <a:pt x="5775" y="8025"/>
                  </a:cubicBezTo>
                  <a:lnTo>
                    <a:pt x="6097" y="8144"/>
                  </a:lnTo>
                  <a:cubicBezTo>
                    <a:pt x="5918" y="8727"/>
                    <a:pt x="5728" y="9251"/>
                    <a:pt x="5502" y="9692"/>
                  </a:cubicBezTo>
                  <a:cubicBezTo>
                    <a:pt x="5454" y="9775"/>
                    <a:pt x="5502" y="9870"/>
                    <a:pt x="5573" y="9918"/>
                  </a:cubicBezTo>
                  <a:cubicBezTo>
                    <a:pt x="5609" y="9930"/>
                    <a:pt x="5621" y="9930"/>
                    <a:pt x="5656" y="9930"/>
                  </a:cubicBezTo>
                  <a:cubicBezTo>
                    <a:pt x="5716" y="9930"/>
                    <a:pt x="5775" y="9906"/>
                    <a:pt x="5799" y="9847"/>
                  </a:cubicBezTo>
                  <a:cubicBezTo>
                    <a:pt x="6014" y="9382"/>
                    <a:pt x="6216" y="8858"/>
                    <a:pt x="6395" y="8263"/>
                  </a:cubicBezTo>
                  <a:lnTo>
                    <a:pt x="7419" y="8620"/>
                  </a:lnTo>
                  <a:cubicBezTo>
                    <a:pt x="7776" y="8739"/>
                    <a:pt x="8014" y="9085"/>
                    <a:pt x="8014" y="9454"/>
                  </a:cubicBezTo>
                  <a:lnTo>
                    <a:pt x="8014" y="10978"/>
                  </a:lnTo>
                  <a:cubicBezTo>
                    <a:pt x="8014" y="11061"/>
                    <a:pt x="8097" y="11144"/>
                    <a:pt x="8181" y="11144"/>
                  </a:cubicBezTo>
                  <a:cubicBezTo>
                    <a:pt x="8276" y="11144"/>
                    <a:pt x="8347" y="11061"/>
                    <a:pt x="8347" y="10978"/>
                  </a:cubicBezTo>
                  <a:lnTo>
                    <a:pt x="8347" y="9454"/>
                  </a:lnTo>
                  <a:cubicBezTo>
                    <a:pt x="8288" y="8906"/>
                    <a:pt x="7978" y="8454"/>
                    <a:pt x="7478" y="8287"/>
                  </a:cubicBezTo>
                  <a:lnTo>
                    <a:pt x="7240" y="8192"/>
                  </a:lnTo>
                  <a:cubicBezTo>
                    <a:pt x="7145" y="7620"/>
                    <a:pt x="6978" y="7323"/>
                    <a:pt x="6847" y="7049"/>
                  </a:cubicBezTo>
                  <a:cubicBezTo>
                    <a:pt x="6740" y="6846"/>
                    <a:pt x="6633" y="6656"/>
                    <a:pt x="6585" y="6382"/>
                  </a:cubicBezTo>
                  <a:cubicBezTo>
                    <a:pt x="6978" y="6287"/>
                    <a:pt x="7264" y="5953"/>
                    <a:pt x="7264" y="5548"/>
                  </a:cubicBezTo>
                  <a:cubicBezTo>
                    <a:pt x="7264" y="5227"/>
                    <a:pt x="7097" y="4953"/>
                    <a:pt x="6847" y="4798"/>
                  </a:cubicBezTo>
                  <a:cubicBezTo>
                    <a:pt x="7061" y="4727"/>
                    <a:pt x="7240" y="4536"/>
                    <a:pt x="7264" y="4298"/>
                  </a:cubicBezTo>
                  <a:cubicBezTo>
                    <a:pt x="7276" y="4132"/>
                    <a:pt x="7216" y="3953"/>
                    <a:pt x="7109" y="3834"/>
                  </a:cubicBezTo>
                  <a:lnTo>
                    <a:pt x="7097" y="3822"/>
                  </a:lnTo>
                  <a:lnTo>
                    <a:pt x="7097" y="2941"/>
                  </a:lnTo>
                  <a:cubicBezTo>
                    <a:pt x="7097" y="1322"/>
                    <a:pt x="5775" y="0"/>
                    <a:pt x="4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81"/>
            <p:cNvSpPr/>
            <p:nvPr/>
          </p:nvSpPr>
          <p:spPr>
            <a:xfrm>
              <a:off x="7212544" y="3678023"/>
              <a:ext cx="14763" cy="21226"/>
            </a:xfrm>
            <a:custGeom>
              <a:avLst/>
              <a:gdLst/>
              <a:ahLst/>
              <a:cxnLst/>
              <a:rect l="l" t="t" r="r" b="b"/>
              <a:pathLst>
                <a:path w="466" h="670" extrusionOk="0">
                  <a:moveTo>
                    <a:pt x="175" y="1"/>
                  </a:moveTo>
                  <a:cubicBezTo>
                    <a:pt x="165" y="1"/>
                    <a:pt x="154" y="2"/>
                    <a:pt x="144" y="3"/>
                  </a:cubicBezTo>
                  <a:cubicBezTo>
                    <a:pt x="49" y="27"/>
                    <a:pt x="1" y="122"/>
                    <a:pt x="25" y="205"/>
                  </a:cubicBezTo>
                  <a:cubicBezTo>
                    <a:pt x="49" y="348"/>
                    <a:pt x="96" y="467"/>
                    <a:pt x="132" y="563"/>
                  </a:cubicBezTo>
                  <a:cubicBezTo>
                    <a:pt x="156" y="646"/>
                    <a:pt x="215" y="670"/>
                    <a:pt x="275" y="670"/>
                  </a:cubicBezTo>
                  <a:cubicBezTo>
                    <a:pt x="287" y="670"/>
                    <a:pt x="311" y="670"/>
                    <a:pt x="334" y="658"/>
                  </a:cubicBezTo>
                  <a:cubicBezTo>
                    <a:pt x="430" y="646"/>
                    <a:pt x="465" y="551"/>
                    <a:pt x="453" y="467"/>
                  </a:cubicBezTo>
                  <a:cubicBezTo>
                    <a:pt x="430" y="360"/>
                    <a:pt x="382" y="253"/>
                    <a:pt x="346" y="122"/>
                  </a:cubicBezTo>
                  <a:cubicBezTo>
                    <a:pt x="325" y="39"/>
                    <a:pt x="250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81"/>
            <p:cNvSpPr/>
            <p:nvPr/>
          </p:nvSpPr>
          <p:spPr>
            <a:xfrm>
              <a:off x="7257055" y="3498936"/>
              <a:ext cx="60382" cy="32472"/>
            </a:xfrm>
            <a:custGeom>
              <a:avLst/>
              <a:gdLst/>
              <a:ahLst/>
              <a:cxnLst/>
              <a:rect l="l" t="t" r="r" b="b"/>
              <a:pathLst>
                <a:path w="1906" h="1025" extrusionOk="0">
                  <a:moveTo>
                    <a:pt x="1525" y="322"/>
                  </a:moveTo>
                  <a:cubicBezTo>
                    <a:pt x="1465" y="536"/>
                    <a:pt x="1227" y="703"/>
                    <a:pt x="941" y="703"/>
                  </a:cubicBezTo>
                  <a:cubicBezTo>
                    <a:pt x="656" y="703"/>
                    <a:pt x="430" y="548"/>
                    <a:pt x="346" y="322"/>
                  </a:cubicBezTo>
                  <a:close/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644"/>
                    <a:pt x="430" y="1025"/>
                    <a:pt x="953" y="1025"/>
                  </a:cubicBezTo>
                  <a:cubicBezTo>
                    <a:pt x="1477" y="1025"/>
                    <a:pt x="1906" y="644"/>
                    <a:pt x="1906" y="167"/>
                  </a:cubicBezTo>
                  <a:cubicBezTo>
                    <a:pt x="1894" y="72"/>
                    <a:pt x="1823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3" name="Google Shape;12633;p81"/>
          <p:cNvGrpSpPr/>
          <p:nvPr/>
        </p:nvGrpSpPr>
        <p:grpSpPr>
          <a:xfrm>
            <a:off x="6703732" y="3171536"/>
            <a:ext cx="264813" cy="352693"/>
            <a:chOff x="6703732" y="3346936"/>
            <a:chExt cx="264813" cy="352693"/>
          </a:xfrm>
          <a:solidFill>
            <a:schemeClr val="tx1"/>
          </a:solidFill>
        </p:grpSpPr>
        <p:sp>
          <p:nvSpPr>
            <p:cNvPr id="12634" name="Google Shape;12634;p81"/>
            <p:cNvSpPr/>
            <p:nvPr/>
          </p:nvSpPr>
          <p:spPr>
            <a:xfrm>
              <a:off x="6797283" y="3468777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81"/>
            <p:cNvSpPr/>
            <p:nvPr/>
          </p:nvSpPr>
          <p:spPr>
            <a:xfrm>
              <a:off x="6863272" y="3468777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00"/>
                    <a:pt x="167" y="500"/>
                  </a:cubicBezTo>
                  <a:cubicBezTo>
                    <a:pt x="263" y="500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81"/>
            <p:cNvSpPr/>
            <p:nvPr/>
          </p:nvSpPr>
          <p:spPr>
            <a:xfrm>
              <a:off x="6814231" y="3507712"/>
              <a:ext cx="43433" cy="15777"/>
            </a:xfrm>
            <a:custGeom>
              <a:avLst/>
              <a:gdLst/>
              <a:ahLst/>
              <a:cxnLst/>
              <a:rect l="l" t="t" r="r" b="b"/>
              <a:pathLst>
                <a:path w="1371" h="498" extrusionOk="0">
                  <a:moveTo>
                    <a:pt x="174" y="0"/>
                  </a:moveTo>
                  <a:cubicBezTo>
                    <a:pt x="132" y="0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2" y="402"/>
                    <a:pt x="1346" y="271"/>
                  </a:cubicBezTo>
                  <a:cubicBezTo>
                    <a:pt x="1370" y="212"/>
                    <a:pt x="1370" y="105"/>
                    <a:pt x="1311" y="45"/>
                  </a:cubicBezTo>
                  <a:cubicBezTo>
                    <a:pt x="1281" y="15"/>
                    <a:pt x="1242" y="0"/>
                    <a:pt x="1203" y="0"/>
                  </a:cubicBezTo>
                  <a:cubicBezTo>
                    <a:pt x="1165" y="0"/>
                    <a:pt x="1126" y="15"/>
                    <a:pt x="1096" y="45"/>
                  </a:cubicBezTo>
                  <a:cubicBezTo>
                    <a:pt x="1037" y="105"/>
                    <a:pt x="882" y="188"/>
                    <a:pt x="692" y="188"/>
                  </a:cubicBezTo>
                  <a:cubicBezTo>
                    <a:pt x="477" y="188"/>
                    <a:pt x="346" y="105"/>
                    <a:pt x="287" y="45"/>
                  </a:cubicBezTo>
                  <a:cubicBezTo>
                    <a:pt x="257" y="15"/>
                    <a:pt x="215" y="0"/>
                    <a:pt x="1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81"/>
            <p:cNvSpPr/>
            <p:nvPr/>
          </p:nvSpPr>
          <p:spPr>
            <a:xfrm>
              <a:off x="6902143" y="3489876"/>
              <a:ext cx="32" cy="412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cubicBezTo>
                    <a:pt x="0" y="1"/>
                    <a:pt x="0" y="13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81"/>
            <p:cNvSpPr/>
            <p:nvPr/>
          </p:nvSpPr>
          <p:spPr>
            <a:xfrm>
              <a:off x="6703732" y="3346936"/>
              <a:ext cx="264813" cy="352693"/>
            </a:xfrm>
            <a:custGeom>
              <a:avLst/>
              <a:gdLst/>
              <a:ahLst/>
              <a:cxnLst/>
              <a:rect l="l" t="t" r="r" b="b"/>
              <a:pathLst>
                <a:path w="8359" h="11133" extrusionOk="0">
                  <a:moveTo>
                    <a:pt x="4120" y="346"/>
                  </a:moveTo>
                  <a:cubicBezTo>
                    <a:pt x="5668" y="346"/>
                    <a:pt x="6918" y="1596"/>
                    <a:pt x="6918" y="3144"/>
                  </a:cubicBezTo>
                  <a:lnTo>
                    <a:pt x="6918" y="8081"/>
                  </a:lnTo>
                  <a:lnTo>
                    <a:pt x="6918" y="8081"/>
                  </a:lnTo>
                  <a:lnTo>
                    <a:pt x="6049" y="7787"/>
                  </a:lnTo>
                  <a:cubicBezTo>
                    <a:pt x="6037" y="7763"/>
                    <a:pt x="6037" y="7739"/>
                    <a:pt x="6013" y="7716"/>
                  </a:cubicBezTo>
                  <a:lnTo>
                    <a:pt x="5608" y="7311"/>
                  </a:lnTo>
                  <a:cubicBezTo>
                    <a:pt x="5537" y="7239"/>
                    <a:pt x="5442" y="7204"/>
                    <a:pt x="5358" y="7204"/>
                  </a:cubicBezTo>
                  <a:lnTo>
                    <a:pt x="5358" y="6608"/>
                  </a:lnTo>
                  <a:cubicBezTo>
                    <a:pt x="5727" y="6406"/>
                    <a:pt x="6037" y="6084"/>
                    <a:pt x="6251" y="5715"/>
                  </a:cubicBezTo>
                  <a:lnTo>
                    <a:pt x="6251" y="7299"/>
                  </a:lnTo>
                  <a:cubicBezTo>
                    <a:pt x="6251" y="7382"/>
                    <a:pt x="6323" y="7466"/>
                    <a:pt x="6406" y="7466"/>
                  </a:cubicBezTo>
                  <a:cubicBezTo>
                    <a:pt x="6501" y="7466"/>
                    <a:pt x="6573" y="7382"/>
                    <a:pt x="6573" y="7299"/>
                  </a:cubicBezTo>
                  <a:lnTo>
                    <a:pt x="6573" y="4144"/>
                  </a:lnTo>
                  <a:cubicBezTo>
                    <a:pt x="6573" y="3882"/>
                    <a:pt x="6394" y="3667"/>
                    <a:pt x="6144" y="3620"/>
                  </a:cubicBezTo>
                  <a:cubicBezTo>
                    <a:pt x="5858" y="3572"/>
                    <a:pt x="5108" y="3370"/>
                    <a:pt x="4418" y="2370"/>
                  </a:cubicBezTo>
                  <a:cubicBezTo>
                    <a:pt x="4358" y="2274"/>
                    <a:pt x="4251" y="2215"/>
                    <a:pt x="4132" y="2215"/>
                  </a:cubicBezTo>
                  <a:cubicBezTo>
                    <a:pt x="4025" y="2215"/>
                    <a:pt x="3918" y="2274"/>
                    <a:pt x="3846" y="2370"/>
                  </a:cubicBezTo>
                  <a:cubicBezTo>
                    <a:pt x="3739" y="2536"/>
                    <a:pt x="3608" y="2679"/>
                    <a:pt x="3477" y="2810"/>
                  </a:cubicBezTo>
                  <a:cubicBezTo>
                    <a:pt x="3418" y="2870"/>
                    <a:pt x="3418" y="2977"/>
                    <a:pt x="3489" y="3036"/>
                  </a:cubicBezTo>
                  <a:cubicBezTo>
                    <a:pt x="3517" y="3065"/>
                    <a:pt x="3557" y="3080"/>
                    <a:pt x="3596" y="3080"/>
                  </a:cubicBezTo>
                  <a:cubicBezTo>
                    <a:pt x="3640" y="3080"/>
                    <a:pt x="3684" y="3062"/>
                    <a:pt x="3715" y="3025"/>
                  </a:cubicBezTo>
                  <a:cubicBezTo>
                    <a:pt x="3858" y="2870"/>
                    <a:pt x="3977" y="2715"/>
                    <a:pt x="4120" y="2536"/>
                  </a:cubicBezTo>
                  <a:lnTo>
                    <a:pt x="4144" y="2536"/>
                  </a:lnTo>
                  <a:cubicBezTo>
                    <a:pt x="4299" y="2739"/>
                    <a:pt x="4537" y="3036"/>
                    <a:pt x="4846" y="3322"/>
                  </a:cubicBezTo>
                  <a:cubicBezTo>
                    <a:pt x="5227" y="3656"/>
                    <a:pt x="5644" y="3858"/>
                    <a:pt x="6085" y="3929"/>
                  </a:cubicBezTo>
                  <a:cubicBezTo>
                    <a:pt x="6168" y="3953"/>
                    <a:pt x="6227" y="4037"/>
                    <a:pt x="6227" y="4120"/>
                  </a:cubicBezTo>
                  <a:lnTo>
                    <a:pt x="6227" y="4501"/>
                  </a:lnTo>
                  <a:cubicBezTo>
                    <a:pt x="6227" y="5656"/>
                    <a:pt x="5287" y="6596"/>
                    <a:pt x="4132" y="6596"/>
                  </a:cubicBezTo>
                  <a:cubicBezTo>
                    <a:pt x="2965" y="6596"/>
                    <a:pt x="2036" y="5656"/>
                    <a:pt x="2036" y="4513"/>
                  </a:cubicBezTo>
                  <a:lnTo>
                    <a:pt x="2036" y="4144"/>
                  </a:lnTo>
                  <a:cubicBezTo>
                    <a:pt x="2036" y="4048"/>
                    <a:pt x="2096" y="3965"/>
                    <a:pt x="2179" y="3953"/>
                  </a:cubicBezTo>
                  <a:cubicBezTo>
                    <a:pt x="2525" y="3894"/>
                    <a:pt x="2846" y="3751"/>
                    <a:pt x="3179" y="3537"/>
                  </a:cubicBezTo>
                  <a:cubicBezTo>
                    <a:pt x="3251" y="3489"/>
                    <a:pt x="3263" y="3382"/>
                    <a:pt x="3227" y="3310"/>
                  </a:cubicBezTo>
                  <a:cubicBezTo>
                    <a:pt x="3196" y="3264"/>
                    <a:pt x="3141" y="3238"/>
                    <a:pt x="3086" y="3238"/>
                  </a:cubicBezTo>
                  <a:cubicBezTo>
                    <a:pt x="3056" y="3238"/>
                    <a:pt x="3026" y="3246"/>
                    <a:pt x="3001" y="3263"/>
                  </a:cubicBezTo>
                  <a:cubicBezTo>
                    <a:pt x="2715" y="3453"/>
                    <a:pt x="2429" y="3572"/>
                    <a:pt x="2132" y="3632"/>
                  </a:cubicBezTo>
                  <a:cubicBezTo>
                    <a:pt x="1894" y="3679"/>
                    <a:pt x="1703" y="3894"/>
                    <a:pt x="1703" y="4156"/>
                  </a:cubicBezTo>
                  <a:lnTo>
                    <a:pt x="1703" y="7311"/>
                  </a:lnTo>
                  <a:cubicBezTo>
                    <a:pt x="1703" y="7406"/>
                    <a:pt x="1774" y="7477"/>
                    <a:pt x="1870" y="7477"/>
                  </a:cubicBezTo>
                  <a:cubicBezTo>
                    <a:pt x="1953" y="7477"/>
                    <a:pt x="2036" y="7406"/>
                    <a:pt x="2036" y="7311"/>
                  </a:cubicBezTo>
                  <a:lnTo>
                    <a:pt x="2036" y="5739"/>
                  </a:lnTo>
                  <a:cubicBezTo>
                    <a:pt x="2239" y="6108"/>
                    <a:pt x="2548" y="6418"/>
                    <a:pt x="2929" y="6632"/>
                  </a:cubicBezTo>
                  <a:lnTo>
                    <a:pt x="2929" y="7227"/>
                  </a:lnTo>
                  <a:cubicBezTo>
                    <a:pt x="2834" y="7227"/>
                    <a:pt x="2751" y="7251"/>
                    <a:pt x="2667" y="7323"/>
                  </a:cubicBezTo>
                  <a:lnTo>
                    <a:pt x="2275" y="7728"/>
                  </a:lnTo>
                  <a:cubicBezTo>
                    <a:pt x="2251" y="7739"/>
                    <a:pt x="2239" y="7775"/>
                    <a:pt x="2227" y="7799"/>
                  </a:cubicBezTo>
                  <a:lnTo>
                    <a:pt x="1322" y="8120"/>
                  </a:lnTo>
                  <a:lnTo>
                    <a:pt x="1322" y="3144"/>
                  </a:lnTo>
                  <a:cubicBezTo>
                    <a:pt x="1322" y="1596"/>
                    <a:pt x="2572" y="346"/>
                    <a:pt x="4120" y="346"/>
                  </a:cubicBezTo>
                  <a:close/>
                  <a:moveTo>
                    <a:pt x="5037" y="6787"/>
                  </a:moveTo>
                  <a:lnTo>
                    <a:pt x="5037" y="7418"/>
                  </a:lnTo>
                  <a:lnTo>
                    <a:pt x="4168" y="8299"/>
                  </a:lnTo>
                  <a:lnTo>
                    <a:pt x="3287" y="7418"/>
                  </a:lnTo>
                  <a:lnTo>
                    <a:pt x="3287" y="6787"/>
                  </a:lnTo>
                  <a:cubicBezTo>
                    <a:pt x="3548" y="6894"/>
                    <a:pt x="3846" y="6954"/>
                    <a:pt x="4168" y="6954"/>
                  </a:cubicBezTo>
                  <a:cubicBezTo>
                    <a:pt x="4477" y="6954"/>
                    <a:pt x="4775" y="6894"/>
                    <a:pt x="5037" y="6787"/>
                  </a:cubicBezTo>
                  <a:close/>
                  <a:moveTo>
                    <a:pt x="2953" y="7549"/>
                  </a:moveTo>
                  <a:lnTo>
                    <a:pt x="3929" y="8513"/>
                  </a:lnTo>
                  <a:lnTo>
                    <a:pt x="3191" y="9132"/>
                  </a:lnTo>
                  <a:lnTo>
                    <a:pt x="3167" y="9132"/>
                  </a:lnTo>
                  <a:lnTo>
                    <a:pt x="2620" y="7882"/>
                  </a:lnTo>
                  <a:lnTo>
                    <a:pt x="2941" y="7549"/>
                  </a:lnTo>
                  <a:close/>
                  <a:moveTo>
                    <a:pt x="5346" y="7561"/>
                  </a:moveTo>
                  <a:lnTo>
                    <a:pt x="5680" y="7894"/>
                  </a:lnTo>
                  <a:lnTo>
                    <a:pt x="5644" y="7966"/>
                  </a:lnTo>
                  <a:cubicBezTo>
                    <a:pt x="5620" y="8061"/>
                    <a:pt x="5644" y="8144"/>
                    <a:pt x="5739" y="8168"/>
                  </a:cubicBezTo>
                  <a:cubicBezTo>
                    <a:pt x="5759" y="8178"/>
                    <a:pt x="5782" y="8183"/>
                    <a:pt x="5804" y="8183"/>
                  </a:cubicBezTo>
                  <a:cubicBezTo>
                    <a:pt x="5860" y="8183"/>
                    <a:pt x="5916" y="8155"/>
                    <a:pt x="5942" y="8120"/>
                  </a:cubicBezTo>
                  <a:lnTo>
                    <a:pt x="6180" y="8192"/>
                  </a:lnTo>
                  <a:lnTo>
                    <a:pt x="6168" y="8359"/>
                  </a:lnTo>
                  <a:cubicBezTo>
                    <a:pt x="6037" y="9347"/>
                    <a:pt x="5180" y="10109"/>
                    <a:pt x="4168" y="10109"/>
                  </a:cubicBezTo>
                  <a:cubicBezTo>
                    <a:pt x="3156" y="10109"/>
                    <a:pt x="2286" y="9347"/>
                    <a:pt x="2155" y="8359"/>
                  </a:cubicBezTo>
                  <a:lnTo>
                    <a:pt x="2120" y="8168"/>
                  </a:lnTo>
                  <a:lnTo>
                    <a:pt x="2346" y="8097"/>
                  </a:lnTo>
                  <a:lnTo>
                    <a:pt x="2870" y="9263"/>
                  </a:lnTo>
                  <a:cubicBezTo>
                    <a:pt x="2917" y="9359"/>
                    <a:pt x="3001" y="9418"/>
                    <a:pt x="3108" y="9454"/>
                  </a:cubicBezTo>
                  <a:cubicBezTo>
                    <a:pt x="3132" y="9454"/>
                    <a:pt x="3156" y="9466"/>
                    <a:pt x="3179" y="9466"/>
                  </a:cubicBezTo>
                  <a:cubicBezTo>
                    <a:pt x="3251" y="9466"/>
                    <a:pt x="3334" y="9442"/>
                    <a:pt x="3394" y="9394"/>
                  </a:cubicBezTo>
                  <a:lnTo>
                    <a:pt x="4144" y="8751"/>
                  </a:lnTo>
                  <a:lnTo>
                    <a:pt x="4906" y="9394"/>
                  </a:lnTo>
                  <a:cubicBezTo>
                    <a:pt x="4965" y="9442"/>
                    <a:pt x="5037" y="9466"/>
                    <a:pt x="5120" y="9466"/>
                  </a:cubicBezTo>
                  <a:cubicBezTo>
                    <a:pt x="5144" y="9466"/>
                    <a:pt x="5156" y="9466"/>
                    <a:pt x="5192" y="9454"/>
                  </a:cubicBezTo>
                  <a:cubicBezTo>
                    <a:pt x="5299" y="9418"/>
                    <a:pt x="5382" y="9359"/>
                    <a:pt x="5430" y="9263"/>
                  </a:cubicBezTo>
                  <a:lnTo>
                    <a:pt x="5680" y="8704"/>
                  </a:lnTo>
                  <a:cubicBezTo>
                    <a:pt x="5715" y="8620"/>
                    <a:pt x="5680" y="8525"/>
                    <a:pt x="5596" y="8501"/>
                  </a:cubicBezTo>
                  <a:cubicBezTo>
                    <a:pt x="5571" y="8492"/>
                    <a:pt x="5547" y="8488"/>
                    <a:pt x="5525" y="8488"/>
                  </a:cubicBezTo>
                  <a:cubicBezTo>
                    <a:pt x="5461" y="8488"/>
                    <a:pt x="5408" y="8523"/>
                    <a:pt x="5382" y="8585"/>
                  </a:cubicBezTo>
                  <a:lnTo>
                    <a:pt x="5132" y="9144"/>
                  </a:lnTo>
                  <a:lnTo>
                    <a:pt x="5096" y="9144"/>
                  </a:lnTo>
                  <a:lnTo>
                    <a:pt x="4370" y="8525"/>
                  </a:lnTo>
                  <a:lnTo>
                    <a:pt x="5334" y="7561"/>
                  </a:lnTo>
                  <a:close/>
                  <a:moveTo>
                    <a:pt x="4168" y="0"/>
                  </a:moveTo>
                  <a:cubicBezTo>
                    <a:pt x="2441" y="0"/>
                    <a:pt x="1036" y="1405"/>
                    <a:pt x="1036" y="3132"/>
                  </a:cubicBezTo>
                  <a:lnTo>
                    <a:pt x="1036" y="8216"/>
                  </a:lnTo>
                  <a:lnTo>
                    <a:pt x="798" y="8311"/>
                  </a:lnTo>
                  <a:cubicBezTo>
                    <a:pt x="322" y="8478"/>
                    <a:pt x="0" y="8930"/>
                    <a:pt x="0" y="9454"/>
                  </a:cubicBezTo>
                  <a:lnTo>
                    <a:pt x="0" y="10978"/>
                  </a:lnTo>
                  <a:cubicBezTo>
                    <a:pt x="0" y="11061"/>
                    <a:pt x="72" y="11133"/>
                    <a:pt x="155" y="11133"/>
                  </a:cubicBezTo>
                  <a:cubicBezTo>
                    <a:pt x="250" y="11133"/>
                    <a:pt x="322" y="11061"/>
                    <a:pt x="322" y="10978"/>
                  </a:cubicBezTo>
                  <a:lnTo>
                    <a:pt x="322" y="9454"/>
                  </a:lnTo>
                  <a:cubicBezTo>
                    <a:pt x="322" y="9347"/>
                    <a:pt x="334" y="9252"/>
                    <a:pt x="381" y="9144"/>
                  </a:cubicBezTo>
                  <a:lnTo>
                    <a:pt x="1203" y="9847"/>
                  </a:lnTo>
                  <a:cubicBezTo>
                    <a:pt x="1322" y="9942"/>
                    <a:pt x="1393" y="10097"/>
                    <a:pt x="1393" y="10240"/>
                  </a:cubicBezTo>
                  <a:lnTo>
                    <a:pt x="1393" y="10978"/>
                  </a:lnTo>
                  <a:cubicBezTo>
                    <a:pt x="1393" y="11061"/>
                    <a:pt x="1465" y="11133"/>
                    <a:pt x="1560" y="11133"/>
                  </a:cubicBezTo>
                  <a:cubicBezTo>
                    <a:pt x="1643" y="11133"/>
                    <a:pt x="1715" y="11061"/>
                    <a:pt x="1715" y="10978"/>
                  </a:cubicBezTo>
                  <a:lnTo>
                    <a:pt x="1715" y="10240"/>
                  </a:lnTo>
                  <a:cubicBezTo>
                    <a:pt x="1715" y="9990"/>
                    <a:pt x="1620" y="9752"/>
                    <a:pt x="1417" y="9585"/>
                  </a:cubicBezTo>
                  <a:lnTo>
                    <a:pt x="560" y="8847"/>
                  </a:lnTo>
                  <a:cubicBezTo>
                    <a:pt x="643" y="8740"/>
                    <a:pt x="786" y="8656"/>
                    <a:pt x="917" y="8609"/>
                  </a:cubicBezTo>
                  <a:lnTo>
                    <a:pt x="1822" y="8275"/>
                  </a:lnTo>
                  <a:lnTo>
                    <a:pt x="1834" y="8382"/>
                  </a:lnTo>
                  <a:cubicBezTo>
                    <a:pt x="1917" y="8954"/>
                    <a:pt x="2191" y="9466"/>
                    <a:pt x="2632" y="9847"/>
                  </a:cubicBezTo>
                  <a:cubicBezTo>
                    <a:pt x="3060" y="10216"/>
                    <a:pt x="3608" y="10418"/>
                    <a:pt x="4180" y="10418"/>
                  </a:cubicBezTo>
                  <a:cubicBezTo>
                    <a:pt x="4739" y="10418"/>
                    <a:pt x="5287" y="10216"/>
                    <a:pt x="5727" y="9847"/>
                  </a:cubicBezTo>
                  <a:cubicBezTo>
                    <a:pt x="6156" y="9466"/>
                    <a:pt x="6430" y="8954"/>
                    <a:pt x="6513" y="8382"/>
                  </a:cubicBezTo>
                  <a:lnTo>
                    <a:pt x="6525" y="8275"/>
                  </a:lnTo>
                  <a:lnTo>
                    <a:pt x="7430" y="8609"/>
                  </a:lnTo>
                  <a:cubicBezTo>
                    <a:pt x="7573" y="8656"/>
                    <a:pt x="7704" y="8740"/>
                    <a:pt x="7787" y="8847"/>
                  </a:cubicBezTo>
                  <a:lnTo>
                    <a:pt x="6930" y="9585"/>
                  </a:lnTo>
                  <a:cubicBezTo>
                    <a:pt x="6739" y="9752"/>
                    <a:pt x="6632" y="9990"/>
                    <a:pt x="6632" y="10240"/>
                  </a:cubicBezTo>
                  <a:lnTo>
                    <a:pt x="6632" y="10978"/>
                  </a:lnTo>
                  <a:cubicBezTo>
                    <a:pt x="6632" y="11061"/>
                    <a:pt x="6704" y="11133"/>
                    <a:pt x="6799" y="11133"/>
                  </a:cubicBezTo>
                  <a:cubicBezTo>
                    <a:pt x="6882" y="11133"/>
                    <a:pt x="6954" y="11061"/>
                    <a:pt x="6954" y="10978"/>
                  </a:cubicBezTo>
                  <a:lnTo>
                    <a:pt x="6954" y="10240"/>
                  </a:lnTo>
                  <a:cubicBezTo>
                    <a:pt x="6954" y="10097"/>
                    <a:pt x="7037" y="9942"/>
                    <a:pt x="7156" y="9847"/>
                  </a:cubicBezTo>
                  <a:lnTo>
                    <a:pt x="7966" y="9144"/>
                  </a:lnTo>
                  <a:cubicBezTo>
                    <a:pt x="8001" y="9252"/>
                    <a:pt x="8025" y="9347"/>
                    <a:pt x="8025" y="9454"/>
                  </a:cubicBezTo>
                  <a:lnTo>
                    <a:pt x="8025" y="10978"/>
                  </a:lnTo>
                  <a:cubicBezTo>
                    <a:pt x="8025" y="11061"/>
                    <a:pt x="8109" y="11133"/>
                    <a:pt x="8192" y="11133"/>
                  </a:cubicBezTo>
                  <a:cubicBezTo>
                    <a:pt x="8287" y="11133"/>
                    <a:pt x="8359" y="11061"/>
                    <a:pt x="8359" y="10978"/>
                  </a:cubicBezTo>
                  <a:lnTo>
                    <a:pt x="8359" y="9454"/>
                  </a:lnTo>
                  <a:cubicBezTo>
                    <a:pt x="8335" y="8930"/>
                    <a:pt x="8001" y="8478"/>
                    <a:pt x="7525" y="8311"/>
                  </a:cubicBezTo>
                  <a:lnTo>
                    <a:pt x="7287" y="8216"/>
                  </a:lnTo>
                  <a:lnTo>
                    <a:pt x="7287" y="3132"/>
                  </a:lnTo>
                  <a:cubicBezTo>
                    <a:pt x="7287" y="1405"/>
                    <a:pt x="5894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9" name="Google Shape;12639;p81"/>
          <p:cNvGrpSpPr/>
          <p:nvPr/>
        </p:nvGrpSpPr>
        <p:grpSpPr>
          <a:xfrm>
            <a:off x="6252228" y="3171536"/>
            <a:ext cx="265193" cy="352693"/>
            <a:chOff x="6252228" y="3346936"/>
            <a:chExt cx="265193" cy="352693"/>
          </a:xfrm>
          <a:solidFill>
            <a:schemeClr val="tx1"/>
          </a:solidFill>
        </p:grpSpPr>
        <p:sp>
          <p:nvSpPr>
            <p:cNvPr id="12640" name="Google Shape;12640;p81"/>
            <p:cNvSpPr/>
            <p:nvPr/>
          </p:nvSpPr>
          <p:spPr>
            <a:xfrm>
              <a:off x="6252228" y="3346936"/>
              <a:ext cx="265193" cy="352693"/>
            </a:xfrm>
            <a:custGeom>
              <a:avLst/>
              <a:gdLst/>
              <a:ahLst/>
              <a:cxnLst/>
              <a:rect l="l" t="t" r="r" b="b"/>
              <a:pathLst>
                <a:path w="8371" h="11133" extrusionOk="0">
                  <a:moveTo>
                    <a:pt x="4156" y="2941"/>
                  </a:moveTo>
                  <a:cubicBezTo>
                    <a:pt x="4370" y="2941"/>
                    <a:pt x="4585" y="2953"/>
                    <a:pt x="4787" y="2965"/>
                  </a:cubicBezTo>
                  <a:cubicBezTo>
                    <a:pt x="3811" y="3560"/>
                    <a:pt x="2537" y="3775"/>
                    <a:pt x="2060" y="3810"/>
                  </a:cubicBezTo>
                  <a:lnTo>
                    <a:pt x="2060" y="3656"/>
                  </a:lnTo>
                  <a:cubicBezTo>
                    <a:pt x="2060" y="3358"/>
                    <a:pt x="2858" y="2941"/>
                    <a:pt x="4156" y="2941"/>
                  </a:cubicBezTo>
                  <a:close/>
                  <a:moveTo>
                    <a:pt x="4168" y="2239"/>
                  </a:moveTo>
                  <a:cubicBezTo>
                    <a:pt x="5466" y="2239"/>
                    <a:pt x="6275" y="2655"/>
                    <a:pt x="6275" y="2953"/>
                  </a:cubicBezTo>
                  <a:lnTo>
                    <a:pt x="6275" y="3108"/>
                  </a:lnTo>
                  <a:cubicBezTo>
                    <a:pt x="6242" y="3089"/>
                    <a:pt x="6207" y="3079"/>
                    <a:pt x="6173" y="3079"/>
                  </a:cubicBezTo>
                  <a:cubicBezTo>
                    <a:pt x="6123" y="3079"/>
                    <a:pt x="6078" y="3101"/>
                    <a:pt x="6049" y="3144"/>
                  </a:cubicBezTo>
                  <a:cubicBezTo>
                    <a:pt x="5989" y="3215"/>
                    <a:pt x="6001" y="3322"/>
                    <a:pt x="6073" y="3382"/>
                  </a:cubicBezTo>
                  <a:cubicBezTo>
                    <a:pt x="6168" y="3441"/>
                    <a:pt x="6275" y="3548"/>
                    <a:pt x="6275" y="3656"/>
                  </a:cubicBezTo>
                  <a:lnTo>
                    <a:pt x="6275" y="4358"/>
                  </a:lnTo>
                  <a:lnTo>
                    <a:pt x="4513" y="4358"/>
                  </a:lnTo>
                  <a:cubicBezTo>
                    <a:pt x="4430" y="4358"/>
                    <a:pt x="4346" y="4441"/>
                    <a:pt x="4346" y="4525"/>
                  </a:cubicBezTo>
                  <a:lnTo>
                    <a:pt x="4346" y="4549"/>
                  </a:lnTo>
                  <a:lnTo>
                    <a:pt x="3977" y="4549"/>
                  </a:lnTo>
                  <a:lnTo>
                    <a:pt x="3977" y="4525"/>
                  </a:lnTo>
                  <a:cubicBezTo>
                    <a:pt x="3977" y="4441"/>
                    <a:pt x="3906" y="4358"/>
                    <a:pt x="3811" y="4358"/>
                  </a:cubicBezTo>
                  <a:lnTo>
                    <a:pt x="2060" y="4358"/>
                  </a:lnTo>
                  <a:lnTo>
                    <a:pt x="2060" y="4156"/>
                  </a:lnTo>
                  <a:cubicBezTo>
                    <a:pt x="2560" y="4096"/>
                    <a:pt x="4168" y="3870"/>
                    <a:pt x="5263" y="3072"/>
                  </a:cubicBezTo>
                  <a:cubicBezTo>
                    <a:pt x="5347" y="3084"/>
                    <a:pt x="5442" y="3108"/>
                    <a:pt x="5513" y="3132"/>
                  </a:cubicBezTo>
                  <a:cubicBezTo>
                    <a:pt x="5526" y="3135"/>
                    <a:pt x="5539" y="3137"/>
                    <a:pt x="5552" y="3137"/>
                  </a:cubicBezTo>
                  <a:cubicBezTo>
                    <a:pt x="5624" y="3137"/>
                    <a:pt x="5695" y="3085"/>
                    <a:pt x="5716" y="3025"/>
                  </a:cubicBezTo>
                  <a:cubicBezTo>
                    <a:pt x="5751" y="2929"/>
                    <a:pt x="5692" y="2846"/>
                    <a:pt x="5620" y="2810"/>
                  </a:cubicBezTo>
                  <a:cubicBezTo>
                    <a:pt x="5204" y="2703"/>
                    <a:pt x="4704" y="2620"/>
                    <a:pt x="4168" y="2620"/>
                  </a:cubicBezTo>
                  <a:cubicBezTo>
                    <a:pt x="3370" y="2620"/>
                    <a:pt x="2525" y="2798"/>
                    <a:pt x="2072" y="3108"/>
                  </a:cubicBezTo>
                  <a:lnTo>
                    <a:pt x="2072" y="2953"/>
                  </a:lnTo>
                  <a:cubicBezTo>
                    <a:pt x="2072" y="2655"/>
                    <a:pt x="2882" y="2239"/>
                    <a:pt x="4168" y="2239"/>
                  </a:cubicBezTo>
                  <a:close/>
                  <a:moveTo>
                    <a:pt x="3668" y="4680"/>
                  </a:moveTo>
                  <a:lnTo>
                    <a:pt x="3668" y="4858"/>
                  </a:lnTo>
                  <a:cubicBezTo>
                    <a:pt x="3668" y="5156"/>
                    <a:pt x="3430" y="5394"/>
                    <a:pt x="3132" y="5394"/>
                  </a:cubicBezTo>
                  <a:cubicBezTo>
                    <a:pt x="2834" y="5394"/>
                    <a:pt x="2596" y="5156"/>
                    <a:pt x="2596" y="4858"/>
                  </a:cubicBezTo>
                  <a:lnTo>
                    <a:pt x="2596" y="4680"/>
                  </a:lnTo>
                  <a:lnTo>
                    <a:pt x="2965" y="4680"/>
                  </a:lnTo>
                  <a:lnTo>
                    <a:pt x="2965" y="4870"/>
                  </a:lnTo>
                  <a:cubicBezTo>
                    <a:pt x="2965" y="4965"/>
                    <a:pt x="3037" y="5037"/>
                    <a:pt x="3132" y="5037"/>
                  </a:cubicBezTo>
                  <a:cubicBezTo>
                    <a:pt x="3215" y="5037"/>
                    <a:pt x="3299" y="4965"/>
                    <a:pt x="3299" y="4870"/>
                  </a:cubicBezTo>
                  <a:lnTo>
                    <a:pt x="3299" y="4680"/>
                  </a:lnTo>
                  <a:close/>
                  <a:moveTo>
                    <a:pt x="5751" y="4680"/>
                  </a:moveTo>
                  <a:lnTo>
                    <a:pt x="5751" y="4858"/>
                  </a:lnTo>
                  <a:cubicBezTo>
                    <a:pt x="5751" y="5156"/>
                    <a:pt x="5513" y="5394"/>
                    <a:pt x="5216" y="5394"/>
                  </a:cubicBezTo>
                  <a:cubicBezTo>
                    <a:pt x="4918" y="5394"/>
                    <a:pt x="4680" y="5156"/>
                    <a:pt x="4680" y="4858"/>
                  </a:cubicBezTo>
                  <a:lnTo>
                    <a:pt x="4680" y="4680"/>
                  </a:lnTo>
                  <a:lnTo>
                    <a:pt x="5049" y="4680"/>
                  </a:lnTo>
                  <a:lnTo>
                    <a:pt x="5049" y="4870"/>
                  </a:lnTo>
                  <a:cubicBezTo>
                    <a:pt x="5049" y="4965"/>
                    <a:pt x="5120" y="5037"/>
                    <a:pt x="5216" y="5037"/>
                  </a:cubicBezTo>
                  <a:cubicBezTo>
                    <a:pt x="5299" y="5037"/>
                    <a:pt x="5382" y="4965"/>
                    <a:pt x="5382" y="4870"/>
                  </a:cubicBezTo>
                  <a:lnTo>
                    <a:pt x="5382" y="4680"/>
                  </a:lnTo>
                  <a:close/>
                  <a:moveTo>
                    <a:pt x="4168" y="334"/>
                  </a:moveTo>
                  <a:cubicBezTo>
                    <a:pt x="4299" y="334"/>
                    <a:pt x="4442" y="441"/>
                    <a:pt x="4585" y="536"/>
                  </a:cubicBezTo>
                  <a:cubicBezTo>
                    <a:pt x="4716" y="643"/>
                    <a:pt x="4870" y="750"/>
                    <a:pt x="5013" y="798"/>
                  </a:cubicBezTo>
                  <a:cubicBezTo>
                    <a:pt x="5088" y="814"/>
                    <a:pt x="5166" y="821"/>
                    <a:pt x="5245" y="821"/>
                  </a:cubicBezTo>
                  <a:cubicBezTo>
                    <a:pt x="5341" y="821"/>
                    <a:pt x="5439" y="811"/>
                    <a:pt x="5537" y="798"/>
                  </a:cubicBezTo>
                  <a:cubicBezTo>
                    <a:pt x="5626" y="786"/>
                    <a:pt x="5716" y="774"/>
                    <a:pt x="5796" y="774"/>
                  </a:cubicBezTo>
                  <a:cubicBezTo>
                    <a:pt x="5876" y="774"/>
                    <a:pt x="5948" y="786"/>
                    <a:pt x="6001" y="822"/>
                  </a:cubicBezTo>
                  <a:cubicBezTo>
                    <a:pt x="6109" y="881"/>
                    <a:pt x="6180" y="1048"/>
                    <a:pt x="6251" y="1215"/>
                  </a:cubicBezTo>
                  <a:cubicBezTo>
                    <a:pt x="6323" y="1370"/>
                    <a:pt x="6394" y="1536"/>
                    <a:pt x="6525" y="1655"/>
                  </a:cubicBezTo>
                  <a:cubicBezTo>
                    <a:pt x="6644" y="1774"/>
                    <a:pt x="6799" y="1846"/>
                    <a:pt x="6966" y="1929"/>
                  </a:cubicBezTo>
                  <a:cubicBezTo>
                    <a:pt x="7132" y="2001"/>
                    <a:pt x="7299" y="2072"/>
                    <a:pt x="7359" y="2179"/>
                  </a:cubicBezTo>
                  <a:cubicBezTo>
                    <a:pt x="7418" y="2286"/>
                    <a:pt x="7394" y="2465"/>
                    <a:pt x="7383" y="2644"/>
                  </a:cubicBezTo>
                  <a:cubicBezTo>
                    <a:pt x="7371" y="2822"/>
                    <a:pt x="7335" y="3001"/>
                    <a:pt x="7383" y="3156"/>
                  </a:cubicBezTo>
                  <a:cubicBezTo>
                    <a:pt x="7430" y="3322"/>
                    <a:pt x="7537" y="3453"/>
                    <a:pt x="7633" y="3596"/>
                  </a:cubicBezTo>
                  <a:cubicBezTo>
                    <a:pt x="7740" y="3739"/>
                    <a:pt x="7847" y="3870"/>
                    <a:pt x="7847" y="4013"/>
                  </a:cubicBezTo>
                  <a:cubicBezTo>
                    <a:pt x="7847" y="4144"/>
                    <a:pt x="7740" y="4275"/>
                    <a:pt x="7633" y="4429"/>
                  </a:cubicBezTo>
                  <a:cubicBezTo>
                    <a:pt x="7537" y="4560"/>
                    <a:pt x="7430" y="4703"/>
                    <a:pt x="7383" y="4858"/>
                  </a:cubicBezTo>
                  <a:cubicBezTo>
                    <a:pt x="7335" y="5025"/>
                    <a:pt x="7359" y="5191"/>
                    <a:pt x="7383" y="5382"/>
                  </a:cubicBezTo>
                  <a:cubicBezTo>
                    <a:pt x="7394" y="5561"/>
                    <a:pt x="7430" y="5739"/>
                    <a:pt x="7359" y="5834"/>
                  </a:cubicBezTo>
                  <a:cubicBezTo>
                    <a:pt x="7335" y="5870"/>
                    <a:pt x="7323" y="5882"/>
                    <a:pt x="7299" y="5894"/>
                  </a:cubicBezTo>
                  <a:cubicBezTo>
                    <a:pt x="7299" y="5680"/>
                    <a:pt x="7192" y="5525"/>
                    <a:pt x="7085" y="5406"/>
                  </a:cubicBezTo>
                  <a:cubicBezTo>
                    <a:pt x="7216" y="5299"/>
                    <a:pt x="7299" y="5144"/>
                    <a:pt x="7299" y="4941"/>
                  </a:cubicBezTo>
                  <a:cubicBezTo>
                    <a:pt x="7299" y="4620"/>
                    <a:pt x="7025" y="4346"/>
                    <a:pt x="6704" y="4346"/>
                  </a:cubicBezTo>
                  <a:lnTo>
                    <a:pt x="6597" y="4346"/>
                  </a:lnTo>
                  <a:lnTo>
                    <a:pt x="6597" y="2953"/>
                  </a:lnTo>
                  <a:cubicBezTo>
                    <a:pt x="6597" y="2286"/>
                    <a:pt x="5347" y="1929"/>
                    <a:pt x="4168" y="1929"/>
                  </a:cubicBezTo>
                  <a:cubicBezTo>
                    <a:pt x="2989" y="1929"/>
                    <a:pt x="1739" y="2286"/>
                    <a:pt x="1739" y="2953"/>
                  </a:cubicBezTo>
                  <a:lnTo>
                    <a:pt x="1739" y="4346"/>
                  </a:lnTo>
                  <a:lnTo>
                    <a:pt x="1644" y="4346"/>
                  </a:lnTo>
                  <a:cubicBezTo>
                    <a:pt x="1310" y="4346"/>
                    <a:pt x="1048" y="4620"/>
                    <a:pt x="1048" y="4941"/>
                  </a:cubicBezTo>
                  <a:cubicBezTo>
                    <a:pt x="1048" y="5120"/>
                    <a:pt x="1132" y="5287"/>
                    <a:pt x="1251" y="5406"/>
                  </a:cubicBezTo>
                  <a:cubicBezTo>
                    <a:pt x="1156" y="5525"/>
                    <a:pt x="1048" y="5692"/>
                    <a:pt x="1048" y="5894"/>
                  </a:cubicBezTo>
                  <a:lnTo>
                    <a:pt x="989" y="5834"/>
                  </a:lnTo>
                  <a:cubicBezTo>
                    <a:pt x="929" y="5739"/>
                    <a:pt x="941" y="5561"/>
                    <a:pt x="953" y="5382"/>
                  </a:cubicBezTo>
                  <a:cubicBezTo>
                    <a:pt x="965" y="5191"/>
                    <a:pt x="1001" y="5025"/>
                    <a:pt x="953" y="4858"/>
                  </a:cubicBezTo>
                  <a:cubicBezTo>
                    <a:pt x="917" y="4691"/>
                    <a:pt x="810" y="4560"/>
                    <a:pt x="703" y="4429"/>
                  </a:cubicBezTo>
                  <a:cubicBezTo>
                    <a:pt x="596" y="4275"/>
                    <a:pt x="489" y="4144"/>
                    <a:pt x="489" y="4013"/>
                  </a:cubicBezTo>
                  <a:cubicBezTo>
                    <a:pt x="489" y="3870"/>
                    <a:pt x="596" y="3739"/>
                    <a:pt x="703" y="3596"/>
                  </a:cubicBezTo>
                  <a:cubicBezTo>
                    <a:pt x="810" y="3453"/>
                    <a:pt x="917" y="3310"/>
                    <a:pt x="953" y="3156"/>
                  </a:cubicBezTo>
                  <a:cubicBezTo>
                    <a:pt x="1001" y="3001"/>
                    <a:pt x="989" y="2822"/>
                    <a:pt x="953" y="2644"/>
                  </a:cubicBezTo>
                  <a:cubicBezTo>
                    <a:pt x="941" y="2465"/>
                    <a:pt x="917" y="2286"/>
                    <a:pt x="989" y="2179"/>
                  </a:cubicBezTo>
                  <a:cubicBezTo>
                    <a:pt x="1048" y="2072"/>
                    <a:pt x="1215" y="2001"/>
                    <a:pt x="1370" y="1929"/>
                  </a:cubicBezTo>
                  <a:cubicBezTo>
                    <a:pt x="1537" y="1846"/>
                    <a:pt x="1703" y="1786"/>
                    <a:pt x="1822" y="1655"/>
                  </a:cubicBezTo>
                  <a:cubicBezTo>
                    <a:pt x="1941" y="1536"/>
                    <a:pt x="2013" y="1370"/>
                    <a:pt x="2084" y="1215"/>
                  </a:cubicBezTo>
                  <a:cubicBezTo>
                    <a:pt x="2156" y="1048"/>
                    <a:pt x="2239" y="881"/>
                    <a:pt x="2334" y="822"/>
                  </a:cubicBezTo>
                  <a:cubicBezTo>
                    <a:pt x="2392" y="790"/>
                    <a:pt x="2470" y="779"/>
                    <a:pt x="2557" y="779"/>
                  </a:cubicBezTo>
                  <a:cubicBezTo>
                    <a:pt x="2633" y="779"/>
                    <a:pt x="2716" y="787"/>
                    <a:pt x="2799" y="798"/>
                  </a:cubicBezTo>
                  <a:cubicBezTo>
                    <a:pt x="2907" y="805"/>
                    <a:pt x="3016" y="817"/>
                    <a:pt x="3121" y="817"/>
                  </a:cubicBezTo>
                  <a:cubicBezTo>
                    <a:pt x="3190" y="817"/>
                    <a:pt x="3257" y="812"/>
                    <a:pt x="3322" y="798"/>
                  </a:cubicBezTo>
                  <a:cubicBezTo>
                    <a:pt x="3489" y="750"/>
                    <a:pt x="3620" y="643"/>
                    <a:pt x="3751" y="536"/>
                  </a:cubicBezTo>
                  <a:cubicBezTo>
                    <a:pt x="3906" y="429"/>
                    <a:pt x="4037" y="334"/>
                    <a:pt x="4168" y="334"/>
                  </a:cubicBezTo>
                  <a:close/>
                  <a:moveTo>
                    <a:pt x="1548" y="5596"/>
                  </a:moveTo>
                  <a:cubicBezTo>
                    <a:pt x="1632" y="5656"/>
                    <a:pt x="1727" y="5775"/>
                    <a:pt x="1727" y="5930"/>
                  </a:cubicBezTo>
                  <a:cubicBezTo>
                    <a:pt x="1727" y="6013"/>
                    <a:pt x="1656" y="6108"/>
                    <a:pt x="1548" y="6108"/>
                  </a:cubicBezTo>
                  <a:cubicBezTo>
                    <a:pt x="1453" y="6108"/>
                    <a:pt x="1370" y="6013"/>
                    <a:pt x="1370" y="5930"/>
                  </a:cubicBezTo>
                  <a:cubicBezTo>
                    <a:pt x="1370" y="5763"/>
                    <a:pt x="1477" y="5656"/>
                    <a:pt x="1548" y="5596"/>
                  </a:cubicBezTo>
                  <a:close/>
                  <a:moveTo>
                    <a:pt x="6775" y="5596"/>
                  </a:moveTo>
                  <a:cubicBezTo>
                    <a:pt x="6847" y="5656"/>
                    <a:pt x="6954" y="5775"/>
                    <a:pt x="6954" y="5930"/>
                  </a:cubicBezTo>
                  <a:cubicBezTo>
                    <a:pt x="6966" y="6013"/>
                    <a:pt x="6882" y="6108"/>
                    <a:pt x="6775" y="6108"/>
                  </a:cubicBezTo>
                  <a:cubicBezTo>
                    <a:pt x="6668" y="6108"/>
                    <a:pt x="6597" y="6013"/>
                    <a:pt x="6597" y="5930"/>
                  </a:cubicBezTo>
                  <a:cubicBezTo>
                    <a:pt x="6597" y="5763"/>
                    <a:pt x="6704" y="5656"/>
                    <a:pt x="6775" y="5596"/>
                  </a:cubicBezTo>
                  <a:close/>
                  <a:moveTo>
                    <a:pt x="6394" y="6227"/>
                  </a:moveTo>
                  <a:cubicBezTo>
                    <a:pt x="6430" y="6275"/>
                    <a:pt x="6478" y="6311"/>
                    <a:pt x="6525" y="6346"/>
                  </a:cubicBezTo>
                  <a:cubicBezTo>
                    <a:pt x="6394" y="6477"/>
                    <a:pt x="6311" y="6632"/>
                    <a:pt x="6251" y="6787"/>
                  </a:cubicBezTo>
                  <a:cubicBezTo>
                    <a:pt x="6180" y="6954"/>
                    <a:pt x="6109" y="7120"/>
                    <a:pt x="6001" y="7180"/>
                  </a:cubicBezTo>
                  <a:cubicBezTo>
                    <a:pt x="5944" y="7212"/>
                    <a:pt x="5873" y="7223"/>
                    <a:pt x="5793" y="7223"/>
                  </a:cubicBezTo>
                  <a:cubicBezTo>
                    <a:pt x="5725" y="7223"/>
                    <a:pt x="5650" y="7215"/>
                    <a:pt x="5573" y="7204"/>
                  </a:cubicBezTo>
                  <a:cubicBezTo>
                    <a:pt x="5906" y="6954"/>
                    <a:pt x="6192" y="6632"/>
                    <a:pt x="6394" y="6227"/>
                  </a:cubicBezTo>
                  <a:close/>
                  <a:moveTo>
                    <a:pt x="1953" y="6239"/>
                  </a:moveTo>
                  <a:cubicBezTo>
                    <a:pt x="2132" y="6632"/>
                    <a:pt x="2418" y="6966"/>
                    <a:pt x="2775" y="7227"/>
                  </a:cubicBezTo>
                  <a:cubicBezTo>
                    <a:pt x="2724" y="7227"/>
                    <a:pt x="2674" y="7228"/>
                    <a:pt x="2626" y="7228"/>
                  </a:cubicBezTo>
                  <a:cubicBezTo>
                    <a:pt x="2506" y="7228"/>
                    <a:pt x="2399" y="7222"/>
                    <a:pt x="2322" y="7180"/>
                  </a:cubicBezTo>
                  <a:cubicBezTo>
                    <a:pt x="2227" y="7120"/>
                    <a:pt x="2144" y="6954"/>
                    <a:pt x="2072" y="6787"/>
                  </a:cubicBezTo>
                  <a:cubicBezTo>
                    <a:pt x="2001" y="6644"/>
                    <a:pt x="1941" y="6477"/>
                    <a:pt x="1822" y="6358"/>
                  </a:cubicBezTo>
                  <a:cubicBezTo>
                    <a:pt x="1882" y="6334"/>
                    <a:pt x="1929" y="6287"/>
                    <a:pt x="1953" y="6239"/>
                  </a:cubicBezTo>
                  <a:close/>
                  <a:moveTo>
                    <a:pt x="6704" y="4691"/>
                  </a:moveTo>
                  <a:cubicBezTo>
                    <a:pt x="6847" y="4691"/>
                    <a:pt x="6966" y="4810"/>
                    <a:pt x="6966" y="4965"/>
                  </a:cubicBezTo>
                  <a:cubicBezTo>
                    <a:pt x="6966" y="5108"/>
                    <a:pt x="6847" y="5227"/>
                    <a:pt x="6704" y="5227"/>
                  </a:cubicBezTo>
                  <a:lnTo>
                    <a:pt x="6597" y="5227"/>
                  </a:lnTo>
                  <a:lnTo>
                    <a:pt x="6597" y="5215"/>
                  </a:lnTo>
                  <a:cubicBezTo>
                    <a:pt x="6597" y="5120"/>
                    <a:pt x="6525" y="5049"/>
                    <a:pt x="6430" y="5049"/>
                  </a:cubicBezTo>
                  <a:cubicBezTo>
                    <a:pt x="6347" y="5049"/>
                    <a:pt x="6275" y="5120"/>
                    <a:pt x="6275" y="5215"/>
                  </a:cubicBezTo>
                  <a:cubicBezTo>
                    <a:pt x="6275" y="6370"/>
                    <a:pt x="5335" y="7311"/>
                    <a:pt x="4168" y="7311"/>
                  </a:cubicBezTo>
                  <a:cubicBezTo>
                    <a:pt x="4161" y="7311"/>
                    <a:pt x="4154" y="7311"/>
                    <a:pt x="4146" y="7311"/>
                  </a:cubicBezTo>
                  <a:cubicBezTo>
                    <a:pt x="3001" y="7311"/>
                    <a:pt x="2060" y="6363"/>
                    <a:pt x="2060" y="5215"/>
                  </a:cubicBezTo>
                  <a:cubicBezTo>
                    <a:pt x="2060" y="5120"/>
                    <a:pt x="1989" y="5049"/>
                    <a:pt x="1894" y="5049"/>
                  </a:cubicBezTo>
                  <a:cubicBezTo>
                    <a:pt x="1810" y="5049"/>
                    <a:pt x="1727" y="5120"/>
                    <a:pt x="1727" y="5215"/>
                  </a:cubicBezTo>
                  <a:lnTo>
                    <a:pt x="1727" y="5227"/>
                  </a:lnTo>
                  <a:lnTo>
                    <a:pt x="1632" y="5227"/>
                  </a:lnTo>
                  <a:cubicBezTo>
                    <a:pt x="1477" y="5227"/>
                    <a:pt x="1358" y="5108"/>
                    <a:pt x="1358" y="4965"/>
                  </a:cubicBezTo>
                  <a:cubicBezTo>
                    <a:pt x="1358" y="4810"/>
                    <a:pt x="1477" y="4691"/>
                    <a:pt x="1632" y="4691"/>
                  </a:cubicBezTo>
                  <a:lnTo>
                    <a:pt x="2251" y="4691"/>
                  </a:lnTo>
                  <a:lnTo>
                    <a:pt x="2251" y="4870"/>
                  </a:lnTo>
                  <a:cubicBezTo>
                    <a:pt x="2251" y="5346"/>
                    <a:pt x="2644" y="5739"/>
                    <a:pt x="3120" y="5739"/>
                  </a:cubicBezTo>
                  <a:cubicBezTo>
                    <a:pt x="3596" y="5739"/>
                    <a:pt x="3977" y="5346"/>
                    <a:pt x="3977" y="4870"/>
                  </a:cubicBezTo>
                  <a:lnTo>
                    <a:pt x="3977" y="4858"/>
                  </a:lnTo>
                  <a:lnTo>
                    <a:pt x="4346" y="4858"/>
                  </a:lnTo>
                  <a:lnTo>
                    <a:pt x="4346" y="4870"/>
                  </a:lnTo>
                  <a:cubicBezTo>
                    <a:pt x="4346" y="5346"/>
                    <a:pt x="4739" y="5739"/>
                    <a:pt x="5216" y="5739"/>
                  </a:cubicBezTo>
                  <a:cubicBezTo>
                    <a:pt x="5692" y="5739"/>
                    <a:pt x="6073" y="5346"/>
                    <a:pt x="6073" y="4870"/>
                  </a:cubicBezTo>
                  <a:lnTo>
                    <a:pt x="6073" y="4691"/>
                  </a:lnTo>
                  <a:close/>
                  <a:moveTo>
                    <a:pt x="5049" y="7477"/>
                  </a:moveTo>
                  <a:lnTo>
                    <a:pt x="5049" y="7942"/>
                  </a:lnTo>
                  <a:lnTo>
                    <a:pt x="4168" y="8811"/>
                  </a:lnTo>
                  <a:lnTo>
                    <a:pt x="3299" y="7942"/>
                  </a:lnTo>
                  <a:lnTo>
                    <a:pt x="3299" y="7477"/>
                  </a:lnTo>
                  <a:cubicBezTo>
                    <a:pt x="3561" y="7585"/>
                    <a:pt x="3858" y="7644"/>
                    <a:pt x="4168" y="7644"/>
                  </a:cubicBezTo>
                  <a:cubicBezTo>
                    <a:pt x="4489" y="7644"/>
                    <a:pt x="4787" y="7585"/>
                    <a:pt x="5049" y="7477"/>
                  </a:cubicBezTo>
                  <a:close/>
                  <a:moveTo>
                    <a:pt x="2953" y="8073"/>
                  </a:moveTo>
                  <a:lnTo>
                    <a:pt x="3918" y="9037"/>
                  </a:lnTo>
                  <a:lnTo>
                    <a:pt x="3192" y="9644"/>
                  </a:lnTo>
                  <a:lnTo>
                    <a:pt x="3156" y="9644"/>
                  </a:lnTo>
                  <a:lnTo>
                    <a:pt x="2608" y="8394"/>
                  </a:lnTo>
                  <a:lnTo>
                    <a:pt x="2941" y="8073"/>
                  </a:lnTo>
                  <a:close/>
                  <a:moveTo>
                    <a:pt x="2370" y="8620"/>
                  </a:moveTo>
                  <a:lnTo>
                    <a:pt x="2894" y="9787"/>
                  </a:lnTo>
                  <a:cubicBezTo>
                    <a:pt x="2941" y="9883"/>
                    <a:pt x="3025" y="9942"/>
                    <a:pt x="3132" y="9978"/>
                  </a:cubicBezTo>
                  <a:cubicBezTo>
                    <a:pt x="3156" y="9978"/>
                    <a:pt x="3180" y="9990"/>
                    <a:pt x="3203" y="9990"/>
                  </a:cubicBezTo>
                  <a:cubicBezTo>
                    <a:pt x="3275" y="9990"/>
                    <a:pt x="3358" y="9954"/>
                    <a:pt x="3418" y="9918"/>
                  </a:cubicBezTo>
                  <a:lnTo>
                    <a:pt x="4013" y="9406"/>
                  </a:lnTo>
                  <a:lnTo>
                    <a:pt x="4013" y="10633"/>
                  </a:lnTo>
                  <a:cubicBezTo>
                    <a:pt x="3001" y="10561"/>
                    <a:pt x="2179" y="9752"/>
                    <a:pt x="2072" y="8728"/>
                  </a:cubicBezTo>
                  <a:lnTo>
                    <a:pt x="2370" y="8620"/>
                  </a:lnTo>
                  <a:close/>
                  <a:moveTo>
                    <a:pt x="5394" y="8085"/>
                  </a:moveTo>
                  <a:lnTo>
                    <a:pt x="5716" y="8418"/>
                  </a:lnTo>
                  <a:lnTo>
                    <a:pt x="5692" y="8490"/>
                  </a:lnTo>
                  <a:cubicBezTo>
                    <a:pt x="5656" y="8573"/>
                    <a:pt x="5692" y="8668"/>
                    <a:pt x="5775" y="8692"/>
                  </a:cubicBezTo>
                  <a:cubicBezTo>
                    <a:pt x="5795" y="8702"/>
                    <a:pt x="5816" y="8706"/>
                    <a:pt x="5838" y="8706"/>
                  </a:cubicBezTo>
                  <a:cubicBezTo>
                    <a:pt x="5895" y="8706"/>
                    <a:pt x="5955" y="8676"/>
                    <a:pt x="5989" y="8632"/>
                  </a:cubicBezTo>
                  <a:lnTo>
                    <a:pt x="6287" y="8740"/>
                  </a:lnTo>
                  <a:cubicBezTo>
                    <a:pt x="6168" y="9740"/>
                    <a:pt x="5347" y="10537"/>
                    <a:pt x="4335" y="10633"/>
                  </a:cubicBezTo>
                  <a:lnTo>
                    <a:pt x="4335" y="9406"/>
                  </a:lnTo>
                  <a:lnTo>
                    <a:pt x="4930" y="9918"/>
                  </a:lnTo>
                  <a:cubicBezTo>
                    <a:pt x="4989" y="9954"/>
                    <a:pt x="5061" y="9990"/>
                    <a:pt x="5144" y="9990"/>
                  </a:cubicBezTo>
                  <a:cubicBezTo>
                    <a:pt x="5168" y="9990"/>
                    <a:pt x="5180" y="9990"/>
                    <a:pt x="5216" y="9978"/>
                  </a:cubicBezTo>
                  <a:cubicBezTo>
                    <a:pt x="5323" y="9942"/>
                    <a:pt x="5406" y="9883"/>
                    <a:pt x="5454" y="9787"/>
                  </a:cubicBezTo>
                  <a:lnTo>
                    <a:pt x="5704" y="9228"/>
                  </a:lnTo>
                  <a:cubicBezTo>
                    <a:pt x="5739" y="9144"/>
                    <a:pt x="5704" y="9049"/>
                    <a:pt x="5620" y="9025"/>
                  </a:cubicBezTo>
                  <a:cubicBezTo>
                    <a:pt x="5595" y="9016"/>
                    <a:pt x="5571" y="9011"/>
                    <a:pt x="5549" y="9011"/>
                  </a:cubicBezTo>
                  <a:cubicBezTo>
                    <a:pt x="5485" y="9011"/>
                    <a:pt x="5432" y="9047"/>
                    <a:pt x="5406" y="9109"/>
                  </a:cubicBezTo>
                  <a:lnTo>
                    <a:pt x="5156" y="9668"/>
                  </a:lnTo>
                  <a:lnTo>
                    <a:pt x="5120" y="9668"/>
                  </a:lnTo>
                  <a:lnTo>
                    <a:pt x="4394" y="9049"/>
                  </a:lnTo>
                  <a:lnTo>
                    <a:pt x="5358" y="8085"/>
                  </a:lnTo>
                  <a:close/>
                  <a:moveTo>
                    <a:pt x="4168" y="0"/>
                  </a:moveTo>
                  <a:cubicBezTo>
                    <a:pt x="3930" y="0"/>
                    <a:pt x="3739" y="155"/>
                    <a:pt x="3561" y="286"/>
                  </a:cubicBezTo>
                  <a:cubicBezTo>
                    <a:pt x="3442" y="381"/>
                    <a:pt x="3334" y="453"/>
                    <a:pt x="3239" y="477"/>
                  </a:cubicBezTo>
                  <a:cubicBezTo>
                    <a:pt x="3197" y="491"/>
                    <a:pt x="3148" y="495"/>
                    <a:pt x="3095" y="495"/>
                  </a:cubicBezTo>
                  <a:cubicBezTo>
                    <a:pt x="3012" y="495"/>
                    <a:pt x="2921" y="484"/>
                    <a:pt x="2834" y="477"/>
                  </a:cubicBezTo>
                  <a:cubicBezTo>
                    <a:pt x="2738" y="466"/>
                    <a:pt x="2639" y="456"/>
                    <a:pt x="2543" y="456"/>
                  </a:cubicBezTo>
                  <a:cubicBezTo>
                    <a:pt x="2414" y="456"/>
                    <a:pt x="2289" y="475"/>
                    <a:pt x="2179" y="536"/>
                  </a:cubicBezTo>
                  <a:cubicBezTo>
                    <a:pt x="1965" y="655"/>
                    <a:pt x="1882" y="881"/>
                    <a:pt x="1787" y="1072"/>
                  </a:cubicBezTo>
                  <a:cubicBezTo>
                    <a:pt x="1727" y="1203"/>
                    <a:pt x="1668" y="1346"/>
                    <a:pt x="1596" y="1417"/>
                  </a:cubicBezTo>
                  <a:cubicBezTo>
                    <a:pt x="1525" y="1489"/>
                    <a:pt x="1394" y="1548"/>
                    <a:pt x="1251" y="1608"/>
                  </a:cubicBezTo>
                  <a:cubicBezTo>
                    <a:pt x="1060" y="1703"/>
                    <a:pt x="834" y="1786"/>
                    <a:pt x="715" y="2001"/>
                  </a:cubicBezTo>
                  <a:cubicBezTo>
                    <a:pt x="596" y="2191"/>
                    <a:pt x="632" y="2429"/>
                    <a:pt x="655" y="2655"/>
                  </a:cubicBezTo>
                  <a:cubicBezTo>
                    <a:pt x="679" y="2798"/>
                    <a:pt x="691" y="2929"/>
                    <a:pt x="655" y="3048"/>
                  </a:cubicBezTo>
                  <a:cubicBezTo>
                    <a:pt x="632" y="3156"/>
                    <a:pt x="560" y="3263"/>
                    <a:pt x="465" y="3382"/>
                  </a:cubicBezTo>
                  <a:cubicBezTo>
                    <a:pt x="334" y="3560"/>
                    <a:pt x="179" y="3751"/>
                    <a:pt x="179" y="3989"/>
                  </a:cubicBezTo>
                  <a:cubicBezTo>
                    <a:pt x="179" y="4227"/>
                    <a:pt x="334" y="4418"/>
                    <a:pt x="465" y="4596"/>
                  </a:cubicBezTo>
                  <a:cubicBezTo>
                    <a:pt x="560" y="4715"/>
                    <a:pt x="632" y="4822"/>
                    <a:pt x="655" y="4930"/>
                  </a:cubicBezTo>
                  <a:cubicBezTo>
                    <a:pt x="691" y="5037"/>
                    <a:pt x="679" y="5180"/>
                    <a:pt x="655" y="5334"/>
                  </a:cubicBezTo>
                  <a:cubicBezTo>
                    <a:pt x="632" y="5561"/>
                    <a:pt x="620" y="5799"/>
                    <a:pt x="715" y="5989"/>
                  </a:cubicBezTo>
                  <a:cubicBezTo>
                    <a:pt x="834" y="6192"/>
                    <a:pt x="1060" y="6287"/>
                    <a:pt x="1251" y="6370"/>
                  </a:cubicBezTo>
                  <a:cubicBezTo>
                    <a:pt x="1394" y="6430"/>
                    <a:pt x="1525" y="6489"/>
                    <a:pt x="1596" y="6573"/>
                  </a:cubicBezTo>
                  <a:cubicBezTo>
                    <a:pt x="1668" y="6644"/>
                    <a:pt x="1727" y="6775"/>
                    <a:pt x="1787" y="6906"/>
                  </a:cubicBezTo>
                  <a:cubicBezTo>
                    <a:pt x="1882" y="7096"/>
                    <a:pt x="1965" y="7323"/>
                    <a:pt x="2179" y="7442"/>
                  </a:cubicBezTo>
                  <a:cubicBezTo>
                    <a:pt x="2286" y="7509"/>
                    <a:pt x="2408" y="7530"/>
                    <a:pt x="2534" y="7530"/>
                  </a:cubicBezTo>
                  <a:cubicBezTo>
                    <a:pt x="2633" y="7530"/>
                    <a:pt x="2735" y="7517"/>
                    <a:pt x="2834" y="7501"/>
                  </a:cubicBezTo>
                  <a:cubicBezTo>
                    <a:pt x="2882" y="7501"/>
                    <a:pt x="2918" y="7489"/>
                    <a:pt x="2965" y="7489"/>
                  </a:cubicBezTo>
                  <a:lnTo>
                    <a:pt x="2965" y="7716"/>
                  </a:lnTo>
                  <a:lnTo>
                    <a:pt x="2953" y="7716"/>
                  </a:lnTo>
                  <a:cubicBezTo>
                    <a:pt x="2858" y="7716"/>
                    <a:pt x="2775" y="7739"/>
                    <a:pt x="2715" y="7823"/>
                  </a:cubicBezTo>
                  <a:lnTo>
                    <a:pt x="2310" y="8216"/>
                  </a:lnTo>
                  <a:cubicBezTo>
                    <a:pt x="2299" y="8239"/>
                    <a:pt x="2287" y="8263"/>
                    <a:pt x="2263" y="8299"/>
                  </a:cubicBezTo>
                  <a:lnTo>
                    <a:pt x="810" y="8811"/>
                  </a:lnTo>
                  <a:cubicBezTo>
                    <a:pt x="334" y="8978"/>
                    <a:pt x="1" y="9442"/>
                    <a:pt x="1" y="9966"/>
                  </a:cubicBezTo>
                  <a:lnTo>
                    <a:pt x="1" y="10954"/>
                  </a:lnTo>
                  <a:cubicBezTo>
                    <a:pt x="1" y="11049"/>
                    <a:pt x="84" y="11121"/>
                    <a:pt x="167" y="11121"/>
                  </a:cubicBezTo>
                  <a:cubicBezTo>
                    <a:pt x="263" y="11121"/>
                    <a:pt x="334" y="11049"/>
                    <a:pt x="334" y="10954"/>
                  </a:cubicBezTo>
                  <a:lnTo>
                    <a:pt x="334" y="9966"/>
                  </a:lnTo>
                  <a:cubicBezTo>
                    <a:pt x="334" y="9859"/>
                    <a:pt x="346" y="9752"/>
                    <a:pt x="394" y="9644"/>
                  </a:cubicBezTo>
                  <a:lnTo>
                    <a:pt x="1215" y="10347"/>
                  </a:lnTo>
                  <a:cubicBezTo>
                    <a:pt x="1334" y="10454"/>
                    <a:pt x="1406" y="10597"/>
                    <a:pt x="1406" y="10752"/>
                  </a:cubicBezTo>
                  <a:lnTo>
                    <a:pt x="1406" y="10954"/>
                  </a:lnTo>
                  <a:cubicBezTo>
                    <a:pt x="1406" y="11049"/>
                    <a:pt x="1477" y="11121"/>
                    <a:pt x="1572" y="11121"/>
                  </a:cubicBezTo>
                  <a:cubicBezTo>
                    <a:pt x="1656" y="11121"/>
                    <a:pt x="1727" y="11049"/>
                    <a:pt x="1727" y="10954"/>
                  </a:cubicBezTo>
                  <a:lnTo>
                    <a:pt x="1727" y="10764"/>
                  </a:lnTo>
                  <a:cubicBezTo>
                    <a:pt x="1727" y="10514"/>
                    <a:pt x="1632" y="10275"/>
                    <a:pt x="1429" y="10109"/>
                  </a:cubicBezTo>
                  <a:lnTo>
                    <a:pt x="572" y="9371"/>
                  </a:lnTo>
                  <a:cubicBezTo>
                    <a:pt x="655" y="9263"/>
                    <a:pt x="798" y="9168"/>
                    <a:pt x="929" y="9132"/>
                  </a:cubicBezTo>
                  <a:lnTo>
                    <a:pt x="1775" y="8835"/>
                  </a:lnTo>
                  <a:cubicBezTo>
                    <a:pt x="1929" y="10037"/>
                    <a:pt x="2953" y="10954"/>
                    <a:pt x="4192" y="10954"/>
                  </a:cubicBezTo>
                  <a:cubicBezTo>
                    <a:pt x="5418" y="10954"/>
                    <a:pt x="6454" y="10037"/>
                    <a:pt x="6597" y="8835"/>
                  </a:cubicBezTo>
                  <a:lnTo>
                    <a:pt x="7442" y="9132"/>
                  </a:lnTo>
                  <a:cubicBezTo>
                    <a:pt x="7585" y="9168"/>
                    <a:pt x="7716" y="9263"/>
                    <a:pt x="7799" y="9371"/>
                  </a:cubicBezTo>
                  <a:lnTo>
                    <a:pt x="6942" y="10109"/>
                  </a:lnTo>
                  <a:cubicBezTo>
                    <a:pt x="6751" y="10275"/>
                    <a:pt x="6644" y="10514"/>
                    <a:pt x="6644" y="10764"/>
                  </a:cubicBezTo>
                  <a:lnTo>
                    <a:pt x="6644" y="10978"/>
                  </a:lnTo>
                  <a:cubicBezTo>
                    <a:pt x="6644" y="11061"/>
                    <a:pt x="6716" y="11133"/>
                    <a:pt x="6811" y="11133"/>
                  </a:cubicBezTo>
                  <a:cubicBezTo>
                    <a:pt x="6894" y="11133"/>
                    <a:pt x="6966" y="11061"/>
                    <a:pt x="6966" y="10978"/>
                  </a:cubicBezTo>
                  <a:lnTo>
                    <a:pt x="6966" y="10764"/>
                  </a:lnTo>
                  <a:cubicBezTo>
                    <a:pt x="6966" y="10621"/>
                    <a:pt x="7049" y="10466"/>
                    <a:pt x="7168" y="10359"/>
                  </a:cubicBezTo>
                  <a:lnTo>
                    <a:pt x="7978" y="9656"/>
                  </a:lnTo>
                  <a:cubicBezTo>
                    <a:pt x="8014" y="9763"/>
                    <a:pt x="8037" y="9871"/>
                    <a:pt x="8037" y="9978"/>
                  </a:cubicBezTo>
                  <a:lnTo>
                    <a:pt x="8037" y="10978"/>
                  </a:lnTo>
                  <a:cubicBezTo>
                    <a:pt x="8037" y="11061"/>
                    <a:pt x="8121" y="11133"/>
                    <a:pt x="8204" y="11133"/>
                  </a:cubicBezTo>
                  <a:cubicBezTo>
                    <a:pt x="8299" y="11133"/>
                    <a:pt x="8371" y="11061"/>
                    <a:pt x="8371" y="10978"/>
                  </a:cubicBezTo>
                  <a:lnTo>
                    <a:pt x="8371" y="9978"/>
                  </a:lnTo>
                  <a:cubicBezTo>
                    <a:pt x="8335" y="9454"/>
                    <a:pt x="8014" y="8990"/>
                    <a:pt x="7537" y="8835"/>
                  </a:cubicBezTo>
                  <a:lnTo>
                    <a:pt x="6073" y="8311"/>
                  </a:lnTo>
                  <a:cubicBezTo>
                    <a:pt x="6061" y="8275"/>
                    <a:pt x="6061" y="8263"/>
                    <a:pt x="6037" y="8239"/>
                  </a:cubicBezTo>
                  <a:lnTo>
                    <a:pt x="5632" y="7835"/>
                  </a:lnTo>
                  <a:cubicBezTo>
                    <a:pt x="5573" y="7775"/>
                    <a:pt x="5478" y="7728"/>
                    <a:pt x="5394" y="7728"/>
                  </a:cubicBezTo>
                  <a:lnTo>
                    <a:pt x="5382" y="7728"/>
                  </a:lnTo>
                  <a:lnTo>
                    <a:pt x="5382" y="7501"/>
                  </a:lnTo>
                  <a:cubicBezTo>
                    <a:pt x="5418" y="7501"/>
                    <a:pt x="5466" y="7525"/>
                    <a:pt x="5513" y="7525"/>
                  </a:cubicBezTo>
                  <a:cubicBezTo>
                    <a:pt x="5597" y="7537"/>
                    <a:pt x="5704" y="7537"/>
                    <a:pt x="5799" y="7537"/>
                  </a:cubicBezTo>
                  <a:cubicBezTo>
                    <a:pt x="5930" y="7537"/>
                    <a:pt x="6049" y="7525"/>
                    <a:pt x="6168" y="7442"/>
                  </a:cubicBezTo>
                  <a:cubicBezTo>
                    <a:pt x="6370" y="7323"/>
                    <a:pt x="6466" y="7108"/>
                    <a:pt x="6549" y="6906"/>
                  </a:cubicBezTo>
                  <a:cubicBezTo>
                    <a:pt x="6609" y="6775"/>
                    <a:pt x="6668" y="6644"/>
                    <a:pt x="6751" y="6573"/>
                  </a:cubicBezTo>
                  <a:cubicBezTo>
                    <a:pt x="6823" y="6489"/>
                    <a:pt x="6954" y="6430"/>
                    <a:pt x="7085" y="6370"/>
                  </a:cubicBezTo>
                  <a:cubicBezTo>
                    <a:pt x="7287" y="6287"/>
                    <a:pt x="7502" y="6192"/>
                    <a:pt x="7621" y="5989"/>
                  </a:cubicBezTo>
                  <a:cubicBezTo>
                    <a:pt x="7740" y="5799"/>
                    <a:pt x="7716" y="5561"/>
                    <a:pt x="7680" y="5334"/>
                  </a:cubicBezTo>
                  <a:cubicBezTo>
                    <a:pt x="7668" y="5180"/>
                    <a:pt x="7656" y="5049"/>
                    <a:pt x="7680" y="4930"/>
                  </a:cubicBezTo>
                  <a:cubicBezTo>
                    <a:pt x="7716" y="4822"/>
                    <a:pt x="7787" y="4727"/>
                    <a:pt x="7883" y="4596"/>
                  </a:cubicBezTo>
                  <a:cubicBezTo>
                    <a:pt x="8014" y="4418"/>
                    <a:pt x="8156" y="4227"/>
                    <a:pt x="8156" y="3989"/>
                  </a:cubicBezTo>
                  <a:cubicBezTo>
                    <a:pt x="8156" y="3751"/>
                    <a:pt x="8014" y="3560"/>
                    <a:pt x="7883" y="3382"/>
                  </a:cubicBezTo>
                  <a:cubicBezTo>
                    <a:pt x="7787" y="3263"/>
                    <a:pt x="7716" y="3156"/>
                    <a:pt x="7680" y="3048"/>
                  </a:cubicBezTo>
                  <a:cubicBezTo>
                    <a:pt x="7656" y="2953"/>
                    <a:pt x="7668" y="2798"/>
                    <a:pt x="7680" y="2655"/>
                  </a:cubicBezTo>
                  <a:cubicBezTo>
                    <a:pt x="7716" y="2429"/>
                    <a:pt x="7728" y="2191"/>
                    <a:pt x="7621" y="2001"/>
                  </a:cubicBezTo>
                  <a:cubicBezTo>
                    <a:pt x="7502" y="1786"/>
                    <a:pt x="7287" y="1703"/>
                    <a:pt x="7085" y="1608"/>
                  </a:cubicBezTo>
                  <a:cubicBezTo>
                    <a:pt x="6954" y="1548"/>
                    <a:pt x="6823" y="1489"/>
                    <a:pt x="6751" y="1417"/>
                  </a:cubicBezTo>
                  <a:cubicBezTo>
                    <a:pt x="6668" y="1346"/>
                    <a:pt x="6609" y="1203"/>
                    <a:pt x="6549" y="1072"/>
                  </a:cubicBezTo>
                  <a:cubicBezTo>
                    <a:pt x="6466" y="881"/>
                    <a:pt x="6370" y="655"/>
                    <a:pt x="6168" y="536"/>
                  </a:cubicBezTo>
                  <a:cubicBezTo>
                    <a:pt x="6064" y="471"/>
                    <a:pt x="5947" y="452"/>
                    <a:pt x="5825" y="452"/>
                  </a:cubicBezTo>
                  <a:cubicBezTo>
                    <a:pt x="5722" y="452"/>
                    <a:pt x="5616" y="466"/>
                    <a:pt x="5513" y="477"/>
                  </a:cubicBezTo>
                  <a:cubicBezTo>
                    <a:pt x="5419" y="484"/>
                    <a:pt x="5334" y="495"/>
                    <a:pt x="5255" y="495"/>
                  </a:cubicBezTo>
                  <a:cubicBezTo>
                    <a:pt x="5204" y="495"/>
                    <a:pt x="5155" y="491"/>
                    <a:pt x="5108" y="477"/>
                  </a:cubicBezTo>
                  <a:cubicBezTo>
                    <a:pt x="5001" y="453"/>
                    <a:pt x="4906" y="369"/>
                    <a:pt x="4787" y="286"/>
                  </a:cubicBezTo>
                  <a:cubicBezTo>
                    <a:pt x="4608" y="155"/>
                    <a:pt x="4406" y="0"/>
                    <a:pt x="4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81"/>
            <p:cNvSpPr/>
            <p:nvPr/>
          </p:nvSpPr>
          <p:spPr>
            <a:xfrm>
              <a:off x="6363140" y="3540532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00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64" y="485"/>
                    <a:pt x="1191" y="402"/>
                    <a:pt x="1334" y="259"/>
                  </a:cubicBezTo>
                  <a:cubicBezTo>
                    <a:pt x="1369" y="200"/>
                    <a:pt x="1369" y="104"/>
                    <a:pt x="1310" y="45"/>
                  </a:cubicBezTo>
                  <a:cubicBezTo>
                    <a:pt x="1280" y="15"/>
                    <a:pt x="1238" y="0"/>
                    <a:pt x="1197" y="0"/>
                  </a:cubicBezTo>
                  <a:cubicBezTo>
                    <a:pt x="1155" y="0"/>
                    <a:pt x="1113" y="15"/>
                    <a:pt x="1084" y="45"/>
                  </a:cubicBezTo>
                  <a:cubicBezTo>
                    <a:pt x="1024" y="104"/>
                    <a:pt x="881" y="176"/>
                    <a:pt x="691" y="176"/>
                  </a:cubicBezTo>
                  <a:cubicBezTo>
                    <a:pt x="488" y="176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81"/>
            <p:cNvSpPr/>
            <p:nvPr/>
          </p:nvSpPr>
          <p:spPr>
            <a:xfrm>
              <a:off x="6406890" y="3468397"/>
              <a:ext cx="21511" cy="10201"/>
            </a:xfrm>
            <a:custGeom>
              <a:avLst/>
              <a:gdLst/>
              <a:ahLst/>
              <a:cxnLst/>
              <a:rect l="l" t="t" r="r" b="b"/>
              <a:pathLst>
                <a:path w="679" h="322" extrusionOk="0">
                  <a:moveTo>
                    <a:pt x="167" y="0"/>
                  </a:moveTo>
                  <a:cubicBezTo>
                    <a:pt x="84" y="0"/>
                    <a:pt x="0" y="72"/>
                    <a:pt x="0" y="155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12" y="322"/>
                  </a:lnTo>
                  <a:cubicBezTo>
                    <a:pt x="596" y="322"/>
                    <a:pt x="679" y="250"/>
                    <a:pt x="679" y="155"/>
                  </a:cubicBezTo>
                  <a:cubicBezTo>
                    <a:pt x="679" y="72"/>
                    <a:pt x="596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3" name="Google Shape;12643;p81"/>
          <p:cNvGrpSpPr/>
          <p:nvPr/>
        </p:nvGrpSpPr>
        <p:grpSpPr>
          <a:xfrm>
            <a:off x="5801105" y="3172296"/>
            <a:ext cx="264813" cy="351933"/>
            <a:chOff x="5801105" y="3347696"/>
            <a:chExt cx="264813" cy="351933"/>
          </a:xfrm>
          <a:solidFill>
            <a:schemeClr val="tx1"/>
          </a:solidFill>
        </p:grpSpPr>
        <p:sp>
          <p:nvSpPr>
            <p:cNvPr id="12644" name="Google Shape;12644;p81"/>
            <p:cNvSpPr/>
            <p:nvPr/>
          </p:nvSpPr>
          <p:spPr>
            <a:xfrm>
              <a:off x="5911256" y="3534862"/>
              <a:ext cx="43782" cy="15396"/>
            </a:xfrm>
            <a:custGeom>
              <a:avLst/>
              <a:gdLst/>
              <a:ahLst/>
              <a:cxnLst/>
              <a:rect l="l" t="t" r="r" b="b"/>
              <a:pathLst>
                <a:path w="1382" h="486" extrusionOk="0">
                  <a:moveTo>
                    <a:pt x="177" y="1"/>
                  </a:moveTo>
                  <a:cubicBezTo>
                    <a:pt x="137" y="1"/>
                    <a:pt x="96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203" y="402"/>
                    <a:pt x="441" y="486"/>
                    <a:pt x="703" y="486"/>
                  </a:cubicBezTo>
                  <a:cubicBezTo>
                    <a:pt x="953" y="486"/>
                    <a:pt x="1191" y="402"/>
                    <a:pt x="1346" y="260"/>
                  </a:cubicBezTo>
                  <a:cubicBezTo>
                    <a:pt x="1382" y="200"/>
                    <a:pt x="1382" y="105"/>
                    <a:pt x="1322" y="45"/>
                  </a:cubicBezTo>
                  <a:cubicBezTo>
                    <a:pt x="1286" y="16"/>
                    <a:pt x="1245" y="1"/>
                    <a:pt x="1204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36" y="105"/>
                    <a:pt x="881" y="176"/>
                    <a:pt x="691" y="176"/>
                  </a:cubicBezTo>
                  <a:cubicBezTo>
                    <a:pt x="477" y="176"/>
                    <a:pt x="346" y="105"/>
                    <a:pt x="286" y="45"/>
                  </a:cubicBezTo>
                  <a:cubicBezTo>
                    <a:pt x="256" y="16"/>
                    <a:pt x="218" y="1"/>
                    <a:pt x="1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81"/>
            <p:cNvSpPr/>
            <p:nvPr/>
          </p:nvSpPr>
          <p:spPr>
            <a:xfrm>
              <a:off x="5894656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5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81"/>
            <p:cNvSpPr/>
            <p:nvPr/>
          </p:nvSpPr>
          <p:spPr>
            <a:xfrm>
              <a:off x="5961057" y="3490256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1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1" y="513"/>
                    <a:pt x="167" y="513"/>
                  </a:cubicBezTo>
                  <a:cubicBezTo>
                    <a:pt x="250" y="513"/>
                    <a:pt x="321" y="441"/>
                    <a:pt x="321" y="346"/>
                  </a:cubicBezTo>
                  <a:lnTo>
                    <a:pt x="321" y="167"/>
                  </a:lnTo>
                  <a:cubicBezTo>
                    <a:pt x="321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81"/>
            <p:cNvSpPr/>
            <p:nvPr/>
          </p:nvSpPr>
          <p:spPr>
            <a:xfrm>
              <a:off x="5801105" y="3347696"/>
              <a:ext cx="264813" cy="351933"/>
            </a:xfrm>
            <a:custGeom>
              <a:avLst/>
              <a:gdLst/>
              <a:ahLst/>
              <a:cxnLst/>
              <a:rect l="l" t="t" r="r" b="b"/>
              <a:pathLst>
                <a:path w="8359" h="11109" extrusionOk="0">
                  <a:moveTo>
                    <a:pt x="4608" y="310"/>
                  </a:moveTo>
                  <a:cubicBezTo>
                    <a:pt x="5061" y="310"/>
                    <a:pt x="5442" y="619"/>
                    <a:pt x="5549" y="1048"/>
                  </a:cubicBezTo>
                  <a:cubicBezTo>
                    <a:pt x="5559" y="1124"/>
                    <a:pt x="5621" y="1177"/>
                    <a:pt x="5689" y="1177"/>
                  </a:cubicBezTo>
                  <a:cubicBezTo>
                    <a:pt x="5706" y="1177"/>
                    <a:pt x="5723" y="1174"/>
                    <a:pt x="5740" y="1167"/>
                  </a:cubicBezTo>
                  <a:cubicBezTo>
                    <a:pt x="5835" y="1155"/>
                    <a:pt x="5894" y="1072"/>
                    <a:pt x="5859" y="976"/>
                  </a:cubicBezTo>
                  <a:cubicBezTo>
                    <a:pt x="5847" y="929"/>
                    <a:pt x="5835" y="869"/>
                    <a:pt x="5823" y="834"/>
                  </a:cubicBezTo>
                  <a:lnTo>
                    <a:pt x="6430" y="834"/>
                  </a:lnTo>
                  <a:cubicBezTo>
                    <a:pt x="6811" y="834"/>
                    <a:pt x="7145" y="1143"/>
                    <a:pt x="7145" y="1548"/>
                  </a:cubicBezTo>
                  <a:cubicBezTo>
                    <a:pt x="7145" y="1929"/>
                    <a:pt x="6835" y="2262"/>
                    <a:pt x="6430" y="2262"/>
                  </a:cubicBezTo>
                  <a:cubicBezTo>
                    <a:pt x="6335" y="2262"/>
                    <a:pt x="6263" y="2334"/>
                    <a:pt x="6263" y="2417"/>
                  </a:cubicBezTo>
                  <a:cubicBezTo>
                    <a:pt x="6263" y="2512"/>
                    <a:pt x="6335" y="2584"/>
                    <a:pt x="6430" y="2584"/>
                  </a:cubicBezTo>
                  <a:cubicBezTo>
                    <a:pt x="6490" y="2584"/>
                    <a:pt x="6549" y="2584"/>
                    <a:pt x="6609" y="2572"/>
                  </a:cubicBezTo>
                  <a:lnTo>
                    <a:pt x="6609" y="2953"/>
                  </a:lnTo>
                  <a:lnTo>
                    <a:pt x="6073" y="2953"/>
                  </a:lnTo>
                  <a:cubicBezTo>
                    <a:pt x="5978" y="2953"/>
                    <a:pt x="5906" y="3036"/>
                    <a:pt x="5906" y="3120"/>
                  </a:cubicBezTo>
                  <a:cubicBezTo>
                    <a:pt x="5906" y="3215"/>
                    <a:pt x="5978" y="3286"/>
                    <a:pt x="6073" y="3286"/>
                  </a:cubicBezTo>
                  <a:lnTo>
                    <a:pt x="6609" y="3286"/>
                  </a:lnTo>
                  <a:lnTo>
                    <a:pt x="6609" y="3655"/>
                  </a:lnTo>
                  <a:lnTo>
                    <a:pt x="1715" y="3655"/>
                  </a:lnTo>
                  <a:lnTo>
                    <a:pt x="1715" y="3286"/>
                  </a:lnTo>
                  <a:lnTo>
                    <a:pt x="5382" y="3286"/>
                  </a:lnTo>
                  <a:cubicBezTo>
                    <a:pt x="5478" y="3286"/>
                    <a:pt x="5549" y="3215"/>
                    <a:pt x="5549" y="3120"/>
                  </a:cubicBezTo>
                  <a:cubicBezTo>
                    <a:pt x="5549" y="3036"/>
                    <a:pt x="5478" y="2953"/>
                    <a:pt x="5382" y="2953"/>
                  </a:cubicBezTo>
                  <a:lnTo>
                    <a:pt x="1715" y="2953"/>
                  </a:lnTo>
                  <a:lnTo>
                    <a:pt x="1715" y="2560"/>
                  </a:lnTo>
                  <a:cubicBezTo>
                    <a:pt x="1775" y="2572"/>
                    <a:pt x="1834" y="2572"/>
                    <a:pt x="1894" y="2572"/>
                  </a:cubicBezTo>
                  <a:cubicBezTo>
                    <a:pt x="1977" y="2572"/>
                    <a:pt x="2049" y="2500"/>
                    <a:pt x="2049" y="2405"/>
                  </a:cubicBezTo>
                  <a:cubicBezTo>
                    <a:pt x="2049" y="2322"/>
                    <a:pt x="1977" y="2239"/>
                    <a:pt x="1894" y="2239"/>
                  </a:cubicBezTo>
                  <a:cubicBezTo>
                    <a:pt x="1501" y="2239"/>
                    <a:pt x="1191" y="1929"/>
                    <a:pt x="1191" y="1548"/>
                  </a:cubicBezTo>
                  <a:cubicBezTo>
                    <a:pt x="1191" y="1155"/>
                    <a:pt x="1501" y="834"/>
                    <a:pt x="1906" y="834"/>
                  </a:cubicBezTo>
                  <a:lnTo>
                    <a:pt x="2513" y="834"/>
                  </a:lnTo>
                  <a:cubicBezTo>
                    <a:pt x="2501" y="869"/>
                    <a:pt x="2489" y="929"/>
                    <a:pt x="2465" y="976"/>
                  </a:cubicBezTo>
                  <a:cubicBezTo>
                    <a:pt x="2453" y="1072"/>
                    <a:pt x="2501" y="1155"/>
                    <a:pt x="2584" y="1167"/>
                  </a:cubicBezTo>
                  <a:lnTo>
                    <a:pt x="2632" y="1167"/>
                  </a:lnTo>
                  <a:cubicBezTo>
                    <a:pt x="2703" y="1167"/>
                    <a:pt x="2763" y="1131"/>
                    <a:pt x="2799" y="1048"/>
                  </a:cubicBezTo>
                  <a:cubicBezTo>
                    <a:pt x="2906" y="619"/>
                    <a:pt x="3287" y="310"/>
                    <a:pt x="3739" y="310"/>
                  </a:cubicBezTo>
                  <a:close/>
                  <a:moveTo>
                    <a:pt x="2084" y="3965"/>
                  </a:moveTo>
                  <a:cubicBezTo>
                    <a:pt x="2084" y="4072"/>
                    <a:pt x="2037" y="4167"/>
                    <a:pt x="1977" y="4239"/>
                  </a:cubicBezTo>
                  <a:cubicBezTo>
                    <a:pt x="1906" y="4310"/>
                    <a:pt x="1822" y="4346"/>
                    <a:pt x="1727" y="4346"/>
                  </a:cubicBezTo>
                  <a:lnTo>
                    <a:pt x="1715" y="4346"/>
                  </a:lnTo>
                  <a:lnTo>
                    <a:pt x="1715" y="3965"/>
                  </a:lnTo>
                  <a:close/>
                  <a:moveTo>
                    <a:pt x="6609" y="3965"/>
                  </a:moveTo>
                  <a:lnTo>
                    <a:pt x="6609" y="4346"/>
                  </a:lnTo>
                  <a:lnTo>
                    <a:pt x="6597" y="4346"/>
                  </a:lnTo>
                  <a:cubicBezTo>
                    <a:pt x="6502" y="4346"/>
                    <a:pt x="6406" y="4298"/>
                    <a:pt x="6347" y="4239"/>
                  </a:cubicBezTo>
                  <a:cubicBezTo>
                    <a:pt x="6263" y="4167"/>
                    <a:pt x="6240" y="4072"/>
                    <a:pt x="6240" y="3977"/>
                  </a:cubicBezTo>
                  <a:lnTo>
                    <a:pt x="6240" y="3965"/>
                  </a:lnTo>
                  <a:close/>
                  <a:moveTo>
                    <a:pt x="6454" y="5953"/>
                  </a:moveTo>
                  <a:cubicBezTo>
                    <a:pt x="6549" y="6025"/>
                    <a:pt x="6609" y="6132"/>
                    <a:pt x="6609" y="6251"/>
                  </a:cubicBezTo>
                  <a:cubicBezTo>
                    <a:pt x="6609" y="6346"/>
                    <a:pt x="6561" y="6453"/>
                    <a:pt x="6478" y="6513"/>
                  </a:cubicBezTo>
                  <a:cubicBezTo>
                    <a:pt x="6430" y="6561"/>
                    <a:pt x="6418" y="6608"/>
                    <a:pt x="6418" y="6656"/>
                  </a:cubicBezTo>
                  <a:cubicBezTo>
                    <a:pt x="6418" y="6703"/>
                    <a:pt x="6430" y="6739"/>
                    <a:pt x="6430" y="6751"/>
                  </a:cubicBezTo>
                  <a:cubicBezTo>
                    <a:pt x="6430" y="7049"/>
                    <a:pt x="6192" y="7287"/>
                    <a:pt x="5894" y="7287"/>
                  </a:cubicBezTo>
                  <a:cubicBezTo>
                    <a:pt x="5775" y="7287"/>
                    <a:pt x="5656" y="7239"/>
                    <a:pt x="5549" y="7168"/>
                  </a:cubicBezTo>
                  <a:cubicBezTo>
                    <a:pt x="5966" y="6870"/>
                    <a:pt x="6299" y="6441"/>
                    <a:pt x="6454" y="5953"/>
                  </a:cubicBezTo>
                  <a:close/>
                  <a:moveTo>
                    <a:pt x="5918" y="3965"/>
                  </a:moveTo>
                  <a:lnTo>
                    <a:pt x="5918" y="3989"/>
                  </a:lnTo>
                  <a:cubicBezTo>
                    <a:pt x="5918" y="4167"/>
                    <a:pt x="6002" y="4346"/>
                    <a:pt x="6132" y="4477"/>
                  </a:cubicBezTo>
                  <a:cubicBezTo>
                    <a:pt x="6263" y="4608"/>
                    <a:pt x="6430" y="4667"/>
                    <a:pt x="6621" y="4667"/>
                  </a:cubicBezTo>
                  <a:lnTo>
                    <a:pt x="6716" y="4667"/>
                  </a:lnTo>
                  <a:cubicBezTo>
                    <a:pt x="6859" y="4667"/>
                    <a:pt x="6978" y="4786"/>
                    <a:pt x="6978" y="4941"/>
                  </a:cubicBezTo>
                  <a:cubicBezTo>
                    <a:pt x="6978" y="5084"/>
                    <a:pt x="6859" y="5203"/>
                    <a:pt x="6716" y="5203"/>
                  </a:cubicBezTo>
                  <a:lnTo>
                    <a:pt x="6609" y="5203"/>
                  </a:lnTo>
                  <a:lnTo>
                    <a:pt x="6609" y="5191"/>
                  </a:lnTo>
                  <a:cubicBezTo>
                    <a:pt x="6609" y="5096"/>
                    <a:pt x="6537" y="5025"/>
                    <a:pt x="6442" y="5025"/>
                  </a:cubicBezTo>
                  <a:cubicBezTo>
                    <a:pt x="6359" y="5025"/>
                    <a:pt x="6287" y="5096"/>
                    <a:pt x="6287" y="5191"/>
                  </a:cubicBezTo>
                  <a:cubicBezTo>
                    <a:pt x="6287" y="6346"/>
                    <a:pt x="5347" y="7287"/>
                    <a:pt x="4180" y="7287"/>
                  </a:cubicBezTo>
                  <a:cubicBezTo>
                    <a:pt x="4172" y="7287"/>
                    <a:pt x="4165" y="7287"/>
                    <a:pt x="4158" y="7287"/>
                  </a:cubicBezTo>
                  <a:cubicBezTo>
                    <a:pt x="2978" y="7287"/>
                    <a:pt x="2049" y="6339"/>
                    <a:pt x="2049" y="5191"/>
                  </a:cubicBezTo>
                  <a:cubicBezTo>
                    <a:pt x="2049" y="5096"/>
                    <a:pt x="1977" y="5025"/>
                    <a:pt x="1894" y="5025"/>
                  </a:cubicBezTo>
                  <a:cubicBezTo>
                    <a:pt x="1799" y="5025"/>
                    <a:pt x="1727" y="5096"/>
                    <a:pt x="1727" y="5191"/>
                  </a:cubicBezTo>
                  <a:lnTo>
                    <a:pt x="1727" y="5203"/>
                  </a:lnTo>
                  <a:lnTo>
                    <a:pt x="1620" y="5203"/>
                  </a:lnTo>
                  <a:cubicBezTo>
                    <a:pt x="1477" y="5203"/>
                    <a:pt x="1358" y="5084"/>
                    <a:pt x="1358" y="4941"/>
                  </a:cubicBezTo>
                  <a:cubicBezTo>
                    <a:pt x="1358" y="4786"/>
                    <a:pt x="1477" y="4667"/>
                    <a:pt x="1620" y="4667"/>
                  </a:cubicBezTo>
                  <a:lnTo>
                    <a:pt x="1715" y="4667"/>
                  </a:lnTo>
                  <a:cubicBezTo>
                    <a:pt x="1894" y="4667"/>
                    <a:pt x="2072" y="4596"/>
                    <a:pt x="2203" y="4477"/>
                  </a:cubicBezTo>
                  <a:cubicBezTo>
                    <a:pt x="2334" y="4346"/>
                    <a:pt x="2418" y="4179"/>
                    <a:pt x="2418" y="3989"/>
                  </a:cubicBezTo>
                  <a:lnTo>
                    <a:pt x="2418" y="3965"/>
                  </a:lnTo>
                  <a:close/>
                  <a:moveTo>
                    <a:pt x="1846" y="5977"/>
                  </a:moveTo>
                  <a:cubicBezTo>
                    <a:pt x="2013" y="6465"/>
                    <a:pt x="2334" y="6906"/>
                    <a:pt x="2751" y="7203"/>
                  </a:cubicBezTo>
                  <a:cubicBezTo>
                    <a:pt x="2668" y="7263"/>
                    <a:pt x="2549" y="7299"/>
                    <a:pt x="2418" y="7299"/>
                  </a:cubicBezTo>
                  <a:cubicBezTo>
                    <a:pt x="2120" y="7299"/>
                    <a:pt x="1882" y="7061"/>
                    <a:pt x="1882" y="6763"/>
                  </a:cubicBezTo>
                  <a:cubicBezTo>
                    <a:pt x="1882" y="6739"/>
                    <a:pt x="1882" y="6703"/>
                    <a:pt x="1894" y="6680"/>
                  </a:cubicBezTo>
                  <a:cubicBezTo>
                    <a:pt x="1906" y="6620"/>
                    <a:pt x="1882" y="6561"/>
                    <a:pt x="1834" y="6525"/>
                  </a:cubicBezTo>
                  <a:cubicBezTo>
                    <a:pt x="1739" y="6453"/>
                    <a:pt x="1691" y="6358"/>
                    <a:pt x="1691" y="6263"/>
                  </a:cubicBezTo>
                  <a:cubicBezTo>
                    <a:pt x="1691" y="6144"/>
                    <a:pt x="1751" y="6037"/>
                    <a:pt x="1846" y="5977"/>
                  </a:cubicBezTo>
                  <a:close/>
                  <a:moveTo>
                    <a:pt x="5192" y="7382"/>
                  </a:moveTo>
                  <a:lnTo>
                    <a:pt x="5192" y="7775"/>
                  </a:lnTo>
                  <a:cubicBezTo>
                    <a:pt x="4847" y="7918"/>
                    <a:pt x="4513" y="7989"/>
                    <a:pt x="4132" y="7989"/>
                  </a:cubicBezTo>
                  <a:lnTo>
                    <a:pt x="3977" y="7989"/>
                  </a:lnTo>
                  <a:cubicBezTo>
                    <a:pt x="3882" y="7989"/>
                    <a:pt x="3811" y="8049"/>
                    <a:pt x="3799" y="8132"/>
                  </a:cubicBezTo>
                  <a:cubicBezTo>
                    <a:pt x="3799" y="8227"/>
                    <a:pt x="3858" y="8299"/>
                    <a:pt x="3942" y="8311"/>
                  </a:cubicBezTo>
                  <a:lnTo>
                    <a:pt x="4120" y="8311"/>
                  </a:lnTo>
                  <a:cubicBezTo>
                    <a:pt x="4501" y="8311"/>
                    <a:pt x="4859" y="8251"/>
                    <a:pt x="5216" y="8120"/>
                  </a:cubicBezTo>
                  <a:cubicBezTo>
                    <a:pt x="5251" y="8275"/>
                    <a:pt x="5370" y="8394"/>
                    <a:pt x="5525" y="8454"/>
                  </a:cubicBezTo>
                  <a:lnTo>
                    <a:pt x="5704" y="8513"/>
                  </a:lnTo>
                  <a:cubicBezTo>
                    <a:pt x="5418" y="8835"/>
                    <a:pt x="4823" y="9049"/>
                    <a:pt x="4156" y="9049"/>
                  </a:cubicBezTo>
                  <a:cubicBezTo>
                    <a:pt x="3501" y="9049"/>
                    <a:pt x="2894" y="8835"/>
                    <a:pt x="2573" y="8525"/>
                  </a:cubicBezTo>
                  <a:lnTo>
                    <a:pt x="2751" y="8466"/>
                  </a:lnTo>
                  <a:cubicBezTo>
                    <a:pt x="2906" y="8406"/>
                    <a:pt x="3025" y="8287"/>
                    <a:pt x="3073" y="8132"/>
                  </a:cubicBezTo>
                  <a:cubicBezTo>
                    <a:pt x="3132" y="8156"/>
                    <a:pt x="3168" y="8180"/>
                    <a:pt x="3227" y="8192"/>
                  </a:cubicBezTo>
                  <a:lnTo>
                    <a:pt x="3275" y="8192"/>
                  </a:lnTo>
                  <a:cubicBezTo>
                    <a:pt x="3346" y="8192"/>
                    <a:pt x="3406" y="8156"/>
                    <a:pt x="3430" y="8073"/>
                  </a:cubicBezTo>
                  <a:cubicBezTo>
                    <a:pt x="3454" y="7989"/>
                    <a:pt x="3406" y="7894"/>
                    <a:pt x="3323" y="7870"/>
                  </a:cubicBezTo>
                  <a:cubicBezTo>
                    <a:pt x="3239" y="7834"/>
                    <a:pt x="3156" y="7811"/>
                    <a:pt x="3084" y="7775"/>
                  </a:cubicBezTo>
                  <a:lnTo>
                    <a:pt x="3084" y="7382"/>
                  </a:lnTo>
                  <a:cubicBezTo>
                    <a:pt x="3394" y="7525"/>
                    <a:pt x="3763" y="7620"/>
                    <a:pt x="4132" y="7620"/>
                  </a:cubicBezTo>
                  <a:cubicBezTo>
                    <a:pt x="4513" y="7620"/>
                    <a:pt x="4882" y="7525"/>
                    <a:pt x="5192" y="7382"/>
                  </a:cubicBezTo>
                  <a:close/>
                  <a:moveTo>
                    <a:pt x="3727" y="0"/>
                  </a:moveTo>
                  <a:cubicBezTo>
                    <a:pt x="3311" y="0"/>
                    <a:pt x="2918" y="203"/>
                    <a:pt x="2680" y="512"/>
                  </a:cubicBezTo>
                  <a:lnTo>
                    <a:pt x="1894" y="512"/>
                  </a:lnTo>
                  <a:cubicBezTo>
                    <a:pt x="1322" y="512"/>
                    <a:pt x="858" y="976"/>
                    <a:pt x="858" y="1548"/>
                  </a:cubicBezTo>
                  <a:cubicBezTo>
                    <a:pt x="858" y="1929"/>
                    <a:pt x="1072" y="2250"/>
                    <a:pt x="1382" y="2441"/>
                  </a:cubicBezTo>
                  <a:lnTo>
                    <a:pt x="1382" y="4382"/>
                  </a:lnTo>
                  <a:cubicBezTo>
                    <a:pt x="1179" y="4477"/>
                    <a:pt x="1049" y="4679"/>
                    <a:pt x="1049" y="4941"/>
                  </a:cubicBezTo>
                  <a:cubicBezTo>
                    <a:pt x="1049" y="5263"/>
                    <a:pt x="1310" y="5537"/>
                    <a:pt x="1644" y="5537"/>
                  </a:cubicBezTo>
                  <a:lnTo>
                    <a:pt x="1751" y="5537"/>
                  </a:lnTo>
                  <a:cubicBezTo>
                    <a:pt x="1751" y="5560"/>
                    <a:pt x="1775" y="5596"/>
                    <a:pt x="1775" y="5620"/>
                  </a:cubicBezTo>
                  <a:cubicBezTo>
                    <a:pt x="1537" y="5739"/>
                    <a:pt x="1382" y="5977"/>
                    <a:pt x="1382" y="6227"/>
                  </a:cubicBezTo>
                  <a:cubicBezTo>
                    <a:pt x="1382" y="6394"/>
                    <a:pt x="1441" y="6561"/>
                    <a:pt x="1560" y="6691"/>
                  </a:cubicBezTo>
                  <a:lnTo>
                    <a:pt x="1560" y="6751"/>
                  </a:lnTo>
                  <a:cubicBezTo>
                    <a:pt x="1560" y="7227"/>
                    <a:pt x="1953" y="7620"/>
                    <a:pt x="2430" y="7620"/>
                  </a:cubicBezTo>
                  <a:cubicBezTo>
                    <a:pt x="2549" y="7620"/>
                    <a:pt x="2680" y="7584"/>
                    <a:pt x="2787" y="7537"/>
                  </a:cubicBezTo>
                  <a:lnTo>
                    <a:pt x="2787" y="7977"/>
                  </a:lnTo>
                  <a:cubicBezTo>
                    <a:pt x="2787" y="8049"/>
                    <a:pt x="2739" y="8120"/>
                    <a:pt x="2668" y="8156"/>
                  </a:cubicBezTo>
                  <a:lnTo>
                    <a:pt x="810" y="8811"/>
                  </a:lnTo>
                  <a:cubicBezTo>
                    <a:pt x="334" y="8966"/>
                    <a:pt x="1" y="9430"/>
                    <a:pt x="1" y="9954"/>
                  </a:cubicBezTo>
                  <a:lnTo>
                    <a:pt x="1" y="10954"/>
                  </a:lnTo>
                  <a:cubicBezTo>
                    <a:pt x="1" y="11037"/>
                    <a:pt x="72" y="11109"/>
                    <a:pt x="167" y="11109"/>
                  </a:cubicBezTo>
                  <a:cubicBezTo>
                    <a:pt x="251" y="11109"/>
                    <a:pt x="322" y="11037"/>
                    <a:pt x="322" y="10954"/>
                  </a:cubicBezTo>
                  <a:lnTo>
                    <a:pt x="322" y="9954"/>
                  </a:lnTo>
                  <a:cubicBezTo>
                    <a:pt x="322" y="9847"/>
                    <a:pt x="346" y="9739"/>
                    <a:pt x="382" y="9644"/>
                  </a:cubicBezTo>
                  <a:lnTo>
                    <a:pt x="1203" y="10335"/>
                  </a:lnTo>
                  <a:cubicBezTo>
                    <a:pt x="1322" y="10442"/>
                    <a:pt x="1394" y="10597"/>
                    <a:pt x="1394" y="10740"/>
                  </a:cubicBezTo>
                  <a:lnTo>
                    <a:pt x="1394" y="10954"/>
                  </a:lnTo>
                  <a:cubicBezTo>
                    <a:pt x="1394" y="11037"/>
                    <a:pt x="1477" y="11109"/>
                    <a:pt x="1560" y="11109"/>
                  </a:cubicBezTo>
                  <a:cubicBezTo>
                    <a:pt x="1656" y="11109"/>
                    <a:pt x="1727" y="11037"/>
                    <a:pt x="1727" y="10954"/>
                  </a:cubicBezTo>
                  <a:lnTo>
                    <a:pt x="1727" y="10740"/>
                  </a:lnTo>
                  <a:cubicBezTo>
                    <a:pt x="1727" y="10490"/>
                    <a:pt x="1620" y="10251"/>
                    <a:pt x="1430" y="10085"/>
                  </a:cubicBezTo>
                  <a:lnTo>
                    <a:pt x="560" y="9347"/>
                  </a:lnTo>
                  <a:cubicBezTo>
                    <a:pt x="656" y="9239"/>
                    <a:pt x="787" y="9144"/>
                    <a:pt x="918" y="9108"/>
                  </a:cubicBezTo>
                  <a:lnTo>
                    <a:pt x="2263" y="8632"/>
                  </a:lnTo>
                  <a:cubicBezTo>
                    <a:pt x="2620" y="9073"/>
                    <a:pt x="3346" y="9358"/>
                    <a:pt x="4180" y="9358"/>
                  </a:cubicBezTo>
                  <a:cubicBezTo>
                    <a:pt x="4489" y="9358"/>
                    <a:pt x="4775" y="9311"/>
                    <a:pt x="5049" y="9251"/>
                  </a:cubicBezTo>
                  <a:lnTo>
                    <a:pt x="5073" y="9287"/>
                  </a:lnTo>
                  <a:cubicBezTo>
                    <a:pt x="5180" y="9382"/>
                    <a:pt x="5240" y="9525"/>
                    <a:pt x="5240" y="9656"/>
                  </a:cubicBezTo>
                  <a:lnTo>
                    <a:pt x="5240" y="10930"/>
                  </a:lnTo>
                  <a:cubicBezTo>
                    <a:pt x="5240" y="11025"/>
                    <a:pt x="5311" y="11097"/>
                    <a:pt x="5406" y="11097"/>
                  </a:cubicBezTo>
                  <a:cubicBezTo>
                    <a:pt x="5490" y="11097"/>
                    <a:pt x="5561" y="11025"/>
                    <a:pt x="5561" y="10930"/>
                  </a:cubicBezTo>
                  <a:lnTo>
                    <a:pt x="5561" y="9656"/>
                  </a:lnTo>
                  <a:cubicBezTo>
                    <a:pt x="5561" y="9466"/>
                    <a:pt x="5501" y="9287"/>
                    <a:pt x="5382" y="9132"/>
                  </a:cubicBezTo>
                  <a:cubicBezTo>
                    <a:pt x="5680" y="9013"/>
                    <a:pt x="5942" y="8835"/>
                    <a:pt x="6097" y="8632"/>
                  </a:cubicBezTo>
                  <a:lnTo>
                    <a:pt x="7442" y="9108"/>
                  </a:lnTo>
                  <a:cubicBezTo>
                    <a:pt x="7573" y="9144"/>
                    <a:pt x="7704" y="9239"/>
                    <a:pt x="7799" y="9347"/>
                  </a:cubicBezTo>
                  <a:lnTo>
                    <a:pt x="6930" y="10085"/>
                  </a:lnTo>
                  <a:cubicBezTo>
                    <a:pt x="6740" y="10251"/>
                    <a:pt x="6633" y="10490"/>
                    <a:pt x="6633" y="10740"/>
                  </a:cubicBezTo>
                  <a:lnTo>
                    <a:pt x="6633" y="10954"/>
                  </a:lnTo>
                  <a:cubicBezTo>
                    <a:pt x="6633" y="11037"/>
                    <a:pt x="6716" y="11109"/>
                    <a:pt x="6799" y="11109"/>
                  </a:cubicBezTo>
                  <a:cubicBezTo>
                    <a:pt x="6894" y="11109"/>
                    <a:pt x="6966" y="11037"/>
                    <a:pt x="6966" y="10954"/>
                  </a:cubicBezTo>
                  <a:lnTo>
                    <a:pt x="6966" y="10740"/>
                  </a:lnTo>
                  <a:cubicBezTo>
                    <a:pt x="6966" y="10597"/>
                    <a:pt x="7037" y="10442"/>
                    <a:pt x="7156" y="10335"/>
                  </a:cubicBezTo>
                  <a:lnTo>
                    <a:pt x="7978" y="9632"/>
                  </a:lnTo>
                  <a:cubicBezTo>
                    <a:pt x="8002" y="9739"/>
                    <a:pt x="8037" y="9847"/>
                    <a:pt x="8037" y="9954"/>
                  </a:cubicBezTo>
                  <a:lnTo>
                    <a:pt x="8037" y="10954"/>
                  </a:lnTo>
                  <a:cubicBezTo>
                    <a:pt x="8037" y="11037"/>
                    <a:pt x="8109" y="11109"/>
                    <a:pt x="8204" y="11109"/>
                  </a:cubicBezTo>
                  <a:cubicBezTo>
                    <a:pt x="8288" y="11109"/>
                    <a:pt x="8359" y="11037"/>
                    <a:pt x="8359" y="10954"/>
                  </a:cubicBezTo>
                  <a:lnTo>
                    <a:pt x="8359" y="9954"/>
                  </a:lnTo>
                  <a:cubicBezTo>
                    <a:pt x="8335" y="9430"/>
                    <a:pt x="8002" y="8966"/>
                    <a:pt x="7514" y="8811"/>
                  </a:cubicBezTo>
                  <a:lnTo>
                    <a:pt x="5656" y="8156"/>
                  </a:lnTo>
                  <a:cubicBezTo>
                    <a:pt x="5585" y="8120"/>
                    <a:pt x="5537" y="8061"/>
                    <a:pt x="5537" y="7977"/>
                  </a:cubicBezTo>
                  <a:lnTo>
                    <a:pt x="5537" y="7537"/>
                  </a:lnTo>
                  <a:cubicBezTo>
                    <a:pt x="5644" y="7584"/>
                    <a:pt x="5775" y="7620"/>
                    <a:pt x="5894" y="7620"/>
                  </a:cubicBezTo>
                  <a:cubicBezTo>
                    <a:pt x="6371" y="7620"/>
                    <a:pt x="6764" y="7227"/>
                    <a:pt x="6764" y="6751"/>
                  </a:cubicBezTo>
                  <a:lnTo>
                    <a:pt x="6764" y="6691"/>
                  </a:lnTo>
                  <a:cubicBezTo>
                    <a:pt x="6883" y="6572"/>
                    <a:pt x="6942" y="6406"/>
                    <a:pt x="6942" y="6227"/>
                  </a:cubicBezTo>
                  <a:cubicBezTo>
                    <a:pt x="6942" y="5965"/>
                    <a:pt x="6787" y="5727"/>
                    <a:pt x="6549" y="5620"/>
                  </a:cubicBezTo>
                  <a:cubicBezTo>
                    <a:pt x="6549" y="5596"/>
                    <a:pt x="6561" y="5560"/>
                    <a:pt x="6561" y="5537"/>
                  </a:cubicBezTo>
                  <a:lnTo>
                    <a:pt x="6680" y="5537"/>
                  </a:lnTo>
                  <a:cubicBezTo>
                    <a:pt x="7014" y="5537"/>
                    <a:pt x="7275" y="5263"/>
                    <a:pt x="7275" y="4941"/>
                  </a:cubicBezTo>
                  <a:cubicBezTo>
                    <a:pt x="7275" y="4703"/>
                    <a:pt x="7133" y="4489"/>
                    <a:pt x="6942" y="4382"/>
                  </a:cubicBezTo>
                  <a:lnTo>
                    <a:pt x="6942" y="2441"/>
                  </a:lnTo>
                  <a:cubicBezTo>
                    <a:pt x="7252" y="2250"/>
                    <a:pt x="7454" y="1917"/>
                    <a:pt x="7454" y="1548"/>
                  </a:cubicBezTo>
                  <a:cubicBezTo>
                    <a:pt x="7454" y="976"/>
                    <a:pt x="7002" y="512"/>
                    <a:pt x="6430" y="512"/>
                  </a:cubicBezTo>
                  <a:lnTo>
                    <a:pt x="5644" y="512"/>
                  </a:lnTo>
                  <a:cubicBezTo>
                    <a:pt x="5406" y="191"/>
                    <a:pt x="5013" y="0"/>
                    <a:pt x="4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48" name="Google Shape;12648;p81"/>
          <p:cNvGrpSpPr/>
          <p:nvPr/>
        </p:nvGrpSpPr>
        <p:grpSpPr>
          <a:xfrm>
            <a:off x="5349253" y="3171536"/>
            <a:ext cx="265922" cy="352693"/>
            <a:chOff x="5349253" y="3346936"/>
            <a:chExt cx="265922" cy="352693"/>
          </a:xfrm>
          <a:solidFill>
            <a:schemeClr val="tx1"/>
          </a:solidFill>
        </p:grpSpPr>
        <p:sp>
          <p:nvSpPr>
            <p:cNvPr id="12649" name="Google Shape;12649;p81"/>
            <p:cNvSpPr/>
            <p:nvPr/>
          </p:nvSpPr>
          <p:spPr>
            <a:xfrm>
              <a:off x="5460133" y="3534862"/>
              <a:ext cx="44162" cy="15396"/>
            </a:xfrm>
            <a:custGeom>
              <a:avLst/>
              <a:gdLst/>
              <a:ahLst/>
              <a:cxnLst/>
              <a:rect l="l" t="t" r="r" b="b"/>
              <a:pathLst>
                <a:path w="1394" h="486" extrusionOk="0">
                  <a:moveTo>
                    <a:pt x="173" y="1"/>
                  </a:moveTo>
                  <a:cubicBezTo>
                    <a:pt x="131" y="1"/>
                    <a:pt x="90" y="16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29" y="486"/>
                    <a:pt x="703" y="486"/>
                  </a:cubicBezTo>
                  <a:cubicBezTo>
                    <a:pt x="965" y="486"/>
                    <a:pt x="1191" y="402"/>
                    <a:pt x="1346" y="260"/>
                  </a:cubicBezTo>
                  <a:cubicBezTo>
                    <a:pt x="1394" y="200"/>
                    <a:pt x="1394" y="105"/>
                    <a:pt x="1310" y="45"/>
                  </a:cubicBezTo>
                  <a:cubicBezTo>
                    <a:pt x="1280" y="16"/>
                    <a:pt x="1242" y="1"/>
                    <a:pt x="1203" y="1"/>
                  </a:cubicBezTo>
                  <a:cubicBezTo>
                    <a:pt x="1164" y="1"/>
                    <a:pt x="1126" y="16"/>
                    <a:pt x="1096" y="45"/>
                  </a:cubicBezTo>
                  <a:cubicBezTo>
                    <a:pt x="1024" y="105"/>
                    <a:pt x="882" y="176"/>
                    <a:pt x="691" y="176"/>
                  </a:cubicBezTo>
                  <a:cubicBezTo>
                    <a:pt x="501" y="176"/>
                    <a:pt x="346" y="105"/>
                    <a:pt x="286" y="45"/>
                  </a:cubicBezTo>
                  <a:cubicBezTo>
                    <a:pt x="256" y="16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0" name="Google Shape;12650;p81"/>
            <p:cNvSpPr/>
            <p:nvPr/>
          </p:nvSpPr>
          <p:spPr>
            <a:xfrm>
              <a:off x="5443153" y="34959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51" y="512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1" name="Google Shape;12651;p81"/>
            <p:cNvSpPr/>
            <p:nvPr/>
          </p:nvSpPr>
          <p:spPr>
            <a:xfrm>
              <a:off x="5509934" y="34959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55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81"/>
            <p:cNvSpPr/>
            <p:nvPr/>
          </p:nvSpPr>
          <p:spPr>
            <a:xfrm>
              <a:off x="5438242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501" y="322"/>
                  </a:lnTo>
                  <a:cubicBezTo>
                    <a:pt x="596" y="322"/>
                    <a:pt x="668" y="250"/>
                    <a:pt x="668" y="155"/>
                  </a:cubicBezTo>
                  <a:cubicBezTo>
                    <a:pt x="668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81"/>
            <p:cNvSpPr/>
            <p:nvPr/>
          </p:nvSpPr>
          <p:spPr>
            <a:xfrm>
              <a:off x="5504644" y="3479707"/>
              <a:ext cx="21162" cy="10201"/>
            </a:xfrm>
            <a:custGeom>
              <a:avLst/>
              <a:gdLst/>
              <a:ahLst/>
              <a:cxnLst/>
              <a:rect l="l" t="t" r="r" b="b"/>
              <a:pathLst>
                <a:path w="668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501" y="322"/>
                  </a:lnTo>
                  <a:cubicBezTo>
                    <a:pt x="596" y="322"/>
                    <a:pt x="667" y="250"/>
                    <a:pt x="667" y="155"/>
                  </a:cubicBezTo>
                  <a:cubicBezTo>
                    <a:pt x="655" y="72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81"/>
            <p:cNvSpPr/>
            <p:nvPr/>
          </p:nvSpPr>
          <p:spPr>
            <a:xfrm>
              <a:off x="5349253" y="3346936"/>
              <a:ext cx="265922" cy="352693"/>
            </a:xfrm>
            <a:custGeom>
              <a:avLst/>
              <a:gdLst/>
              <a:ahLst/>
              <a:cxnLst/>
              <a:rect l="l" t="t" r="r" b="b"/>
              <a:pathLst>
                <a:path w="8394" h="11133" extrusionOk="0">
                  <a:moveTo>
                    <a:pt x="4179" y="334"/>
                  </a:moveTo>
                  <a:cubicBezTo>
                    <a:pt x="5810" y="334"/>
                    <a:pt x="7156" y="1667"/>
                    <a:pt x="7156" y="3310"/>
                  </a:cubicBezTo>
                  <a:lnTo>
                    <a:pt x="7156" y="3870"/>
                  </a:lnTo>
                  <a:cubicBezTo>
                    <a:pt x="7084" y="3846"/>
                    <a:pt x="7037" y="3846"/>
                    <a:pt x="6977" y="3846"/>
                  </a:cubicBezTo>
                  <a:lnTo>
                    <a:pt x="6953" y="3846"/>
                  </a:lnTo>
                  <a:lnTo>
                    <a:pt x="6953" y="3477"/>
                  </a:lnTo>
                  <a:cubicBezTo>
                    <a:pt x="6953" y="1941"/>
                    <a:pt x="5703" y="691"/>
                    <a:pt x="4179" y="691"/>
                  </a:cubicBezTo>
                  <a:cubicBezTo>
                    <a:pt x="2643" y="691"/>
                    <a:pt x="1393" y="1941"/>
                    <a:pt x="1393" y="3477"/>
                  </a:cubicBezTo>
                  <a:lnTo>
                    <a:pt x="1393" y="3834"/>
                  </a:lnTo>
                  <a:lnTo>
                    <a:pt x="1381" y="3834"/>
                  </a:lnTo>
                  <a:cubicBezTo>
                    <a:pt x="1322" y="3834"/>
                    <a:pt x="1238" y="3846"/>
                    <a:pt x="1203" y="3858"/>
                  </a:cubicBezTo>
                  <a:lnTo>
                    <a:pt x="1203" y="3310"/>
                  </a:lnTo>
                  <a:cubicBezTo>
                    <a:pt x="1203" y="1667"/>
                    <a:pt x="2536" y="334"/>
                    <a:pt x="4179" y="334"/>
                  </a:cubicBezTo>
                  <a:close/>
                  <a:moveTo>
                    <a:pt x="6953" y="4156"/>
                  </a:moveTo>
                  <a:cubicBezTo>
                    <a:pt x="7060" y="4156"/>
                    <a:pt x="7132" y="4251"/>
                    <a:pt x="7132" y="4334"/>
                  </a:cubicBezTo>
                  <a:lnTo>
                    <a:pt x="7132" y="5037"/>
                  </a:lnTo>
                  <a:cubicBezTo>
                    <a:pt x="7156" y="5156"/>
                    <a:pt x="7060" y="5227"/>
                    <a:pt x="6953" y="5227"/>
                  </a:cubicBezTo>
                  <a:lnTo>
                    <a:pt x="6596" y="5227"/>
                  </a:lnTo>
                  <a:lnTo>
                    <a:pt x="6596" y="5215"/>
                  </a:lnTo>
                  <a:lnTo>
                    <a:pt x="6596" y="4156"/>
                  </a:lnTo>
                  <a:close/>
                  <a:moveTo>
                    <a:pt x="1738" y="4168"/>
                  </a:moveTo>
                  <a:lnTo>
                    <a:pt x="1738" y="5239"/>
                  </a:lnTo>
                  <a:lnTo>
                    <a:pt x="1381" y="5239"/>
                  </a:lnTo>
                  <a:cubicBezTo>
                    <a:pt x="1274" y="5239"/>
                    <a:pt x="1203" y="5156"/>
                    <a:pt x="1203" y="5061"/>
                  </a:cubicBezTo>
                  <a:lnTo>
                    <a:pt x="1203" y="4346"/>
                  </a:lnTo>
                  <a:cubicBezTo>
                    <a:pt x="1203" y="4251"/>
                    <a:pt x="1286" y="4168"/>
                    <a:pt x="1381" y="4168"/>
                  </a:cubicBezTo>
                  <a:close/>
                  <a:moveTo>
                    <a:pt x="1203" y="5525"/>
                  </a:moveTo>
                  <a:cubicBezTo>
                    <a:pt x="1262" y="5561"/>
                    <a:pt x="1322" y="5561"/>
                    <a:pt x="1381" y="5561"/>
                  </a:cubicBezTo>
                  <a:lnTo>
                    <a:pt x="1738" y="5561"/>
                  </a:lnTo>
                  <a:cubicBezTo>
                    <a:pt x="1738" y="5692"/>
                    <a:pt x="1715" y="5811"/>
                    <a:pt x="1691" y="5930"/>
                  </a:cubicBezTo>
                  <a:lnTo>
                    <a:pt x="1560" y="5930"/>
                  </a:lnTo>
                  <a:cubicBezTo>
                    <a:pt x="1357" y="5930"/>
                    <a:pt x="1203" y="5763"/>
                    <a:pt x="1203" y="5572"/>
                  </a:cubicBezTo>
                  <a:lnTo>
                    <a:pt x="1203" y="5525"/>
                  </a:lnTo>
                  <a:close/>
                  <a:moveTo>
                    <a:pt x="4200" y="1024"/>
                  </a:moveTo>
                  <a:cubicBezTo>
                    <a:pt x="5536" y="1024"/>
                    <a:pt x="6644" y="2139"/>
                    <a:pt x="6644" y="3489"/>
                  </a:cubicBezTo>
                  <a:lnTo>
                    <a:pt x="6644" y="3846"/>
                  </a:lnTo>
                  <a:lnTo>
                    <a:pt x="6632" y="3846"/>
                  </a:lnTo>
                  <a:lnTo>
                    <a:pt x="6632" y="3822"/>
                  </a:lnTo>
                  <a:cubicBezTo>
                    <a:pt x="6632" y="3667"/>
                    <a:pt x="6560" y="3501"/>
                    <a:pt x="6418" y="3406"/>
                  </a:cubicBezTo>
                  <a:cubicBezTo>
                    <a:pt x="6330" y="3342"/>
                    <a:pt x="6227" y="3316"/>
                    <a:pt x="6126" y="3316"/>
                  </a:cubicBezTo>
                  <a:cubicBezTo>
                    <a:pt x="6075" y="3316"/>
                    <a:pt x="6025" y="3322"/>
                    <a:pt x="5977" y="3334"/>
                  </a:cubicBezTo>
                  <a:cubicBezTo>
                    <a:pt x="5620" y="3441"/>
                    <a:pt x="5263" y="3489"/>
                    <a:pt x="5072" y="3501"/>
                  </a:cubicBezTo>
                  <a:lnTo>
                    <a:pt x="5072" y="2798"/>
                  </a:lnTo>
                  <a:cubicBezTo>
                    <a:pt x="5072" y="2763"/>
                    <a:pt x="5048" y="2691"/>
                    <a:pt x="5013" y="2667"/>
                  </a:cubicBezTo>
                  <a:cubicBezTo>
                    <a:pt x="4983" y="2644"/>
                    <a:pt x="4944" y="2632"/>
                    <a:pt x="4905" y="2632"/>
                  </a:cubicBezTo>
                  <a:cubicBezTo>
                    <a:pt x="4867" y="2632"/>
                    <a:pt x="4828" y="2644"/>
                    <a:pt x="4798" y="2667"/>
                  </a:cubicBezTo>
                  <a:cubicBezTo>
                    <a:pt x="4429" y="2965"/>
                    <a:pt x="3786" y="3263"/>
                    <a:pt x="2941" y="3501"/>
                  </a:cubicBezTo>
                  <a:cubicBezTo>
                    <a:pt x="2846" y="3537"/>
                    <a:pt x="2810" y="3620"/>
                    <a:pt x="2822" y="3691"/>
                  </a:cubicBezTo>
                  <a:cubicBezTo>
                    <a:pt x="2843" y="3775"/>
                    <a:pt x="2919" y="3813"/>
                    <a:pt x="2985" y="3813"/>
                  </a:cubicBezTo>
                  <a:cubicBezTo>
                    <a:pt x="2994" y="3813"/>
                    <a:pt x="3004" y="3812"/>
                    <a:pt x="3012" y="3810"/>
                  </a:cubicBezTo>
                  <a:cubicBezTo>
                    <a:pt x="3739" y="3608"/>
                    <a:pt x="4322" y="3382"/>
                    <a:pt x="4727" y="3108"/>
                  </a:cubicBezTo>
                  <a:lnTo>
                    <a:pt x="4727" y="3667"/>
                  </a:lnTo>
                  <a:cubicBezTo>
                    <a:pt x="4727" y="3751"/>
                    <a:pt x="4798" y="3822"/>
                    <a:pt x="4894" y="3822"/>
                  </a:cubicBezTo>
                  <a:cubicBezTo>
                    <a:pt x="4917" y="3822"/>
                    <a:pt x="5465" y="3822"/>
                    <a:pt x="6048" y="3644"/>
                  </a:cubicBezTo>
                  <a:cubicBezTo>
                    <a:pt x="6063" y="3641"/>
                    <a:pt x="6078" y="3639"/>
                    <a:pt x="6093" y="3639"/>
                  </a:cubicBezTo>
                  <a:cubicBezTo>
                    <a:pt x="6137" y="3639"/>
                    <a:pt x="6179" y="3653"/>
                    <a:pt x="6215" y="3679"/>
                  </a:cubicBezTo>
                  <a:cubicBezTo>
                    <a:pt x="6251" y="3703"/>
                    <a:pt x="6275" y="3763"/>
                    <a:pt x="6275" y="3810"/>
                  </a:cubicBezTo>
                  <a:lnTo>
                    <a:pt x="6275" y="5406"/>
                  </a:lnTo>
                  <a:cubicBezTo>
                    <a:pt x="6227" y="5906"/>
                    <a:pt x="6001" y="6382"/>
                    <a:pt x="5632" y="6739"/>
                  </a:cubicBezTo>
                  <a:cubicBezTo>
                    <a:pt x="5245" y="7104"/>
                    <a:pt x="4746" y="7315"/>
                    <a:pt x="4210" y="7315"/>
                  </a:cubicBezTo>
                  <a:cubicBezTo>
                    <a:pt x="4168" y="7315"/>
                    <a:pt x="4126" y="7313"/>
                    <a:pt x="4084" y="7311"/>
                  </a:cubicBezTo>
                  <a:cubicBezTo>
                    <a:pt x="3548" y="7275"/>
                    <a:pt x="3048" y="7049"/>
                    <a:pt x="2655" y="6644"/>
                  </a:cubicBezTo>
                  <a:cubicBezTo>
                    <a:pt x="2548" y="6525"/>
                    <a:pt x="2453" y="6382"/>
                    <a:pt x="2369" y="6251"/>
                  </a:cubicBezTo>
                  <a:lnTo>
                    <a:pt x="2953" y="6251"/>
                  </a:lnTo>
                  <a:cubicBezTo>
                    <a:pt x="3048" y="6251"/>
                    <a:pt x="3120" y="6180"/>
                    <a:pt x="3120" y="6084"/>
                  </a:cubicBezTo>
                  <a:cubicBezTo>
                    <a:pt x="3120" y="6001"/>
                    <a:pt x="3048" y="5930"/>
                    <a:pt x="2953" y="5930"/>
                  </a:cubicBezTo>
                  <a:lnTo>
                    <a:pt x="2227" y="5930"/>
                  </a:lnTo>
                  <a:cubicBezTo>
                    <a:pt x="2131" y="5692"/>
                    <a:pt x="2096" y="5418"/>
                    <a:pt x="2096" y="5156"/>
                  </a:cubicBezTo>
                  <a:lnTo>
                    <a:pt x="2096" y="4001"/>
                  </a:lnTo>
                  <a:cubicBezTo>
                    <a:pt x="2167" y="3989"/>
                    <a:pt x="2227" y="3977"/>
                    <a:pt x="2298" y="3965"/>
                  </a:cubicBezTo>
                  <a:cubicBezTo>
                    <a:pt x="2393" y="3941"/>
                    <a:pt x="2453" y="3858"/>
                    <a:pt x="2429" y="3763"/>
                  </a:cubicBezTo>
                  <a:cubicBezTo>
                    <a:pt x="2418" y="3687"/>
                    <a:pt x="2347" y="3630"/>
                    <a:pt x="2263" y="3630"/>
                  </a:cubicBezTo>
                  <a:cubicBezTo>
                    <a:pt x="2255" y="3630"/>
                    <a:pt x="2247" y="3631"/>
                    <a:pt x="2238" y="3632"/>
                  </a:cubicBezTo>
                  <a:cubicBezTo>
                    <a:pt x="2072" y="3667"/>
                    <a:pt x="1917" y="3703"/>
                    <a:pt x="1738" y="3739"/>
                  </a:cubicBezTo>
                  <a:lnTo>
                    <a:pt x="1738" y="3501"/>
                  </a:lnTo>
                  <a:cubicBezTo>
                    <a:pt x="1738" y="2143"/>
                    <a:pt x="2822" y="1024"/>
                    <a:pt x="4179" y="1024"/>
                  </a:cubicBezTo>
                  <a:cubicBezTo>
                    <a:pt x="4186" y="1024"/>
                    <a:pt x="4193" y="1024"/>
                    <a:pt x="4200" y="1024"/>
                  </a:cubicBezTo>
                  <a:close/>
                  <a:moveTo>
                    <a:pt x="2000" y="6251"/>
                  </a:moveTo>
                  <a:cubicBezTo>
                    <a:pt x="2107" y="6477"/>
                    <a:pt x="2238" y="6680"/>
                    <a:pt x="2417" y="6870"/>
                  </a:cubicBezTo>
                  <a:cubicBezTo>
                    <a:pt x="2584" y="7049"/>
                    <a:pt x="2762" y="7192"/>
                    <a:pt x="2965" y="7311"/>
                  </a:cubicBezTo>
                  <a:lnTo>
                    <a:pt x="2965" y="7858"/>
                  </a:lnTo>
                  <a:cubicBezTo>
                    <a:pt x="2965" y="8085"/>
                    <a:pt x="2822" y="8299"/>
                    <a:pt x="2608" y="8370"/>
                  </a:cubicBezTo>
                  <a:lnTo>
                    <a:pt x="1691" y="8692"/>
                  </a:lnTo>
                  <a:cubicBezTo>
                    <a:pt x="1536" y="7882"/>
                    <a:pt x="1691" y="7311"/>
                    <a:pt x="1846" y="6727"/>
                  </a:cubicBezTo>
                  <a:cubicBezTo>
                    <a:pt x="1893" y="6585"/>
                    <a:pt x="1941" y="6418"/>
                    <a:pt x="1965" y="6251"/>
                  </a:cubicBezTo>
                  <a:close/>
                  <a:moveTo>
                    <a:pt x="6382" y="6239"/>
                  </a:moveTo>
                  <a:cubicBezTo>
                    <a:pt x="6406" y="6406"/>
                    <a:pt x="6453" y="6549"/>
                    <a:pt x="6489" y="6715"/>
                  </a:cubicBezTo>
                  <a:cubicBezTo>
                    <a:pt x="6656" y="7311"/>
                    <a:pt x="6810" y="7858"/>
                    <a:pt x="6656" y="8692"/>
                  </a:cubicBezTo>
                  <a:lnTo>
                    <a:pt x="5739" y="8370"/>
                  </a:lnTo>
                  <a:cubicBezTo>
                    <a:pt x="5525" y="8299"/>
                    <a:pt x="5382" y="8085"/>
                    <a:pt x="5382" y="7858"/>
                  </a:cubicBezTo>
                  <a:lnTo>
                    <a:pt x="5382" y="7323"/>
                  </a:lnTo>
                  <a:cubicBezTo>
                    <a:pt x="5536" y="7227"/>
                    <a:pt x="5703" y="7120"/>
                    <a:pt x="5858" y="6966"/>
                  </a:cubicBezTo>
                  <a:cubicBezTo>
                    <a:pt x="6084" y="6763"/>
                    <a:pt x="6263" y="6513"/>
                    <a:pt x="6382" y="6239"/>
                  </a:cubicBezTo>
                  <a:close/>
                  <a:moveTo>
                    <a:pt x="4179" y="0"/>
                  </a:moveTo>
                  <a:cubicBezTo>
                    <a:pt x="2346" y="0"/>
                    <a:pt x="869" y="1477"/>
                    <a:pt x="869" y="3310"/>
                  </a:cubicBezTo>
                  <a:lnTo>
                    <a:pt x="869" y="5572"/>
                  </a:lnTo>
                  <a:cubicBezTo>
                    <a:pt x="869" y="5942"/>
                    <a:pt x="1179" y="6251"/>
                    <a:pt x="1548" y="6251"/>
                  </a:cubicBezTo>
                  <a:lnTo>
                    <a:pt x="1631" y="6251"/>
                  </a:lnTo>
                  <a:cubicBezTo>
                    <a:pt x="1596" y="6394"/>
                    <a:pt x="1572" y="6513"/>
                    <a:pt x="1524" y="6644"/>
                  </a:cubicBezTo>
                  <a:cubicBezTo>
                    <a:pt x="1357" y="7251"/>
                    <a:pt x="1179" y="7882"/>
                    <a:pt x="1369" y="8799"/>
                  </a:cubicBezTo>
                  <a:lnTo>
                    <a:pt x="810" y="8990"/>
                  </a:lnTo>
                  <a:cubicBezTo>
                    <a:pt x="333" y="9156"/>
                    <a:pt x="0" y="9621"/>
                    <a:pt x="0" y="10144"/>
                  </a:cubicBezTo>
                  <a:lnTo>
                    <a:pt x="0" y="10978"/>
                  </a:lnTo>
                  <a:cubicBezTo>
                    <a:pt x="0" y="11061"/>
                    <a:pt x="83" y="11133"/>
                    <a:pt x="167" y="11133"/>
                  </a:cubicBezTo>
                  <a:cubicBezTo>
                    <a:pt x="262" y="11133"/>
                    <a:pt x="333" y="11061"/>
                    <a:pt x="333" y="10978"/>
                  </a:cubicBezTo>
                  <a:lnTo>
                    <a:pt x="333" y="10144"/>
                  </a:lnTo>
                  <a:cubicBezTo>
                    <a:pt x="333" y="9978"/>
                    <a:pt x="381" y="9823"/>
                    <a:pt x="453" y="9692"/>
                  </a:cubicBezTo>
                  <a:lnTo>
                    <a:pt x="1226" y="10347"/>
                  </a:lnTo>
                  <a:cubicBezTo>
                    <a:pt x="1345" y="10454"/>
                    <a:pt x="1417" y="10597"/>
                    <a:pt x="1417" y="10752"/>
                  </a:cubicBezTo>
                  <a:lnTo>
                    <a:pt x="1417" y="10954"/>
                  </a:lnTo>
                  <a:cubicBezTo>
                    <a:pt x="1417" y="11049"/>
                    <a:pt x="1488" y="11121"/>
                    <a:pt x="1584" y="11121"/>
                  </a:cubicBezTo>
                  <a:cubicBezTo>
                    <a:pt x="1667" y="11121"/>
                    <a:pt x="1750" y="11049"/>
                    <a:pt x="1750" y="10954"/>
                  </a:cubicBezTo>
                  <a:lnTo>
                    <a:pt x="1750" y="10764"/>
                  </a:lnTo>
                  <a:cubicBezTo>
                    <a:pt x="1750" y="10514"/>
                    <a:pt x="1643" y="10275"/>
                    <a:pt x="1453" y="10109"/>
                  </a:cubicBezTo>
                  <a:lnTo>
                    <a:pt x="679" y="9454"/>
                  </a:lnTo>
                  <a:cubicBezTo>
                    <a:pt x="750" y="9394"/>
                    <a:pt x="834" y="9347"/>
                    <a:pt x="929" y="9311"/>
                  </a:cubicBezTo>
                  <a:lnTo>
                    <a:pt x="2500" y="8751"/>
                  </a:lnTo>
                  <a:cubicBezTo>
                    <a:pt x="2679" y="9525"/>
                    <a:pt x="3381" y="10097"/>
                    <a:pt x="4191" y="10097"/>
                  </a:cubicBezTo>
                  <a:cubicBezTo>
                    <a:pt x="4465" y="10097"/>
                    <a:pt x="4739" y="10037"/>
                    <a:pt x="4977" y="9906"/>
                  </a:cubicBezTo>
                  <a:cubicBezTo>
                    <a:pt x="5048" y="9859"/>
                    <a:pt x="5084" y="9763"/>
                    <a:pt x="5048" y="9680"/>
                  </a:cubicBezTo>
                  <a:cubicBezTo>
                    <a:pt x="5013" y="9628"/>
                    <a:pt x="4959" y="9595"/>
                    <a:pt x="4896" y="9595"/>
                  </a:cubicBezTo>
                  <a:cubicBezTo>
                    <a:pt x="4872" y="9595"/>
                    <a:pt x="4848" y="9599"/>
                    <a:pt x="4822" y="9609"/>
                  </a:cubicBezTo>
                  <a:cubicBezTo>
                    <a:pt x="4632" y="9704"/>
                    <a:pt x="4405" y="9752"/>
                    <a:pt x="4191" y="9752"/>
                  </a:cubicBezTo>
                  <a:cubicBezTo>
                    <a:pt x="3512" y="9752"/>
                    <a:pt x="2941" y="9275"/>
                    <a:pt x="2822" y="8632"/>
                  </a:cubicBezTo>
                  <a:cubicBezTo>
                    <a:pt x="3120" y="8501"/>
                    <a:pt x="3310" y="8192"/>
                    <a:pt x="3310" y="7858"/>
                  </a:cubicBezTo>
                  <a:lnTo>
                    <a:pt x="3310" y="7477"/>
                  </a:lnTo>
                  <a:cubicBezTo>
                    <a:pt x="3548" y="7585"/>
                    <a:pt x="3810" y="7644"/>
                    <a:pt x="4084" y="7644"/>
                  </a:cubicBezTo>
                  <a:lnTo>
                    <a:pt x="4203" y="7644"/>
                  </a:lnTo>
                  <a:cubicBezTo>
                    <a:pt x="4501" y="7644"/>
                    <a:pt x="4798" y="7585"/>
                    <a:pt x="5084" y="7477"/>
                  </a:cubicBezTo>
                  <a:lnTo>
                    <a:pt x="5084" y="7847"/>
                  </a:lnTo>
                  <a:cubicBezTo>
                    <a:pt x="5084" y="8180"/>
                    <a:pt x="5275" y="8490"/>
                    <a:pt x="5572" y="8620"/>
                  </a:cubicBezTo>
                  <a:cubicBezTo>
                    <a:pt x="5525" y="8811"/>
                    <a:pt x="5453" y="9013"/>
                    <a:pt x="5322" y="9168"/>
                  </a:cubicBezTo>
                  <a:cubicBezTo>
                    <a:pt x="5263" y="9252"/>
                    <a:pt x="5275" y="9347"/>
                    <a:pt x="5346" y="9394"/>
                  </a:cubicBezTo>
                  <a:cubicBezTo>
                    <a:pt x="5382" y="9406"/>
                    <a:pt x="5406" y="9430"/>
                    <a:pt x="5453" y="9430"/>
                  </a:cubicBezTo>
                  <a:cubicBezTo>
                    <a:pt x="5501" y="9430"/>
                    <a:pt x="5560" y="9394"/>
                    <a:pt x="5584" y="9371"/>
                  </a:cubicBezTo>
                  <a:cubicBezTo>
                    <a:pt x="5715" y="9168"/>
                    <a:pt x="5822" y="8966"/>
                    <a:pt x="5882" y="8728"/>
                  </a:cubicBezTo>
                  <a:lnTo>
                    <a:pt x="7465" y="9275"/>
                  </a:lnTo>
                  <a:cubicBezTo>
                    <a:pt x="7561" y="9311"/>
                    <a:pt x="7656" y="9371"/>
                    <a:pt x="7727" y="9430"/>
                  </a:cubicBezTo>
                  <a:lnTo>
                    <a:pt x="6965" y="10085"/>
                  </a:lnTo>
                  <a:cubicBezTo>
                    <a:pt x="6775" y="10240"/>
                    <a:pt x="6668" y="10478"/>
                    <a:pt x="6668" y="10740"/>
                  </a:cubicBezTo>
                  <a:lnTo>
                    <a:pt x="6668" y="10942"/>
                  </a:lnTo>
                  <a:cubicBezTo>
                    <a:pt x="6668" y="11037"/>
                    <a:pt x="6751" y="11109"/>
                    <a:pt x="6834" y="11109"/>
                  </a:cubicBezTo>
                  <a:cubicBezTo>
                    <a:pt x="6930" y="11109"/>
                    <a:pt x="7001" y="11037"/>
                    <a:pt x="7001" y="10942"/>
                  </a:cubicBezTo>
                  <a:lnTo>
                    <a:pt x="7001" y="10764"/>
                  </a:lnTo>
                  <a:cubicBezTo>
                    <a:pt x="7001" y="10621"/>
                    <a:pt x="7072" y="10466"/>
                    <a:pt x="7191" y="10359"/>
                  </a:cubicBezTo>
                  <a:lnTo>
                    <a:pt x="7953" y="9704"/>
                  </a:lnTo>
                  <a:cubicBezTo>
                    <a:pt x="8025" y="9847"/>
                    <a:pt x="8073" y="9990"/>
                    <a:pt x="8073" y="10144"/>
                  </a:cubicBezTo>
                  <a:lnTo>
                    <a:pt x="8073" y="10978"/>
                  </a:lnTo>
                  <a:cubicBezTo>
                    <a:pt x="8073" y="11061"/>
                    <a:pt x="8144" y="11133"/>
                    <a:pt x="8239" y="11133"/>
                  </a:cubicBezTo>
                  <a:cubicBezTo>
                    <a:pt x="8323" y="11133"/>
                    <a:pt x="8394" y="11061"/>
                    <a:pt x="8394" y="10978"/>
                  </a:cubicBezTo>
                  <a:lnTo>
                    <a:pt x="8394" y="10144"/>
                  </a:lnTo>
                  <a:cubicBezTo>
                    <a:pt x="8346" y="9633"/>
                    <a:pt x="8013" y="9168"/>
                    <a:pt x="7537" y="8990"/>
                  </a:cubicBezTo>
                  <a:lnTo>
                    <a:pt x="6977" y="8799"/>
                  </a:lnTo>
                  <a:cubicBezTo>
                    <a:pt x="7156" y="7882"/>
                    <a:pt x="6989" y="7251"/>
                    <a:pt x="6822" y="6644"/>
                  </a:cubicBezTo>
                  <a:cubicBezTo>
                    <a:pt x="6739" y="6287"/>
                    <a:pt x="6632" y="5942"/>
                    <a:pt x="6608" y="5561"/>
                  </a:cubicBezTo>
                  <a:lnTo>
                    <a:pt x="6977" y="5561"/>
                  </a:lnTo>
                  <a:cubicBezTo>
                    <a:pt x="7251" y="5561"/>
                    <a:pt x="7477" y="5334"/>
                    <a:pt x="7477" y="5049"/>
                  </a:cubicBezTo>
                  <a:lnTo>
                    <a:pt x="7477" y="3310"/>
                  </a:lnTo>
                  <a:cubicBezTo>
                    <a:pt x="7477" y="1489"/>
                    <a:pt x="6001" y="0"/>
                    <a:pt x="4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5" name="Google Shape;12655;p81"/>
          <p:cNvGrpSpPr/>
          <p:nvPr/>
        </p:nvGrpSpPr>
        <p:grpSpPr>
          <a:xfrm>
            <a:off x="4907159" y="3171536"/>
            <a:ext cx="264845" cy="354214"/>
            <a:chOff x="4907159" y="3346936"/>
            <a:chExt cx="264845" cy="354214"/>
          </a:xfrm>
          <a:solidFill>
            <a:schemeClr val="tx1"/>
          </a:solidFill>
        </p:grpSpPr>
        <p:sp>
          <p:nvSpPr>
            <p:cNvPr id="12656" name="Google Shape;12656;p81"/>
            <p:cNvSpPr/>
            <p:nvPr/>
          </p:nvSpPr>
          <p:spPr>
            <a:xfrm>
              <a:off x="5015061" y="3556752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73" y="0"/>
                  </a:moveTo>
                  <a:cubicBezTo>
                    <a:pt x="131" y="0"/>
                    <a:pt x="89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97"/>
                    <a:pt x="703" y="497"/>
                  </a:cubicBezTo>
                  <a:cubicBezTo>
                    <a:pt x="953" y="497"/>
                    <a:pt x="1191" y="402"/>
                    <a:pt x="1346" y="271"/>
                  </a:cubicBezTo>
                  <a:cubicBezTo>
                    <a:pt x="1369" y="212"/>
                    <a:pt x="1369" y="104"/>
                    <a:pt x="1310" y="45"/>
                  </a:cubicBezTo>
                  <a:cubicBezTo>
                    <a:pt x="1280" y="15"/>
                    <a:pt x="1241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81" y="188"/>
                    <a:pt x="691" y="188"/>
                  </a:cubicBezTo>
                  <a:cubicBezTo>
                    <a:pt x="500" y="188"/>
                    <a:pt x="345" y="104"/>
                    <a:pt x="286" y="45"/>
                  </a:cubicBezTo>
                  <a:cubicBezTo>
                    <a:pt x="256" y="15"/>
                    <a:pt x="214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81"/>
            <p:cNvSpPr/>
            <p:nvPr/>
          </p:nvSpPr>
          <p:spPr>
            <a:xfrm>
              <a:off x="4907159" y="3346936"/>
              <a:ext cx="264845" cy="354214"/>
            </a:xfrm>
            <a:custGeom>
              <a:avLst/>
              <a:gdLst/>
              <a:ahLst/>
              <a:cxnLst/>
              <a:rect l="l" t="t" r="r" b="b"/>
              <a:pathLst>
                <a:path w="8360" h="11181" extrusionOk="0">
                  <a:moveTo>
                    <a:pt x="4240" y="334"/>
                  </a:moveTo>
                  <a:cubicBezTo>
                    <a:pt x="4418" y="334"/>
                    <a:pt x="4597" y="405"/>
                    <a:pt x="4716" y="560"/>
                  </a:cubicBezTo>
                  <a:lnTo>
                    <a:pt x="5287" y="1227"/>
                  </a:lnTo>
                  <a:cubicBezTo>
                    <a:pt x="5311" y="1274"/>
                    <a:pt x="5335" y="1310"/>
                    <a:pt x="5335" y="1358"/>
                  </a:cubicBezTo>
                  <a:cubicBezTo>
                    <a:pt x="5335" y="1405"/>
                    <a:pt x="5299" y="1465"/>
                    <a:pt x="5252" y="1489"/>
                  </a:cubicBezTo>
                  <a:lnTo>
                    <a:pt x="5156" y="1584"/>
                  </a:lnTo>
                  <a:lnTo>
                    <a:pt x="5013" y="1310"/>
                  </a:lnTo>
                  <a:cubicBezTo>
                    <a:pt x="4979" y="1259"/>
                    <a:pt x="4926" y="1219"/>
                    <a:pt x="4864" y="1219"/>
                  </a:cubicBezTo>
                  <a:cubicBezTo>
                    <a:pt x="4840" y="1219"/>
                    <a:pt x="4814" y="1225"/>
                    <a:pt x="4787" y="1239"/>
                  </a:cubicBezTo>
                  <a:cubicBezTo>
                    <a:pt x="4716" y="1286"/>
                    <a:pt x="4668" y="1370"/>
                    <a:pt x="4716" y="1465"/>
                  </a:cubicBezTo>
                  <a:lnTo>
                    <a:pt x="5549" y="3156"/>
                  </a:lnTo>
                  <a:lnTo>
                    <a:pt x="2573" y="3156"/>
                  </a:lnTo>
                  <a:lnTo>
                    <a:pt x="3680" y="703"/>
                  </a:lnTo>
                  <a:cubicBezTo>
                    <a:pt x="3787" y="477"/>
                    <a:pt x="4001" y="334"/>
                    <a:pt x="4240" y="334"/>
                  </a:cubicBezTo>
                  <a:close/>
                  <a:moveTo>
                    <a:pt x="5799" y="3453"/>
                  </a:moveTo>
                  <a:cubicBezTo>
                    <a:pt x="5799" y="3453"/>
                    <a:pt x="5823" y="3453"/>
                    <a:pt x="5823" y="3477"/>
                  </a:cubicBezTo>
                  <a:lnTo>
                    <a:pt x="5823" y="3834"/>
                  </a:lnTo>
                  <a:lnTo>
                    <a:pt x="5466" y="3834"/>
                  </a:lnTo>
                  <a:cubicBezTo>
                    <a:pt x="5371" y="3834"/>
                    <a:pt x="5299" y="3906"/>
                    <a:pt x="5299" y="3989"/>
                  </a:cubicBezTo>
                  <a:cubicBezTo>
                    <a:pt x="5299" y="4084"/>
                    <a:pt x="5371" y="4156"/>
                    <a:pt x="5466" y="4156"/>
                  </a:cubicBezTo>
                  <a:lnTo>
                    <a:pt x="5942" y="4156"/>
                  </a:lnTo>
                  <a:lnTo>
                    <a:pt x="7585" y="5049"/>
                  </a:lnTo>
                  <a:lnTo>
                    <a:pt x="537" y="5049"/>
                  </a:lnTo>
                  <a:lnTo>
                    <a:pt x="2192" y="4156"/>
                  </a:lnTo>
                  <a:lnTo>
                    <a:pt x="4763" y="4156"/>
                  </a:lnTo>
                  <a:cubicBezTo>
                    <a:pt x="4847" y="4156"/>
                    <a:pt x="4930" y="4084"/>
                    <a:pt x="4930" y="3989"/>
                  </a:cubicBezTo>
                  <a:cubicBezTo>
                    <a:pt x="4930" y="3906"/>
                    <a:pt x="4847" y="3834"/>
                    <a:pt x="4763" y="3834"/>
                  </a:cubicBezTo>
                  <a:lnTo>
                    <a:pt x="2311" y="3834"/>
                  </a:lnTo>
                  <a:lnTo>
                    <a:pt x="2311" y="3477"/>
                  </a:lnTo>
                  <a:cubicBezTo>
                    <a:pt x="2311" y="3477"/>
                    <a:pt x="2311" y="3453"/>
                    <a:pt x="2323" y="3453"/>
                  </a:cubicBezTo>
                  <a:close/>
                  <a:moveTo>
                    <a:pt x="6621" y="5394"/>
                  </a:moveTo>
                  <a:cubicBezTo>
                    <a:pt x="6776" y="5394"/>
                    <a:pt x="6895" y="5513"/>
                    <a:pt x="6895" y="5656"/>
                  </a:cubicBezTo>
                  <a:cubicBezTo>
                    <a:pt x="6883" y="5811"/>
                    <a:pt x="6752" y="5930"/>
                    <a:pt x="6609" y="5930"/>
                  </a:cubicBezTo>
                  <a:lnTo>
                    <a:pt x="6502" y="5930"/>
                  </a:lnTo>
                  <a:lnTo>
                    <a:pt x="6502" y="5918"/>
                  </a:lnTo>
                  <a:cubicBezTo>
                    <a:pt x="6502" y="5823"/>
                    <a:pt x="6430" y="5751"/>
                    <a:pt x="6347" y="5751"/>
                  </a:cubicBezTo>
                  <a:cubicBezTo>
                    <a:pt x="6252" y="5751"/>
                    <a:pt x="6180" y="5823"/>
                    <a:pt x="6180" y="5918"/>
                  </a:cubicBezTo>
                  <a:cubicBezTo>
                    <a:pt x="6180" y="7073"/>
                    <a:pt x="5240" y="8013"/>
                    <a:pt x="4085" y="8013"/>
                  </a:cubicBezTo>
                  <a:cubicBezTo>
                    <a:pt x="2918" y="8013"/>
                    <a:pt x="1977" y="7073"/>
                    <a:pt x="1977" y="5918"/>
                  </a:cubicBezTo>
                  <a:cubicBezTo>
                    <a:pt x="1977" y="5823"/>
                    <a:pt x="1906" y="5751"/>
                    <a:pt x="1823" y="5751"/>
                  </a:cubicBezTo>
                  <a:cubicBezTo>
                    <a:pt x="1727" y="5751"/>
                    <a:pt x="1656" y="5823"/>
                    <a:pt x="1656" y="5918"/>
                  </a:cubicBezTo>
                  <a:lnTo>
                    <a:pt x="1656" y="5930"/>
                  </a:lnTo>
                  <a:lnTo>
                    <a:pt x="1549" y="5930"/>
                  </a:lnTo>
                  <a:cubicBezTo>
                    <a:pt x="1406" y="5930"/>
                    <a:pt x="1287" y="5811"/>
                    <a:pt x="1287" y="5656"/>
                  </a:cubicBezTo>
                  <a:cubicBezTo>
                    <a:pt x="1287" y="5513"/>
                    <a:pt x="1406" y="5394"/>
                    <a:pt x="1549" y="5394"/>
                  </a:cubicBezTo>
                  <a:lnTo>
                    <a:pt x="2870" y="5394"/>
                  </a:lnTo>
                  <a:lnTo>
                    <a:pt x="2870" y="5632"/>
                  </a:lnTo>
                  <a:cubicBezTo>
                    <a:pt x="2870" y="5715"/>
                    <a:pt x="2954" y="5799"/>
                    <a:pt x="3037" y="5799"/>
                  </a:cubicBezTo>
                  <a:cubicBezTo>
                    <a:pt x="3132" y="5799"/>
                    <a:pt x="3204" y="5715"/>
                    <a:pt x="3204" y="5632"/>
                  </a:cubicBezTo>
                  <a:lnTo>
                    <a:pt x="3204" y="5394"/>
                  </a:lnTo>
                  <a:lnTo>
                    <a:pt x="4978" y="5394"/>
                  </a:lnTo>
                  <a:lnTo>
                    <a:pt x="4978" y="5632"/>
                  </a:lnTo>
                  <a:cubicBezTo>
                    <a:pt x="4978" y="5715"/>
                    <a:pt x="5049" y="5799"/>
                    <a:pt x="5133" y="5799"/>
                  </a:cubicBezTo>
                  <a:cubicBezTo>
                    <a:pt x="5228" y="5799"/>
                    <a:pt x="5299" y="5715"/>
                    <a:pt x="5299" y="5632"/>
                  </a:cubicBezTo>
                  <a:lnTo>
                    <a:pt x="5299" y="5394"/>
                  </a:lnTo>
                  <a:close/>
                  <a:moveTo>
                    <a:pt x="6537" y="6251"/>
                  </a:moveTo>
                  <a:cubicBezTo>
                    <a:pt x="6561" y="6596"/>
                    <a:pt x="6657" y="7525"/>
                    <a:pt x="6537" y="8549"/>
                  </a:cubicBezTo>
                  <a:lnTo>
                    <a:pt x="6323" y="8549"/>
                  </a:lnTo>
                  <a:cubicBezTo>
                    <a:pt x="6299" y="8549"/>
                    <a:pt x="6252" y="8549"/>
                    <a:pt x="6228" y="8561"/>
                  </a:cubicBezTo>
                  <a:cubicBezTo>
                    <a:pt x="6061" y="8418"/>
                    <a:pt x="5704" y="8120"/>
                    <a:pt x="5514" y="7882"/>
                  </a:cubicBezTo>
                  <a:cubicBezTo>
                    <a:pt x="6026" y="7501"/>
                    <a:pt x="6383" y="6930"/>
                    <a:pt x="6478" y="6251"/>
                  </a:cubicBezTo>
                  <a:close/>
                  <a:moveTo>
                    <a:pt x="4954" y="8180"/>
                  </a:moveTo>
                  <a:lnTo>
                    <a:pt x="4954" y="8561"/>
                  </a:lnTo>
                  <a:cubicBezTo>
                    <a:pt x="4954" y="8632"/>
                    <a:pt x="4966" y="8692"/>
                    <a:pt x="4990" y="8775"/>
                  </a:cubicBezTo>
                  <a:lnTo>
                    <a:pt x="4442" y="9037"/>
                  </a:lnTo>
                  <a:cubicBezTo>
                    <a:pt x="4347" y="8954"/>
                    <a:pt x="4216" y="8894"/>
                    <a:pt x="4073" y="8894"/>
                  </a:cubicBezTo>
                  <a:cubicBezTo>
                    <a:pt x="3942" y="8894"/>
                    <a:pt x="3811" y="8954"/>
                    <a:pt x="3716" y="9037"/>
                  </a:cubicBezTo>
                  <a:lnTo>
                    <a:pt x="3168" y="8775"/>
                  </a:lnTo>
                  <a:cubicBezTo>
                    <a:pt x="3180" y="8716"/>
                    <a:pt x="3204" y="8632"/>
                    <a:pt x="3204" y="8561"/>
                  </a:cubicBezTo>
                  <a:lnTo>
                    <a:pt x="3204" y="8180"/>
                  </a:lnTo>
                  <a:cubicBezTo>
                    <a:pt x="3466" y="8275"/>
                    <a:pt x="3763" y="8335"/>
                    <a:pt x="4073" y="8335"/>
                  </a:cubicBezTo>
                  <a:cubicBezTo>
                    <a:pt x="4394" y="8335"/>
                    <a:pt x="4692" y="8275"/>
                    <a:pt x="4954" y="8180"/>
                  </a:cubicBezTo>
                  <a:close/>
                  <a:moveTo>
                    <a:pt x="5287" y="8097"/>
                  </a:moveTo>
                  <a:cubicBezTo>
                    <a:pt x="5478" y="8335"/>
                    <a:pt x="5775" y="8597"/>
                    <a:pt x="5942" y="8728"/>
                  </a:cubicBezTo>
                  <a:cubicBezTo>
                    <a:pt x="5883" y="8811"/>
                    <a:pt x="5835" y="8930"/>
                    <a:pt x="5835" y="9049"/>
                  </a:cubicBezTo>
                  <a:lnTo>
                    <a:pt x="5835" y="9132"/>
                  </a:lnTo>
                  <a:lnTo>
                    <a:pt x="5645" y="9049"/>
                  </a:lnTo>
                  <a:cubicBezTo>
                    <a:pt x="5430" y="8978"/>
                    <a:pt x="5287" y="8775"/>
                    <a:pt x="5287" y="8549"/>
                  </a:cubicBezTo>
                  <a:lnTo>
                    <a:pt x="5287" y="8097"/>
                  </a:lnTo>
                  <a:close/>
                  <a:moveTo>
                    <a:pt x="2870" y="8132"/>
                  </a:moveTo>
                  <a:lnTo>
                    <a:pt x="2870" y="8561"/>
                  </a:lnTo>
                  <a:cubicBezTo>
                    <a:pt x="2870" y="8787"/>
                    <a:pt x="2727" y="8990"/>
                    <a:pt x="2513" y="9073"/>
                  </a:cubicBezTo>
                  <a:lnTo>
                    <a:pt x="2323" y="9144"/>
                  </a:lnTo>
                  <a:lnTo>
                    <a:pt x="2323" y="9073"/>
                  </a:lnTo>
                  <a:cubicBezTo>
                    <a:pt x="2323" y="8954"/>
                    <a:pt x="2275" y="8847"/>
                    <a:pt x="2216" y="8751"/>
                  </a:cubicBezTo>
                  <a:cubicBezTo>
                    <a:pt x="2382" y="8620"/>
                    <a:pt x="2680" y="8370"/>
                    <a:pt x="2870" y="8132"/>
                  </a:cubicBezTo>
                  <a:close/>
                  <a:moveTo>
                    <a:pt x="1823" y="8871"/>
                  </a:moveTo>
                  <a:cubicBezTo>
                    <a:pt x="1918" y="8871"/>
                    <a:pt x="2001" y="8966"/>
                    <a:pt x="2001" y="9049"/>
                  </a:cubicBezTo>
                  <a:cubicBezTo>
                    <a:pt x="2001" y="9144"/>
                    <a:pt x="1918" y="9228"/>
                    <a:pt x="1823" y="9228"/>
                  </a:cubicBezTo>
                  <a:lnTo>
                    <a:pt x="1644" y="9228"/>
                  </a:lnTo>
                  <a:cubicBezTo>
                    <a:pt x="1537" y="9228"/>
                    <a:pt x="1465" y="9144"/>
                    <a:pt x="1465" y="9049"/>
                  </a:cubicBezTo>
                  <a:cubicBezTo>
                    <a:pt x="1465" y="8966"/>
                    <a:pt x="1549" y="8871"/>
                    <a:pt x="1644" y="8871"/>
                  </a:cubicBezTo>
                  <a:close/>
                  <a:moveTo>
                    <a:pt x="6526" y="8871"/>
                  </a:moveTo>
                  <a:cubicBezTo>
                    <a:pt x="6621" y="8871"/>
                    <a:pt x="6704" y="8966"/>
                    <a:pt x="6704" y="9049"/>
                  </a:cubicBezTo>
                  <a:cubicBezTo>
                    <a:pt x="6704" y="9144"/>
                    <a:pt x="6621" y="9228"/>
                    <a:pt x="6526" y="9228"/>
                  </a:cubicBezTo>
                  <a:lnTo>
                    <a:pt x="6347" y="9228"/>
                  </a:lnTo>
                  <a:cubicBezTo>
                    <a:pt x="6240" y="9228"/>
                    <a:pt x="6156" y="9144"/>
                    <a:pt x="6156" y="9049"/>
                  </a:cubicBezTo>
                  <a:cubicBezTo>
                    <a:pt x="6156" y="8966"/>
                    <a:pt x="6252" y="8871"/>
                    <a:pt x="6347" y="8871"/>
                  </a:cubicBezTo>
                  <a:close/>
                  <a:moveTo>
                    <a:pt x="4073" y="9228"/>
                  </a:moveTo>
                  <a:cubicBezTo>
                    <a:pt x="4180" y="9228"/>
                    <a:pt x="4263" y="9323"/>
                    <a:pt x="4263" y="9406"/>
                  </a:cubicBezTo>
                  <a:cubicBezTo>
                    <a:pt x="4263" y="9502"/>
                    <a:pt x="4180" y="9585"/>
                    <a:pt x="4073" y="9585"/>
                  </a:cubicBezTo>
                  <a:cubicBezTo>
                    <a:pt x="3978" y="9585"/>
                    <a:pt x="3894" y="9502"/>
                    <a:pt x="3894" y="9406"/>
                  </a:cubicBezTo>
                  <a:cubicBezTo>
                    <a:pt x="3894" y="9323"/>
                    <a:pt x="3990" y="9228"/>
                    <a:pt x="4073" y="9228"/>
                  </a:cubicBezTo>
                  <a:close/>
                  <a:moveTo>
                    <a:pt x="4299" y="0"/>
                  </a:moveTo>
                  <a:cubicBezTo>
                    <a:pt x="3930" y="0"/>
                    <a:pt x="3585" y="227"/>
                    <a:pt x="3442" y="572"/>
                  </a:cubicBezTo>
                  <a:lnTo>
                    <a:pt x="2299" y="3156"/>
                  </a:lnTo>
                  <a:cubicBezTo>
                    <a:pt x="2156" y="3203"/>
                    <a:pt x="2073" y="3322"/>
                    <a:pt x="2073" y="3465"/>
                  </a:cubicBezTo>
                  <a:lnTo>
                    <a:pt x="2073" y="3906"/>
                  </a:lnTo>
                  <a:lnTo>
                    <a:pt x="311" y="4834"/>
                  </a:lnTo>
                  <a:cubicBezTo>
                    <a:pt x="191" y="4894"/>
                    <a:pt x="132" y="5037"/>
                    <a:pt x="180" y="5168"/>
                  </a:cubicBezTo>
                  <a:cubicBezTo>
                    <a:pt x="215" y="5299"/>
                    <a:pt x="334" y="5370"/>
                    <a:pt x="465" y="5370"/>
                  </a:cubicBezTo>
                  <a:lnTo>
                    <a:pt x="1108" y="5370"/>
                  </a:lnTo>
                  <a:cubicBezTo>
                    <a:pt x="1061" y="5453"/>
                    <a:pt x="1049" y="5549"/>
                    <a:pt x="1049" y="5644"/>
                  </a:cubicBezTo>
                  <a:cubicBezTo>
                    <a:pt x="1049" y="5882"/>
                    <a:pt x="1180" y="6084"/>
                    <a:pt x="1382" y="6180"/>
                  </a:cubicBezTo>
                  <a:cubicBezTo>
                    <a:pt x="1382" y="6239"/>
                    <a:pt x="1370" y="6311"/>
                    <a:pt x="1358" y="6418"/>
                  </a:cubicBezTo>
                  <a:cubicBezTo>
                    <a:pt x="1346" y="6501"/>
                    <a:pt x="1418" y="6585"/>
                    <a:pt x="1501" y="6596"/>
                  </a:cubicBezTo>
                  <a:lnTo>
                    <a:pt x="1513" y="6596"/>
                  </a:lnTo>
                  <a:cubicBezTo>
                    <a:pt x="1608" y="6596"/>
                    <a:pt x="1668" y="6537"/>
                    <a:pt x="1680" y="6442"/>
                  </a:cubicBezTo>
                  <a:cubicBezTo>
                    <a:pt x="1680" y="6370"/>
                    <a:pt x="1692" y="6299"/>
                    <a:pt x="1692" y="6251"/>
                  </a:cubicBezTo>
                  <a:lnTo>
                    <a:pt x="1751" y="6251"/>
                  </a:lnTo>
                  <a:cubicBezTo>
                    <a:pt x="1846" y="6906"/>
                    <a:pt x="2204" y="7489"/>
                    <a:pt x="2727" y="7870"/>
                  </a:cubicBezTo>
                  <a:cubicBezTo>
                    <a:pt x="2549" y="8120"/>
                    <a:pt x="2168" y="8430"/>
                    <a:pt x="1989" y="8561"/>
                  </a:cubicBezTo>
                  <a:cubicBezTo>
                    <a:pt x="1965" y="8561"/>
                    <a:pt x="1918" y="8549"/>
                    <a:pt x="1894" y="8549"/>
                  </a:cubicBezTo>
                  <a:lnTo>
                    <a:pt x="1680" y="8549"/>
                  </a:lnTo>
                  <a:cubicBezTo>
                    <a:pt x="1632" y="8097"/>
                    <a:pt x="1608" y="7620"/>
                    <a:pt x="1620" y="7144"/>
                  </a:cubicBezTo>
                  <a:cubicBezTo>
                    <a:pt x="1620" y="7061"/>
                    <a:pt x="1549" y="6977"/>
                    <a:pt x="1454" y="6977"/>
                  </a:cubicBezTo>
                  <a:cubicBezTo>
                    <a:pt x="1370" y="6977"/>
                    <a:pt x="1299" y="7061"/>
                    <a:pt x="1299" y="7144"/>
                  </a:cubicBezTo>
                  <a:cubicBezTo>
                    <a:pt x="1275" y="7680"/>
                    <a:pt x="1311" y="8204"/>
                    <a:pt x="1370" y="8680"/>
                  </a:cubicBezTo>
                  <a:cubicBezTo>
                    <a:pt x="1263" y="8763"/>
                    <a:pt x="1203" y="8906"/>
                    <a:pt x="1203" y="9061"/>
                  </a:cubicBezTo>
                  <a:cubicBezTo>
                    <a:pt x="1203" y="9216"/>
                    <a:pt x="1275" y="9359"/>
                    <a:pt x="1382" y="9454"/>
                  </a:cubicBezTo>
                  <a:lnTo>
                    <a:pt x="1382" y="9513"/>
                  </a:lnTo>
                  <a:lnTo>
                    <a:pt x="799" y="9716"/>
                  </a:lnTo>
                  <a:cubicBezTo>
                    <a:pt x="322" y="9883"/>
                    <a:pt x="1" y="10347"/>
                    <a:pt x="1" y="10871"/>
                  </a:cubicBezTo>
                  <a:lnTo>
                    <a:pt x="1" y="11002"/>
                  </a:lnTo>
                  <a:cubicBezTo>
                    <a:pt x="1" y="11097"/>
                    <a:pt x="72" y="11168"/>
                    <a:pt x="168" y="11168"/>
                  </a:cubicBezTo>
                  <a:cubicBezTo>
                    <a:pt x="251" y="11168"/>
                    <a:pt x="322" y="11097"/>
                    <a:pt x="322" y="11002"/>
                  </a:cubicBezTo>
                  <a:lnTo>
                    <a:pt x="322" y="10871"/>
                  </a:lnTo>
                  <a:cubicBezTo>
                    <a:pt x="322" y="10502"/>
                    <a:pt x="561" y="10156"/>
                    <a:pt x="918" y="10037"/>
                  </a:cubicBezTo>
                  <a:lnTo>
                    <a:pt x="1394" y="9871"/>
                  </a:lnTo>
                  <a:lnTo>
                    <a:pt x="1394" y="11002"/>
                  </a:lnTo>
                  <a:cubicBezTo>
                    <a:pt x="1394" y="11097"/>
                    <a:pt x="1477" y="11168"/>
                    <a:pt x="1561" y="11168"/>
                  </a:cubicBezTo>
                  <a:cubicBezTo>
                    <a:pt x="1656" y="11168"/>
                    <a:pt x="1727" y="11097"/>
                    <a:pt x="1727" y="11002"/>
                  </a:cubicBezTo>
                  <a:lnTo>
                    <a:pt x="1727" y="9609"/>
                  </a:lnTo>
                  <a:lnTo>
                    <a:pt x="1977" y="9609"/>
                  </a:lnTo>
                  <a:cubicBezTo>
                    <a:pt x="2096" y="9823"/>
                    <a:pt x="2466" y="10502"/>
                    <a:pt x="2620" y="11049"/>
                  </a:cubicBezTo>
                  <a:cubicBezTo>
                    <a:pt x="2632" y="11121"/>
                    <a:pt x="2704" y="11168"/>
                    <a:pt x="2787" y="11168"/>
                  </a:cubicBezTo>
                  <a:lnTo>
                    <a:pt x="2823" y="11168"/>
                  </a:lnTo>
                  <a:cubicBezTo>
                    <a:pt x="2918" y="11145"/>
                    <a:pt x="2966" y="11061"/>
                    <a:pt x="2942" y="10978"/>
                  </a:cubicBezTo>
                  <a:cubicBezTo>
                    <a:pt x="2811" y="10454"/>
                    <a:pt x="2501" y="9859"/>
                    <a:pt x="2335" y="9549"/>
                  </a:cubicBezTo>
                  <a:lnTo>
                    <a:pt x="2727" y="9406"/>
                  </a:lnTo>
                  <a:cubicBezTo>
                    <a:pt x="2882" y="9347"/>
                    <a:pt x="3037" y="9252"/>
                    <a:pt x="3144" y="9097"/>
                  </a:cubicBezTo>
                  <a:lnTo>
                    <a:pt x="3680" y="9359"/>
                  </a:lnTo>
                  <a:lnTo>
                    <a:pt x="3680" y="9442"/>
                  </a:lnTo>
                  <a:cubicBezTo>
                    <a:pt x="3680" y="9656"/>
                    <a:pt x="3823" y="9859"/>
                    <a:pt x="4013" y="9930"/>
                  </a:cubicBezTo>
                  <a:lnTo>
                    <a:pt x="4013" y="11014"/>
                  </a:lnTo>
                  <a:cubicBezTo>
                    <a:pt x="4013" y="11109"/>
                    <a:pt x="4097" y="11180"/>
                    <a:pt x="4180" y="11180"/>
                  </a:cubicBezTo>
                  <a:cubicBezTo>
                    <a:pt x="4275" y="11180"/>
                    <a:pt x="4347" y="11109"/>
                    <a:pt x="4347" y="11014"/>
                  </a:cubicBezTo>
                  <a:lnTo>
                    <a:pt x="4347" y="9930"/>
                  </a:lnTo>
                  <a:cubicBezTo>
                    <a:pt x="4549" y="9859"/>
                    <a:pt x="4692" y="9680"/>
                    <a:pt x="4692" y="9442"/>
                  </a:cubicBezTo>
                  <a:lnTo>
                    <a:pt x="4692" y="9359"/>
                  </a:lnTo>
                  <a:lnTo>
                    <a:pt x="5228" y="9097"/>
                  </a:lnTo>
                  <a:cubicBezTo>
                    <a:pt x="5323" y="9228"/>
                    <a:pt x="5466" y="9347"/>
                    <a:pt x="5645" y="9406"/>
                  </a:cubicBezTo>
                  <a:lnTo>
                    <a:pt x="6026" y="9549"/>
                  </a:lnTo>
                  <a:cubicBezTo>
                    <a:pt x="5859" y="9847"/>
                    <a:pt x="5549" y="10454"/>
                    <a:pt x="5418" y="10978"/>
                  </a:cubicBezTo>
                  <a:cubicBezTo>
                    <a:pt x="5406" y="11061"/>
                    <a:pt x="5442" y="11157"/>
                    <a:pt x="5537" y="11168"/>
                  </a:cubicBezTo>
                  <a:lnTo>
                    <a:pt x="5585" y="11168"/>
                  </a:lnTo>
                  <a:cubicBezTo>
                    <a:pt x="5656" y="11168"/>
                    <a:pt x="5716" y="11121"/>
                    <a:pt x="5740" y="11049"/>
                  </a:cubicBezTo>
                  <a:cubicBezTo>
                    <a:pt x="5883" y="10502"/>
                    <a:pt x="6252" y="9811"/>
                    <a:pt x="6383" y="9609"/>
                  </a:cubicBezTo>
                  <a:lnTo>
                    <a:pt x="6633" y="9609"/>
                  </a:lnTo>
                  <a:lnTo>
                    <a:pt x="6633" y="11002"/>
                  </a:lnTo>
                  <a:cubicBezTo>
                    <a:pt x="6633" y="11097"/>
                    <a:pt x="6716" y="11168"/>
                    <a:pt x="6799" y="11168"/>
                  </a:cubicBezTo>
                  <a:cubicBezTo>
                    <a:pt x="6895" y="11168"/>
                    <a:pt x="6966" y="11097"/>
                    <a:pt x="6966" y="11002"/>
                  </a:cubicBezTo>
                  <a:lnTo>
                    <a:pt x="6966" y="9871"/>
                  </a:lnTo>
                  <a:lnTo>
                    <a:pt x="7442" y="10037"/>
                  </a:lnTo>
                  <a:cubicBezTo>
                    <a:pt x="7800" y="10156"/>
                    <a:pt x="8038" y="10502"/>
                    <a:pt x="8038" y="10871"/>
                  </a:cubicBezTo>
                  <a:lnTo>
                    <a:pt x="8038" y="11002"/>
                  </a:lnTo>
                  <a:cubicBezTo>
                    <a:pt x="8038" y="11097"/>
                    <a:pt x="8109" y="11168"/>
                    <a:pt x="8204" y="11168"/>
                  </a:cubicBezTo>
                  <a:cubicBezTo>
                    <a:pt x="8288" y="11168"/>
                    <a:pt x="8359" y="11097"/>
                    <a:pt x="8359" y="11002"/>
                  </a:cubicBezTo>
                  <a:lnTo>
                    <a:pt x="8359" y="10871"/>
                  </a:lnTo>
                  <a:cubicBezTo>
                    <a:pt x="8240" y="10323"/>
                    <a:pt x="7919" y="9871"/>
                    <a:pt x="7442" y="9692"/>
                  </a:cubicBezTo>
                  <a:lnTo>
                    <a:pt x="6859" y="9490"/>
                  </a:lnTo>
                  <a:lnTo>
                    <a:pt x="6859" y="9430"/>
                  </a:lnTo>
                  <a:cubicBezTo>
                    <a:pt x="6966" y="9335"/>
                    <a:pt x="7038" y="9192"/>
                    <a:pt x="7038" y="9037"/>
                  </a:cubicBezTo>
                  <a:cubicBezTo>
                    <a:pt x="7038" y="8894"/>
                    <a:pt x="6978" y="8751"/>
                    <a:pt x="6883" y="8656"/>
                  </a:cubicBezTo>
                  <a:cubicBezTo>
                    <a:pt x="7014" y="7525"/>
                    <a:pt x="6918" y="6513"/>
                    <a:pt x="6895" y="6168"/>
                  </a:cubicBezTo>
                  <a:cubicBezTo>
                    <a:pt x="7085" y="6061"/>
                    <a:pt x="7216" y="5870"/>
                    <a:pt x="7216" y="5632"/>
                  </a:cubicBezTo>
                  <a:cubicBezTo>
                    <a:pt x="7216" y="5525"/>
                    <a:pt x="7192" y="5442"/>
                    <a:pt x="7157" y="5358"/>
                  </a:cubicBezTo>
                  <a:lnTo>
                    <a:pt x="7800" y="5358"/>
                  </a:lnTo>
                  <a:cubicBezTo>
                    <a:pt x="7931" y="5358"/>
                    <a:pt x="8038" y="5275"/>
                    <a:pt x="8085" y="5156"/>
                  </a:cubicBezTo>
                  <a:cubicBezTo>
                    <a:pt x="8109" y="5025"/>
                    <a:pt x="8050" y="4894"/>
                    <a:pt x="7942" y="4822"/>
                  </a:cubicBezTo>
                  <a:lnTo>
                    <a:pt x="6192" y="3894"/>
                  </a:lnTo>
                  <a:lnTo>
                    <a:pt x="6192" y="3477"/>
                  </a:lnTo>
                  <a:cubicBezTo>
                    <a:pt x="6192" y="3322"/>
                    <a:pt x="6109" y="3203"/>
                    <a:pt x="5966" y="3156"/>
                  </a:cubicBezTo>
                  <a:lnTo>
                    <a:pt x="5335" y="1870"/>
                  </a:lnTo>
                  <a:lnTo>
                    <a:pt x="5490" y="1751"/>
                  </a:lnTo>
                  <a:cubicBezTo>
                    <a:pt x="5609" y="1655"/>
                    <a:pt x="5680" y="1536"/>
                    <a:pt x="5704" y="1393"/>
                  </a:cubicBezTo>
                  <a:cubicBezTo>
                    <a:pt x="5716" y="1251"/>
                    <a:pt x="5668" y="1108"/>
                    <a:pt x="5585" y="1000"/>
                  </a:cubicBezTo>
                  <a:lnTo>
                    <a:pt x="5013" y="334"/>
                  </a:lnTo>
                  <a:cubicBezTo>
                    <a:pt x="4835" y="119"/>
                    <a:pt x="4573" y="0"/>
                    <a:pt x="4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8" name="Google Shape;12658;p81"/>
          <p:cNvGrpSpPr/>
          <p:nvPr/>
        </p:nvGrpSpPr>
        <p:grpSpPr>
          <a:xfrm>
            <a:off x="8048421" y="3159086"/>
            <a:ext cx="276503" cy="369674"/>
            <a:chOff x="8048421" y="3334486"/>
            <a:chExt cx="276503" cy="369674"/>
          </a:xfrm>
          <a:solidFill>
            <a:schemeClr val="tx1"/>
          </a:solidFill>
        </p:grpSpPr>
        <p:sp>
          <p:nvSpPr>
            <p:cNvPr id="12659" name="Google Shape;12659;p81"/>
            <p:cNvSpPr/>
            <p:nvPr/>
          </p:nvSpPr>
          <p:spPr>
            <a:xfrm>
              <a:off x="8146471" y="3456327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84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81"/>
            <p:cNvSpPr/>
            <p:nvPr/>
          </p:nvSpPr>
          <p:spPr>
            <a:xfrm>
              <a:off x="8215501" y="3456327"/>
              <a:ext cx="10961" cy="16252"/>
            </a:xfrm>
            <a:custGeom>
              <a:avLst/>
              <a:gdLst/>
              <a:ahLst/>
              <a:cxnLst/>
              <a:rect l="l" t="t" r="r" b="b"/>
              <a:pathLst>
                <a:path w="346" h="513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84" y="512"/>
                    <a:pt x="167" y="512"/>
                  </a:cubicBezTo>
                  <a:cubicBezTo>
                    <a:pt x="263" y="512"/>
                    <a:pt x="334" y="441"/>
                    <a:pt x="334" y="345"/>
                  </a:cubicBezTo>
                  <a:lnTo>
                    <a:pt x="334" y="167"/>
                  </a:lnTo>
                  <a:cubicBezTo>
                    <a:pt x="346" y="84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81"/>
            <p:cNvSpPr/>
            <p:nvPr/>
          </p:nvSpPr>
          <p:spPr>
            <a:xfrm>
              <a:off x="8048421" y="3334486"/>
              <a:ext cx="276503" cy="369674"/>
            </a:xfrm>
            <a:custGeom>
              <a:avLst/>
              <a:gdLst/>
              <a:ahLst/>
              <a:cxnLst/>
              <a:rect l="l" t="t" r="r" b="b"/>
              <a:pathLst>
                <a:path w="8728" h="11669" extrusionOk="0">
                  <a:moveTo>
                    <a:pt x="4322" y="334"/>
                  </a:moveTo>
                  <a:cubicBezTo>
                    <a:pt x="4703" y="334"/>
                    <a:pt x="5084" y="417"/>
                    <a:pt x="5441" y="548"/>
                  </a:cubicBezTo>
                  <a:cubicBezTo>
                    <a:pt x="5179" y="655"/>
                    <a:pt x="4953" y="786"/>
                    <a:pt x="4787" y="953"/>
                  </a:cubicBezTo>
                  <a:cubicBezTo>
                    <a:pt x="4679" y="810"/>
                    <a:pt x="4536" y="727"/>
                    <a:pt x="4358" y="727"/>
                  </a:cubicBezTo>
                  <a:cubicBezTo>
                    <a:pt x="4179" y="727"/>
                    <a:pt x="4013" y="810"/>
                    <a:pt x="3917" y="953"/>
                  </a:cubicBezTo>
                  <a:cubicBezTo>
                    <a:pt x="3739" y="774"/>
                    <a:pt x="3501" y="620"/>
                    <a:pt x="3239" y="536"/>
                  </a:cubicBezTo>
                  <a:cubicBezTo>
                    <a:pt x="3584" y="417"/>
                    <a:pt x="3953" y="334"/>
                    <a:pt x="4322" y="334"/>
                  </a:cubicBezTo>
                  <a:close/>
                  <a:moveTo>
                    <a:pt x="6151" y="749"/>
                  </a:moveTo>
                  <a:cubicBezTo>
                    <a:pt x="6261" y="749"/>
                    <a:pt x="6366" y="761"/>
                    <a:pt x="6465" y="786"/>
                  </a:cubicBezTo>
                  <a:cubicBezTo>
                    <a:pt x="6322" y="965"/>
                    <a:pt x="6072" y="1108"/>
                    <a:pt x="5787" y="1203"/>
                  </a:cubicBezTo>
                  <a:cubicBezTo>
                    <a:pt x="5617" y="1253"/>
                    <a:pt x="5443" y="1281"/>
                    <a:pt x="5282" y="1281"/>
                  </a:cubicBezTo>
                  <a:cubicBezTo>
                    <a:pt x="5172" y="1281"/>
                    <a:pt x="5069" y="1268"/>
                    <a:pt x="4977" y="1239"/>
                  </a:cubicBezTo>
                  <a:cubicBezTo>
                    <a:pt x="5132" y="1060"/>
                    <a:pt x="5382" y="917"/>
                    <a:pt x="5668" y="822"/>
                  </a:cubicBezTo>
                  <a:cubicBezTo>
                    <a:pt x="5834" y="773"/>
                    <a:pt x="5997" y="749"/>
                    <a:pt x="6151" y="749"/>
                  </a:cubicBezTo>
                  <a:close/>
                  <a:moveTo>
                    <a:pt x="2542" y="750"/>
                  </a:moveTo>
                  <a:cubicBezTo>
                    <a:pt x="2703" y="750"/>
                    <a:pt x="2878" y="777"/>
                    <a:pt x="3048" y="834"/>
                  </a:cubicBezTo>
                  <a:cubicBezTo>
                    <a:pt x="3334" y="917"/>
                    <a:pt x="3584" y="1072"/>
                    <a:pt x="3727" y="1251"/>
                  </a:cubicBezTo>
                  <a:cubicBezTo>
                    <a:pt x="3646" y="1273"/>
                    <a:pt x="3553" y="1284"/>
                    <a:pt x="3454" y="1284"/>
                  </a:cubicBezTo>
                  <a:cubicBezTo>
                    <a:pt x="3290" y="1284"/>
                    <a:pt x="3107" y="1255"/>
                    <a:pt x="2929" y="1203"/>
                  </a:cubicBezTo>
                  <a:cubicBezTo>
                    <a:pt x="2643" y="1108"/>
                    <a:pt x="2393" y="965"/>
                    <a:pt x="2239" y="786"/>
                  </a:cubicBezTo>
                  <a:cubicBezTo>
                    <a:pt x="2330" y="762"/>
                    <a:pt x="2433" y="750"/>
                    <a:pt x="2542" y="750"/>
                  </a:cubicBezTo>
                  <a:close/>
                  <a:moveTo>
                    <a:pt x="4358" y="1072"/>
                  </a:moveTo>
                  <a:cubicBezTo>
                    <a:pt x="4465" y="1072"/>
                    <a:pt x="4548" y="1155"/>
                    <a:pt x="4548" y="1263"/>
                  </a:cubicBezTo>
                  <a:cubicBezTo>
                    <a:pt x="4548" y="1370"/>
                    <a:pt x="4465" y="1453"/>
                    <a:pt x="4358" y="1453"/>
                  </a:cubicBezTo>
                  <a:cubicBezTo>
                    <a:pt x="4251" y="1453"/>
                    <a:pt x="4167" y="1370"/>
                    <a:pt x="4167" y="1263"/>
                  </a:cubicBezTo>
                  <a:cubicBezTo>
                    <a:pt x="4167" y="1155"/>
                    <a:pt x="4251" y="1072"/>
                    <a:pt x="4358" y="1072"/>
                  </a:cubicBezTo>
                  <a:close/>
                  <a:moveTo>
                    <a:pt x="2203" y="1167"/>
                  </a:moveTo>
                  <a:cubicBezTo>
                    <a:pt x="2381" y="1322"/>
                    <a:pt x="2620" y="1441"/>
                    <a:pt x="2870" y="1524"/>
                  </a:cubicBezTo>
                  <a:cubicBezTo>
                    <a:pt x="3072" y="1584"/>
                    <a:pt x="3286" y="1620"/>
                    <a:pt x="3477" y="1620"/>
                  </a:cubicBezTo>
                  <a:cubicBezTo>
                    <a:pt x="3644" y="1620"/>
                    <a:pt x="3810" y="1584"/>
                    <a:pt x="3953" y="1548"/>
                  </a:cubicBezTo>
                  <a:cubicBezTo>
                    <a:pt x="4048" y="1691"/>
                    <a:pt x="4227" y="1798"/>
                    <a:pt x="4417" y="1798"/>
                  </a:cubicBezTo>
                  <a:cubicBezTo>
                    <a:pt x="4608" y="1798"/>
                    <a:pt x="4775" y="1691"/>
                    <a:pt x="4882" y="1548"/>
                  </a:cubicBezTo>
                  <a:cubicBezTo>
                    <a:pt x="5013" y="1584"/>
                    <a:pt x="5179" y="1620"/>
                    <a:pt x="5358" y="1620"/>
                  </a:cubicBezTo>
                  <a:cubicBezTo>
                    <a:pt x="5549" y="1620"/>
                    <a:pt x="5751" y="1584"/>
                    <a:pt x="5965" y="1524"/>
                  </a:cubicBezTo>
                  <a:cubicBezTo>
                    <a:pt x="6203" y="1453"/>
                    <a:pt x="6430" y="1334"/>
                    <a:pt x="6608" y="1203"/>
                  </a:cubicBezTo>
                  <a:cubicBezTo>
                    <a:pt x="7287" y="1810"/>
                    <a:pt x="7704" y="2656"/>
                    <a:pt x="7763" y="3549"/>
                  </a:cubicBezTo>
                  <a:lnTo>
                    <a:pt x="7930" y="6370"/>
                  </a:lnTo>
                  <a:cubicBezTo>
                    <a:pt x="7977" y="7120"/>
                    <a:pt x="7775" y="7870"/>
                    <a:pt x="7358" y="8490"/>
                  </a:cubicBezTo>
                  <a:lnTo>
                    <a:pt x="5989" y="8037"/>
                  </a:lnTo>
                  <a:cubicBezTo>
                    <a:pt x="5775" y="7954"/>
                    <a:pt x="5620" y="7740"/>
                    <a:pt x="5620" y="7513"/>
                  </a:cubicBezTo>
                  <a:lnTo>
                    <a:pt x="5620" y="6763"/>
                  </a:lnTo>
                  <a:cubicBezTo>
                    <a:pt x="6287" y="6382"/>
                    <a:pt x="6763" y="5715"/>
                    <a:pt x="6870" y="4906"/>
                  </a:cubicBezTo>
                  <a:lnTo>
                    <a:pt x="7001" y="4906"/>
                  </a:lnTo>
                  <a:cubicBezTo>
                    <a:pt x="7346" y="4906"/>
                    <a:pt x="7632" y="4620"/>
                    <a:pt x="7632" y="4287"/>
                  </a:cubicBezTo>
                  <a:cubicBezTo>
                    <a:pt x="7632" y="3941"/>
                    <a:pt x="7346" y="3656"/>
                    <a:pt x="7001" y="3656"/>
                  </a:cubicBezTo>
                  <a:lnTo>
                    <a:pt x="6918" y="3656"/>
                  </a:lnTo>
                  <a:cubicBezTo>
                    <a:pt x="6811" y="3656"/>
                    <a:pt x="6727" y="3560"/>
                    <a:pt x="6727" y="3465"/>
                  </a:cubicBezTo>
                  <a:cubicBezTo>
                    <a:pt x="6727" y="2656"/>
                    <a:pt x="6072" y="2013"/>
                    <a:pt x="5275" y="2013"/>
                  </a:cubicBezTo>
                  <a:cubicBezTo>
                    <a:pt x="5191" y="2013"/>
                    <a:pt x="5120" y="2096"/>
                    <a:pt x="5120" y="2179"/>
                  </a:cubicBezTo>
                  <a:cubicBezTo>
                    <a:pt x="5120" y="2275"/>
                    <a:pt x="5191" y="2346"/>
                    <a:pt x="5275" y="2346"/>
                  </a:cubicBezTo>
                  <a:cubicBezTo>
                    <a:pt x="5894" y="2346"/>
                    <a:pt x="6382" y="2834"/>
                    <a:pt x="6382" y="3453"/>
                  </a:cubicBezTo>
                  <a:cubicBezTo>
                    <a:pt x="6382" y="3751"/>
                    <a:pt x="6620" y="3989"/>
                    <a:pt x="6918" y="3989"/>
                  </a:cubicBezTo>
                  <a:lnTo>
                    <a:pt x="7001" y="3989"/>
                  </a:lnTo>
                  <a:cubicBezTo>
                    <a:pt x="7168" y="3989"/>
                    <a:pt x="7287" y="4120"/>
                    <a:pt x="7287" y="4263"/>
                  </a:cubicBezTo>
                  <a:cubicBezTo>
                    <a:pt x="7287" y="4418"/>
                    <a:pt x="7156" y="4549"/>
                    <a:pt x="7001" y="4549"/>
                  </a:cubicBezTo>
                  <a:lnTo>
                    <a:pt x="6906" y="4549"/>
                  </a:lnTo>
                  <a:lnTo>
                    <a:pt x="6906" y="4537"/>
                  </a:lnTo>
                  <a:cubicBezTo>
                    <a:pt x="6906" y="4441"/>
                    <a:pt x="6822" y="4370"/>
                    <a:pt x="6739" y="4370"/>
                  </a:cubicBezTo>
                  <a:cubicBezTo>
                    <a:pt x="6644" y="4370"/>
                    <a:pt x="6572" y="4441"/>
                    <a:pt x="6572" y="4537"/>
                  </a:cubicBezTo>
                  <a:cubicBezTo>
                    <a:pt x="6572" y="5751"/>
                    <a:pt x="5596" y="6739"/>
                    <a:pt x="4370" y="6739"/>
                  </a:cubicBezTo>
                  <a:cubicBezTo>
                    <a:pt x="3155" y="6739"/>
                    <a:pt x="2167" y="5751"/>
                    <a:pt x="2167" y="4537"/>
                  </a:cubicBezTo>
                  <a:cubicBezTo>
                    <a:pt x="2167" y="4441"/>
                    <a:pt x="2096" y="4370"/>
                    <a:pt x="2000" y="4370"/>
                  </a:cubicBezTo>
                  <a:cubicBezTo>
                    <a:pt x="1917" y="4370"/>
                    <a:pt x="1846" y="4441"/>
                    <a:pt x="1846" y="4537"/>
                  </a:cubicBezTo>
                  <a:lnTo>
                    <a:pt x="1846" y="4549"/>
                  </a:lnTo>
                  <a:lnTo>
                    <a:pt x="1739" y="4549"/>
                  </a:lnTo>
                  <a:cubicBezTo>
                    <a:pt x="1572" y="4549"/>
                    <a:pt x="1453" y="4418"/>
                    <a:pt x="1453" y="4263"/>
                  </a:cubicBezTo>
                  <a:cubicBezTo>
                    <a:pt x="1453" y="4120"/>
                    <a:pt x="1584" y="3989"/>
                    <a:pt x="1739" y="3989"/>
                  </a:cubicBezTo>
                  <a:lnTo>
                    <a:pt x="1822" y="3989"/>
                  </a:lnTo>
                  <a:cubicBezTo>
                    <a:pt x="2120" y="3989"/>
                    <a:pt x="2358" y="3751"/>
                    <a:pt x="2358" y="3453"/>
                  </a:cubicBezTo>
                  <a:cubicBezTo>
                    <a:pt x="2358" y="2834"/>
                    <a:pt x="2858" y="2346"/>
                    <a:pt x="3465" y="2346"/>
                  </a:cubicBezTo>
                  <a:lnTo>
                    <a:pt x="4560" y="2346"/>
                  </a:lnTo>
                  <a:cubicBezTo>
                    <a:pt x="4656" y="2346"/>
                    <a:pt x="4727" y="2275"/>
                    <a:pt x="4727" y="2179"/>
                  </a:cubicBezTo>
                  <a:cubicBezTo>
                    <a:pt x="4727" y="2096"/>
                    <a:pt x="4656" y="2013"/>
                    <a:pt x="4560" y="2013"/>
                  </a:cubicBezTo>
                  <a:lnTo>
                    <a:pt x="3465" y="2013"/>
                  </a:lnTo>
                  <a:cubicBezTo>
                    <a:pt x="2655" y="2013"/>
                    <a:pt x="2024" y="2667"/>
                    <a:pt x="2024" y="3465"/>
                  </a:cubicBezTo>
                  <a:cubicBezTo>
                    <a:pt x="2024" y="3572"/>
                    <a:pt x="1929" y="3656"/>
                    <a:pt x="1822" y="3656"/>
                  </a:cubicBezTo>
                  <a:lnTo>
                    <a:pt x="1739" y="3656"/>
                  </a:lnTo>
                  <a:cubicBezTo>
                    <a:pt x="1393" y="3656"/>
                    <a:pt x="1107" y="3941"/>
                    <a:pt x="1107" y="4287"/>
                  </a:cubicBezTo>
                  <a:cubicBezTo>
                    <a:pt x="1107" y="4620"/>
                    <a:pt x="1393" y="4906"/>
                    <a:pt x="1739" y="4906"/>
                  </a:cubicBezTo>
                  <a:lnTo>
                    <a:pt x="1869" y="4906"/>
                  </a:lnTo>
                  <a:cubicBezTo>
                    <a:pt x="1977" y="5692"/>
                    <a:pt x="2465" y="6382"/>
                    <a:pt x="3120" y="6763"/>
                  </a:cubicBezTo>
                  <a:lnTo>
                    <a:pt x="3120" y="7513"/>
                  </a:lnTo>
                  <a:cubicBezTo>
                    <a:pt x="3120" y="7751"/>
                    <a:pt x="2977" y="7954"/>
                    <a:pt x="2751" y="8037"/>
                  </a:cubicBezTo>
                  <a:lnTo>
                    <a:pt x="1488" y="8478"/>
                  </a:lnTo>
                  <a:cubicBezTo>
                    <a:pt x="1072" y="7859"/>
                    <a:pt x="869" y="7108"/>
                    <a:pt x="917" y="6346"/>
                  </a:cubicBezTo>
                  <a:lnTo>
                    <a:pt x="1084" y="3465"/>
                  </a:lnTo>
                  <a:cubicBezTo>
                    <a:pt x="1131" y="2584"/>
                    <a:pt x="1548" y="1751"/>
                    <a:pt x="2203" y="1167"/>
                  </a:cubicBezTo>
                  <a:close/>
                  <a:moveTo>
                    <a:pt x="4346" y="0"/>
                  </a:moveTo>
                  <a:cubicBezTo>
                    <a:pt x="3763" y="0"/>
                    <a:pt x="3179" y="143"/>
                    <a:pt x="2679" y="417"/>
                  </a:cubicBezTo>
                  <a:cubicBezTo>
                    <a:pt x="2631" y="413"/>
                    <a:pt x="2583" y="411"/>
                    <a:pt x="2536" y="411"/>
                  </a:cubicBezTo>
                  <a:cubicBezTo>
                    <a:pt x="2303" y="411"/>
                    <a:pt x="2085" y="459"/>
                    <a:pt x="1917" y="548"/>
                  </a:cubicBezTo>
                  <a:cubicBezTo>
                    <a:pt x="1846" y="584"/>
                    <a:pt x="1798" y="691"/>
                    <a:pt x="1846" y="774"/>
                  </a:cubicBezTo>
                  <a:cubicBezTo>
                    <a:pt x="1869" y="810"/>
                    <a:pt x="1905" y="870"/>
                    <a:pt x="1929" y="917"/>
                  </a:cubicBezTo>
                  <a:cubicBezTo>
                    <a:pt x="1215" y="1560"/>
                    <a:pt x="774" y="2465"/>
                    <a:pt x="715" y="3429"/>
                  </a:cubicBezTo>
                  <a:lnTo>
                    <a:pt x="548" y="6323"/>
                  </a:lnTo>
                  <a:cubicBezTo>
                    <a:pt x="500" y="7120"/>
                    <a:pt x="691" y="7918"/>
                    <a:pt x="1131" y="8585"/>
                  </a:cubicBezTo>
                  <a:lnTo>
                    <a:pt x="846" y="8692"/>
                  </a:lnTo>
                  <a:cubicBezTo>
                    <a:pt x="334" y="8871"/>
                    <a:pt x="0" y="9347"/>
                    <a:pt x="0" y="9883"/>
                  </a:cubicBezTo>
                  <a:lnTo>
                    <a:pt x="0" y="11466"/>
                  </a:lnTo>
                  <a:cubicBezTo>
                    <a:pt x="0" y="11561"/>
                    <a:pt x="72" y="11633"/>
                    <a:pt x="155" y="11633"/>
                  </a:cubicBezTo>
                  <a:cubicBezTo>
                    <a:pt x="250" y="11633"/>
                    <a:pt x="322" y="11561"/>
                    <a:pt x="322" y="11466"/>
                  </a:cubicBezTo>
                  <a:lnTo>
                    <a:pt x="322" y="9883"/>
                  </a:lnTo>
                  <a:cubicBezTo>
                    <a:pt x="322" y="9490"/>
                    <a:pt x="572" y="9133"/>
                    <a:pt x="929" y="9002"/>
                  </a:cubicBezTo>
                  <a:lnTo>
                    <a:pt x="1941" y="8644"/>
                  </a:lnTo>
                  <a:cubicBezTo>
                    <a:pt x="2036" y="8835"/>
                    <a:pt x="2167" y="9002"/>
                    <a:pt x="2310" y="9168"/>
                  </a:cubicBezTo>
                  <a:cubicBezTo>
                    <a:pt x="2346" y="9192"/>
                    <a:pt x="2393" y="9228"/>
                    <a:pt x="2429" y="9228"/>
                  </a:cubicBezTo>
                  <a:cubicBezTo>
                    <a:pt x="2477" y="9228"/>
                    <a:pt x="2524" y="9204"/>
                    <a:pt x="2548" y="9180"/>
                  </a:cubicBezTo>
                  <a:cubicBezTo>
                    <a:pt x="2631" y="9121"/>
                    <a:pt x="2631" y="9002"/>
                    <a:pt x="2548" y="8942"/>
                  </a:cubicBezTo>
                  <a:cubicBezTo>
                    <a:pt x="2429" y="8823"/>
                    <a:pt x="2346" y="8692"/>
                    <a:pt x="2250" y="8537"/>
                  </a:cubicBezTo>
                  <a:lnTo>
                    <a:pt x="2810" y="8347"/>
                  </a:lnTo>
                  <a:cubicBezTo>
                    <a:pt x="3167" y="8216"/>
                    <a:pt x="3405" y="7882"/>
                    <a:pt x="3405" y="7501"/>
                  </a:cubicBezTo>
                  <a:lnTo>
                    <a:pt x="3405" y="6918"/>
                  </a:lnTo>
                  <a:cubicBezTo>
                    <a:pt x="3679" y="7037"/>
                    <a:pt x="4001" y="7097"/>
                    <a:pt x="4322" y="7097"/>
                  </a:cubicBezTo>
                  <a:cubicBezTo>
                    <a:pt x="4656" y="7097"/>
                    <a:pt x="4965" y="7037"/>
                    <a:pt x="5251" y="6918"/>
                  </a:cubicBezTo>
                  <a:lnTo>
                    <a:pt x="5251" y="7501"/>
                  </a:lnTo>
                  <a:cubicBezTo>
                    <a:pt x="5251" y="7882"/>
                    <a:pt x="5489" y="8228"/>
                    <a:pt x="5846" y="8347"/>
                  </a:cubicBezTo>
                  <a:lnTo>
                    <a:pt x="6394" y="8537"/>
                  </a:lnTo>
                  <a:cubicBezTo>
                    <a:pt x="6227" y="8847"/>
                    <a:pt x="5965" y="9121"/>
                    <a:pt x="5632" y="9311"/>
                  </a:cubicBezTo>
                  <a:cubicBezTo>
                    <a:pt x="5251" y="9549"/>
                    <a:pt x="4787" y="9668"/>
                    <a:pt x="4310" y="9668"/>
                  </a:cubicBezTo>
                  <a:cubicBezTo>
                    <a:pt x="3882" y="9668"/>
                    <a:pt x="3453" y="9561"/>
                    <a:pt x="3072" y="9359"/>
                  </a:cubicBezTo>
                  <a:cubicBezTo>
                    <a:pt x="3047" y="9344"/>
                    <a:pt x="3019" y="9337"/>
                    <a:pt x="2991" y="9337"/>
                  </a:cubicBezTo>
                  <a:cubicBezTo>
                    <a:pt x="2929" y="9337"/>
                    <a:pt x="2867" y="9372"/>
                    <a:pt x="2834" y="9430"/>
                  </a:cubicBezTo>
                  <a:cubicBezTo>
                    <a:pt x="2798" y="9525"/>
                    <a:pt x="2822" y="9621"/>
                    <a:pt x="2917" y="9668"/>
                  </a:cubicBezTo>
                  <a:cubicBezTo>
                    <a:pt x="3334" y="9895"/>
                    <a:pt x="3810" y="10026"/>
                    <a:pt x="4310" y="10026"/>
                  </a:cubicBezTo>
                  <a:cubicBezTo>
                    <a:pt x="4846" y="10026"/>
                    <a:pt x="5370" y="9883"/>
                    <a:pt x="5799" y="9621"/>
                  </a:cubicBezTo>
                  <a:cubicBezTo>
                    <a:pt x="6203" y="9383"/>
                    <a:pt x="6501" y="9061"/>
                    <a:pt x="6703" y="8668"/>
                  </a:cubicBezTo>
                  <a:lnTo>
                    <a:pt x="7715" y="9025"/>
                  </a:lnTo>
                  <a:cubicBezTo>
                    <a:pt x="8096" y="9156"/>
                    <a:pt x="8335" y="9502"/>
                    <a:pt x="8335" y="9906"/>
                  </a:cubicBezTo>
                  <a:lnTo>
                    <a:pt x="8335" y="11502"/>
                  </a:lnTo>
                  <a:cubicBezTo>
                    <a:pt x="8335" y="11585"/>
                    <a:pt x="8406" y="11669"/>
                    <a:pt x="8489" y="11669"/>
                  </a:cubicBezTo>
                  <a:cubicBezTo>
                    <a:pt x="8585" y="11669"/>
                    <a:pt x="8656" y="11585"/>
                    <a:pt x="8656" y="11502"/>
                  </a:cubicBezTo>
                  <a:lnTo>
                    <a:pt x="8656" y="9906"/>
                  </a:lnTo>
                  <a:cubicBezTo>
                    <a:pt x="8727" y="9359"/>
                    <a:pt x="8394" y="8883"/>
                    <a:pt x="7882" y="8704"/>
                  </a:cubicBezTo>
                  <a:lnTo>
                    <a:pt x="7596" y="8597"/>
                  </a:lnTo>
                  <a:cubicBezTo>
                    <a:pt x="8037" y="7918"/>
                    <a:pt x="8227" y="7144"/>
                    <a:pt x="8180" y="6335"/>
                  </a:cubicBezTo>
                  <a:lnTo>
                    <a:pt x="8013" y="3525"/>
                  </a:lnTo>
                  <a:cubicBezTo>
                    <a:pt x="7954" y="2560"/>
                    <a:pt x="7513" y="1632"/>
                    <a:pt x="6763" y="953"/>
                  </a:cubicBezTo>
                  <a:cubicBezTo>
                    <a:pt x="6811" y="893"/>
                    <a:pt x="6858" y="834"/>
                    <a:pt x="6882" y="774"/>
                  </a:cubicBezTo>
                  <a:cubicBezTo>
                    <a:pt x="6930" y="679"/>
                    <a:pt x="6906" y="584"/>
                    <a:pt x="6811" y="548"/>
                  </a:cubicBezTo>
                  <a:cubicBezTo>
                    <a:pt x="6634" y="455"/>
                    <a:pt x="6427" y="406"/>
                    <a:pt x="6192" y="406"/>
                  </a:cubicBezTo>
                  <a:cubicBezTo>
                    <a:pt x="6127" y="406"/>
                    <a:pt x="6059" y="409"/>
                    <a:pt x="5989" y="417"/>
                  </a:cubicBezTo>
                  <a:cubicBezTo>
                    <a:pt x="5477" y="131"/>
                    <a:pt x="4906" y="0"/>
                    <a:pt x="4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81"/>
            <p:cNvSpPr/>
            <p:nvPr/>
          </p:nvSpPr>
          <p:spPr>
            <a:xfrm>
              <a:off x="8154771" y="3491016"/>
              <a:ext cx="63392" cy="33993"/>
            </a:xfrm>
            <a:custGeom>
              <a:avLst/>
              <a:gdLst/>
              <a:ahLst/>
              <a:cxnLst/>
              <a:rect l="l" t="t" r="r" b="b"/>
              <a:pathLst>
                <a:path w="2001" h="1073" extrusionOk="0">
                  <a:moveTo>
                    <a:pt x="1608" y="334"/>
                  </a:moveTo>
                  <a:cubicBezTo>
                    <a:pt x="1537" y="560"/>
                    <a:pt x="1287" y="727"/>
                    <a:pt x="1001" y="727"/>
                  </a:cubicBezTo>
                  <a:cubicBezTo>
                    <a:pt x="715" y="727"/>
                    <a:pt x="465" y="560"/>
                    <a:pt x="370" y="334"/>
                  </a:cubicBezTo>
                  <a:close/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655"/>
                    <a:pt x="453" y="1072"/>
                    <a:pt x="1001" y="1072"/>
                  </a:cubicBezTo>
                  <a:cubicBezTo>
                    <a:pt x="1549" y="1072"/>
                    <a:pt x="2001" y="667"/>
                    <a:pt x="2001" y="155"/>
                  </a:cubicBezTo>
                  <a:cubicBezTo>
                    <a:pt x="2001" y="72"/>
                    <a:pt x="1906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81"/>
            <p:cNvSpPr/>
            <p:nvPr/>
          </p:nvSpPr>
          <p:spPr>
            <a:xfrm>
              <a:off x="8139691" y="3435988"/>
              <a:ext cx="23792" cy="13939"/>
            </a:xfrm>
            <a:custGeom>
              <a:avLst/>
              <a:gdLst/>
              <a:ahLst/>
              <a:cxnLst/>
              <a:rect l="l" t="t" r="r" b="b"/>
              <a:pathLst>
                <a:path w="751" h="440" extrusionOk="0">
                  <a:moveTo>
                    <a:pt x="575" y="1"/>
                  </a:moveTo>
                  <a:cubicBezTo>
                    <a:pt x="558" y="1"/>
                    <a:pt x="541" y="4"/>
                    <a:pt x="524" y="11"/>
                  </a:cubicBezTo>
                  <a:lnTo>
                    <a:pt x="155" y="94"/>
                  </a:lnTo>
                  <a:cubicBezTo>
                    <a:pt x="60" y="130"/>
                    <a:pt x="1" y="214"/>
                    <a:pt x="36" y="309"/>
                  </a:cubicBezTo>
                  <a:cubicBezTo>
                    <a:pt x="48" y="380"/>
                    <a:pt x="120" y="440"/>
                    <a:pt x="191" y="440"/>
                  </a:cubicBezTo>
                  <a:lnTo>
                    <a:pt x="239" y="440"/>
                  </a:lnTo>
                  <a:lnTo>
                    <a:pt x="608" y="345"/>
                  </a:lnTo>
                  <a:cubicBezTo>
                    <a:pt x="691" y="309"/>
                    <a:pt x="751" y="214"/>
                    <a:pt x="727" y="130"/>
                  </a:cubicBezTo>
                  <a:cubicBezTo>
                    <a:pt x="708" y="54"/>
                    <a:pt x="643" y="1"/>
                    <a:pt x="5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81"/>
            <p:cNvSpPr/>
            <p:nvPr/>
          </p:nvSpPr>
          <p:spPr>
            <a:xfrm>
              <a:off x="8209102" y="3435418"/>
              <a:ext cx="23412" cy="13401"/>
            </a:xfrm>
            <a:custGeom>
              <a:avLst/>
              <a:gdLst/>
              <a:ahLst/>
              <a:cxnLst/>
              <a:rect l="l" t="t" r="r" b="b"/>
              <a:pathLst>
                <a:path w="739" h="423" extrusionOk="0">
                  <a:moveTo>
                    <a:pt x="196" y="0"/>
                  </a:moveTo>
                  <a:cubicBezTo>
                    <a:pt x="119" y="0"/>
                    <a:pt x="54" y="54"/>
                    <a:pt x="24" y="124"/>
                  </a:cubicBezTo>
                  <a:cubicBezTo>
                    <a:pt x="0" y="220"/>
                    <a:pt x="60" y="303"/>
                    <a:pt x="143" y="339"/>
                  </a:cubicBezTo>
                  <a:lnTo>
                    <a:pt x="512" y="422"/>
                  </a:lnTo>
                  <a:lnTo>
                    <a:pt x="560" y="422"/>
                  </a:lnTo>
                  <a:cubicBezTo>
                    <a:pt x="631" y="422"/>
                    <a:pt x="715" y="386"/>
                    <a:pt x="727" y="291"/>
                  </a:cubicBezTo>
                  <a:cubicBezTo>
                    <a:pt x="738" y="220"/>
                    <a:pt x="703" y="124"/>
                    <a:pt x="607" y="101"/>
                  </a:cubicBezTo>
                  <a:lnTo>
                    <a:pt x="238" y="5"/>
                  </a:lnTo>
                  <a:cubicBezTo>
                    <a:pt x="224" y="2"/>
                    <a:pt x="210" y="0"/>
                    <a:pt x="1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5" name="Google Shape;12665;p81"/>
          <p:cNvGrpSpPr/>
          <p:nvPr/>
        </p:nvGrpSpPr>
        <p:grpSpPr>
          <a:xfrm>
            <a:off x="7575787" y="3154555"/>
            <a:ext cx="295384" cy="376834"/>
            <a:chOff x="7575787" y="3329955"/>
            <a:chExt cx="295384" cy="376834"/>
          </a:xfrm>
          <a:solidFill>
            <a:schemeClr val="tx1"/>
          </a:solidFill>
        </p:grpSpPr>
        <p:sp>
          <p:nvSpPr>
            <p:cNvPr id="12666" name="Google Shape;12666;p81"/>
            <p:cNvSpPr/>
            <p:nvPr/>
          </p:nvSpPr>
          <p:spPr>
            <a:xfrm>
              <a:off x="7682549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83" y="1"/>
                    <a:pt x="0" y="72"/>
                    <a:pt x="0" y="179"/>
                  </a:cubicBezTo>
                  <a:lnTo>
                    <a:pt x="0" y="370"/>
                  </a:lnTo>
                  <a:cubicBezTo>
                    <a:pt x="0" y="465"/>
                    <a:pt x="72" y="549"/>
                    <a:pt x="179" y="549"/>
                  </a:cubicBezTo>
                  <a:cubicBezTo>
                    <a:pt x="274" y="549"/>
                    <a:pt x="357" y="477"/>
                    <a:pt x="357" y="370"/>
                  </a:cubicBezTo>
                  <a:lnTo>
                    <a:pt x="357" y="179"/>
                  </a:lnTo>
                  <a:cubicBezTo>
                    <a:pt x="357" y="72"/>
                    <a:pt x="262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81"/>
            <p:cNvSpPr/>
            <p:nvPr/>
          </p:nvSpPr>
          <p:spPr>
            <a:xfrm>
              <a:off x="7753068" y="3453666"/>
              <a:ext cx="11341" cy="17392"/>
            </a:xfrm>
            <a:custGeom>
              <a:avLst/>
              <a:gdLst/>
              <a:ahLst/>
              <a:cxnLst/>
              <a:rect l="l" t="t" r="r" b="b"/>
              <a:pathLst>
                <a:path w="358" h="549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70"/>
                  </a:lnTo>
                  <a:cubicBezTo>
                    <a:pt x="1" y="465"/>
                    <a:pt x="72" y="549"/>
                    <a:pt x="179" y="549"/>
                  </a:cubicBezTo>
                  <a:cubicBezTo>
                    <a:pt x="286" y="549"/>
                    <a:pt x="358" y="477"/>
                    <a:pt x="358" y="370"/>
                  </a:cubicBezTo>
                  <a:lnTo>
                    <a:pt x="358" y="179"/>
                  </a:lnTo>
                  <a:cubicBezTo>
                    <a:pt x="358" y="72"/>
                    <a:pt x="27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81"/>
            <p:cNvSpPr/>
            <p:nvPr/>
          </p:nvSpPr>
          <p:spPr>
            <a:xfrm>
              <a:off x="7699149" y="3494691"/>
              <a:ext cx="47932" cy="17487"/>
            </a:xfrm>
            <a:custGeom>
              <a:avLst/>
              <a:gdLst/>
              <a:ahLst/>
              <a:cxnLst/>
              <a:rect l="l" t="t" r="r" b="b"/>
              <a:pathLst>
                <a:path w="1513" h="552" extrusionOk="0">
                  <a:moveTo>
                    <a:pt x="1328" y="1"/>
                  </a:moveTo>
                  <a:cubicBezTo>
                    <a:pt x="1283" y="1"/>
                    <a:pt x="1238" y="21"/>
                    <a:pt x="1203" y="63"/>
                  </a:cubicBezTo>
                  <a:cubicBezTo>
                    <a:pt x="1131" y="123"/>
                    <a:pt x="976" y="194"/>
                    <a:pt x="762" y="194"/>
                  </a:cubicBezTo>
                  <a:cubicBezTo>
                    <a:pt x="536" y="194"/>
                    <a:pt x="393" y="123"/>
                    <a:pt x="333" y="63"/>
                  </a:cubicBezTo>
                  <a:cubicBezTo>
                    <a:pt x="301" y="25"/>
                    <a:pt x="260" y="9"/>
                    <a:pt x="219" y="9"/>
                  </a:cubicBezTo>
                  <a:cubicBezTo>
                    <a:pt x="171" y="9"/>
                    <a:pt x="122" y="31"/>
                    <a:pt x="83" y="63"/>
                  </a:cubicBezTo>
                  <a:cubicBezTo>
                    <a:pt x="0" y="135"/>
                    <a:pt x="24" y="242"/>
                    <a:pt x="83" y="313"/>
                  </a:cubicBezTo>
                  <a:cubicBezTo>
                    <a:pt x="226" y="456"/>
                    <a:pt x="476" y="551"/>
                    <a:pt x="762" y="551"/>
                  </a:cubicBezTo>
                  <a:cubicBezTo>
                    <a:pt x="1048" y="551"/>
                    <a:pt x="1298" y="456"/>
                    <a:pt x="1453" y="313"/>
                  </a:cubicBezTo>
                  <a:cubicBezTo>
                    <a:pt x="1512" y="242"/>
                    <a:pt x="1512" y="123"/>
                    <a:pt x="1453" y="63"/>
                  </a:cubicBezTo>
                  <a:cubicBezTo>
                    <a:pt x="1417" y="21"/>
                    <a:pt x="1372" y="1"/>
                    <a:pt x="1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81"/>
            <p:cNvSpPr/>
            <p:nvPr/>
          </p:nvSpPr>
          <p:spPr>
            <a:xfrm>
              <a:off x="7575787" y="3329955"/>
              <a:ext cx="295384" cy="376834"/>
            </a:xfrm>
            <a:custGeom>
              <a:avLst/>
              <a:gdLst/>
              <a:ahLst/>
              <a:cxnLst/>
              <a:rect l="l" t="t" r="r" b="b"/>
              <a:pathLst>
                <a:path w="9324" h="11895" extrusionOk="0">
                  <a:moveTo>
                    <a:pt x="4656" y="334"/>
                  </a:moveTo>
                  <a:cubicBezTo>
                    <a:pt x="5835" y="334"/>
                    <a:pt x="6859" y="929"/>
                    <a:pt x="7454" y="1834"/>
                  </a:cubicBezTo>
                  <a:lnTo>
                    <a:pt x="7335" y="3156"/>
                  </a:lnTo>
                  <a:cubicBezTo>
                    <a:pt x="6049" y="2025"/>
                    <a:pt x="4454" y="1882"/>
                    <a:pt x="4394" y="1858"/>
                  </a:cubicBezTo>
                  <a:cubicBezTo>
                    <a:pt x="4335" y="1858"/>
                    <a:pt x="4275" y="1882"/>
                    <a:pt x="4239" y="1941"/>
                  </a:cubicBezTo>
                  <a:cubicBezTo>
                    <a:pt x="4215" y="2001"/>
                    <a:pt x="4204" y="2060"/>
                    <a:pt x="4227" y="2108"/>
                  </a:cubicBezTo>
                  <a:lnTo>
                    <a:pt x="4406" y="2549"/>
                  </a:lnTo>
                  <a:cubicBezTo>
                    <a:pt x="3394" y="2406"/>
                    <a:pt x="2453" y="2060"/>
                    <a:pt x="1894" y="1810"/>
                  </a:cubicBezTo>
                  <a:cubicBezTo>
                    <a:pt x="2477" y="929"/>
                    <a:pt x="3501" y="334"/>
                    <a:pt x="4656" y="334"/>
                  </a:cubicBezTo>
                  <a:close/>
                  <a:moveTo>
                    <a:pt x="6882" y="3251"/>
                  </a:moveTo>
                  <a:cubicBezTo>
                    <a:pt x="7025" y="3358"/>
                    <a:pt x="7156" y="3477"/>
                    <a:pt x="7299" y="3608"/>
                  </a:cubicBezTo>
                  <a:lnTo>
                    <a:pt x="7275" y="3715"/>
                  </a:lnTo>
                  <a:lnTo>
                    <a:pt x="7073" y="3715"/>
                  </a:lnTo>
                  <a:cubicBezTo>
                    <a:pt x="6966" y="3715"/>
                    <a:pt x="6882" y="3620"/>
                    <a:pt x="6882" y="3513"/>
                  </a:cubicBezTo>
                  <a:lnTo>
                    <a:pt x="6882" y="3251"/>
                  </a:lnTo>
                  <a:close/>
                  <a:moveTo>
                    <a:pt x="2037" y="2251"/>
                  </a:moveTo>
                  <a:cubicBezTo>
                    <a:pt x="2691" y="2513"/>
                    <a:pt x="3644" y="2834"/>
                    <a:pt x="4644" y="2918"/>
                  </a:cubicBezTo>
                  <a:cubicBezTo>
                    <a:pt x="4704" y="2918"/>
                    <a:pt x="4763" y="2906"/>
                    <a:pt x="4811" y="2846"/>
                  </a:cubicBezTo>
                  <a:cubicBezTo>
                    <a:pt x="4835" y="2799"/>
                    <a:pt x="4858" y="2727"/>
                    <a:pt x="4823" y="2679"/>
                  </a:cubicBezTo>
                  <a:lnTo>
                    <a:pt x="4644" y="2251"/>
                  </a:lnTo>
                  <a:lnTo>
                    <a:pt x="4644" y="2251"/>
                  </a:lnTo>
                  <a:cubicBezTo>
                    <a:pt x="5049" y="2322"/>
                    <a:pt x="5787" y="2513"/>
                    <a:pt x="6537" y="2977"/>
                  </a:cubicBezTo>
                  <a:lnTo>
                    <a:pt x="6537" y="3489"/>
                  </a:lnTo>
                  <a:cubicBezTo>
                    <a:pt x="6537" y="3787"/>
                    <a:pt x="6775" y="4037"/>
                    <a:pt x="7085" y="4037"/>
                  </a:cubicBezTo>
                  <a:lnTo>
                    <a:pt x="7371" y="4037"/>
                  </a:lnTo>
                  <a:cubicBezTo>
                    <a:pt x="7454" y="4037"/>
                    <a:pt x="7537" y="4061"/>
                    <a:pt x="7597" y="4120"/>
                  </a:cubicBezTo>
                  <a:cubicBezTo>
                    <a:pt x="7656" y="4180"/>
                    <a:pt x="7680" y="4275"/>
                    <a:pt x="7668" y="4346"/>
                  </a:cubicBezTo>
                  <a:cubicBezTo>
                    <a:pt x="7656" y="4501"/>
                    <a:pt x="7514" y="4620"/>
                    <a:pt x="7359" y="4620"/>
                  </a:cubicBezTo>
                  <a:lnTo>
                    <a:pt x="7275" y="4620"/>
                  </a:lnTo>
                  <a:lnTo>
                    <a:pt x="7275" y="4596"/>
                  </a:lnTo>
                  <a:cubicBezTo>
                    <a:pt x="7275" y="4513"/>
                    <a:pt x="7204" y="4418"/>
                    <a:pt x="7097" y="4418"/>
                  </a:cubicBezTo>
                  <a:cubicBezTo>
                    <a:pt x="7013" y="4418"/>
                    <a:pt x="6918" y="4501"/>
                    <a:pt x="6918" y="4596"/>
                  </a:cubicBezTo>
                  <a:cubicBezTo>
                    <a:pt x="6918" y="5835"/>
                    <a:pt x="5906" y="6847"/>
                    <a:pt x="4680" y="6847"/>
                  </a:cubicBezTo>
                  <a:cubicBezTo>
                    <a:pt x="3442" y="6847"/>
                    <a:pt x="2430" y="5835"/>
                    <a:pt x="2430" y="4596"/>
                  </a:cubicBezTo>
                  <a:cubicBezTo>
                    <a:pt x="2430" y="4513"/>
                    <a:pt x="2358" y="4418"/>
                    <a:pt x="2251" y="4418"/>
                  </a:cubicBezTo>
                  <a:cubicBezTo>
                    <a:pt x="2156" y="4418"/>
                    <a:pt x="2072" y="4501"/>
                    <a:pt x="2072" y="4596"/>
                  </a:cubicBezTo>
                  <a:lnTo>
                    <a:pt x="2072" y="4620"/>
                  </a:lnTo>
                  <a:lnTo>
                    <a:pt x="1965" y="4620"/>
                  </a:lnTo>
                  <a:cubicBezTo>
                    <a:pt x="1882" y="4620"/>
                    <a:pt x="1799" y="4584"/>
                    <a:pt x="1739" y="4525"/>
                  </a:cubicBezTo>
                  <a:cubicBezTo>
                    <a:pt x="1679" y="4465"/>
                    <a:pt x="1656" y="4382"/>
                    <a:pt x="1668" y="4299"/>
                  </a:cubicBezTo>
                  <a:cubicBezTo>
                    <a:pt x="1679" y="4168"/>
                    <a:pt x="1822" y="4049"/>
                    <a:pt x="1977" y="4049"/>
                  </a:cubicBezTo>
                  <a:lnTo>
                    <a:pt x="2239" y="4049"/>
                  </a:lnTo>
                  <a:cubicBezTo>
                    <a:pt x="2537" y="4049"/>
                    <a:pt x="2787" y="3811"/>
                    <a:pt x="2787" y="3501"/>
                  </a:cubicBezTo>
                  <a:lnTo>
                    <a:pt x="2787" y="3072"/>
                  </a:lnTo>
                  <a:cubicBezTo>
                    <a:pt x="2787" y="2977"/>
                    <a:pt x="2715" y="2894"/>
                    <a:pt x="2608" y="2894"/>
                  </a:cubicBezTo>
                  <a:cubicBezTo>
                    <a:pt x="2513" y="2894"/>
                    <a:pt x="2430" y="2965"/>
                    <a:pt x="2430" y="3072"/>
                  </a:cubicBezTo>
                  <a:lnTo>
                    <a:pt x="2430" y="3501"/>
                  </a:lnTo>
                  <a:cubicBezTo>
                    <a:pt x="2430" y="3608"/>
                    <a:pt x="2334" y="3692"/>
                    <a:pt x="2239" y="3692"/>
                  </a:cubicBezTo>
                  <a:lnTo>
                    <a:pt x="2037" y="3692"/>
                  </a:lnTo>
                  <a:lnTo>
                    <a:pt x="2037" y="2251"/>
                  </a:lnTo>
                  <a:close/>
                  <a:moveTo>
                    <a:pt x="1703" y="2120"/>
                  </a:moveTo>
                  <a:lnTo>
                    <a:pt x="1703" y="3763"/>
                  </a:lnTo>
                  <a:cubicBezTo>
                    <a:pt x="1501" y="3858"/>
                    <a:pt x="1358" y="4049"/>
                    <a:pt x="1322" y="4275"/>
                  </a:cubicBezTo>
                  <a:cubicBezTo>
                    <a:pt x="1310" y="4454"/>
                    <a:pt x="1370" y="4632"/>
                    <a:pt x="1489" y="4763"/>
                  </a:cubicBezTo>
                  <a:cubicBezTo>
                    <a:pt x="1608" y="4894"/>
                    <a:pt x="1787" y="4977"/>
                    <a:pt x="1965" y="4977"/>
                  </a:cubicBezTo>
                  <a:lnTo>
                    <a:pt x="2096" y="4977"/>
                  </a:lnTo>
                  <a:cubicBezTo>
                    <a:pt x="2203" y="5704"/>
                    <a:pt x="2608" y="6347"/>
                    <a:pt x="3192" y="6740"/>
                  </a:cubicBezTo>
                  <a:lnTo>
                    <a:pt x="3192" y="7561"/>
                  </a:lnTo>
                  <a:cubicBezTo>
                    <a:pt x="3192" y="7644"/>
                    <a:pt x="3168" y="7716"/>
                    <a:pt x="3120" y="7763"/>
                  </a:cubicBezTo>
                  <a:lnTo>
                    <a:pt x="2822" y="7502"/>
                  </a:lnTo>
                  <a:cubicBezTo>
                    <a:pt x="1858" y="6680"/>
                    <a:pt x="1298" y="5489"/>
                    <a:pt x="1298" y="4215"/>
                  </a:cubicBezTo>
                  <a:lnTo>
                    <a:pt x="1298" y="3692"/>
                  </a:lnTo>
                  <a:cubicBezTo>
                    <a:pt x="1298" y="3132"/>
                    <a:pt x="1441" y="2596"/>
                    <a:pt x="1703" y="2120"/>
                  </a:cubicBezTo>
                  <a:close/>
                  <a:moveTo>
                    <a:pt x="7752" y="2406"/>
                  </a:moveTo>
                  <a:cubicBezTo>
                    <a:pt x="7918" y="2799"/>
                    <a:pt x="8025" y="3239"/>
                    <a:pt x="8025" y="3692"/>
                  </a:cubicBezTo>
                  <a:lnTo>
                    <a:pt x="8025" y="4215"/>
                  </a:lnTo>
                  <a:cubicBezTo>
                    <a:pt x="8025" y="5477"/>
                    <a:pt x="7478" y="6692"/>
                    <a:pt x="6490" y="7502"/>
                  </a:cubicBezTo>
                  <a:lnTo>
                    <a:pt x="6192" y="7763"/>
                  </a:lnTo>
                  <a:cubicBezTo>
                    <a:pt x="6168" y="7704"/>
                    <a:pt x="6132" y="7621"/>
                    <a:pt x="6132" y="7561"/>
                  </a:cubicBezTo>
                  <a:lnTo>
                    <a:pt x="6132" y="7430"/>
                  </a:lnTo>
                  <a:cubicBezTo>
                    <a:pt x="6132" y="7347"/>
                    <a:pt x="6061" y="7251"/>
                    <a:pt x="5954" y="7251"/>
                  </a:cubicBezTo>
                  <a:cubicBezTo>
                    <a:pt x="5870" y="7251"/>
                    <a:pt x="5775" y="7323"/>
                    <a:pt x="5775" y="7430"/>
                  </a:cubicBezTo>
                  <a:lnTo>
                    <a:pt x="5775" y="7561"/>
                  </a:lnTo>
                  <a:cubicBezTo>
                    <a:pt x="5775" y="7716"/>
                    <a:pt x="5823" y="7859"/>
                    <a:pt x="5906" y="8002"/>
                  </a:cubicBezTo>
                  <a:lnTo>
                    <a:pt x="4644" y="9073"/>
                  </a:lnTo>
                  <a:lnTo>
                    <a:pt x="3382" y="8002"/>
                  </a:lnTo>
                  <a:cubicBezTo>
                    <a:pt x="3465" y="7883"/>
                    <a:pt x="3513" y="7728"/>
                    <a:pt x="3513" y="7561"/>
                  </a:cubicBezTo>
                  <a:lnTo>
                    <a:pt x="3513" y="6966"/>
                  </a:lnTo>
                  <a:cubicBezTo>
                    <a:pt x="3858" y="7132"/>
                    <a:pt x="4239" y="7228"/>
                    <a:pt x="4644" y="7228"/>
                  </a:cubicBezTo>
                  <a:cubicBezTo>
                    <a:pt x="5954" y="7228"/>
                    <a:pt x="7037" y="6251"/>
                    <a:pt x="7216" y="4989"/>
                  </a:cubicBezTo>
                  <a:lnTo>
                    <a:pt x="7323" y="4989"/>
                  </a:lnTo>
                  <a:cubicBezTo>
                    <a:pt x="7668" y="4989"/>
                    <a:pt x="7954" y="4739"/>
                    <a:pt x="7990" y="4406"/>
                  </a:cubicBezTo>
                  <a:cubicBezTo>
                    <a:pt x="8002" y="4227"/>
                    <a:pt x="7954" y="4049"/>
                    <a:pt x="7835" y="3918"/>
                  </a:cubicBezTo>
                  <a:cubicBezTo>
                    <a:pt x="7775" y="3858"/>
                    <a:pt x="7716" y="3811"/>
                    <a:pt x="7633" y="3775"/>
                  </a:cubicBezTo>
                  <a:lnTo>
                    <a:pt x="7752" y="2406"/>
                  </a:lnTo>
                  <a:close/>
                  <a:moveTo>
                    <a:pt x="4656" y="9454"/>
                  </a:moveTo>
                  <a:cubicBezTo>
                    <a:pt x="4763" y="9454"/>
                    <a:pt x="4858" y="9549"/>
                    <a:pt x="4858" y="9645"/>
                  </a:cubicBezTo>
                  <a:lnTo>
                    <a:pt x="4858" y="10026"/>
                  </a:lnTo>
                  <a:cubicBezTo>
                    <a:pt x="4858" y="10121"/>
                    <a:pt x="4763" y="10216"/>
                    <a:pt x="4656" y="10216"/>
                  </a:cubicBezTo>
                  <a:cubicBezTo>
                    <a:pt x="4561" y="10216"/>
                    <a:pt x="4466" y="10121"/>
                    <a:pt x="4466" y="10026"/>
                  </a:cubicBezTo>
                  <a:lnTo>
                    <a:pt x="4466" y="9645"/>
                  </a:lnTo>
                  <a:cubicBezTo>
                    <a:pt x="4466" y="9549"/>
                    <a:pt x="4561" y="9454"/>
                    <a:pt x="4656" y="9454"/>
                  </a:cubicBezTo>
                  <a:close/>
                  <a:moveTo>
                    <a:pt x="4644" y="1"/>
                  </a:moveTo>
                  <a:cubicBezTo>
                    <a:pt x="2608" y="1"/>
                    <a:pt x="941" y="1667"/>
                    <a:pt x="941" y="3715"/>
                  </a:cubicBezTo>
                  <a:lnTo>
                    <a:pt x="941" y="4227"/>
                  </a:lnTo>
                  <a:cubicBezTo>
                    <a:pt x="941" y="5597"/>
                    <a:pt x="1537" y="6894"/>
                    <a:pt x="2596" y="7775"/>
                  </a:cubicBezTo>
                  <a:lnTo>
                    <a:pt x="2799" y="7954"/>
                  </a:lnTo>
                  <a:lnTo>
                    <a:pt x="929" y="8502"/>
                  </a:lnTo>
                  <a:cubicBezTo>
                    <a:pt x="370" y="8668"/>
                    <a:pt x="1" y="9168"/>
                    <a:pt x="1" y="9740"/>
                  </a:cubicBezTo>
                  <a:lnTo>
                    <a:pt x="1" y="11693"/>
                  </a:lnTo>
                  <a:cubicBezTo>
                    <a:pt x="1" y="11776"/>
                    <a:pt x="72" y="11871"/>
                    <a:pt x="179" y="11871"/>
                  </a:cubicBezTo>
                  <a:cubicBezTo>
                    <a:pt x="275" y="11871"/>
                    <a:pt x="358" y="11788"/>
                    <a:pt x="358" y="11693"/>
                  </a:cubicBezTo>
                  <a:lnTo>
                    <a:pt x="358" y="9740"/>
                  </a:lnTo>
                  <a:cubicBezTo>
                    <a:pt x="358" y="9609"/>
                    <a:pt x="394" y="9490"/>
                    <a:pt x="429" y="9383"/>
                  </a:cubicBezTo>
                  <a:lnTo>
                    <a:pt x="1489" y="10299"/>
                  </a:lnTo>
                  <a:cubicBezTo>
                    <a:pt x="1608" y="10407"/>
                    <a:pt x="1679" y="10573"/>
                    <a:pt x="1679" y="10740"/>
                  </a:cubicBezTo>
                  <a:lnTo>
                    <a:pt x="1679" y="11704"/>
                  </a:lnTo>
                  <a:cubicBezTo>
                    <a:pt x="1679" y="11788"/>
                    <a:pt x="1763" y="11883"/>
                    <a:pt x="1858" y="11883"/>
                  </a:cubicBezTo>
                  <a:cubicBezTo>
                    <a:pt x="1953" y="11883"/>
                    <a:pt x="2037" y="11812"/>
                    <a:pt x="2037" y="11704"/>
                  </a:cubicBezTo>
                  <a:lnTo>
                    <a:pt x="2037" y="10740"/>
                  </a:lnTo>
                  <a:cubicBezTo>
                    <a:pt x="2037" y="10466"/>
                    <a:pt x="1918" y="10216"/>
                    <a:pt x="1727" y="10049"/>
                  </a:cubicBezTo>
                  <a:lnTo>
                    <a:pt x="644" y="9097"/>
                  </a:lnTo>
                  <a:cubicBezTo>
                    <a:pt x="751" y="8978"/>
                    <a:pt x="894" y="8895"/>
                    <a:pt x="1048" y="8847"/>
                  </a:cubicBezTo>
                  <a:lnTo>
                    <a:pt x="3013" y="8264"/>
                  </a:lnTo>
                  <a:cubicBezTo>
                    <a:pt x="3049" y="8252"/>
                    <a:pt x="3084" y="8240"/>
                    <a:pt x="3132" y="8216"/>
                  </a:cubicBezTo>
                  <a:lnTo>
                    <a:pt x="4323" y="9228"/>
                  </a:lnTo>
                  <a:cubicBezTo>
                    <a:pt x="4180" y="9335"/>
                    <a:pt x="4108" y="9490"/>
                    <a:pt x="4108" y="9668"/>
                  </a:cubicBezTo>
                  <a:lnTo>
                    <a:pt x="4108" y="10038"/>
                  </a:lnTo>
                  <a:cubicBezTo>
                    <a:pt x="4108" y="10276"/>
                    <a:pt x="4263" y="10478"/>
                    <a:pt x="4477" y="10561"/>
                  </a:cubicBezTo>
                  <a:lnTo>
                    <a:pt x="4477" y="11716"/>
                  </a:lnTo>
                  <a:cubicBezTo>
                    <a:pt x="4477" y="11812"/>
                    <a:pt x="4561" y="11895"/>
                    <a:pt x="4656" y="11895"/>
                  </a:cubicBezTo>
                  <a:cubicBezTo>
                    <a:pt x="4751" y="11895"/>
                    <a:pt x="4835" y="11823"/>
                    <a:pt x="4835" y="11716"/>
                  </a:cubicBezTo>
                  <a:lnTo>
                    <a:pt x="4835" y="10561"/>
                  </a:lnTo>
                  <a:cubicBezTo>
                    <a:pt x="5061" y="10478"/>
                    <a:pt x="5216" y="10276"/>
                    <a:pt x="5216" y="10038"/>
                  </a:cubicBezTo>
                  <a:lnTo>
                    <a:pt x="5216" y="9668"/>
                  </a:lnTo>
                  <a:cubicBezTo>
                    <a:pt x="5216" y="9490"/>
                    <a:pt x="5132" y="9335"/>
                    <a:pt x="5001" y="9228"/>
                  </a:cubicBezTo>
                  <a:lnTo>
                    <a:pt x="6192" y="8216"/>
                  </a:lnTo>
                  <a:cubicBezTo>
                    <a:pt x="6240" y="8240"/>
                    <a:pt x="6263" y="8252"/>
                    <a:pt x="6311" y="8264"/>
                  </a:cubicBezTo>
                  <a:lnTo>
                    <a:pt x="8276" y="8847"/>
                  </a:lnTo>
                  <a:cubicBezTo>
                    <a:pt x="8442" y="8895"/>
                    <a:pt x="8573" y="8978"/>
                    <a:pt x="8680" y="9097"/>
                  </a:cubicBezTo>
                  <a:lnTo>
                    <a:pt x="7597" y="10049"/>
                  </a:lnTo>
                  <a:cubicBezTo>
                    <a:pt x="7394" y="10228"/>
                    <a:pt x="7275" y="10478"/>
                    <a:pt x="7275" y="10740"/>
                  </a:cubicBezTo>
                  <a:lnTo>
                    <a:pt x="7275" y="11704"/>
                  </a:lnTo>
                  <a:cubicBezTo>
                    <a:pt x="7275" y="11788"/>
                    <a:pt x="7359" y="11883"/>
                    <a:pt x="7454" y="11883"/>
                  </a:cubicBezTo>
                  <a:cubicBezTo>
                    <a:pt x="7549" y="11883"/>
                    <a:pt x="7633" y="11812"/>
                    <a:pt x="7633" y="11704"/>
                  </a:cubicBezTo>
                  <a:lnTo>
                    <a:pt x="7633" y="10740"/>
                  </a:lnTo>
                  <a:cubicBezTo>
                    <a:pt x="7633" y="10573"/>
                    <a:pt x="7716" y="10407"/>
                    <a:pt x="7835" y="10299"/>
                  </a:cubicBezTo>
                  <a:lnTo>
                    <a:pt x="8883" y="9383"/>
                  </a:lnTo>
                  <a:cubicBezTo>
                    <a:pt x="8930" y="9502"/>
                    <a:pt x="8966" y="9621"/>
                    <a:pt x="8966" y="9740"/>
                  </a:cubicBezTo>
                  <a:lnTo>
                    <a:pt x="8966" y="11693"/>
                  </a:lnTo>
                  <a:cubicBezTo>
                    <a:pt x="8966" y="11776"/>
                    <a:pt x="9038" y="11871"/>
                    <a:pt x="9145" y="11871"/>
                  </a:cubicBezTo>
                  <a:cubicBezTo>
                    <a:pt x="9228" y="11871"/>
                    <a:pt x="9323" y="11788"/>
                    <a:pt x="9323" y="11693"/>
                  </a:cubicBezTo>
                  <a:lnTo>
                    <a:pt x="9323" y="9740"/>
                  </a:lnTo>
                  <a:cubicBezTo>
                    <a:pt x="9299" y="9168"/>
                    <a:pt x="8918" y="8668"/>
                    <a:pt x="8371" y="8502"/>
                  </a:cubicBezTo>
                  <a:lnTo>
                    <a:pt x="6490" y="7954"/>
                  </a:lnTo>
                  <a:lnTo>
                    <a:pt x="6704" y="7775"/>
                  </a:lnTo>
                  <a:cubicBezTo>
                    <a:pt x="7752" y="6894"/>
                    <a:pt x="8347" y="5597"/>
                    <a:pt x="8347" y="4227"/>
                  </a:cubicBezTo>
                  <a:lnTo>
                    <a:pt x="8347" y="3715"/>
                  </a:lnTo>
                  <a:cubicBezTo>
                    <a:pt x="8347" y="1667"/>
                    <a:pt x="6680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81"/>
            <p:cNvSpPr/>
            <p:nvPr/>
          </p:nvSpPr>
          <p:spPr>
            <a:xfrm>
              <a:off x="7676118" y="3435576"/>
              <a:ext cx="23412" cy="11341"/>
            </a:xfrm>
            <a:custGeom>
              <a:avLst/>
              <a:gdLst/>
              <a:ahLst/>
              <a:cxnLst/>
              <a:rect l="l" t="t" r="r" b="b"/>
              <a:pathLst>
                <a:path w="739" h="358" extrusionOk="0">
                  <a:moveTo>
                    <a:pt x="179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74"/>
                    <a:pt x="84" y="358"/>
                    <a:pt x="179" y="358"/>
                  </a:cubicBezTo>
                  <a:lnTo>
                    <a:pt x="560" y="358"/>
                  </a:lnTo>
                  <a:cubicBezTo>
                    <a:pt x="644" y="358"/>
                    <a:pt x="739" y="286"/>
                    <a:pt x="739" y="179"/>
                  </a:cubicBezTo>
                  <a:cubicBezTo>
                    <a:pt x="739" y="84"/>
                    <a:pt x="656" y="0"/>
                    <a:pt x="5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81"/>
            <p:cNvSpPr/>
            <p:nvPr/>
          </p:nvSpPr>
          <p:spPr>
            <a:xfrm>
              <a:off x="7747049" y="3435576"/>
              <a:ext cx="23031" cy="11341"/>
            </a:xfrm>
            <a:custGeom>
              <a:avLst/>
              <a:gdLst/>
              <a:ahLst/>
              <a:cxnLst/>
              <a:rect l="l" t="t" r="r" b="b"/>
              <a:pathLst>
                <a:path w="727" h="358" extrusionOk="0">
                  <a:moveTo>
                    <a:pt x="179" y="0"/>
                  </a:moveTo>
                  <a:cubicBezTo>
                    <a:pt x="83" y="0"/>
                    <a:pt x="0" y="84"/>
                    <a:pt x="0" y="179"/>
                  </a:cubicBezTo>
                  <a:cubicBezTo>
                    <a:pt x="0" y="274"/>
                    <a:pt x="72" y="358"/>
                    <a:pt x="179" y="358"/>
                  </a:cubicBezTo>
                  <a:lnTo>
                    <a:pt x="548" y="358"/>
                  </a:lnTo>
                  <a:cubicBezTo>
                    <a:pt x="643" y="358"/>
                    <a:pt x="726" y="286"/>
                    <a:pt x="726" y="179"/>
                  </a:cubicBezTo>
                  <a:cubicBezTo>
                    <a:pt x="726" y="84"/>
                    <a:pt x="655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2" name="Google Shape;12672;p81"/>
          <p:cNvGrpSpPr/>
          <p:nvPr/>
        </p:nvGrpSpPr>
        <p:grpSpPr>
          <a:xfrm>
            <a:off x="864062" y="2709103"/>
            <a:ext cx="264084" cy="347783"/>
            <a:chOff x="864062" y="2884503"/>
            <a:chExt cx="264084" cy="347783"/>
          </a:xfrm>
          <a:solidFill>
            <a:schemeClr val="tx1"/>
          </a:solidFill>
        </p:grpSpPr>
        <p:sp>
          <p:nvSpPr>
            <p:cNvPr id="12673" name="Google Shape;12673;p81"/>
            <p:cNvSpPr/>
            <p:nvPr/>
          </p:nvSpPr>
          <p:spPr>
            <a:xfrm>
              <a:off x="944783" y="2884503"/>
              <a:ext cx="102263" cy="122982"/>
            </a:xfrm>
            <a:custGeom>
              <a:avLst/>
              <a:gdLst/>
              <a:ahLst/>
              <a:cxnLst/>
              <a:rect l="l" t="t" r="r" b="b"/>
              <a:pathLst>
                <a:path w="3228" h="3882" extrusionOk="0">
                  <a:moveTo>
                    <a:pt x="1608" y="0"/>
                  </a:moveTo>
                  <a:cubicBezTo>
                    <a:pt x="715" y="0"/>
                    <a:pt x="1" y="727"/>
                    <a:pt x="1" y="1608"/>
                  </a:cubicBezTo>
                  <a:cubicBezTo>
                    <a:pt x="1" y="2286"/>
                    <a:pt x="418" y="2882"/>
                    <a:pt x="1060" y="3120"/>
                  </a:cubicBezTo>
                  <a:lnTo>
                    <a:pt x="1477" y="3810"/>
                  </a:lnTo>
                  <a:cubicBezTo>
                    <a:pt x="1501" y="3858"/>
                    <a:pt x="1549" y="3882"/>
                    <a:pt x="1608" y="3882"/>
                  </a:cubicBezTo>
                  <a:cubicBezTo>
                    <a:pt x="1668" y="3882"/>
                    <a:pt x="1715" y="3858"/>
                    <a:pt x="1739" y="3810"/>
                  </a:cubicBezTo>
                  <a:lnTo>
                    <a:pt x="2156" y="3120"/>
                  </a:lnTo>
                  <a:cubicBezTo>
                    <a:pt x="2561" y="2977"/>
                    <a:pt x="2906" y="2667"/>
                    <a:pt x="3085" y="2263"/>
                  </a:cubicBezTo>
                  <a:cubicBezTo>
                    <a:pt x="3108" y="2191"/>
                    <a:pt x="3085" y="2084"/>
                    <a:pt x="3001" y="2060"/>
                  </a:cubicBezTo>
                  <a:cubicBezTo>
                    <a:pt x="2982" y="2051"/>
                    <a:pt x="2961" y="2046"/>
                    <a:pt x="2940" y="2046"/>
                  </a:cubicBezTo>
                  <a:cubicBezTo>
                    <a:pt x="2883" y="2046"/>
                    <a:pt x="2825" y="2079"/>
                    <a:pt x="2799" y="2132"/>
                  </a:cubicBezTo>
                  <a:cubicBezTo>
                    <a:pt x="2644" y="2465"/>
                    <a:pt x="2370" y="2727"/>
                    <a:pt x="2013" y="2834"/>
                  </a:cubicBezTo>
                  <a:cubicBezTo>
                    <a:pt x="1977" y="2846"/>
                    <a:pt x="1930" y="2858"/>
                    <a:pt x="1918" y="2905"/>
                  </a:cubicBezTo>
                  <a:lnTo>
                    <a:pt x="1608" y="3406"/>
                  </a:lnTo>
                  <a:lnTo>
                    <a:pt x="1299" y="2905"/>
                  </a:lnTo>
                  <a:cubicBezTo>
                    <a:pt x="1275" y="2870"/>
                    <a:pt x="1251" y="2846"/>
                    <a:pt x="1203" y="2834"/>
                  </a:cubicBezTo>
                  <a:cubicBezTo>
                    <a:pt x="668" y="2655"/>
                    <a:pt x="310" y="2155"/>
                    <a:pt x="310" y="1596"/>
                  </a:cubicBezTo>
                  <a:cubicBezTo>
                    <a:pt x="310" y="905"/>
                    <a:pt x="894" y="322"/>
                    <a:pt x="1608" y="322"/>
                  </a:cubicBezTo>
                  <a:cubicBezTo>
                    <a:pt x="2311" y="322"/>
                    <a:pt x="2870" y="881"/>
                    <a:pt x="2906" y="1572"/>
                  </a:cubicBezTo>
                  <a:cubicBezTo>
                    <a:pt x="2906" y="1667"/>
                    <a:pt x="2977" y="1739"/>
                    <a:pt x="3061" y="1739"/>
                  </a:cubicBezTo>
                  <a:cubicBezTo>
                    <a:pt x="3156" y="1739"/>
                    <a:pt x="3227" y="1667"/>
                    <a:pt x="3227" y="1572"/>
                  </a:cubicBezTo>
                  <a:cubicBezTo>
                    <a:pt x="3215" y="1167"/>
                    <a:pt x="3049" y="762"/>
                    <a:pt x="2739" y="465"/>
                  </a:cubicBezTo>
                  <a:cubicBezTo>
                    <a:pt x="2442" y="167"/>
                    <a:pt x="2037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81"/>
            <p:cNvSpPr/>
            <p:nvPr/>
          </p:nvSpPr>
          <p:spPr>
            <a:xfrm>
              <a:off x="963664" y="2903733"/>
              <a:ext cx="65261" cy="64152"/>
            </a:xfrm>
            <a:custGeom>
              <a:avLst/>
              <a:gdLst/>
              <a:ahLst/>
              <a:cxnLst/>
              <a:rect l="l" t="t" r="r" b="b"/>
              <a:pathLst>
                <a:path w="2060" h="2025" extrusionOk="0">
                  <a:moveTo>
                    <a:pt x="1012" y="584"/>
                  </a:moveTo>
                  <a:cubicBezTo>
                    <a:pt x="1250" y="584"/>
                    <a:pt x="1441" y="774"/>
                    <a:pt x="1441" y="1013"/>
                  </a:cubicBezTo>
                  <a:cubicBezTo>
                    <a:pt x="1441" y="1251"/>
                    <a:pt x="1250" y="1453"/>
                    <a:pt x="1012" y="1453"/>
                  </a:cubicBezTo>
                  <a:cubicBezTo>
                    <a:pt x="774" y="1453"/>
                    <a:pt x="584" y="1251"/>
                    <a:pt x="584" y="1013"/>
                  </a:cubicBezTo>
                  <a:cubicBezTo>
                    <a:pt x="584" y="774"/>
                    <a:pt x="774" y="584"/>
                    <a:pt x="1012" y="584"/>
                  </a:cubicBezTo>
                  <a:close/>
                  <a:moveTo>
                    <a:pt x="1012" y="1"/>
                  </a:moveTo>
                  <a:cubicBezTo>
                    <a:pt x="929" y="1"/>
                    <a:pt x="845" y="72"/>
                    <a:pt x="845" y="167"/>
                  </a:cubicBezTo>
                  <a:lnTo>
                    <a:pt x="845" y="274"/>
                  </a:lnTo>
                  <a:cubicBezTo>
                    <a:pt x="762" y="286"/>
                    <a:pt x="667" y="334"/>
                    <a:pt x="595" y="370"/>
                  </a:cubicBezTo>
                  <a:lnTo>
                    <a:pt x="524" y="298"/>
                  </a:lnTo>
                  <a:cubicBezTo>
                    <a:pt x="494" y="268"/>
                    <a:pt x="453" y="254"/>
                    <a:pt x="411" y="254"/>
                  </a:cubicBezTo>
                  <a:cubicBezTo>
                    <a:pt x="369" y="254"/>
                    <a:pt x="328" y="268"/>
                    <a:pt x="298" y="298"/>
                  </a:cubicBezTo>
                  <a:cubicBezTo>
                    <a:pt x="238" y="358"/>
                    <a:pt x="238" y="465"/>
                    <a:pt x="298" y="524"/>
                  </a:cubicBezTo>
                  <a:lnTo>
                    <a:pt x="369" y="596"/>
                  </a:lnTo>
                  <a:cubicBezTo>
                    <a:pt x="333" y="667"/>
                    <a:pt x="286" y="763"/>
                    <a:pt x="274" y="858"/>
                  </a:cubicBezTo>
                  <a:lnTo>
                    <a:pt x="167" y="858"/>
                  </a:lnTo>
                  <a:cubicBezTo>
                    <a:pt x="72" y="858"/>
                    <a:pt x="0" y="929"/>
                    <a:pt x="0" y="1013"/>
                  </a:cubicBezTo>
                  <a:cubicBezTo>
                    <a:pt x="0" y="1108"/>
                    <a:pt x="72" y="1179"/>
                    <a:pt x="167" y="1179"/>
                  </a:cubicBezTo>
                  <a:lnTo>
                    <a:pt x="274" y="1179"/>
                  </a:lnTo>
                  <a:cubicBezTo>
                    <a:pt x="286" y="1275"/>
                    <a:pt x="333" y="1358"/>
                    <a:pt x="369" y="1429"/>
                  </a:cubicBezTo>
                  <a:lnTo>
                    <a:pt x="298" y="1513"/>
                  </a:lnTo>
                  <a:cubicBezTo>
                    <a:pt x="238" y="1572"/>
                    <a:pt x="238" y="1667"/>
                    <a:pt x="298" y="1727"/>
                  </a:cubicBezTo>
                  <a:cubicBezTo>
                    <a:pt x="333" y="1763"/>
                    <a:pt x="369" y="1775"/>
                    <a:pt x="417" y="1775"/>
                  </a:cubicBezTo>
                  <a:cubicBezTo>
                    <a:pt x="464" y="1775"/>
                    <a:pt x="512" y="1763"/>
                    <a:pt x="536" y="1727"/>
                  </a:cubicBezTo>
                  <a:lnTo>
                    <a:pt x="607" y="1656"/>
                  </a:lnTo>
                  <a:cubicBezTo>
                    <a:pt x="691" y="1703"/>
                    <a:pt x="774" y="1751"/>
                    <a:pt x="869" y="1763"/>
                  </a:cubicBezTo>
                  <a:lnTo>
                    <a:pt x="869" y="1870"/>
                  </a:lnTo>
                  <a:cubicBezTo>
                    <a:pt x="869" y="1953"/>
                    <a:pt x="941" y="2025"/>
                    <a:pt x="1024" y="2025"/>
                  </a:cubicBezTo>
                  <a:cubicBezTo>
                    <a:pt x="1119" y="2025"/>
                    <a:pt x="1191" y="1953"/>
                    <a:pt x="1191" y="1870"/>
                  </a:cubicBezTo>
                  <a:lnTo>
                    <a:pt x="1191" y="1763"/>
                  </a:lnTo>
                  <a:cubicBezTo>
                    <a:pt x="1286" y="1751"/>
                    <a:pt x="1369" y="1703"/>
                    <a:pt x="1441" y="1656"/>
                  </a:cubicBezTo>
                  <a:lnTo>
                    <a:pt x="1524" y="1727"/>
                  </a:lnTo>
                  <a:cubicBezTo>
                    <a:pt x="1548" y="1763"/>
                    <a:pt x="1596" y="1775"/>
                    <a:pt x="1643" y="1775"/>
                  </a:cubicBezTo>
                  <a:cubicBezTo>
                    <a:pt x="1679" y="1775"/>
                    <a:pt x="1727" y="1763"/>
                    <a:pt x="1762" y="1727"/>
                  </a:cubicBezTo>
                  <a:cubicBezTo>
                    <a:pt x="1822" y="1667"/>
                    <a:pt x="1822" y="1572"/>
                    <a:pt x="1762" y="1513"/>
                  </a:cubicBezTo>
                  <a:lnTo>
                    <a:pt x="1679" y="1429"/>
                  </a:lnTo>
                  <a:cubicBezTo>
                    <a:pt x="1727" y="1358"/>
                    <a:pt x="1774" y="1275"/>
                    <a:pt x="1786" y="1179"/>
                  </a:cubicBezTo>
                  <a:lnTo>
                    <a:pt x="1893" y="1179"/>
                  </a:lnTo>
                  <a:cubicBezTo>
                    <a:pt x="1977" y="1179"/>
                    <a:pt x="2060" y="1108"/>
                    <a:pt x="2060" y="1013"/>
                  </a:cubicBezTo>
                  <a:cubicBezTo>
                    <a:pt x="2012" y="929"/>
                    <a:pt x="1953" y="858"/>
                    <a:pt x="1857" y="858"/>
                  </a:cubicBezTo>
                  <a:lnTo>
                    <a:pt x="1762" y="858"/>
                  </a:lnTo>
                  <a:cubicBezTo>
                    <a:pt x="1738" y="763"/>
                    <a:pt x="1703" y="667"/>
                    <a:pt x="1655" y="596"/>
                  </a:cubicBezTo>
                  <a:lnTo>
                    <a:pt x="1727" y="524"/>
                  </a:lnTo>
                  <a:cubicBezTo>
                    <a:pt x="1786" y="465"/>
                    <a:pt x="1786" y="358"/>
                    <a:pt x="1727" y="298"/>
                  </a:cubicBezTo>
                  <a:cubicBezTo>
                    <a:pt x="1697" y="268"/>
                    <a:pt x="1655" y="254"/>
                    <a:pt x="1613" y="254"/>
                  </a:cubicBezTo>
                  <a:cubicBezTo>
                    <a:pt x="1572" y="254"/>
                    <a:pt x="1530" y="268"/>
                    <a:pt x="1500" y="298"/>
                  </a:cubicBezTo>
                  <a:lnTo>
                    <a:pt x="1429" y="370"/>
                  </a:lnTo>
                  <a:cubicBezTo>
                    <a:pt x="1357" y="334"/>
                    <a:pt x="1262" y="286"/>
                    <a:pt x="1179" y="274"/>
                  </a:cubicBezTo>
                  <a:lnTo>
                    <a:pt x="1179" y="167"/>
                  </a:lnTo>
                  <a:cubicBezTo>
                    <a:pt x="1179" y="72"/>
                    <a:pt x="1107" y="1"/>
                    <a:pt x="1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81"/>
            <p:cNvSpPr/>
            <p:nvPr/>
          </p:nvSpPr>
          <p:spPr>
            <a:xfrm>
              <a:off x="864062" y="2987843"/>
              <a:ext cx="264084" cy="244443"/>
            </a:xfrm>
            <a:custGeom>
              <a:avLst/>
              <a:gdLst/>
              <a:ahLst/>
              <a:cxnLst/>
              <a:rect l="l" t="t" r="r" b="b"/>
              <a:pathLst>
                <a:path w="8336" h="7716" extrusionOk="0">
                  <a:moveTo>
                    <a:pt x="2513" y="1"/>
                  </a:moveTo>
                  <a:cubicBezTo>
                    <a:pt x="2477" y="1"/>
                    <a:pt x="2418" y="13"/>
                    <a:pt x="2370" y="24"/>
                  </a:cubicBezTo>
                  <a:cubicBezTo>
                    <a:pt x="1834" y="167"/>
                    <a:pt x="1442" y="667"/>
                    <a:pt x="1442" y="1263"/>
                  </a:cubicBezTo>
                  <a:lnTo>
                    <a:pt x="1442" y="1358"/>
                  </a:lnTo>
                  <a:cubicBezTo>
                    <a:pt x="953" y="1513"/>
                    <a:pt x="632" y="2013"/>
                    <a:pt x="632" y="2560"/>
                  </a:cubicBezTo>
                  <a:cubicBezTo>
                    <a:pt x="632" y="2751"/>
                    <a:pt x="680" y="2941"/>
                    <a:pt x="751" y="3120"/>
                  </a:cubicBezTo>
                  <a:cubicBezTo>
                    <a:pt x="287" y="3453"/>
                    <a:pt x="1" y="4001"/>
                    <a:pt x="1" y="4596"/>
                  </a:cubicBezTo>
                  <a:cubicBezTo>
                    <a:pt x="1" y="4966"/>
                    <a:pt x="108" y="5323"/>
                    <a:pt x="322" y="5620"/>
                  </a:cubicBezTo>
                  <a:cubicBezTo>
                    <a:pt x="346" y="5675"/>
                    <a:pt x="395" y="5699"/>
                    <a:pt x="446" y="5699"/>
                  </a:cubicBezTo>
                  <a:cubicBezTo>
                    <a:pt x="473" y="5699"/>
                    <a:pt x="500" y="5692"/>
                    <a:pt x="525" y="5680"/>
                  </a:cubicBezTo>
                  <a:cubicBezTo>
                    <a:pt x="620" y="5644"/>
                    <a:pt x="644" y="5537"/>
                    <a:pt x="584" y="5442"/>
                  </a:cubicBezTo>
                  <a:cubicBezTo>
                    <a:pt x="406" y="5192"/>
                    <a:pt x="322" y="4894"/>
                    <a:pt x="322" y="4596"/>
                  </a:cubicBezTo>
                  <a:cubicBezTo>
                    <a:pt x="322" y="4061"/>
                    <a:pt x="596" y="3573"/>
                    <a:pt x="1037" y="3311"/>
                  </a:cubicBezTo>
                  <a:cubicBezTo>
                    <a:pt x="1037" y="3311"/>
                    <a:pt x="1049" y="3311"/>
                    <a:pt x="1049" y="3299"/>
                  </a:cubicBezTo>
                  <a:cubicBezTo>
                    <a:pt x="1049" y="3299"/>
                    <a:pt x="1327" y="3093"/>
                    <a:pt x="1883" y="3093"/>
                  </a:cubicBezTo>
                  <a:cubicBezTo>
                    <a:pt x="1925" y="3093"/>
                    <a:pt x="1968" y="3094"/>
                    <a:pt x="2013" y="3096"/>
                  </a:cubicBezTo>
                  <a:cubicBezTo>
                    <a:pt x="2108" y="3096"/>
                    <a:pt x="2180" y="3037"/>
                    <a:pt x="2180" y="2941"/>
                  </a:cubicBezTo>
                  <a:cubicBezTo>
                    <a:pt x="2180" y="2858"/>
                    <a:pt x="2120" y="2775"/>
                    <a:pt x="2025" y="2775"/>
                  </a:cubicBezTo>
                  <a:cubicBezTo>
                    <a:pt x="2000" y="2774"/>
                    <a:pt x="1975" y="2774"/>
                    <a:pt x="1950" y="2774"/>
                  </a:cubicBezTo>
                  <a:cubicBezTo>
                    <a:pt x="1502" y="2774"/>
                    <a:pt x="1182" y="2874"/>
                    <a:pt x="1013" y="2953"/>
                  </a:cubicBezTo>
                  <a:cubicBezTo>
                    <a:pt x="953" y="2834"/>
                    <a:pt x="941" y="2703"/>
                    <a:pt x="941" y="2560"/>
                  </a:cubicBezTo>
                  <a:cubicBezTo>
                    <a:pt x="941" y="2108"/>
                    <a:pt x="1239" y="1727"/>
                    <a:pt x="1644" y="1632"/>
                  </a:cubicBezTo>
                  <a:cubicBezTo>
                    <a:pt x="1680" y="1632"/>
                    <a:pt x="1882" y="1632"/>
                    <a:pt x="2013" y="1763"/>
                  </a:cubicBezTo>
                  <a:cubicBezTo>
                    <a:pt x="2120" y="1870"/>
                    <a:pt x="2180" y="2025"/>
                    <a:pt x="2180" y="2239"/>
                  </a:cubicBezTo>
                  <a:cubicBezTo>
                    <a:pt x="2180" y="2334"/>
                    <a:pt x="2251" y="2406"/>
                    <a:pt x="2323" y="2406"/>
                  </a:cubicBezTo>
                  <a:cubicBezTo>
                    <a:pt x="2418" y="2406"/>
                    <a:pt x="2489" y="2334"/>
                    <a:pt x="2489" y="2239"/>
                  </a:cubicBezTo>
                  <a:cubicBezTo>
                    <a:pt x="2489" y="1929"/>
                    <a:pt x="2394" y="1691"/>
                    <a:pt x="2215" y="1525"/>
                  </a:cubicBezTo>
                  <a:cubicBezTo>
                    <a:pt x="2073" y="1394"/>
                    <a:pt x="1882" y="1334"/>
                    <a:pt x="1763" y="1322"/>
                  </a:cubicBezTo>
                  <a:lnTo>
                    <a:pt x="1763" y="1275"/>
                  </a:lnTo>
                  <a:cubicBezTo>
                    <a:pt x="1763" y="846"/>
                    <a:pt x="2037" y="453"/>
                    <a:pt x="2430" y="358"/>
                  </a:cubicBezTo>
                  <a:cubicBezTo>
                    <a:pt x="2477" y="334"/>
                    <a:pt x="2513" y="334"/>
                    <a:pt x="2561" y="322"/>
                  </a:cubicBezTo>
                  <a:lnTo>
                    <a:pt x="2846" y="322"/>
                  </a:lnTo>
                  <a:cubicBezTo>
                    <a:pt x="3370" y="322"/>
                    <a:pt x="3799" y="751"/>
                    <a:pt x="3799" y="1275"/>
                  </a:cubicBezTo>
                  <a:lnTo>
                    <a:pt x="3799" y="4608"/>
                  </a:lnTo>
                  <a:cubicBezTo>
                    <a:pt x="3311" y="4644"/>
                    <a:pt x="2858" y="4835"/>
                    <a:pt x="2513" y="5180"/>
                  </a:cubicBezTo>
                  <a:cubicBezTo>
                    <a:pt x="2477" y="5216"/>
                    <a:pt x="2454" y="5311"/>
                    <a:pt x="2489" y="5370"/>
                  </a:cubicBezTo>
                  <a:cubicBezTo>
                    <a:pt x="2513" y="5430"/>
                    <a:pt x="2573" y="5442"/>
                    <a:pt x="2620" y="5442"/>
                  </a:cubicBezTo>
                  <a:cubicBezTo>
                    <a:pt x="2668" y="5442"/>
                    <a:pt x="2715" y="5430"/>
                    <a:pt x="2739" y="5394"/>
                  </a:cubicBezTo>
                  <a:cubicBezTo>
                    <a:pt x="3037" y="5097"/>
                    <a:pt x="3454" y="4918"/>
                    <a:pt x="3894" y="4918"/>
                  </a:cubicBezTo>
                  <a:cubicBezTo>
                    <a:pt x="4168" y="5192"/>
                    <a:pt x="4335" y="5573"/>
                    <a:pt x="4335" y="5978"/>
                  </a:cubicBezTo>
                  <a:cubicBezTo>
                    <a:pt x="4335" y="6382"/>
                    <a:pt x="4168" y="6763"/>
                    <a:pt x="3894" y="7037"/>
                  </a:cubicBezTo>
                  <a:cubicBezTo>
                    <a:pt x="3656" y="7263"/>
                    <a:pt x="3335" y="7394"/>
                    <a:pt x="3013" y="7394"/>
                  </a:cubicBezTo>
                  <a:cubicBezTo>
                    <a:pt x="2358" y="7394"/>
                    <a:pt x="1811" y="6882"/>
                    <a:pt x="1703" y="6204"/>
                  </a:cubicBezTo>
                  <a:cubicBezTo>
                    <a:pt x="1763" y="6097"/>
                    <a:pt x="1942" y="5787"/>
                    <a:pt x="2215" y="5680"/>
                  </a:cubicBezTo>
                  <a:cubicBezTo>
                    <a:pt x="2299" y="5656"/>
                    <a:pt x="2358" y="5561"/>
                    <a:pt x="2323" y="5489"/>
                  </a:cubicBezTo>
                  <a:cubicBezTo>
                    <a:pt x="2304" y="5413"/>
                    <a:pt x="2239" y="5375"/>
                    <a:pt x="2171" y="5375"/>
                  </a:cubicBezTo>
                  <a:cubicBezTo>
                    <a:pt x="2154" y="5375"/>
                    <a:pt x="2137" y="5377"/>
                    <a:pt x="2120" y="5382"/>
                  </a:cubicBezTo>
                  <a:cubicBezTo>
                    <a:pt x="1775" y="5513"/>
                    <a:pt x="1549" y="5847"/>
                    <a:pt x="1442" y="6013"/>
                  </a:cubicBezTo>
                  <a:cubicBezTo>
                    <a:pt x="1287" y="5978"/>
                    <a:pt x="1132" y="5918"/>
                    <a:pt x="989" y="5835"/>
                  </a:cubicBezTo>
                  <a:cubicBezTo>
                    <a:pt x="956" y="5816"/>
                    <a:pt x="920" y="5806"/>
                    <a:pt x="887" y="5806"/>
                  </a:cubicBezTo>
                  <a:cubicBezTo>
                    <a:pt x="837" y="5806"/>
                    <a:pt x="791" y="5828"/>
                    <a:pt x="763" y="5870"/>
                  </a:cubicBezTo>
                  <a:cubicBezTo>
                    <a:pt x="715" y="5954"/>
                    <a:pt x="727" y="6049"/>
                    <a:pt x="810" y="6097"/>
                  </a:cubicBezTo>
                  <a:cubicBezTo>
                    <a:pt x="989" y="6216"/>
                    <a:pt x="1191" y="6287"/>
                    <a:pt x="1406" y="6323"/>
                  </a:cubicBezTo>
                  <a:cubicBezTo>
                    <a:pt x="1549" y="7121"/>
                    <a:pt x="2239" y="7716"/>
                    <a:pt x="3025" y="7716"/>
                  </a:cubicBezTo>
                  <a:cubicBezTo>
                    <a:pt x="3430" y="7716"/>
                    <a:pt x="3823" y="7561"/>
                    <a:pt x="4120" y="7275"/>
                  </a:cubicBezTo>
                  <a:lnTo>
                    <a:pt x="4168" y="7228"/>
                  </a:lnTo>
                  <a:lnTo>
                    <a:pt x="4216" y="7275"/>
                  </a:lnTo>
                  <a:cubicBezTo>
                    <a:pt x="4251" y="7299"/>
                    <a:pt x="4287" y="7335"/>
                    <a:pt x="4323" y="7359"/>
                  </a:cubicBezTo>
                  <a:cubicBezTo>
                    <a:pt x="4609" y="7597"/>
                    <a:pt x="4966" y="7716"/>
                    <a:pt x="5311" y="7716"/>
                  </a:cubicBezTo>
                  <a:cubicBezTo>
                    <a:pt x="6109" y="7716"/>
                    <a:pt x="6787" y="7121"/>
                    <a:pt x="6942" y="6323"/>
                  </a:cubicBezTo>
                  <a:cubicBezTo>
                    <a:pt x="7168" y="6287"/>
                    <a:pt x="7371" y="6204"/>
                    <a:pt x="7561" y="6085"/>
                  </a:cubicBezTo>
                  <a:cubicBezTo>
                    <a:pt x="7633" y="6037"/>
                    <a:pt x="7657" y="5954"/>
                    <a:pt x="7621" y="5870"/>
                  </a:cubicBezTo>
                  <a:cubicBezTo>
                    <a:pt x="7589" y="5816"/>
                    <a:pt x="7538" y="5781"/>
                    <a:pt x="7478" y="5781"/>
                  </a:cubicBezTo>
                  <a:cubicBezTo>
                    <a:pt x="7448" y="5781"/>
                    <a:pt x="7415" y="5791"/>
                    <a:pt x="7383" y="5811"/>
                  </a:cubicBezTo>
                  <a:cubicBezTo>
                    <a:pt x="7240" y="5918"/>
                    <a:pt x="7061" y="5978"/>
                    <a:pt x="6883" y="6013"/>
                  </a:cubicBezTo>
                  <a:cubicBezTo>
                    <a:pt x="6787" y="5835"/>
                    <a:pt x="6573" y="5513"/>
                    <a:pt x="6204" y="5382"/>
                  </a:cubicBezTo>
                  <a:cubicBezTo>
                    <a:pt x="6187" y="5377"/>
                    <a:pt x="6171" y="5375"/>
                    <a:pt x="6154" y="5375"/>
                  </a:cubicBezTo>
                  <a:cubicBezTo>
                    <a:pt x="6089" y="5375"/>
                    <a:pt x="6030" y="5413"/>
                    <a:pt x="6002" y="5489"/>
                  </a:cubicBezTo>
                  <a:cubicBezTo>
                    <a:pt x="5978" y="5573"/>
                    <a:pt x="6025" y="5656"/>
                    <a:pt x="6109" y="5680"/>
                  </a:cubicBezTo>
                  <a:cubicBezTo>
                    <a:pt x="6383" y="5787"/>
                    <a:pt x="6561" y="6097"/>
                    <a:pt x="6621" y="6204"/>
                  </a:cubicBezTo>
                  <a:cubicBezTo>
                    <a:pt x="6525" y="6882"/>
                    <a:pt x="5966" y="7394"/>
                    <a:pt x="5311" y="7394"/>
                  </a:cubicBezTo>
                  <a:cubicBezTo>
                    <a:pt x="5037" y="7394"/>
                    <a:pt x="4751" y="7287"/>
                    <a:pt x="4513" y="7109"/>
                  </a:cubicBezTo>
                  <a:cubicBezTo>
                    <a:pt x="4478" y="7085"/>
                    <a:pt x="4454" y="7061"/>
                    <a:pt x="4418" y="7037"/>
                  </a:cubicBezTo>
                  <a:cubicBezTo>
                    <a:pt x="4394" y="7025"/>
                    <a:pt x="4382" y="6990"/>
                    <a:pt x="4347" y="6966"/>
                  </a:cubicBezTo>
                  <a:cubicBezTo>
                    <a:pt x="4537" y="6680"/>
                    <a:pt x="4644" y="6323"/>
                    <a:pt x="4644" y="5966"/>
                  </a:cubicBezTo>
                  <a:cubicBezTo>
                    <a:pt x="4644" y="5859"/>
                    <a:pt x="4632" y="5775"/>
                    <a:pt x="4620" y="5680"/>
                  </a:cubicBezTo>
                  <a:lnTo>
                    <a:pt x="4620" y="5680"/>
                  </a:lnTo>
                  <a:cubicBezTo>
                    <a:pt x="5430" y="5859"/>
                    <a:pt x="5728" y="6251"/>
                    <a:pt x="5823" y="6430"/>
                  </a:cubicBezTo>
                  <a:cubicBezTo>
                    <a:pt x="5844" y="6482"/>
                    <a:pt x="5910" y="6516"/>
                    <a:pt x="5973" y="6516"/>
                  </a:cubicBezTo>
                  <a:cubicBezTo>
                    <a:pt x="5983" y="6516"/>
                    <a:pt x="5992" y="6515"/>
                    <a:pt x="6002" y="6513"/>
                  </a:cubicBezTo>
                  <a:cubicBezTo>
                    <a:pt x="6109" y="6501"/>
                    <a:pt x="6168" y="6382"/>
                    <a:pt x="6121" y="6275"/>
                  </a:cubicBezTo>
                  <a:cubicBezTo>
                    <a:pt x="5990" y="6025"/>
                    <a:pt x="5633" y="5561"/>
                    <a:pt x="4656" y="5370"/>
                  </a:cubicBezTo>
                  <a:cubicBezTo>
                    <a:pt x="4646" y="5367"/>
                    <a:pt x="4634" y="5365"/>
                    <a:pt x="4622" y="5365"/>
                  </a:cubicBezTo>
                  <a:cubicBezTo>
                    <a:pt x="4594" y="5365"/>
                    <a:pt x="4562" y="5374"/>
                    <a:pt x="4537" y="5382"/>
                  </a:cubicBezTo>
                  <a:cubicBezTo>
                    <a:pt x="4501" y="5239"/>
                    <a:pt x="4418" y="5097"/>
                    <a:pt x="4347" y="4977"/>
                  </a:cubicBezTo>
                  <a:cubicBezTo>
                    <a:pt x="4359" y="4954"/>
                    <a:pt x="4394" y="4942"/>
                    <a:pt x="4418" y="4906"/>
                  </a:cubicBezTo>
                  <a:cubicBezTo>
                    <a:pt x="4859" y="4906"/>
                    <a:pt x="5252" y="5073"/>
                    <a:pt x="5573" y="5382"/>
                  </a:cubicBezTo>
                  <a:cubicBezTo>
                    <a:pt x="5597" y="5418"/>
                    <a:pt x="5644" y="5430"/>
                    <a:pt x="5692" y="5430"/>
                  </a:cubicBezTo>
                  <a:cubicBezTo>
                    <a:pt x="5752" y="5430"/>
                    <a:pt x="5787" y="5394"/>
                    <a:pt x="5823" y="5358"/>
                  </a:cubicBezTo>
                  <a:cubicBezTo>
                    <a:pt x="5847" y="5299"/>
                    <a:pt x="5847" y="5204"/>
                    <a:pt x="5787" y="5156"/>
                  </a:cubicBezTo>
                  <a:cubicBezTo>
                    <a:pt x="5454" y="4823"/>
                    <a:pt x="4990" y="4608"/>
                    <a:pt x="4513" y="4596"/>
                  </a:cubicBezTo>
                  <a:lnTo>
                    <a:pt x="4513" y="1251"/>
                  </a:lnTo>
                  <a:cubicBezTo>
                    <a:pt x="4513" y="727"/>
                    <a:pt x="4942" y="298"/>
                    <a:pt x="5466" y="298"/>
                  </a:cubicBezTo>
                  <a:lnTo>
                    <a:pt x="5752" y="298"/>
                  </a:lnTo>
                  <a:cubicBezTo>
                    <a:pt x="5787" y="298"/>
                    <a:pt x="5835" y="310"/>
                    <a:pt x="5883" y="310"/>
                  </a:cubicBezTo>
                  <a:cubicBezTo>
                    <a:pt x="6287" y="417"/>
                    <a:pt x="6549" y="786"/>
                    <a:pt x="6549" y="1227"/>
                  </a:cubicBezTo>
                  <a:lnTo>
                    <a:pt x="6549" y="1275"/>
                  </a:lnTo>
                  <a:cubicBezTo>
                    <a:pt x="6418" y="1287"/>
                    <a:pt x="6240" y="1334"/>
                    <a:pt x="6085" y="1489"/>
                  </a:cubicBezTo>
                  <a:cubicBezTo>
                    <a:pt x="5906" y="1644"/>
                    <a:pt x="5823" y="1882"/>
                    <a:pt x="5823" y="2203"/>
                  </a:cubicBezTo>
                  <a:cubicBezTo>
                    <a:pt x="5823" y="2287"/>
                    <a:pt x="5883" y="2346"/>
                    <a:pt x="5954" y="2358"/>
                  </a:cubicBezTo>
                  <a:cubicBezTo>
                    <a:pt x="5967" y="2361"/>
                    <a:pt x="5979" y="2362"/>
                    <a:pt x="5990" y="2362"/>
                  </a:cubicBezTo>
                  <a:cubicBezTo>
                    <a:pt x="6077" y="2362"/>
                    <a:pt x="6133" y="2287"/>
                    <a:pt x="6133" y="2203"/>
                  </a:cubicBezTo>
                  <a:cubicBezTo>
                    <a:pt x="6133" y="1977"/>
                    <a:pt x="6192" y="1822"/>
                    <a:pt x="6299" y="1727"/>
                  </a:cubicBezTo>
                  <a:cubicBezTo>
                    <a:pt x="6430" y="1584"/>
                    <a:pt x="6621" y="1584"/>
                    <a:pt x="6668" y="1584"/>
                  </a:cubicBezTo>
                  <a:cubicBezTo>
                    <a:pt x="7073" y="1679"/>
                    <a:pt x="7371" y="2060"/>
                    <a:pt x="7371" y="2513"/>
                  </a:cubicBezTo>
                  <a:cubicBezTo>
                    <a:pt x="7371" y="2644"/>
                    <a:pt x="7335" y="2775"/>
                    <a:pt x="7299" y="2918"/>
                  </a:cubicBezTo>
                  <a:cubicBezTo>
                    <a:pt x="7138" y="2832"/>
                    <a:pt x="6840" y="2736"/>
                    <a:pt x="6424" y="2736"/>
                  </a:cubicBezTo>
                  <a:cubicBezTo>
                    <a:pt x="6380" y="2736"/>
                    <a:pt x="6334" y="2737"/>
                    <a:pt x="6287" y="2739"/>
                  </a:cubicBezTo>
                  <a:cubicBezTo>
                    <a:pt x="6192" y="2739"/>
                    <a:pt x="6133" y="2799"/>
                    <a:pt x="6121" y="2882"/>
                  </a:cubicBezTo>
                  <a:cubicBezTo>
                    <a:pt x="6109" y="2989"/>
                    <a:pt x="6192" y="3061"/>
                    <a:pt x="6287" y="3061"/>
                  </a:cubicBezTo>
                  <a:cubicBezTo>
                    <a:pt x="6317" y="3059"/>
                    <a:pt x="6346" y="3059"/>
                    <a:pt x="6374" y="3059"/>
                  </a:cubicBezTo>
                  <a:cubicBezTo>
                    <a:pt x="6937" y="3059"/>
                    <a:pt x="7240" y="3275"/>
                    <a:pt x="7252" y="3275"/>
                  </a:cubicBezTo>
                  <a:lnTo>
                    <a:pt x="7264" y="3287"/>
                  </a:lnTo>
                  <a:cubicBezTo>
                    <a:pt x="7716" y="3537"/>
                    <a:pt x="7978" y="4025"/>
                    <a:pt x="7978" y="4561"/>
                  </a:cubicBezTo>
                  <a:cubicBezTo>
                    <a:pt x="7978" y="4858"/>
                    <a:pt x="7895" y="5144"/>
                    <a:pt x="7740" y="5382"/>
                  </a:cubicBezTo>
                  <a:cubicBezTo>
                    <a:pt x="7692" y="5454"/>
                    <a:pt x="7716" y="5549"/>
                    <a:pt x="7776" y="5608"/>
                  </a:cubicBezTo>
                  <a:cubicBezTo>
                    <a:pt x="7799" y="5632"/>
                    <a:pt x="7835" y="5632"/>
                    <a:pt x="7871" y="5632"/>
                  </a:cubicBezTo>
                  <a:cubicBezTo>
                    <a:pt x="7930" y="5632"/>
                    <a:pt x="7978" y="5608"/>
                    <a:pt x="8014" y="5561"/>
                  </a:cubicBezTo>
                  <a:cubicBezTo>
                    <a:pt x="8204" y="5263"/>
                    <a:pt x="8311" y="4918"/>
                    <a:pt x="8311" y="4561"/>
                  </a:cubicBezTo>
                  <a:cubicBezTo>
                    <a:pt x="8335" y="4001"/>
                    <a:pt x="8061" y="3453"/>
                    <a:pt x="7597" y="3120"/>
                  </a:cubicBezTo>
                  <a:cubicBezTo>
                    <a:pt x="7680" y="2941"/>
                    <a:pt x="7716" y="2751"/>
                    <a:pt x="7716" y="2560"/>
                  </a:cubicBezTo>
                  <a:cubicBezTo>
                    <a:pt x="7716" y="2013"/>
                    <a:pt x="7371" y="1537"/>
                    <a:pt x="6895" y="1358"/>
                  </a:cubicBezTo>
                  <a:lnTo>
                    <a:pt x="6895" y="1263"/>
                  </a:lnTo>
                  <a:cubicBezTo>
                    <a:pt x="6895" y="679"/>
                    <a:pt x="6525" y="179"/>
                    <a:pt x="5978" y="24"/>
                  </a:cubicBezTo>
                  <a:cubicBezTo>
                    <a:pt x="5930" y="13"/>
                    <a:pt x="5871" y="13"/>
                    <a:pt x="5823" y="1"/>
                  </a:cubicBezTo>
                  <a:lnTo>
                    <a:pt x="5478" y="1"/>
                  </a:lnTo>
                  <a:cubicBezTo>
                    <a:pt x="4787" y="1"/>
                    <a:pt x="4216" y="560"/>
                    <a:pt x="4216" y="1263"/>
                  </a:cubicBezTo>
                  <a:lnTo>
                    <a:pt x="4216" y="4692"/>
                  </a:lnTo>
                  <a:lnTo>
                    <a:pt x="4168" y="4727"/>
                  </a:lnTo>
                  <a:lnTo>
                    <a:pt x="4120" y="4692"/>
                  </a:lnTo>
                  <a:lnTo>
                    <a:pt x="4120" y="1263"/>
                  </a:lnTo>
                  <a:cubicBezTo>
                    <a:pt x="4120" y="560"/>
                    <a:pt x="3561" y="1"/>
                    <a:pt x="28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81"/>
            <p:cNvSpPr/>
            <p:nvPr/>
          </p:nvSpPr>
          <p:spPr>
            <a:xfrm>
              <a:off x="1022494" y="3006724"/>
              <a:ext cx="44162" cy="22271"/>
            </a:xfrm>
            <a:custGeom>
              <a:avLst/>
              <a:gdLst/>
              <a:ahLst/>
              <a:cxnLst/>
              <a:rect l="l" t="t" r="r" b="b"/>
              <a:pathLst>
                <a:path w="1394" h="703" extrusionOk="0">
                  <a:moveTo>
                    <a:pt x="454" y="0"/>
                  </a:moveTo>
                  <a:cubicBezTo>
                    <a:pt x="402" y="0"/>
                    <a:pt x="350" y="4"/>
                    <a:pt x="298" y="12"/>
                  </a:cubicBezTo>
                  <a:lnTo>
                    <a:pt x="155" y="24"/>
                  </a:lnTo>
                  <a:cubicBezTo>
                    <a:pt x="60" y="48"/>
                    <a:pt x="0" y="119"/>
                    <a:pt x="12" y="202"/>
                  </a:cubicBezTo>
                  <a:cubicBezTo>
                    <a:pt x="34" y="290"/>
                    <a:pt x="96" y="347"/>
                    <a:pt x="170" y="347"/>
                  </a:cubicBezTo>
                  <a:cubicBezTo>
                    <a:pt x="177" y="347"/>
                    <a:pt x="184" y="346"/>
                    <a:pt x="191" y="345"/>
                  </a:cubicBezTo>
                  <a:lnTo>
                    <a:pt x="346" y="321"/>
                  </a:lnTo>
                  <a:cubicBezTo>
                    <a:pt x="370" y="319"/>
                    <a:pt x="394" y="318"/>
                    <a:pt x="417" y="318"/>
                  </a:cubicBezTo>
                  <a:cubicBezTo>
                    <a:pt x="675" y="318"/>
                    <a:pt x="908" y="436"/>
                    <a:pt x="1072" y="643"/>
                  </a:cubicBezTo>
                  <a:cubicBezTo>
                    <a:pt x="1108" y="679"/>
                    <a:pt x="1143" y="702"/>
                    <a:pt x="1203" y="702"/>
                  </a:cubicBezTo>
                  <a:cubicBezTo>
                    <a:pt x="1239" y="702"/>
                    <a:pt x="1286" y="679"/>
                    <a:pt x="1298" y="667"/>
                  </a:cubicBezTo>
                  <a:cubicBezTo>
                    <a:pt x="1370" y="607"/>
                    <a:pt x="1394" y="524"/>
                    <a:pt x="1334" y="440"/>
                  </a:cubicBezTo>
                  <a:cubicBezTo>
                    <a:pt x="1126" y="171"/>
                    <a:pt x="802" y="0"/>
                    <a:pt x="4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81"/>
            <p:cNvSpPr/>
            <p:nvPr/>
          </p:nvSpPr>
          <p:spPr>
            <a:xfrm>
              <a:off x="1086234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181" y="1"/>
                  </a:moveTo>
                  <a:cubicBezTo>
                    <a:pt x="115" y="1"/>
                    <a:pt x="55" y="44"/>
                    <a:pt x="36" y="108"/>
                  </a:cubicBezTo>
                  <a:cubicBezTo>
                    <a:pt x="1" y="203"/>
                    <a:pt x="48" y="286"/>
                    <a:pt x="132" y="322"/>
                  </a:cubicBezTo>
                  <a:cubicBezTo>
                    <a:pt x="525" y="441"/>
                    <a:pt x="572" y="1025"/>
                    <a:pt x="572" y="1025"/>
                  </a:cubicBezTo>
                  <a:cubicBezTo>
                    <a:pt x="572" y="1108"/>
                    <a:pt x="644" y="1168"/>
                    <a:pt x="727" y="1168"/>
                  </a:cubicBezTo>
                  <a:lnTo>
                    <a:pt x="751" y="1168"/>
                  </a:lnTo>
                  <a:cubicBezTo>
                    <a:pt x="822" y="1168"/>
                    <a:pt x="894" y="1096"/>
                    <a:pt x="894" y="1001"/>
                  </a:cubicBezTo>
                  <a:cubicBezTo>
                    <a:pt x="894" y="977"/>
                    <a:pt x="846" y="203"/>
                    <a:pt x="239" y="13"/>
                  </a:cubicBez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81"/>
            <p:cNvSpPr/>
            <p:nvPr/>
          </p:nvSpPr>
          <p:spPr>
            <a:xfrm>
              <a:off x="1023634" y="3077941"/>
              <a:ext cx="26041" cy="49167"/>
            </a:xfrm>
            <a:custGeom>
              <a:avLst/>
              <a:gdLst/>
              <a:ahLst/>
              <a:cxnLst/>
              <a:rect l="l" t="t" r="r" b="b"/>
              <a:pathLst>
                <a:path w="822" h="1552" extrusionOk="0">
                  <a:moveTo>
                    <a:pt x="646" y="0"/>
                  </a:moveTo>
                  <a:cubicBezTo>
                    <a:pt x="617" y="0"/>
                    <a:pt x="588" y="9"/>
                    <a:pt x="560" y="26"/>
                  </a:cubicBezTo>
                  <a:cubicBezTo>
                    <a:pt x="345" y="181"/>
                    <a:pt x="0" y="538"/>
                    <a:pt x="0" y="1383"/>
                  </a:cubicBezTo>
                  <a:cubicBezTo>
                    <a:pt x="0" y="1462"/>
                    <a:pt x="74" y="1551"/>
                    <a:pt x="163" y="1551"/>
                  </a:cubicBezTo>
                  <a:cubicBezTo>
                    <a:pt x="168" y="1551"/>
                    <a:pt x="173" y="1551"/>
                    <a:pt x="179" y="1550"/>
                  </a:cubicBezTo>
                  <a:cubicBezTo>
                    <a:pt x="250" y="1526"/>
                    <a:pt x="310" y="1455"/>
                    <a:pt x="310" y="1383"/>
                  </a:cubicBezTo>
                  <a:cubicBezTo>
                    <a:pt x="310" y="681"/>
                    <a:pt x="584" y="395"/>
                    <a:pt x="726" y="312"/>
                  </a:cubicBezTo>
                  <a:cubicBezTo>
                    <a:pt x="786" y="264"/>
                    <a:pt x="822" y="205"/>
                    <a:pt x="798" y="133"/>
                  </a:cubicBezTo>
                  <a:cubicBezTo>
                    <a:pt x="781" y="49"/>
                    <a:pt x="716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81"/>
            <p:cNvSpPr/>
            <p:nvPr/>
          </p:nvSpPr>
          <p:spPr>
            <a:xfrm>
              <a:off x="924413" y="3006819"/>
              <a:ext cx="44162" cy="22176"/>
            </a:xfrm>
            <a:custGeom>
              <a:avLst/>
              <a:gdLst/>
              <a:ahLst/>
              <a:cxnLst/>
              <a:rect l="l" t="t" r="r" b="b"/>
              <a:pathLst>
                <a:path w="1394" h="700" extrusionOk="0">
                  <a:moveTo>
                    <a:pt x="963" y="1"/>
                  </a:moveTo>
                  <a:cubicBezTo>
                    <a:pt x="614" y="1"/>
                    <a:pt x="272" y="163"/>
                    <a:pt x="60" y="437"/>
                  </a:cubicBezTo>
                  <a:cubicBezTo>
                    <a:pt x="1" y="521"/>
                    <a:pt x="25" y="616"/>
                    <a:pt x="96" y="664"/>
                  </a:cubicBezTo>
                  <a:cubicBezTo>
                    <a:pt x="120" y="676"/>
                    <a:pt x="156" y="699"/>
                    <a:pt x="179" y="699"/>
                  </a:cubicBezTo>
                  <a:cubicBezTo>
                    <a:pt x="227" y="699"/>
                    <a:pt x="287" y="664"/>
                    <a:pt x="322" y="640"/>
                  </a:cubicBezTo>
                  <a:cubicBezTo>
                    <a:pt x="464" y="433"/>
                    <a:pt x="716" y="315"/>
                    <a:pt x="976" y="315"/>
                  </a:cubicBezTo>
                  <a:cubicBezTo>
                    <a:pt x="1000" y="315"/>
                    <a:pt x="1025" y="316"/>
                    <a:pt x="1049" y="318"/>
                  </a:cubicBezTo>
                  <a:lnTo>
                    <a:pt x="1191" y="342"/>
                  </a:lnTo>
                  <a:cubicBezTo>
                    <a:pt x="1200" y="343"/>
                    <a:pt x="1208" y="344"/>
                    <a:pt x="1215" y="344"/>
                  </a:cubicBezTo>
                  <a:cubicBezTo>
                    <a:pt x="1298" y="344"/>
                    <a:pt x="1359" y="287"/>
                    <a:pt x="1370" y="199"/>
                  </a:cubicBezTo>
                  <a:cubicBezTo>
                    <a:pt x="1394" y="116"/>
                    <a:pt x="1334" y="21"/>
                    <a:pt x="1239" y="21"/>
                  </a:cubicBezTo>
                  <a:lnTo>
                    <a:pt x="1096" y="9"/>
                  </a:lnTo>
                  <a:cubicBezTo>
                    <a:pt x="1052" y="3"/>
                    <a:pt x="1007" y="1"/>
                    <a:pt x="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81"/>
            <p:cNvSpPr/>
            <p:nvPr/>
          </p:nvSpPr>
          <p:spPr>
            <a:xfrm>
              <a:off x="929703" y="3158757"/>
              <a:ext cx="56232" cy="41849"/>
            </a:xfrm>
            <a:custGeom>
              <a:avLst/>
              <a:gdLst/>
              <a:ahLst/>
              <a:cxnLst/>
              <a:rect l="l" t="t" r="r" b="b"/>
              <a:pathLst>
                <a:path w="1775" h="1321" extrusionOk="0">
                  <a:moveTo>
                    <a:pt x="1604" y="1"/>
                  </a:moveTo>
                  <a:cubicBezTo>
                    <a:pt x="1586" y="1"/>
                    <a:pt x="1567" y="4"/>
                    <a:pt x="1548" y="11"/>
                  </a:cubicBezTo>
                  <a:cubicBezTo>
                    <a:pt x="179" y="309"/>
                    <a:pt x="36" y="1095"/>
                    <a:pt x="12" y="1118"/>
                  </a:cubicBezTo>
                  <a:cubicBezTo>
                    <a:pt x="1" y="1214"/>
                    <a:pt x="60" y="1297"/>
                    <a:pt x="155" y="1321"/>
                  </a:cubicBezTo>
                  <a:lnTo>
                    <a:pt x="179" y="1321"/>
                  </a:lnTo>
                  <a:cubicBezTo>
                    <a:pt x="251" y="1321"/>
                    <a:pt x="334" y="1261"/>
                    <a:pt x="346" y="1178"/>
                  </a:cubicBezTo>
                  <a:cubicBezTo>
                    <a:pt x="346" y="1178"/>
                    <a:pt x="477" y="571"/>
                    <a:pt x="1620" y="333"/>
                  </a:cubicBezTo>
                  <a:cubicBezTo>
                    <a:pt x="1715" y="309"/>
                    <a:pt x="1775" y="213"/>
                    <a:pt x="1739" y="130"/>
                  </a:cubicBezTo>
                  <a:cubicBezTo>
                    <a:pt x="1729" y="54"/>
                    <a:pt x="1674" y="1"/>
                    <a:pt x="16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81"/>
            <p:cNvSpPr/>
            <p:nvPr/>
          </p:nvSpPr>
          <p:spPr>
            <a:xfrm>
              <a:off x="876512" y="3100244"/>
              <a:ext cx="28322" cy="37002"/>
            </a:xfrm>
            <a:custGeom>
              <a:avLst/>
              <a:gdLst/>
              <a:ahLst/>
              <a:cxnLst/>
              <a:rect l="l" t="t" r="r" b="b"/>
              <a:pathLst>
                <a:path w="894" h="1168" extrusionOk="0">
                  <a:moveTo>
                    <a:pt x="714" y="1"/>
                  </a:moveTo>
                  <a:cubicBezTo>
                    <a:pt x="694" y="1"/>
                    <a:pt x="675" y="4"/>
                    <a:pt x="656" y="13"/>
                  </a:cubicBezTo>
                  <a:cubicBezTo>
                    <a:pt x="60" y="203"/>
                    <a:pt x="1" y="965"/>
                    <a:pt x="1" y="1001"/>
                  </a:cubicBezTo>
                  <a:cubicBezTo>
                    <a:pt x="1" y="1096"/>
                    <a:pt x="60" y="1168"/>
                    <a:pt x="144" y="1168"/>
                  </a:cubicBezTo>
                  <a:lnTo>
                    <a:pt x="156" y="1168"/>
                  </a:lnTo>
                  <a:cubicBezTo>
                    <a:pt x="251" y="1168"/>
                    <a:pt x="322" y="1108"/>
                    <a:pt x="322" y="1025"/>
                  </a:cubicBezTo>
                  <a:cubicBezTo>
                    <a:pt x="322" y="1025"/>
                    <a:pt x="358" y="441"/>
                    <a:pt x="751" y="322"/>
                  </a:cubicBezTo>
                  <a:cubicBezTo>
                    <a:pt x="846" y="286"/>
                    <a:pt x="894" y="203"/>
                    <a:pt x="858" y="108"/>
                  </a:cubicBezTo>
                  <a:cubicBezTo>
                    <a:pt x="840" y="44"/>
                    <a:pt x="779" y="1"/>
                    <a:pt x="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81"/>
            <p:cNvSpPr/>
            <p:nvPr/>
          </p:nvSpPr>
          <p:spPr>
            <a:xfrm>
              <a:off x="941393" y="3077941"/>
              <a:ext cx="26453" cy="49484"/>
            </a:xfrm>
            <a:custGeom>
              <a:avLst/>
              <a:gdLst/>
              <a:ahLst/>
              <a:cxnLst/>
              <a:rect l="l" t="t" r="r" b="b"/>
              <a:pathLst>
                <a:path w="835" h="1562" extrusionOk="0">
                  <a:moveTo>
                    <a:pt x="185" y="0"/>
                  </a:moveTo>
                  <a:cubicBezTo>
                    <a:pt x="112" y="0"/>
                    <a:pt x="41" y="49"/>
                    <a:pt x="24" y="133"/>
                  </a:cubicBezTo>
                  <a:cubicBezTo>
                    <a:pt x="1" y="193"/>
                    <a:pt x="36" y="264"/>
                    <a:pt x="96" y="312"/>
                  </a:cubicBezTo>
                  <a:cubicBezTo>
                    <a:pt x="239" y="419"/>
                    <a:pt x="513" y="681"/>
                    <a:pt x="513" y="1395"/>
                  </a:cubicBezTo>
                  <a:cubicBezTo>
                    <a:pt x="513" y="1491"/>
                    <a:pt x="584" y="1562"/>
                    <a:pt x="679" y="1562"/>
                  </a:cubicBezTo>
                  <a:cubicBezTo>
                    <a:pt x="763" y="1562"/>
                    <a:pt x="834" y="1491"/>
                    <a:pt x="834" y="1395"/>
                  </a:cubicBezTo>
                  <a:cubicBezTo>
                    <a:pt x="834" y="538"/>
                    <a:pt x="513" y="181"/>
                    <a:pt x="274" y="26"/>
                  </a:cubicBezTo>
                  <a:cubicBezTo>
                    <a:pt x="247" y="9"/>
                    <a:pt x="216" y="0"/>
                    <a:pt x="1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3" name="Google Shape;12683;p81"/>
          <p:cNvGrpSpPr/>
          <p:nvPr/>
        </p:nvGrpSpPr>
        <p:grpSpPr>
          <a:xfrm>
            <a:off x="3978523" y="2709261"/>
            <a:ext cx="348955" cy="346516"/>
            <a:chOff x="3978523" y="2884661"/>
            <a:chExt cx="348955" cy="346516"/>
          </a:xfrm>
          <a:solidFill>
            <a:schemeClr val="tx1"/>
          </a:solidFill>
        </p:grpSpPr>
        <p:sp>
          <p:nvSpPr>
            <p:cNvPr id="12684" name="Google Shape;12684;p81"/>
            <p:cNvSpPr/>
            <p:nvPr/>
          </p:nvSpPr>
          <p:spPr>
            <a:xfrm>
              <a:off x="4237285" y="2916658"/>
              <a:ext cx="58101" cy="56897"/>
            </a:xfrm>
            <a:custGeom>
              <a:avLst/>
              <a:gdLst/>
              <a:ahLst/>
              <a:cxnLst/>
              <a:rect l="l" t="t" r="r" b="b"/>
              <a:pathLst>
                <a:path w="1834" h="1796" extrusionOk="0">
                  <a:moveTo>
                    <a:pt x="1661" y="0"/>
                  </a:moveTo>
                  <a:cubicBezTo>
                    <a:pt x="1620" y="0"/>
                    <a:pt x="1578" y="15"/>
                    <a:pt x="1548" y="45"/>
                  </a:cubicBezTo>
                  <a:lnTo>
                    <a:pt x="60" y="1533"/>
                  </a:lnTo>
                  <a:cubicBezTo>
                    <a:pt x="0" y="1593"/>
                    <a:pt x="0" y="1700"/>
                    <a:pt x="60" y="1759"/>
                  </a:cubicBezTo>
                  <a:cubicBezTo>
                    <a:pt x="84" y="1783"/>
                    <a:pt x="131" y="1795"/>
                    <a:pt x="179" y="1795"/>
                  </a:cubicBezTo>
                  <a:cubicBezTo>
                    <a:pt x="215" y="1795"/>
                    <a:pt x="262" y="1783"/>
                    <a:pt x="298" y="1759"/>
                  </a:cubicBezTo>
                  <a:lnTo>
                    <a:pt x="1786" y="271"/>
                  </a:lnTo>
                  <a:cubicBezTo>
                    <a:pt x="1834" y="224"/>
                    <a:pt x="1834" y="116"/>
                    <a:pt x="1774" y="45"/>
                  </a:cubicBezTo>
                  <a:cubicBezTo>
                    <a:pt x="1745" y="15"/>
                    <a:pt x="1703" y="0"/>
                    <a:pt x="1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81"/>
            <p:cNvSpPr/>
            <p:nvPr/>
          </p:nvSpPr>
          <p:spPr>
            <a:xfrm>
              <a:off x="4216535" y="2886594"/>
              <a:ext cx="29843" cy="73751"/>
            </a:xfrm>
            <a:custGeom>
              <a:avLst/>
              <a:gdLst/>
              <a:ahLst/>
              <a:cxnLst/>
              <a:rect l="l" t="t" r="r" b="b"/>
              <a:pathLst>
                <a:path w="942" h="2328" extrusionOk="0">
                  <a:moveTo>
                    <a:pt x="760" y="0"/>
                  </a:moveTo>
                  <a:cubicBezTo>
                    <a:pt x="688" y="0"/>
                    <a:pt x="618" y="52"/>
                    <a:pt x="608" y="113"/>
                  </a:cubicBezTo>
                  <a:lnTo>
                    <a:pt x="24" y="2137"/>
                  </a:lnTo>
                  <a:cubicBezTo>
                    <a:pt x="1" y="2232"/>
                    <a:pt x="60" y="2316"/>
                    <a:pt x="132" y="2327"/>
                  </a:cubicBezTo>
                  <a:lnTo>
                    <a:pt x="179" y="2327"/>
                  </a:lnTo>
                  <a:cubicBezTo>
                    <a:pt x="251" y="2327"/>
                    <a:pt x="310" y="2292"/>
                    <a:pt x="322" y="2208"/>
                  </a:cubicBezTo>
                  <a:lnTo>
                    <a:pt x="905" y="184"/>
                  </a:lnTo>
                  <a:cubicBezTo>
                    <a:pt x="941" y="125"/>
                    <a:pt x="894" y="41"/>
                    <a:pt x="798" y="6"/>
                  </a:cubicBezTo>
                  <a:cubicBezTo>
                    <a:pt x="786" y="2"/>
                    <a:pt x="773" y="0"/>
                    <a:pt x="7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6" name="Google Shape;12686;p81"/>
            <p:cNvSpPr/>
            <p:nvPr/>
          </p:nvSpPr>
          <p:spPr>
            <a:xfrm>
              <a:off x="4176935" y="2884661"/>
              <a:ext cx="30571" cy="74163"/>
            </a:xfrm>
            <a:custGeom>
              <a:avLst/>
              <a:gdLst/>
              <a:ahLst/>
              <a:cxnLst/>
              <a:rect l="l" t="t" r="r" b="b"/>
              <a:pathLst>
                <a:path w="965" h="2341" extrusionOk="0">
                  <a:moveTo>
                    <a:pt x="187" y="0"/>
                  </a:moveTo>
                  <a:cubicBezTo>
                    <a:pt x="169" y="0"/>
                    <a:pt x="150" y="2"/>
                    <a:pt x="131" y="7"/>
                  </a:cubicBezTo>
                  <a:cubicBezTo>
                    <a:pt x="48" y="43"/>
                    <a:pt x="0" y="126"/>
                    <a:pt x="24" y="222"/>
                  </a:cubicBezTo>
                  <a:lnTo>
                    <a:pt x="643" y="2222"/>
                  </a:lnTo>
                  <a:cubicBezTo>
                    <a:pt x="655" y="2305"/>
                    <a:pt x="727" y="2341"/>
                    <a:pt x="786" y="2341"/>
                  </a:cubicBezTo>
                  <a:lnTo>
                    <a:pt x="834" y="2341"/>
                  </a:lnTo>
                  <a:cubicBezTo>
                    <a:pt x="917" y="2305"/>
                    <a:pt x="965" y="2210"/>
                    <a:pt x="953" y="2127"/>
                  </a:cubicBezTo>
                  <a:lnTo>
                    <a:pt x="346" y="114"/>
                  </a:lnTo>
                  <a:cubicBezTo>
                    <a:pt x="317" y="38"/>
                    <a:pt x="258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7" name="Google Shape;12687;p81"/>
            <p:cNvSpPr/>
            <p:nvPr/>
          </p:nvSpPr>
          <p:spPr>
            <a:xfrm>
              <a:off x="4250116" y="2965762"/>
              <a:ext cx="74701" cy="28544"/>
            </a:xfrm>
            <a:custGeom>
              <a:avLst/>
              <a:gdLst/>
              <a:ahLst/>
              <a:cxnLst/>
              <a:rect l="l" t="t" r="r" b="b"/>
              <a:pathLst>
                <a:path w="2358" h="901" extrusionOk="0">
                  <a:moveTo>
                    <a:pt x="2194" y="1"/>
                  </a:moveTo>
                  <a:cubicBezTo>
                    <a:pt x="2181" y="1"/>
                    <a:pt x="2168" y="3"/>
                    <a:pt x="2155" y="7"/>
                  </a:cubicBezTo>
                  <a:lnTo>
                    <a:pt x="131" y="590"/>
                  </a:lnTo>
                  <a:cubicBezTo>
                    <a:pt x="36" y="626"/>
                    <a:pt x="0" y="710"/>
                    <a:pt x="24" y="781"/>
                  </a:cubicBezTo>
                  <a:cubicBezTo>
                    <a:pt x="36" y="852"/>
                    <a:pt x="119" y="900"/>
                    <a:pt x="179" y="900"/>
                  </a:cubicBezTo>
                  <a:lnTo>
                    <a:pt x="215" y="900"/>
                  </a:lnTo>
                  <a:lnTo>
                    <a:pt x="2239" y="317"/>
                  </a:lnTo>
                  <a:cubicBezTo>
                    <a:pt x="2322" y="293"/>
                    <a:pt x="2358" y="209"/>
                    <a:pt x="2346" y="114"/>
                  </a:cubicBezTo>
                  <a:cubicBezTo>
                    <a:pt x="2326" y="45"/>
                    <a:pt x="2258" y="1"/>
                    <a:pt x="21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81"/>
            <p:cNvSpPr/>
            <p:nvPr/>
          </p:nvSpPr>
          <p:spPr>
            <a:xfrm>
              <a:off x="4251985" y="3004443"/>
              <a:ext cx="75493" cy="29462"/>
            </a:xfrm>
            <a:custGeom>
              <a:avLst/>
              <a:gdLst/>
              <a:ahLst/>
              <a:cxnLst/>
              <a:rect l="l" t="t" r="r" b="b"/>
              <a:pathLst>
                <a:path w="2383" h="930" extrusionOk="0">
                  <a:moveTo>
                    <a:pt x="175" y="1"/>
                  </a:moveTo>
                  <a:cubicBezTo>
                    <a:pt x="104" y="1"/>
                    <a:pt x="43" y="46"/>
                    <a:pt x="25" y="120"/>
                  </a:cubicBezTo>
                  <a:cubicBezTo>
                    <a:pt x="1" y="203"/>
                    <a:pt x="37" y="298"/>
                    <a:pt x="132" y="322"/>
                  </a:cubicBezTo>
                  <a:lnTo>
                    <a:pt x="2144" y="929"/>
                  </a:lnTo>
                  <a:lnTo>
                    <a:pt x="2180" y="929"/>
                  </a:lnTo>
                  <a:cubicBezTo>
                    <a:pt x="2263" y="929"/>
                    <a:pt x="2323" y="893"/>
                    <a:pt x="2334" y="810"/>
                  </a:cubicBezTo>
                  <a:cubicBezTo>
                    <a:pt x="2382" y="739"/>
                    <a:pt x="2334" y="655"/>
                    <a:pt x="2239" y="620"/>
                  </a:cubicBezTo>
                  <a:lnTo>
                    <a:pt x="239" y="12"/>
                  </a:lnTo>
                  <a:cubicBezTo>
                    <a:pt x="217" y="4"/>
                    <a:pt x="196" y="1"/>
                    <a:pt x="1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81"/>
            <p:cNvSpPr/>
            <p:nvPr/>
          </p:nvSpPr>
          <p:spPr>
            <a:xfrm>
              <a:off x="4033615" y="2996428"/>
              <a:ext cx="73941" cy="84237"/>
            </a:xfrm>
            <a:custGeom>
              <a:avLst/>
              <a:gdLst/>
              <a:ahLst/>
              <a:cxnLst/>
              <a:rect l="l" t="t" r="r" b="b"/>
              <a:pathLst>
                <a:path w="2334" h="2659" extrusionOk="0">
                  <a:moveTo>
                    <a:pt x="2157" y="0"/>
                  </a:moveTo>
                  <a:cubicBezTo>
                    <a:pt x="2112" y="0"/>
                    <a:pt x="2069" y="18"/>
                    <a:pt x="2036" y="51"/>
                  </a:cubicBezTo>
                  <a:lnTo>
                    <a:pt x="60" y="2397"/>
                  </a:lnTo>
                  <a:cubicBezTo>
                    <a:pt x="0" y="2468"/>
                    <a:pt x="12" y="2551"/>
                    <a:pt x="72" y="2611"/>
                  </a:cubicBezTo>
                  <a:cubicBezTo>
                    <a:pt x="107" y="2647"/>
                    <a:pt x="143" y="2659"/>
                    <a:pt x="179" y="2659"/>
                  </a:cubicBezTo>
                  <a:cubicBezTo>
                    <a:pt x="226" y="2659"/>
                    <a:pt x="262" y="2647"/>
                    <a:pt x="298" y="2599"/>
                  </a:cubicBezTo>
                  <a:lnTo>
                    <a:pt x="2274" y="265"/>
                  </a:lnTo>
                  <a:cubicBezTo>
                    <a:pt x="2334" y="194"/>
                    <a:pt x="2322" y="87"/>
                    <a:pt x="2262" y="39"/>
                  </a:cubicBezTo>
                  <a:cubicBezTo>
                    <a:pt x="2230" y="12"/>
                    <a:pt x="2193" y="0"/>
                    <a:pt x="21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81"/>
            <p:cNvSpPr/>
            <p:nvPr/>
          </p:nvSpPr>
          <p:spPr>
            <a:xfrm>
              <a:off x="3978523" y="2931738"/>
              <a:ext cx="303684" cy="299439"/>
            </a:xfrm>
            <a:custGeom>
              <a:avLst/>
              <a:gdLst/>
              <a:ahLst/>
              <a:cxnLst/>
              <a:rect l="l" t="t" r="r" b="b"/>
              <a:pathLst>
                <a:path w="9586" h="9452" extrusionOk="0">
                  <a:moveTo>
                    <a:pt x="5564" y="351"/>
                  </a:moveTo>
                  <a:cubicBezTo>
                    <a:pt x="5790" y="351"/>
                    <a:pt x="6037" y="460"/>
                    <a:pt x="6252" y="664"/>
                  </a:cubicBezTo>
                  <a:cubicBezTo>
                    <a:pt x="6490" y="902"/>
                    <a:pt x="6585" y="1236"/>
                    <a:pt x="6525" y="1486"/>
                  </a:cubicBezTo>
                  <a:lnTo>
                    <a:pt x="5418" y="367"/>
                  </a:lnTo>
                  <a:cubicBezTo>
                    <a:pt x="5465" y="356"/>
                    <a:pt x="5514" y="351"/>
                    <a:pt x="5564" y="351"/>
                  </a:cubicBezTo>
                  <a:close/>
                  <a:moveTo>
                    <a:pt x="5001" y="414"/>
                  </a:moveTo>
                  <a:lnTo>
                    <a:pt x="6502" y="1915"/>
                  </a:lnTo>
                  <a:lnTo>
                    <a:pt x="6192" y="2236"/>
                  </a:lnTo>
                  <a:lnTo>
                    <a:pt x="4680" y="724"/>
                  </a:lnTo>
                  <a:lnTo>
                    <a:pt x="5001" y="414"/>
                  </a:lnTo>
                  <a:close/>
                  <a:moveTo>
                    <a:pt x="8162" y="2958"/>
                  </a:moveTo>
                  <a:cubicBezTo>
                    <a:pt x="8390" y="2958"/>
                    <a:pt x="8640" y="3065"/>
                    <a:pt x="8835" y="3260"/>
                  </a:cubicBezTo>
                  <a:cubicBezTo>
                    <a:pt x="9085" y="3510"/>
                    <a:pt x="9192" y="3843"/>
                    <a:pt x="9133" y="4093"/>
                  </a:cubicBezTo>
                  <a:lnTo>
                    <a:pt x="8014" y="2974"/>
                  </a:lnTo>
                  <a:cubicBezTo>
                    <a:pt x="8061" y="2963"/>
                    <a:pt x="8111" y="2958"/>
                    <a:pt x="8162" y="2958"/>
                  </a:cubicBezTo>
                  <a:close/>
                  <a:moveTo>
                    <a:pt x="7597" y="3022"/>
                  </a:moveTo>
                  <a:lnTo>
                    <a:pt x="7633" y="3046"/>
                  </a:lnTo>
                  <a:lnTo>
                    <a:pt x="9109" y="4522"/>
                  </a:lnTo>
                  <a:lnTo>
                    <a:pt x="8776" y="4820"/>
                  </a:lnTo>
                  <a:lnTo>
                    <a:pt x="7287" y="3331"/>
                  </a:lnTo>
                  <a:lnTo>
                    <a:pt x="7597" y="3022"/>
                  </a:lnTo>
                  <a:close/>
                  <a:moveTo>
                    <a:pt x="3846" y="4712"/>
                  </a:moveTo>
                  <a:lnTo>
                    <a:pt x="4823" y="5689"/>
                  </a:lnTo>
                  <a:lnTo>
                    <a:pt x="4204" y="6403"/>
                  </a:lnTo>
                  <a:lnTo>
                    <a:pt x="3120" y="5308"/>
                  </a:lnTo>
                  <a:lnTo>
                    <a:pt x="3846" y="4712"/>
                  </a:lnTo>
                  <a:close/>
                  <a:moveTo>
                    <a:pt x="3454" y="7320"/>
                  </a:moveTo>
                  <a:lnTo>
                    <a:pt x="3537" y="7415"/>
                  </a:lnTo>
                  <a:lnTo>
                    <a:pt x="4787" y="8665"/>
                  </a:lnTo>
                  <a:lnTo>
                    <a:pt x="4311" y="9142"/>
                  </a:lnTo>
                  <a:lnTo>
                    <a:pt x="2977" y="7796"/>
                  </a:lnTo>
                  <a:lnTo>
                    <a:pt x="3454" y="7320"/>
                  </a:lnTo>
                  <a:close/>
                  <a:moveTo>
                    <a:pt x="5006" y="1"/>
                  </a:moveTo>
                  <a:cubicBezTo>
                    <a:pt x="4966" y="1"/>
                    <a:pt x="4924" y="15"/>
                    <a:pt x="4894" y="45"/>
                  </a:cubicBezTo>
                  <a:lnTo>
                    <a:pt x="4442" y="486"/>
                  </a:lnTo>
                  <a:cubicBezTo>
                    <a:pt x="4430" y="486"/>
                    <a:pt x="4418" y="474"/>
                    <a:pt x="4382" y="474"/>
                  </a:cubicBezTo>
                  <a:cubicBezTo>
                    <a:pt x="4347" y="474"/>
                    <a:pt x="4299" y="510"/>
                    <a:pt x="4263" y="533"/>
                  </a:cubicBezTo>
                  <a:lnTo>
                    <a:pt x="1049" y="4439"/>
                  </a:lnTo>
                  <a:lnTo>
                    <a:pt x="965" y="4343"/>
                  </a:lnTo>
                  <a:cubicBezTo>
                    <a:pt x="935" y="4314"/>
                    <a:pt x="894" y="4299"/>
                    <a:pt x="852" y="4299"/>
                  </a:cubicBezTo>
                  <a:cubicBezTo>
                    <a:pt x="810" y="4299"/>
                    <a:pt x="769" y="4314"/>
                    <a:pt x="739" y="4343"/>
                  </a:cubicBezTo>
                  <a:lnTo>
                    <a:pt x="36" y="5046"/>
                  </a:lnTo>
                  <a:cubicBezTo>
                    <a:pt x="13" y="5070"/>
                    <a:pt x="1" y="5117"/>
                    <a:pt x="1" y="5165"/>
                  </a:cubicBezTo>
                  <a:cubicBezTo>
                    <a:pt x="1" y="5213"/>
                    <a:pt x="13" y="5248"/>
                    <a:pt x="36" y="5284"/>
                  </a:cubicBezTo>
                  <a:lnTo>
                    <a:pt x="691" y="5939"/>
                  </a:lnTo>
                  <a:cubicBezTo>
                    <a:pt x="721" y="5969"/>
                    <a:pt x="763" y="5983"/>
                    <a:pt x="804" y="5983"/>
                  </a:cubicBezTo>
                  <a:cubicBezTo>
                    <a:pt x="846" y="5983"/>
                    <a:pt x="888" y="5969"/>
                    <a:pt x="918" y="5939"/>
                  </a:cubicBezTo>
                  <a:cubicBezTo>
                    <a:pt x="977" y="5879"/>
                    <a:pt x="977" y="5772"/>
                    <a:pt x="918" y="5713"/>
                  </a:cubicBezTo>
                  <a:lnTo>
                    <a:pt x="382" y="5177"/>
                  </a:lnTo>
                  <a:lnTo>
                    <a:pt x="858" y="4701"/>
                  </a:lnTo>
                  <a:lnTo>
                    <a:pt x="941" y="4796"/>
                  </a:lnTo>
                  <a:lnTo>
                    <a:pt x="2096" y="5939"/>
                  </a:lnTo>
                  <a:lnTo>
                    <a:pt x="2180" y="6022"/>
                  </a:lnTo>
                  <a:lnTo>
                    <a:pt x="1703" y="6498"/>
                  </a:lnTo>
                  <a:lnTo>
                    <a:pt x="1346" y="6141"/>
                  </a:lnTo>
                  <a:cubicBezTo>
                    <a:pt x="1316" y="6111"/>
                    <a:pt x="1278" y="6097"/>
                    <a:pt x="1239" y="6097"/>
                  </a:cubicBezTo>
                  <a:cubicBezTo>
                    <a:pt x="1200" y="6097"/>
                    <a:pt x="1162" y="6111"/>
                    <a:pt x="1132" y="6141"/>
                  </a:cubicBezTo>
                  <a:cubicBezTo>
                    <a:pt x="1072" y="6201"/>
                    <a:pt x="1072" y="6308"/>
                    <a:pt x="1132" y="6367"/>
                  </a:cubicBezTo>
                  <a:lnTo>
                    <a:pt x="1584" y="6832"/>
                  </a:lnTo>
                  <a:cubicBezTo>
                    <a:pt x="1620" y="6856"/>
                    <a:pt x="1668" y="6879"/>
                    <a:pt x="1703" y="6879"/>
                  </a:cubicBezTo>
                  <a:cubicBezTo>
                    <a:pt x="1751" y="6879"/>
                    <a:pt x="1799" y="6856"/>
                    <a:pt x="1822" y="6832"/>
                  </a:cubicBezTo>
                  <a:lnTo>
                    <a:pt x="2525" y="6129"/>
                  </a:lnTo>
                  <a:cubicBezTo>
                    <a:pt x="2561" y="6106"/>
                    <a:pt x="2573" y="6058"/>
                    <a:pt x="2573" y="6010"/>
                  </a:cubicBezTo>
                  <a:cubicBezTo>
                    <a:pt x="2573" y="5963"/>
                    <a:pt x="2549" y="5927"/>
                    <a:pt x="2525" y="5891"/>
                  </a:cubicBezTo>
                  <a:lnTo>
                    <a:pt x="2430" y="5808"/>
                  </a:lnTo>
                  <a:lnTo>
                    <a:pt x="2846" y="5463"/>
                  </a:lnTo>
                  <a:lnTo>
                    <a:pt x="3977" y="6594"/>
                  </a:lnTo>
                  <a:lnTo>
                    <a:pt x="3644" y="7010"/>
                  </a:lnTo>
                  <a:lnTo>
                    <a:pt x="3549" y="6915"/>
                  </a:lnTo>
                  <a:cubicBezTo>
                    <a:pt x="3525" y="6891"/>
                    <a:pt x="3477" y="6879"/>
                    <a:pt x="3430" y="6879"/>
                  </a:cubicBezTo>
                  <a:cubicBezTo>
                    <a:pt x="3394" y="6879"/>
                    <a:pt x="3346" y="6891"/>
                    <a:pt x="3311" y="6915"/>
                  </a:cubicBezTo>
                  <a:lnTo>
                    <a:pt x="2620" y="7618"/>
                  </a:lnTo>
                  <a:cubicBezTo>
                    <a:pt x="2561" y="7677"/>
                    <a:pt x="2561" y="7784"/>
                    <a:pt x="2620" y="7844"/>
                  </a:cubicBezTo>
                  <a:lnTo>
                    <a:pt x="4180" y="9404"/>
                  </a:lnTo>
                  <a:cubicBezTo>
                    <a:pt x="4204" y="9439"/>
                    <a:pt x="4251" y="9451"/>
                    <a:pt x="4299" y="9451"/>
                  </a:cubicBezTo>
                  <a:cubicBezTo>
                    <a:pt x="4335" y="9451"/>
                    <a:pt x="4382" y="9439"/>
                    <a:pt x="4418" y="9404"/>
                  </a:cubicBezTo>
                  <a:lnTo>
                    <a:pt x="5109" y="8701"/>
                  </a:lnTo>
                  <a:cubicBezTo>
                    <a:pt x="5168" y="8642"/>
                    <a:pt x="5168" y="8546"/>
                    <a:pt x="5109" y="8487"/>
                  </a:cubicBezTo>
                  <a:lnTo>
                    <a:pt x="5025" y="8392"/>
                  </a:lnTo>
                  <a:lnTo>
                    <a:pt x="6871" y="6879"/>
                  </a:lnTo>
                  <a:cubicBezTo>
                    <a:pt x="6942" y="6820"/>
                    <a:pt x="6942" y="6713"/>
                    <a:pt x="6883" y="6653"/>
                  </a:cubicBezTo>
                  <a:cubicBezTo>
                    <a:pt x="6851" y="6616"/>
                    <a:pt x="6807" y="6598"/>
                    <a:pt x="6764" y="6598"/>
                  </a:cubicBezTo>
                  <a:cubicBezTo>
                    <a:pt x="6724" y="6598"/>
                    <a:pt x="6685" y="6613"/>
                    <a:pt x="6656" y="6641"/>
                  </a:cubicBezTo>
                  <a:lnTo>
                    <a:pt x="4799" y="8165"/>
                  </a:lnTo>
                  <a:lnTo>
                    <a:pt x="3870" y="7237"/>
                  </a:lnTo>
                  <a:lnTo>
                    <a:pt x="6990" y="3450"/>
                  </a:lnTo>
                  <a:lnTo>
                    <a:pt x="8597" y="5058"/>
                  </a:lnTo>
                  <a:lnTo>
                    <a:pt x="7168" y="6236"/>
                  </a:lnTo>
                  <a:cubicBezTo>
                    <a:pt x="7097" y="6296"/>
                    <a:pt x="7097" y="6403"/>
                    <a:pt x="7156" y="6463"/>
                  </a:cubicBezTo>
                  <a:cubicBezTo>
                    <a:pt x="7188" y="6500"/>
                    <a:pt x="7228" y="6518"/>
                    <a:pt x="7269" y="6518"/>
                  </a:cubicBezTo>
                  <a:cubicBezTo>
                    <a:pt x="7306" y="6518"/>
                    <a:pt x="7342" y="6503"/>
                    <a:pt x="7371" y="6475"/>
                  </a:cubicBezTo>
                  <a:lnTo>
                    <a:pt x="8942" y="5177"/>
                  </a:lnTo>
                  <a:cubicBezTo>
                    <a:pt x="8966" y="5153"/>
                    <a:pt x="9002" y="5105"/>
                    <a:pt x="9002" y="5058"/>
                  </a:cubicBezTo>
                  <a:cubicBezTo>
                    <a:pt x="9002" y="5046"/>
                    <a:pt x="9002" y="5010"/>
                    <a:pt x="8978" y="4998"/>
                  </a:cubicBezTo>
                  <a:lnTo>
                    <a:pt x="9431" y="4558"/>
                  </a:lnTo>
                  <a:cubicBezTo>
                    <a:pt x="9434" y="4558"/>
                    <a:pt x="9438" y="4559"/>
                    <a:pt x="9441" y="4559"/>
                  </a:cubicBezTo>
                  <a:cubicBezTo>
                    <a:pt x="9502" y="4559"/>
                    <a:pt x="9499" y="4459"/>
                    <a:pt x="9442" y="4403"/>
                  </a:cubicBezTo>
                  <a:lnTo>
                    <a:pt x="9383" y="4343"/>
                  </a:lnTo>
                  <a:cubicBezTo>
                    <a:pt x="9585" y="3939"/>
                    <a:pt x="9466" y="3427"/>
                    <a:pt x="9073" y="3034"/>
                  </a:cubicBezTo>
                  <a:cubicBezTo>
                    <a:pt x="8812" y="2773"/>
                    <a:pt x="8485" y="2635"/>
                    <a:pt x="8174" y="2635"/>
                  </a:cubicBezTo>
                  <a:cubicBezTo>
                    <a:pt x="8031" y="2635"/>
                    <a:pt x="7891" y="2664"/>
                    <a:pt x="7764" y="2724"/>
                  </a:cubicBezTo>
                  <a:lnTo>
                    <a:pt x="7704" y="2665"/>
                  </a:lnTo>
                  <a:cubicBezTo>
                    <a:pt x="7680" y="2629"/>
                    <a:pt x="7633" y="2617"/>
                    <a:pt x="7585" y="2617"/>
                  </a:cubicBezTo>
                  <a:cubicBezTo>
                    <a:pt x="7537" y="2617"/>
                    <a:pt x="7502" y="2629"/>
                    <a:pt x="7466" y="2665"/>
                  </a:cubicBezTo>
                  <a:lnTo>
                    <a:pt x="7025" y="3105"/>
                  </a:lnTo>
                  <a:cubicBezTo>
                    <a:pt x="7002" y="3105"/>
                    <a:pt x="6990" y="3093"/>
                    <a:pt x="6966" y="3093"/>
                  </a:cubicBezTo>
                  <a:cubicBezTo>
                    <a:pt x="6918" y="3093"/>
                    <a:pt x="6871" y="3129"/>
                    <a:pt x="6847" y="3153"/>
                  </a:cubicBezTo>
                  <a:lnTo>
                    <a:pt x="5013" y="5415"/>
                  </a:lnTo>
                  <a:lnTo>
                    <a:pt x="4085" y="4498"/>
                  </a:lnTo>
                  <a:lnTo>
                    <a:pt x="4501" y="4153"/>
                  </a:lnTo>
                  <a:cubicBezTo>
                    <a:pt x="4573" y="4093"/>
                    <a:pt x="4573" y="3986"/>
                    <a:pt x="4513" y="3927"/>
                  </a:cubicBezTo>
                  <a:cubicBezTo>
                    <a:pt x="4488" y="3889"/>
                    <a:pt x="4447" y="3872"/>
                    <a:pt x="4405" y="3872"/>
                  </a:cubicBezTo>
                  <a:cubicBezTo>
                    <a:pt x="4367" y="3872"/>
                    <a:pt x="4327" y="3886"/>
                    <a:pt x="4299" y="3915"/>
                  </a:cubicBezTo>
                  <a:lnTo>
                    <a:pt x="3739" y="4379"/>
                  </a:lnTo>
                  <a:lnTo>
                    <a:pt x="2215" y="5641"/>
                  </a:lnTo>
                  <a:lnTo>
                    <a:pt x="1275" y="4701"/>
                  </a:lnTo>
                  <a:lnTo>
                    <a:pt x="4406" y="926"/>
                  </a:lnTo>
                  <a:lnTo>
                    <a:pt x="6002" y="2534"/>
                  </a:lnTo>
                  <a:lnTo>
                    <a:pt x="4799" y="3522"/>
                  </a:lnTo>
                  <a:cubicBezTo>
                    <a:pt x="4728" y="3581"/>
                    <a:pt x="4728" y="3689"/>
                    <a:pt x="4787" y="3748"/>
                  </a:cubicBezTo>
                  <a:cubicBezTo>
                    <a:pt x="4818" y="3785"/>
                    <a:pt x="4862" y="3803"/>
                    <a:pt x="4906" y="3803"/>
                  </a:cubicBezTo>
                  <a:cubicBezTo>
                    <a:pt x="4946" y="3803"/>
                    <a:pt x="4985" y="3788"/>
                    <a:pt x="5013" y="3760"/>
                  </a:cubicBezTo>
                  <a:lnTo>
                    <a:pt x="6347" y="2653"/>
                  </a:lnTo>
                  <a:cubicBezTo>
                    <a:pt x="6383" y="2617"/>
                    <a:pt x="6406" y="2569"/>
                    <a:pt x="6406" y="2534"/>
                  </a:cubicBezTo>
                  <a:lnTo>
                    <a:pt x="6406" y="2474"/>
                  </a:lnTo>
                  <a:lnTo>
                    <a:pt x="6859" y="2022"/>
                  </a:lnTo>
                  <a:cubicBezTo>
                    <a:pt x="6883" y="1998"/>
                    <a:pt x="6894" y="1950"/>
                    <a:pt x="6894" y="1903"/>
                  </a:cubicBezTo>
                  <a:cubicBezTo>
                    <a:pt x="6894" y="1855"/>
                    <a:pt x="6883" y="1819"/>
                    <a:pt x="6859" y="1784"/>
                  </a:cubicBezTo>
                  <a:lnTo>
                    <a:pt x="6799" y="1724"/>
                  </a:lnTo>
                  <a:cubicBezTo>
                    <a:pt x="6990" y="1319"/>
                    <a:pt x="6871" y="807"/>
                    <a:pt x="6478" y="414"/>
                  </a:cubicBezTo>
                  <a:cubicBezTo>
                    <a:pt x="6217" y="153"/>
                    <a:pt x="5889" y="15"/>
                    <a:pt x="5578" y="15"/>
                  </a:cubicBezTo>
                  <a:cubicBezTo>
                    <a:pt x="5435" y="15"/>
                    <a:pt x="5296" y="45"/>
                    <a:pt x="5168" y="105"/>
                  </a:cubicBezTo>
                  <a:lnTo>
                    <a:pt x="5109" y="45"/>
                  </a:lnTo>
                  <a:cubicBezTo>
                    <a:pt x="5085" y="15"/>
                    <a:pt x="5046" y="1"/>
                    <a:pt x="50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81"/>
            <p:cNvSpPr/>
            <p:nvPr/>
          </p:nvSpPr>
          <p:spPr>
            <a:xfrm>
              <a:off x="4116204" y="3078638"/>
              <a:ext cx="73973" cy="84269"/>
            </a:xfrm>
            <a:custGeom>
              <a:avLst/>
              <a:gdLst/>
              <a:ahLst/>
              <a:cxnLst/>
              <a:rect l="l" t="t" r="r" b="b"/>
              <a:pathLst>
                <a:path w="2335" h="2660" extrusionOk="0">
                  <a:moveTo>
                    <a:pt x="2152" y="1"/>
                  </a:moveTo>
                  <a:cubicBezTo>
                    <a:pt x="2109" y="1"/>
                    <a:pt x="2069" y="19"/>
                    <a:pt x="2037" y="52"/>
                  </a:cubicBezTo>
                  <a:lnTo>
                    <a:pt x="60" y="2385"/>
                  </a:lnTo>
                  <a:cubicBezTo>
                    <a:pt x="1" y="2457"/>
                    <a:pt x="12" y="2552"/>
                    <a:pt x="72" y="2612"/>
                  </a:cubicBezTo>
                  <a:cubicBezTo>
                    <a:pt x="96" y="2635"/>
                    <a:pt x="143" y="2659"/>
                    <a:pt x="179" y="2659"/>
                  </a:cubicBezTo>
                  <a:cubicBezTo>
                    <a:pt x="215" y="2659"/>
                    <a:pt x="262" y="2635"/>
                    <a:pt x="298" y="2600"/>
                  </a:cubicBezTo>
                  <a:lnTo>
                    <a:pt x="2275" y="254"/>
                  </a:lnTo>
                  <a:cubicBezTo>
                    <a:pt x="2334" y="195"/>
                    <a:pt x="2322" y="99"/>
                    <a:pt x="2263" y="40"/>
                  </a:cubicBezTo>
                  <a:cubicBezTo>
                    <a:pt x="2225" y="13"/>
                    <a:pt x="2188" y="1"/>
                    <a:pt x="21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2" name="Google Shape;12692;p81"/>
          <p:cNvGrpSpPr/>
          <p:nvPr/>
        </p:nvGrpSpPr>
        <p:grpSpPr>
          <a:xfrm>
            <a:off x="3527780" y="2709863"/>
            <a:ext cx="347435" cy="345534"/>
            <a:chOff x="3527780" y="2885263"/>
            <a:chExt cx="347435" cy="345534"/>
          </a:xfrm>
          <a:solidFill>
            <a:schemeClr val="tx1"/>
          </a:solidFill>
        </p:grpSpPr>
        <p:sp>
          <p:nvSpPr>
            <p:cNvPr id="12693" name="Google Shape;12693;p81"/>
            <p:cNvSpPr/>
            <p:nvPr/>
          </p:nvSpPr>
          <p:spPr>
            <a:xfrm>
              <a:off x="3527780" y="2885263"/>
              <a:ext cx="347435" cy="345534"/>
            </a:xfrm>
            <a:custGeom>
              <a:avLst/>
              <a:gdLst/>
              <a:ahLst/>
              <a:cxnLst/>
              <a:rect l="l" t="t" r="r" b="b"/>
              <a:pathLst>
                <a:path w="10967" h="10907" extrusionOk="0">
                  <a:moveTo>
                    <a:pt x="3751" y="298"/>
                  </a:moveTo>
                  <a:cubicBezTo>
                    <a:pt x="3811" y="298"/>
                    <a:pt x="3847" y="345"/>
                    <a:pt x="3847" y="405"/>
                  </a:cubicBezTo>
                  <a:cubicBezTo>
                    <a:pt x="3847" y="464"/>
                    <a:pt x="3811" y="512"/>
                    <a:pt x="3751" y="512"/>
                  </a:cubicBezTo>
                  <a:cubicBezTo>
                    <a:pt x="3692" y="512"/>
                    <a:pt x="3644" y="464"/>
                    <a:pt x="3644" y="405"/>
                  </a:cubicBezTo>
                  <a:cubicBezTo>
                    <a:pt x="3656" y="345"/>
                    <a:pt x="3704" y="298"/>
                    <a:pt x="3751" y="298"/>
                  </a:cubicBezTo>
                  <a:close/>
                  <a:moveTo>
                    <a:pt x="5490" y="298"/>
                  </a:moveTo>
                  <a:cubicBezTo>
                    <a:pt x="5549" y="298"/>
                    <a:pt x="5597" y="345"/>
                    <a:pt x="5597" y="405"/>
                  </a:cubicBezTo>
                  <a:cubicBezTo>
                    <a:pt x="5597" y="464"/>
                    <a:pt x="5549" y="512"/>
                    <a:pt x="5490" y="512"/>
                  </a:cubicBezTo>
                  <a:cubicBezTo>
                    <a:pt x="5430" y="512"/>
                    <a:pt x="5382" y="464"/>
                    <a:pt x="5382" y="405"/>
                  </a:cubicBezTo>
                  <a:cubicBezTo>
                    <a:pt x="5382" y="345"/>
                    <a:pt x="5430" y="298"/>
                    <a:pt x="5490" y="298"/>
                  </a:cubicBezTo>
                  <a:close/>
                  <a:moveTo>
                    <a:pt x="7216" y="298"/>
                  </a:moveTo>
                  <a:cubicBezTo>
                    <a:pt x="7276" y="298"/>
                    <a:pt x="7323" y="345"/>
                    <a:pt x="7323" y="405"/>
                  </a:cubicBezTo>
                  <a:cubicBezTo>
                    <a:pt x="7323" y="464"/>
                    <a:pt x="7276" y="512"/>
                    <a:pt x="7216" y="512"/>
                  </a:cubicBezTo>
                  <a:cubicBezTo>
                    <a:pt x="7156" y="512"/>
                    <a:pt x="7109" y="464"/>
                    <a:pt x="7109" y="405"/>
                  </a:cubicBezTo>
                  <a:cubicBezTo>
                    <a:pt x="7109" y="345"/>
                    <a:pt x="7156" y="298"/>
                    <a:pt x="7216" y="298"/>
                  </a:cubicBezTo>
                  <a:close/>
                  <a:moveTo>
                    <a:pt x="394" y="3632"/>
                  </a:moveTo>
                  <a:cubicBezTo>
                    <a:pt x="453" y="3632"/>
                    <a:pt x="501" y="3679"/>
                    <a:pt x="501" y="3739"/>
                  </a:cubicBezTo>
                  <a:cubicBezTo>
                    <a:pt x="501" y="3798"/>
                    <a:pt x="453" y="3846"/>
                    <a:pt x="394" y="3846"/>
                  </a:cubicBezTo>
                  <a:cubicBezTo>
                    <a:pt x="334" y="3846"/>
                    <a:pt x="287" y="3798"/>
                    <a:pt x="287" y="3739"/>
                  </a:cubicBezTo>
                  <a:cubicBezTo>
                    <a:pt x="287" y="3679"/>
                    <a:pt x="334" y="3632"/>
                    <a:pt x="394" y="3632"/>
                  </a:cubicBezTo>
                  <a:close/>
                  <a:moveTo>
                    <a:pt x="10562" y="3655"/>
                  </a:moveTo>
                  <a:cubicBezTo>
                    <a:pt x="10621" y="3655"/>
                    <a:pt x="10669" y="3691"/>
                    <a:pt x="10669" y="3763"/>
                  </a:cubicBezTo>
                  <a:cubicBezTo>
                    <a:pt x="10669" y="3822"/>
                    <a:pt x="10621" y="3858"/>
                    <a:pt x="10562" y="3858"/>
                  </a:cubicBezTo>
                  <a:cubicBezTo>
                    <a:pt x="10502" y="3858"/>
                    <a:pt x="10454" y="3822"/>
                    <a:pt x="10454" y="3763"/>
                  </a:cubicBezTo>
                  <a:cubicBezTo>
                    <a:pt x="10454" y="3691"/>
                    <a:pt x="10502" y="3655"/>
                    <a:pt x="10562" y="3655"/>
                  </a:cubicBezTo>
                  <a:close/>
                  <a:moveTo>
                    <a:pt x="394" y="5382"/>
                  </a:moveTo>
                  <a:cubicBezTo>
                    <a:pt x="453" y="5382"/>
                    <a:pt x="501" y="5417"/>
                    <a:pt x="501" y="5477"/>
                  </a:cubicBezTo>
                  <a:cubicBezTo>
                    <a:pt x="501" y="5548"/>
                    <a:pt x="453" y="5584"/>
                    <a:pt x="394" y="5584"/>
                  </a:cubicBezTo>
                  <a:cubicBezTo>
                    <a:pt x="334" y="5584"/>
                    <a:pt x="287" y="5548"/>
                    <a:pt x="287" y="5477"/>
                  </a:cubicBezTo>
                  <a:cubicBezTo>
                    <a:pt x="287" y="5417"/>
                    <a:pt x="334" y="5382"/>
                    <a:pt x="394" y="5382"/>
                  </a:cubicBezTo>
                  <a:close/>
                  <a:moveTo>
                    <a:pt x="10562" y="5382"/>
                  </a:moveTo>
                  <a:cubicBezTo>
                    <a:pt x="10621" y="5382"/>
                    <a:pt x="10669" y="5429"/>
                    <a:pt x="10669" y="5489"/>
                  </a:cubicBezTo>
                  <a:cubicBezTo>
                    <a:pt x="10669" y="5548"/>
                    <a:pt x="10621" y="5584"/>
                    <a:pt x="10562" y="5584"/>
                  </a:cubicBezTo>
                  <a:cubicBezTo>
                    <a:pt x="10502" y="5584"/>
                    <a:pt x="10454" y="5548"/>
                    <a:pt x="10454" y="5489"/>
                  </a:cubicBezTo>
                  <a:cubicBezTo>
                    <a:pt x="10454" y="5429"/>
                    <a:pt x="10502" y="5382"/>
                    <a:pt x="10562" y="5382"/>
                  </a:cubicBezTo>
                  <a:close/>
                  <a:moveTo>
                    <a:pt x="394" y="7108"/>
                  </a:moveTo>
                  <a:cubicBezTo>
                    <a:pt x="453" y="7108"/>
                    <a:pt x="501" y="7144"/>
                    <a:pt x="501" y="7215"/>
                  </a:cubicBezTo>
                  <a:cubicBezTo>
                    <a:pt x="501" y="7275"/>
                    <a:pt x="453" y="7311"/>
                    <a:pt x="394" y="7311"/>
                  </a:cubicBezTo>
                  <a:cubicBezTo>
                    <a:pt x="334" y="7311"/>
                    <a:pt x="287" y="7275"/>
                    <a:pt x="287" y="7215"/>
                  </a:cubicBezTo>
                  <a:cubicBezTo>
                    <a:pt x="287" y="7144"/>
                    <a:pt x="334" y="7108"/>
                    <a:pt x="394" y="7108"/>
                  </a:cubicBezTo>
                  <a:close/>
                  <a:moveTo>
                    <a:pt x="10562" y="7120"/>
                  </a:moveTo>
                  <a:cubicBezTo>
                    <a:pt x="10621" y="7120"/>
                    <a:pt x="10669" y="7168"/>
                    <a:pt x="10669" y="7227"/>
                  </a:cubicBezTo>
                  <a:cubicBezTo>
                    <a:pt x="10669" y="7287"/>
                    <a:pt x="10621" y="7334"/>
                    <a:pt x="10562" y="7334"/>
                  </a:cubicBezTo>
                  <a:cubicBezTo>
                    <a:pt x="10502" y="7334"/>
                    <a:pt x="10454" y="7287"/>
                    <a:pt x="10454" y="7227"/>
                  </a:cubicBezTo>
                  <a:cubicBezTo>
                    <a:pt x="10454" y="7168"/>
                    <a:pt x="10502" y="7120"/>
                    <a:pt x="10562" y="7120"/>
                  </a:cubicBezTo>
                  <a:close/>
                  <a:moveTo>
                    <a:pt x="3751" y="10454"/>
                  </a:moveTo>
                  <a:cubicBezTo>
                    <a:pt x="3811" y="10454"/>
                    <a:pt x="3847" y="10501"/>
                    <a:pt x="3847" y="10561"/>
                  </a:cubicBezTo>
                  <a:cubicBezTo>
                    <a:pt x="3847" y="10621"/>
                    <a:pt x="3811" y="10668"/>
                    <a:pt x="3751" y="10668"/>
                  </a:cubicBezTo>
                  <a:cubicBezTo>
                    <a:pt x="3692" y="10668"/>
                    <a:pt x="3644" y="10621"/>
                    <a:pt x="3644" y="10561"/>
                  </a:cubicBezTo>
                  <a:cubicBezTo>
                    <a:pt x="3644" y="10501"/>
                    <a:pt x="3680" y="10454"/>
                    <a:pt x="3751" y="10454"/>
                  </a:cubicBezTo>
                  <a:close/>
                  <a:moveTo>
                    <a:pt x="5490" y="10454"/>
                  </a:moveTo>
                  <a:cubicBezTo>
                    <a:pt x="5549" y="10454"/>
                    <a:pt x="5597" y="10501"/>
                    <a:pt x="5597" y="10561"/>
                  </a:cubicBezTo>
                  <a:cubicBezTo>
                    <a:pt x="5597" y="10621"/>
                    <a:pt x="5537" y="10668"/>
                    <a:pt x="5490" y="10668"/>
                  </a:cubicBezTo>
                  <a:cubicBezTo>
                    <a:pt x="5430" y="10668"/>
                    <a:pt x="5382" y="10621"/>
                    <a:pt x="5382" y="10561"/>
                  </a:cubicBezTo>
                  <a:cubicBezTo>
                    <a:pt x="5382" y="10501"/>
                    <a:pt x="5430" y="10454"/>
                    <a:pt x="5490" y="10454"/>
                  </a:cubicBezTo>
                  <a:close/>
                  <a:moveTo>
                    <a:pt x="7216" y="10454"/>
                  </a:moveTo>
                  <a:cubicBezTo>
                    <a:pt x="7276" y="10454"/>
                    <a:pt x="7323" y="10501"/>
                    <a:pt x="7323" y="10561"/>
                  </a:cubicBezTo>
                  <a:cubicBezTo>
                    <a:pt x="7323" y="10621"/>
                    <a:pt x="7276" y="10668"/>
                    <a:pt x="7216" y="10668"/>
                  </a:cubicBezTo>
                  <a:cubicBezTo>
                    <a:pt x="7156" y="10668"/>
                    <a:pt x="7109" y="10621"/>
                    <a:pt x="7109" y="10561"/>
                  </a:cubicBezTo>
                  <a:cubicBezTo>
                    <a:pt x="7109" y="10501"/>
                    <a:pt x="7156" y="10454"/>
                    <a:pt x="7216" y="10454"/>
                  </a:cubicBezTo>
                  <a:close/>
                  <a:moveTo>
                    <a:pt x="3811" y="0"/>
                  </a:moveTo>
                  <a:cubicBezTo>
                    <a:pt x="3561" y="0"/>
                    <a:pt x="3394" y="203"/>
                    <a:pt x="3394" y="417"/>
                  </a:cubicBezTo>
                  <a:cubicBezTo>
                    <a:pt x="3394" y="595"/>
                    <a:pt x="3489" y="750"/>
                    <a:pt x="3656" y="810"/>
                  </a:cubicBezTo>
                  <a:lnTo>
                    <a:pt x="3656" y="1738"/>
                  </a:lnTo>
                  <a:lnTo>
                    <a:pt x="1965" y="1738"/>
                  </a:lnTo>
                  <a:cubicBezTo>
                    <a:pt x="1870" y="1738"/>
                    <a:pt x="1799" y="1810"/>
                    <a:pt x="1799" y="1893"/>
                  </a:cubicBezTo>
                  <a:lnTo>
                    <a:pt x="1799" y="3596"/>
                  </a:lnTo>
                  <a:lnTo>
                    <a:pt x="799" y="3596"/>
                  </a:lnTo>
                  <a:cubicBezTo>
                    <a:pt x="739" y="3441"/>
                    <a:pt x="596" y="3322"/>
                    <a:pt x="418" y="3322"/>
                  </a:cubicBezTo>
                  <a:cubicBezTo>
                    <a:pt x="179" y="3322"/>
                    <a:pt x="1" y="3524"/>
                    <a:pt x="1" y="3739"/>
                  </a:cubicBezTo>
                  <a:cubicBezTo>
                    <a:pt x="1" y="3977"/>
                    <a:pt x="191" y="4155"/>
                    <a:pt x="418" y="4155"/>
                  </a:cubicBezTo>
                  <a:cubicBezTo>
                    <a:pt x="596" y="4155"/>
                    <a:pt x="739" y="4048"/>
                    <a:pt x="799" y="3893"/>
                  </a:cubicBezTo>
                  <a:lnTo>
                    <a:pt x="1727" y="3893"/>
                  </a:lnTo>
                  <a:lnTo>
                    <a:pt x="1727" y="5310"/>
                  </a:lnTo>
                  <a:lnTo>
                    <a:pt x="799" y="5310"/>
                  </a:lnTo>
                  <a:cubicBezTo>
                    <a:pt x="739" y="5156"/>
                    <a:pt x="596" y="5036"/>
                    <a:pt x="418" y="5036"/>
                  </a:cubicBezTo>
                  <a:cubicBezTo>
                    <a:pt x="179" y="5036"/>
                    <a:pt x="1" y="5227"/>
                    <a:pt x="1" y="5453"/>
                  </a:cubicBezTo>
                  <a:cubicBezTo>
                    <a:pt x="1" y="5691"/>
                    <a:pt x="191" y="5870"/>
                    <a:pt x="418" y="5870"/>
                  </a:cubicBezTo>
                  <a:cubicBezTo>
                    <a:pt x="596" y="5870"/>
                    <a:pt x="739" y="5763"/>
                    <a:pt x="799" y="5608"/>
                  </a:cubicBezTo>
                  <a:lnTo>
                    <a:pt x="1727" y="5608"/>
                  </a:lnTo>
                  <a:lnTo>
                    <a:pt x="1727" y="7013"/>
                  </a:lnTo>
                  <a:lnTo>
                    <a:pt x="799" y="7013"/>
                  </a:lnTo>
                  <a:cubicBezTo>
                    <a:pt x="739" y="6870"/>
                    <a:pt x="596" y="6751"/>
                    <a:pt x="418" y="6751"/>
                  </a:cubicBezTo>
                  <a:cubicBezTo>
                    <a:pt x="179" y="6751"/>
                    <a:pt x="1" y="6941"/>
                    <a:pt x="1" y="7168"/>
                  </a:cubicBezTo>
                  <a:cubicBezTo>
                    <a:pt x="1" y="7406"/>
                    <a:pt x="191" y="7584"/>
                    <a:pt x="418" y="7584"/>
                  </a:cubicBezTo>
                  <a:cubicBezTo>
                    <a:pt x="596" y="7584"/>
                    <a:pt x="739" y="7477"/>
                    <a:pt x="799" y="7311"/>
                  </a:cubicBezTo>
                  <a:lnTo>
                    <a:pt x="1727" y="7311"/>
                  </a:lnTo>
                  <a:lnTo>
                    <a:pt x="1727" y="9013"/>
                  </a:lnTo>
                  <a:cubicBezTo>
                    <a:pt x="1727" y="9097"/>
                    <a:pt x="1799" y="9180"/>
                    <a:pt x="1882" y="9180"/>
                  </a:cubicBezTo>
                  <a:lnTo>
                    <a:pt x="3585" y="9180"/>
                  </a:lnTo>
                  <a:lnTo>
                    <a:pt x="3585" y="10097"/>
                  </a:lnTo>
                  <a:cubicBezTo>
                    <a:pt x="3430" y="10156"/>
                    <a:pt x="3311" y="10311"/>
                    <a:pt x="3311" y="10490"/>
                  </a:cubicBezTo>
                  <a:cubicBezTo>
                    <a:pt x="3311" y="10728"/>
                    <a:pt x="3513" y="10906"/>
                    <a:pt x="3727" y="10906"/>
                  </a:cubicBezTo>
                  <a:cubicBezTo>
                    <a:pt x="3966" y="10906"/>
                    <a:pt x="4144" y="10704"/>
                    <a:pt x="4144" y="10490"/>
                  </a:cubicBezTo>
                  <a:cubicBezTo>
                    <a:pt x="4144" y="10311"/>
                    <a:pt x="4049" y="10156"/>
                    <a:pt x="3882" y="10097"/>
                  </a:cubicBezTo>
                  <a:lnTo>
                    <a:pt x="3882" y="9180"/>
                  </a:lnTo>
                  <a:lnTo>
                    <a:pt x="5299" y="9180"/>
                  </a:lnTo>
                  <a:lnTo>
                    <a:pt x="5299" y="10097"/>
                  </a:lnTo>
                  <a:cubicBezTo>
                    <a:pt x="5144" y="10156"/>
                    <a:pt x="5025" y="10311"/>
                    <a:pt x="5025" y="10490"/>
                  </a:cubicBezTo>
                  <a:cubicBezTo>
                    <a:pt x="5025" y="10728"/>
                    <a:pt x="5216" y="10906"/>
                    <a:pt x="5442" y="10906"/>
                  </a:cubicBezTo>
                  <a:cubicBezTo>
                    <a:pt x="5680" y="10906"/>
                    <a:pt x="5859" y="10704"/>
                    <a:pt x="5859" y="10490"/>
                  </a:cubicBezTo>
                  <a:cubicBezTo>
                    <a:pt x="5859" y="10311"/>
                    <a:pt x="5752" y="10156"/>
                    <a:pt x="5597" y="10097"/>
                  </a:cubicBezTo>
                  <a:lnTo>
                    <a:pt x="5597" y="9180"/>
                  </a:lnTo>
                  <a:lnTo>
                    <a:pt x="7002" y="9180"/>
                  </a:lnTo>
                  <a:lnTo>
                    <a:pt x="7002" y="10097"/>
                  </a:lnTo>
                  <a:cubicBezTo>
                    <a:pt x="6859" y="10156"/>
                    <a:pt x="6740" y="10311"/>
                    <a:pt x="6740" y="10490"/>
                  </a:cubicBezTo>
                  <a:cubicBezTo>
                    <a:pt x="6740" y="10728"/>
                    <a:pt x="6930" y="10906"/>
                    <a:pt x="7156" y="10906"/>
                  </a:cubicBezTo>
                  <a:cubicBezTo>
                    <a:pt x="7383" y="10906"/>
                    <a:pt x="7573" y="10704"/>
                    <a:pt x="7573" y="10490"/>
                  </a:cubicBezTo>
                  <a:cubicBezTo>
                    <a:pt x="7573" y="10311"/>
                    <a:pt x="7466" y="10156"/>
                    <a:pt x="7299" y="10097"/>
                  </a:cubicBezTo>
                  <a:lnTo>
                    <a:pt x="7299" y="9180"/>
                  </a:lnTo>
                  <a:lnTo>
                    <a:pt x="9002" y="9180"/>
                  </a:lnTo>
                  <a:cubicBezTo>
                    <a:pt x="9085" y="9180"/>
                    <a:pt x="9169" y="9097"/>
                    <a:pt x="9169" y="9013"/>
                  </a:cubicBezTo>
                  <a:lnTo>
                    <a:pt x="9169" y="7311"/>
                  </a:lnTo>
                  <a:lnTo>
                    <a:pt x="10085" y="7311"/>
                  </a:lnTo>
                  <a:cubicBezTo>
                    <a:pt x="10145" y="7465"/>
                    <a:pt x="10300" y="7584"/>
                    <a:pt x="10478" y="7584"/>
                  </a:cubicBezTo>
                  <a:cubicBezTo>
                    <a:pt x="10716" y="7584"/>
                    <a:pt x="10895" y="7394"/>
                    <a:pt x="10895" y="7168"/>
                  </a:cubicBezTo>
                  <a:cubicBezTo>
                    <a:pt x="10895" y="6930"/>
                    <a:pt x="10693" y="6751"/>
                    <a:pt x="10478" y="6751"/>
                  </a:cubicBezTo>
                  <a:cubicBezTo>
                    <a:pt x="10300" y="6751"/>
                    <a:pt x="10145" y="6858"/>
                    <a:pt x="10085" y="7013"/>
                  </a:cubicBezTo>
                  <a:lnTo>
                    <a:pt x="9169" y="7013"/>
                  </a:lnTo>
                  <a:lnTo>
                    <a:pt x="9240" y="5644"/>
                  </a:lnTo>
                  <a:lnTo>
                    <a:pt x="10157" y="5644"/>
                  </a:lnTo>
                  <a:cubicBezTo>
                    <a:pt x="10216" y="5798"/>
                    <a:pt x="10371" y="5918"/>
                    <a:pt x="10550" y="5918"/>
                  </a:cubicBezTo>
                  <a:cubicBezTo>
                    <a:pt x="10788" y="5918"/>
                    <a:pt x="10966" y="5727"/>
                    <a:pt x="10966" y="5501"/>
                  </a:cubicBezTo>
                  <a:cubicBezTo>
                    <a:pt x="10966" y="5263"/>
                    <a:pt x="10776" y="5084"/>
                    <a:pt x="10550" y="5084"/>
                  </a:cubicBezTo>
                  <a:cubicBezTo>
                    <a:pt x="10371" y="5084"/>
                    <a:pt x="10216" y="5191"/>
                    <a:pt x="10157" y="5346"/>
                  </a:cubicBezTo>
                  <a:lnTo>
                    <a:pt x="9240" y="5346"/>
                  </a:lnTo>
                  <a:lnTo>
                    <a:pt x="9240" y="3905"/>
                  </a:lnTo>
                  <a:lnTo>
                    <a:pt x="10157" y="3905"/>
                  </a:lnTo>
                  <a:cubicBezTo>
                    <a:pt x="10216" y="4060"/>
                    <a:pt x="10371" y="4179"/>
                    <a:pt x="10550" y="4179"/>
                  </a:cubicBezTo>
                  <a:cubicBezTo>
                    <a:pt x="10788" y="4179"/>
                    <a:pt x="10966" y="3977"/>
                    <a:pt x="10966" y="3763"/>
                  </a:cubicBezTo>
                  <a:cubicBezTo>
                    <a:pt x="10966" y="3524"/>
                    <a:pt x="10776" y="3346"/>
                    <a:pt x="10550" y="3346"/>
                  </a:cubicBezTo>
                  <a:cubicBezTo>
                    <a:pt x="10371" y="3346"/>
                    <a:pt x="10216" y="3441"/>
                    <a:pt x="10157" y="3608"/>
                  </a:cubicBezTo>
                  <a:lnTo>
                    <a:pt x="9240" y="3608"/>
                  </a:lnTo>
                  <a:lnTo>
                    <a:pt x="9240" y="1917"/>
                  </a:lnTo>
                  <a:cubicBezTo>
                    <a:pt x="9240" y="1822"/>
                    <a:pt x="9169" y="1750"/>
                    <a:pt x="9073" y="1750"/>
                  </a:cubicBezTo>
                  <a:lnTo>
                    <a:pt x="8395" y="1750"/>
                  </a:lnTo>
                  <a:cubicBezTo>
                    <a:pt x="8299" y="1750"/>
                    <a:pt x="8228" y="1822"/>
                    <a:pt x="8228" y="1917"/>
                  </a:cubicBezTo>
                  <a:cubicBezTo>
                    <a:pt x="8228" y="2000"/>
                    <a:pt x="8299" y="2072"/>
                    <a:pt x="8395" y="2072"/>
                  </a:cubicBezTo>
                  <a:lnTo>
                    <a:pt x="8930" y="2072"/>
                  </a:lnTo>
                  <a:lnTo>
                    <a:pt x="8930" y="3763"/>
                  </a:lnTo>
                  <a:lnTo>
                    <a:pt x="8930" y="5489"/>
                  </a:lnTo>
                  <a:lnTo>
                    <a:pt x="8930" y="7215"/>
                  </a:lnTo>
                  <a:lnTo>
                    <a:pt x="8930" y="8906"/>
                  </a:lnTo>
                  <a:lnTo>
                    <a:pt x="2049" y="8906"/>
                  </a:lnTo>
                  <a:lnTo>
                    <a:pt x="2049" y="7215"/>
                  </a:lnTo>
                  <a:lnTo>
                    <a:pt x="2049" y="5489"/>
                  </a:lnTo>
                  <a:lnTo>
                    <a:pt x="2049" y="3763"/>
                  </a:lnTo>
                  <a:lnTo>
                    <a:pt x="2049" y="2060"/>
                  </a:lnTo>
                  <a:lnTo>
                    <a:pt x="7752" y="2060"/>
                  </a:lnTo>
                  <a:cubicBezTo>
                    <a:pt x="7835" y="2060"/>
                    <a:pt x="7918" y="1988"/>
                    <a:pt x="7918" y="1893"/>
                  </a:cubicBezTo>
                  <a:cubicBezTo>
                    <a:pt x="7918" y="1810"/>
                    <a:pt x="7835" y="1738"/>
                    <a:pt x="7752" y="1738"/>
                  </a:cubicBezTo>
                  <a:lnTo>
                    <a:pt x="7383" y="1738"/>
                  </a:lnTo>
                  <a:lnTo>
                    <a:pt x="7383" y="810"/>
                  </a:lnTo>
                  <a:cubicBezTo>
                    <a:pt x="7526" y="750"/>
                    <a:pt x="7645" y="595"/>
                    <a:pt x="7645" y="417"/>
                  </a:cubicBezTo>
                  <a:cubicBezTo>
                    <a:pt x="7645" y="179"/>
                    <a:pt x="7454" y="0"/>
                    <a:pt x="7228" y="0"/>
                  </a:cubicBezTo>
                  <a:cubicBezTo>
                    <a:pt x="6990" y="0"/>
                    <a:pt x="6811" y="203"/>
                    <a:pt x="6811" y="417"/>
                  </a:cubicBezTo>
                  <a:cubicBezTo>
                    <a:pt x="6811" y="595"/>
                    <a:pt x="6918" y="750"/>
                    <a:pt x="7085" y="810"/>
                  </a:cubicBezTo>
                  <a:lnTo>
                    <a:pt x="7085" y="1738"/>
                  </a:lnTo>
                  <a:lnTo>
                    <a:pt x="5668" y="1738"/>
                  </a:lnTo>
                  <a:lnTo>
                    <a:pt x="5668" y="810"/>
                  </a:lnTo>
                  <a:cubicBezTo>
                    <a:pt x="5811" y="750"/>
                    <a:pt x="5930" y="595"/>
                    <a:pt x="5930" y="417"/>
                  </a:cubicBezTo>
                  <a:cubicBezTo>
                    <a:pt x="5930" y="179"/>
                    <a:pt x="5740" y="0"/>
                    <a:pt x="5513" y="0"/>
                  </a:cubicBezTo>
                  <a:cubicBezTo>
                    <a:pt x="5275" y="0"/>
                    <a:pt x="5097" y="203"/>
                    <a:pt x="5097" y="417"/>
                  </a:cubicBezTo>
                  <a:cubicBezTo>
                    <a:pt x="5097" y="595"/>
                    <a:pt x="5204" y="750"/>
                    <a:pt x="5371" y="810"/>
                  </a:cubicBezTo>
                  <a:lnTo>
                    <a:pt x="5371" y="1738"/>
                  </a:lnTo>
                  <a:lnTo>
                    <a:pt x="3954" y="1738"/>
                  </a:lnTo>
                  <a:lnTo>
                    <a:pt x="3954" y="810"/>
                  </a:lnTo>
                  <a:cubicBezTo>
                    <a:pt x="4108" y="750"/>
                    <a:pt x="4216" y="595"/>
                    <a:pt x="4216" y="417"/>
                  </a:cubicBezTo>
                  <a:cubicBezTo>
                    <a:pt x="4216" y="179"/>
                    <a:pt x="4025" y="0"/>
                    <a:pt x="38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81"/>
            <p:cNvSpPr/>
            <p:nvPr/>
          </p:nvSpPr>
          <p:spPr>
            <a:xfrm>
              <a:off x="3599440" y="2956543"/>
              <a:ext cx="204494" cy="204843"/>
            </a:xfrm>
            <a:custGeom>
              <a:avLst/>
              <a:gdLst/>
              <a:ahLst/>
              <a:cxnLst/>
              <a:rect l="l" t="t" r="r" b="b"/>
              <a:pathLst>
                <a:path w="6455" h="6466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4644"/>
                  </a:lnTo>
                  <a:cubicBezTo>
                    <a:pt x="1" y="4739"/>
                    <a:pt x="72" y="4811"/>
                    <a:pt x="156" y="4811"/>
                  </a:cubicBezTo>
                  <a:cubicBezTo>
                    <a:pt x="251" y="4811"/>
                    <a:pt x="322" y="4739"/>
                    <a:pt x="322" y="4644"/>
                  </a:cubicBezTo>
                  <a:lnTo>
                    <a:pt x="322" y="334"/>
                  </a:lnTo>
                  <a:lnTo>
                    <a:pt x="6133" y="334"/>
                  </a:lnTo>
                  <a:lnTo>
                    <a:pt x="6133" y="6132"/>
                  </a:lnTo>
                  <a:lnTo>
                    <a:pt x="322" y="6132"/>
                  </a:lnTo>
                  <a:lnTo>
                    <a:pt x="322" y="5287"/>
                  </a:lnTo>
                  <a:cubicBezTo>
                    <a:pt x="322" y="5203"/>
                    <a:pt x="251" y="5120"/>
                    <a:pt x="156" y="5120"/>
                  </a:cubicBezTo>
                  <a:cubicBezTo>
                    <a:pt x="72" y="5120"/>
                    <a:pt x="1" y="5203"/>
                    <a:pt x="1" y="5287"/>
                  </a:cubicBezTo>
                  <a:lnTo>
                    <a:pt x="1" y="6299"/>
                  </a:lnTo>
                  <a:cubicBezTo>
                    <a:pt x="1" y="6394"/>
                    <a:pt x="72" y="6466"/>
                    <a:pt x="156" y="6466"/>
                  </a:cubicBezTo>
                  <a:lnTo>
                    <a:pt x="6287" y="6466"/>
                  </a:lnTo>
                  <a:cubicBezTo>
                    <a:pt x="6383" y="6466"/>
                    <a:pt x="6454" y="6394"/>
                    <a:pt x="6454" y="6299"/>
                  </a:cubicBezTo>
                  <a:lnTo>
                    <a:pt x="6454" y="167"/>
                  </a:lnTo>
                  <a:cubicBezTo>
                    <a:pt x="6442" y="84"/>
                    <a:pt x="6383" y="0"/>
                    <a:pt x="6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81"/>
            <p:cNvSpPr/>
            <p:nvPr/>
          </p:nvSpPr>
          <p:spPr>
            <a:xfrm>
              <a:off x="3661691" y="3018763"/>
              <a:ext cx="79992" cy="80372"/>
            </a:xfrm>
            <a:custGeom>
              <a:avLst/>
              <a:gdLst/>
              <a:ahLst/>
              <a:cxnLst/>
              <a:rect l="l" t="t" r="r" b="b"/>
              <a:pathLst>
                <a:path w="2525" h="2537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2370"/>
                  </a:lnTo>
                  <a:cubicBezTo>
                    <a:pt x="1" y="2466"/>
                    <a:pt x="72" y="2537"/>
                    <a:pt x="155" y="2537"/>
                  </a:cubicBezTo>
                  <a:lnTo>
                    <a:pt x="1013" y="2537"/>
                  </a:lnTo>
                  <a:cubicBezTo>
                    <a:pt x="1096" y="2537"/>
                    <a:pt x="1167" y="2466"/>
                    <a:pt x="1167" y="2370"/>
                  </a:cubicBezTo>
                  <a:cubicBezTo>
                    <a:pt x="1167" y="2287"/>
                    <a:pt x="1096" y="2204"/>
                    <a:pt x="1013" y="2204"/>
                  </a:cubicBezTo>
                  <a:lnTo>
                    <a:pt x="322" y="2204"/>
                  </a:lnTo>
                  <a:lnTo>
                    <a:pt x="322" y="322"/>
                  </a:lnTo>
                  <a:lnTo>
                    <a:pt x="2215" y="322"/>
                  </a:lnTo>
                  <a:lnTo>
                    <a:pt x="2215" y="2204"/>
                  </a:lnTo>
                  <a:lnTo>
                    <a:pt x="1632" y="2204"/>
                  </a:lnTo>
                  <a:cubicBezTo>
                    <a:pt x="1548" y="2204"/>
                    <a:pt x="1465" y="2287"/>
                    <a:pt x="1465" y="2370"/>
                  </a:cubicBezTo>
                  <a:cubicBezTo>
                    <a:pt x="1465" y="2466"/>
                    <a:pt x="1548" y="2537"/>
                    <a:pt x="1632" y="2537"/>
                  </a:cubicBezTo>
                  <a:lnTo>
                    <a:pt x="2346" y="2537"/>
                  </a:lnTo>
                  <a:cubicBezTo>
                    <a:pt x="2441" y="2537"/>
                    <a:pt x="2513" y="2466"/>
                    <a:pt x="2513" y="2370"/>
                  </a:cubicBezTo>
                  <a:lnTo>
                    <a:pt x="2513" y="168"/>
                  </a:lnTo>
                  <a:cubicBezTo>
                    <a:pt x="2525" y="84"/>
                    <a:pt x="2453" y="1"/>
                    <a:pt x="2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81"/>
            <p:cNvSpPr/>
            <p:nvPr/>
          </p:nvSpPr>
          <p:spPr>
            <a:xfrm>
              <a:off x="3625101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7" name="Google Shape;12697;p81"/>
            <p:cNvSpPr/>
            <p:nvPr/>
          </p:nvSpPr>
          <p:spPr>
            <a:xfrm>
              <a:off x="3651522" y="2982552"/>
              <a:ext cx="18881" cy="18533"/>
            </a:xfrm>
            <a:custGeom>
              <a:avLst/>
              <a:gdLst/>
              <a:ahLst/>
              <a:cxnLst/>
              <a:rect l="l" t="t" r="r" b="b"/>
              <a:pathLst>
                <a:path w="596" h="585" extrusionOk="0">
                  <a:moveTo>
                    <a:pt x="167" y="1"/>
                  </a:moveTo>
                  <a:cubicBezTo>
                    <a:pt x="83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8"/>
                  </a:cubicBezTo>
                  <a:lnTo>
                    <a:pt x="583" y="168"/>
                  </a:lnTo>
                  <a:cubicBezTo>
                    <a:pt x="595" y="72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8" name="Google Shape;12698;p81"/>
            <p:cNvSpPr/>
            <p:nvPr/>
          </p:nvSpPr>
          <p:spPr>
            <a:xfrm>
              <a:off x="367905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81"/>
            <p:cNvSpPr/>
            <p:nvPr/>
          </p:nvSpPr>
          <p:spPr>
            <a:xfrm>
              <a:off x="3705822" y="2982552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81"/>
            <p:cNvSpPr/>
            <p:nvPr/>
          </p:nvSpPr>
          <p:spPr>
            <a:xfrm>
              <a:off x="3732591" y="2982552"/>
              <a:ext cx="18533" cy="18533"/>
            </a:xfrm>
            <a:custGeom>
              <a:avLst/>
              <a:gdLst/>
              <a:ahLst/>
              <a:cxnLst/>
              <a:rect l="l" t="t" r="r" b="b"/>
              <a:pathLst>
                <a:path w="585" h="58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81"/>
            <p:cNvSpPr/>
            <p:nvPr/>
          </p:nvSpPr>
          <p:spPr>
            <a:xfrm>
              <a:off x="3759773" y="2982552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81"/>
            <p:cNvSpPr/>
            <p:nvPr/>
          </p:nvSpPr>
          <p:spPr>
            <a:xfrm>
              <a:off x="3625101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84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81"/>
            <p:cNvSpPr/>
            <p:nvPr/>
          </p:nvSpPr>
          <p:spPr>
            <a:xfrm>
              <a:off x="3651522" y="3116844"/>
              <a:ext cx="18881" cy="18501"/>
            </a:xfrm>
            <a:custGeom>
              <a:avLst/>
              <a:gdLst/>
              <a:ahLst/>
              <a:cxnLst/>
              <a:rect l="l" t="t" r="r" b="b"/>
              <a:pathLst>
                <a:path w="596" h="584" extrusionOk="0">
                  <a:moveTo>
                    <a:pt x="167" y="1"/>
                  </a:moveTo>
                  <a:cubicBezTo>
                    <a:pt x="83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83" y="584"/>
                    <a:pt x="167" y="584"/>
                  </a:cubicBezTo>
                  <a:lnTo>
                    <a:pt x="417" y="584"/>
                  </a:lnTo>
                  <a:cubicBezTo>
                    <a:pt x="512" y="584"/>
                    <a:pt x="583" y="513"/>
                    <a:pt x="583" y="417"/>
                  </a:cubicBezTo>
                  <a:lnTo>
                    <a:pt x="583" y="167"/>
                  </a:lnTo>
                  <a:cubicBezTo>
                    <a:pt x="595" y="84"/>
                    <a:pt x="524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81"/>
            <p:cNvSpPr/>
            <p:nvPr/>
          </p:nvSpPr>
          <p:spPr>
            <a:xfrm>
              <a:off x="367905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00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81"/>
            <p:cNvSpPr/>
            <p:nvPr/>
          </p:nvSpPr>
          <p:spPr>
            <a:xfrm>
              <a:off x="3705822" y="311684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81"/>
            <p:cNvSpPr/>
            <p:nvPr/>
          </p:nvSpPr>
          <p:spPr>
            <a:xfrm>
              <a:off x="3732591" y="3116844"/>
              <a:ext cx="18533" cy="18501"/>
            </a:xfrm>
            <a:custGeom>
              <a:avLst/>
              <a:gdLst/>
              <a:ahLst/>
              <a:cxnLst/>
              <a:rect l="l" t="t" r="r" b="b"/>
              <a:pathLst>
                <a:path w="585" h="58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3"/>
                    <a:pt x="72" y="584"/>
                    <a:pt x="168" y="584"/>
                  </a:cubicBezTo>
                  <a:lnTo>
                    <a:pt x="418" y="584"/>
                  </a:lnTo>
                  <a:cubicBezTo>
                    <a:pt x="513" y="584"/>
                    <a:pt x="584" y="513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81"/>
            <p:cNvSpPr/>
            <p:nvPr/>
          </p:nvSpPr>
          <p:spPr>
            <a:xfrm>
              <a:off x="3759773" y="311684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3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3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81"/>
            <p:cNvSpPr/>
            <p:nvPr/>
          </p:nvSpPr>
          <p:spPr>
            <a:xfrm>
              <a:off x="3625101" y="300935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84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81"/>
            <p:cNvSpPr/>
            <p:nvPr/>
          </p:nvSpPr>
          <p:spPr>
            <a:xfrm>
              <a:off x="3625101" y="3036503"/>
              <a:ext cx="18501" cy="18153"/>
            </a:xfrm>
            <a:custGeom>
              <a:avLst/>
              <a:gdLst/>
              <a:ahLst/>
              <a:cxnLst/>
              <a:rect l="l" t="t" r="r" b="b"/>
              <a:pathLst>
                <a:path w="584" h="573" extrusionOk="0">
                  <a:moveTo>
                    <a:pt x="167" y="1"/>
                  </a:moveTo>
                  <a:cubicBezTo>
                    <a:pt x="84" y="1"/>
                    <a:pt x="1" y="72"/>
                    <a:pt x="1" y="155"/>
                  </a:cubicBezTo>
                  <a:lnTo>
                    <a:pt x="1" y="417"/>
                  </a:lnTo>
                  <a:cubicBezTo>
                    <a:pt x="1" y="501"/>
                    <a:pt x="84" y="572"/>
                    <a:pt x="167" y="572"/>
                  </a:cubicBezTo>
                  <a:lnTo>
                    <a:pt x="417" y="572"/>
                  </a:lnTo>
                  <a:cubicBezTo>
                    <a:pt x="513" y="572"/>
                    <a:pt x="584" y="501"/>
                    <a:pt x="584" y="417"/>
                  </a:cubicBezTo>
                  <a:lnTo>
                    <a:pt x="584" y="155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81"/>
            <p:cNvSpPr/>
            <p:nvPr/>
          </p:nvSpPr>
          <p:spPr>
            <a:xfrm>
              <a:off x="3625101" y="3063273"/>
              <a:ext cx="18501" cy="18533"/>
            </a:xfrm>
            <a:custGeom>
              <a:avLst/>
              <a:gdLst/>
              <a:ahLst/>
              <a:cxnLst/>
              <a:rect l="l" t="t" r="r" b="b"/>
              <a:pathLst>
                <a:path w="584" h="585" extrusionOk="0">
                  <a:moveTo>
                    <a:pt x="167" y="1"/>
                  </a:moveTo>
                  <a:cubicBezTo>
                    <a:pt x="84" y="1"/>
                    <a:pt x="1" y="72"/>
                    <a:pt x="1" y="168"/>
                  </a:cubicBezTo>
                  <a:lnTo>
                    <a:pt x="1" y="418"/>
                  </a:lnTo>
                  <a:cubicBezTo>
                    <a:pt x="1" y="501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01"/>
                    <a:pt x="584" y="418"/>
                  </a:cubicBezTo>
                  <a:lnTo>
                    <a:pt x="584" y="168"/>
                  </a:lnTo>
                  <a:cubicBezTo>
                    <a:pt x="584" y="72"/>
                    <a:pt x="513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81"/>
            <p:cNvSpPr/>
            <p:nvPr/>
          </p:nvSpPr>
          <p:spPr>
            <a:xfrm>
              <a:off x="3625101" y="3090074"/>
              <a:ext cx="18501" cy="18501"/>
            </a:xfrm>
            <a:custGeom>
              <a:avLst/>
              <a:gdLst/>
              <a:ahLst/>
              <a:cxnLst/>
              <a:rect l="l" t="t" r="r" b="b"/>
              <a:pathLst>
                <a:path w="584" h="58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417"/>
                  </a:lnTo>
                  <a:cubicBezTo>
                    <a:pt x="1" y="512"/>
                    <a:pt x="84" y="584"/>
                    <a:pt x="167" y="584"/>
                  </a:cubicBezTo>
                  <a:lnTo>
                    <a:pt x="417" y="584"/>
                  </a:lnTo>
                  <a:cubicBezTo>
                    <a:pt x="513" y="584"/>
                    <a:pt x="584" y="512"/>
                    <a:pt x="584" y="417"/>
                  </a:cubicBezTo>
                  <a:lnTo>
                    <a:pt x="584" y="167"/>
                  </a:lnTo>
                  <a:cubicBezTo>
                    <a:pt x="584" y="72"/>
                    <a:pt x="513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2" name="Google Shape;12712;p81"/>
            <p:cNvSpPr/>
            <p:nvPr/>
          </p:nvSpPr>
          <p:spPr>
            <a:xfrm>
              <a:off x="3759773" y="300935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84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3" name="Google Shape;12713;p81"/>
            <p:cNvSpPr/>
            <p:nvPr/>
          </p:nvSpPr>
          <p:spPr>
            <a:xfrm>
              <a:off x="3759773" y="3036503"/>
              <a:ext cx="18121" cy="18153"/>
            </a:xfrm>
            <a:custGeom>
              <a:avLst/>
              <a:gdLst/>
              <a:ahLst/>
              <a:cxnLst/>
              <a:rect l="l" t="t" r="r" b="b"/>
              <a:pathLst>
                <a:path w="572" h="57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417"/>
                  </a:lnTo>
                  <a:cubicBezTo>
                    <a:pt x="0" y="501"/>
                    <a:pt x="72" y="572"/>
                    <a:pt x="155" y="572"/>
                  </a:cubicBezTo>
                  <a:lnTo>
                    <a:pt x="417" y="572"/>
                  </a:lnTo>
                  <a:cubicBezTo>
                    <a:pt x="500" y="572"/>
                    <a:pt x="572" y="501"/>
                    <a:pt x="572" y="417"/>
                  </a:cubicBezTo>
                  <a:lnTo>
                    <a:pt x="572" y="155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81"/>
            <p:cNvSpPr/>
            <p:nvPr/>
          </p:nvSpPr>
          <p:spPr>
            <a:xfrm>
              <a:off x="3759773" y="3063273"/>
              <a:ext cx="18121" cy="18533"/>
            </a:xfrm>
            <a:custGeom>
              <a:avLst/>
              <a:gdLst/>
              <a:ahLst/>
              <a:cxnLst/>
              <a:rect l="l" t="t" r="r" b="b"/>
              <a:pathLst>
                <a:path w="572" h="58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418"/>
                  </a:lnTo>
                  <a:cubicBezTo>
                    <a:pt x="0" y="501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01"/>
                    <a:pt x="572" y="418"/>
                  </a:cubicBezTo>
                  <a:lnTo>
                    <a:pt x="572" y="168"/>
                  </a:lnTo>
                  <a:cubicBezTo>
                    <a:pt x="572" y="72"/>
                    <a:pt x="500" y="1"/>
                    <a:pt x="4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81"/>
            <p:cNvSpPr/>
            <p:nvPr/>
          </p:nvSpPr>
          <p:spPr>
            <a:xfrm>
              <a:off x="3759773" y="3090074"/>
              <a:ext cx="18121" cy="18501"/>
            </a:xfrm>
            <a:custGeom>
              <a:avLst/>
              <a:gdLst/>
              <a:ahLst/>
              <a:cxnLst/>
              <a:rect l="l" t="t" r="r" b="b"/>
              <a:pathLst>
                <a:path w="572" h="584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417"/>
                  </a:lnTo>
                  <a:cubicBezTo>
                    <a:pt x="0" y="512"/>
                    <a:pt x="72" y="584"/>
                    <a:pt x="155" y="584"/>
                  </a:cubicBezTo>
                  <a:lnTo>
                    <a:pt x="417" y="584"/>
                  </a:lnTo>
                  <a:cubicBezTo>
                    <a:pt x="500" y="584"/>
                    <a:pt x="572" y="512"/>
                    <a:pt x="572" y="417"/>
                  </a:cubicBezTo>
                  <a:lnTo>
                    <a:pt x="572" y="167"/>
                  </a:lnTo>
                  <a:cubicBezTo>
                    <a:pt x="572" y="72"/>
                    <a:pt x="500" y="0"/>
                    <a:pt x="41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6" name="Google Shape;12716;p81"/>
          <p:cNvGrpSpPr/>
          <p:nvPr/>
        </p:nvGrpSpPr>
        <p:grpSpPr>
          <a:xfrm>
            <a:off x="2239671" y="2709103"/>
            <a:ext cx="218053" cy="348543"/>
            <a:chOff x="2239671" y="2884503"/>
            <a:chExt cx="218053" cy="348543"/>
          </a:xfrm>
          <a:solidFill>
            <a:schemeClr val="tx1"/>
          </a:solidFill>
        </p:grpSpPr>
        <p:sp>
          <p:nvSpPr>
            <p:cNvPr id="12717" name="Google Shape;12717;p81"/>
            <p:cNvSpPr/>
            <p:nvPr/>
          </p:nvSpPr>
          <p:spPr>
            <a:xfrm>
              <a:off x="2341903" y="2884503"/>
              <a:ext cx="115822" cy="268963"/>
            </a:xfrm>
            <a:custGeom>
              <a:avLst/>
              <a:gdLst/>
              <a:ahLst/>
              <a:cxnLst/>
              <a:rect l="l" t="t" r="r" b="b"/>
              <a:pathLst>
                <a:path w="3656" h="8490" extrusionOk="0">
                  <a:moveTo>
                    <a:pt x="3144" y="2143"/>
                  </a:moveTo>
                  <a:lnTo>
                    <a:pt x="3144" y="2655"/>
                  </a:lnTo>
                  <a:lnTo>
                    <a:pt x="489" y="2655"/>
                  </a:lnTo>
                  <a:lnTo>
                    <a:pt x="489" y="2143"/>
                  </a:lnTo>
                  <a:close/>
                  <a:moveTo>
                    <a:pt x="1679" y="4882"/>
                  </a:moveTo>
                  <a:cubicBezTo>
                    <a:pt x="1810" y="4882"/>
                    <a:pt x="1917" y="4989"/>
                    <a:pt x="1917" y="5120"/>
                  </a:cubicBezTo>
                  <a:lnTo>
                    <a:pt x="1917" y="5692"/>
                  </a:lnTo>
                  <a:lnTo>
                    <a:pt x="560" y="5692"/>
                  </a:lnTo>
                  <a:cubicBezTo>
                    <a:pt x="429" y="5692"/>
                    <a:pt x="322" y="5584"/>
                    <a:pt x="322" y="5453"/>
                  </a:cubicBezTo>
                  <a:lnTo>
                    <a:pt x="322" y="5120"/>
                  </a:lnTo>
                  <a:lnTo>
                    <a:pt x="298" y="5120"/>
                  </a:lnTo>
                  <a:cubicBezTo>
                    <a:pt x="298" y="4989"/>
                    <a:pt x="405" y="4882"/>
                    <a:pt x="536" y="4882"/>
                  </a:cubicBezTo>
                  <a:close/>
                  <a:moveTo>
                    <a:pt x="1667" y="6013"/>
                  </a:moveTo>
                  <a:lnTo>
                    <a:pt x="1667" y="6787"/>
                  </a:lnTo>
                  <a:lnTo>
                    <a:pt x="1656" y="6787"/>
                  </a:lnTo>
                  <a:cubicBezTo>
                    <a:pt x="1656" y="6942"/>
                    <a:pt x="1536" y="7037"/>
                    <a:pt x="1394" y="7037"/>
                  </a:cubicBezTo>
                  <a:cubicBezTo>
                    <a:pt x="1322" y="7037"/>
                    <a:pt x="1263" y="7013"/>
                    <a:pt x="1215" y="6965"/>
                  </a:cubicBezTo>
                  <a:cubicBezTo>
                    <a:pt x="1179" y="6918"/>
                    <a:pt x="1144" y="6846"/>
                    <a:pt x="1144" y="6787"/>
                  </a:cubicBezTo>
                  <a:lnTo>
                    <a:pt x="1144" y="6501"/>
                  </a:lnTo>
                  <a:lnTo>
                    <a:pt x="1144" y="6013"/>
                  </a:lnTo>
                  <a:close/>
                  <a:moveTo>
                    <a:pt x="3096" y="5870"/>
                  </a:moveTo>
                  <a:cubicBezTo>
                    <a:pt x="3215" y="5870"/>
                    <a:pt x="3322" y="5965"/>
                    <a:pt x="3322" y="6084"/>
                  </a:cubicBezTo>
                  <a:lnTo>
                    <a:pt x="3322" y="6823"/>
                  </a:lnTo>
                  <a:cubicBezTo>
                    <a:pt x="3322" y="6942"/>
                    <a:pt x="3215" y="7037"/>
                    <a:pt x="3096" y="7037"/>
                  </a:cubicBezTo>
                  <a:lnTo>
                    <a:pt x="3037" y="7037"/>
                  </a:lnTo>
                  <a:cubicBezTo>
                    <a:pt x="2918" y="7037"/>
                    <a:pt x="2810" y="6942"/>
                    <a:pt x="2810" y="6823"/>
                  </a:cubicBezTo>
                  <a:lnTo>
                    <a:pt x="2810" y="6084"/>
                  </a:lnTo>
                  <a:cubicBezTo>
                    <a:pt x="2810" y="5965"/>
                    <a:pt x="2918" y="5870"/>
                    <a:pt x="3037" y="5870"/>
                  </a:cubicBezTo>
                  <a:close/>
                  <a:moveTo>
                    <a:pt x="2251" y="5692"/>
                  </a:moveTo>
                  <a:cubicBezTo>
                    <a:pt x="2382" y="5692"/>
                    <a:pt x="2501" y="5787"/>
                    <a:pt x="2501" y="5942"/>
                  </a:cubicBezTo>
                  <a:lnTo>
                    <a:pt x="2501" y="6799"/>
                  </a:lnTo>
                  <a:cubicBezTo>
                    <a:pt x="2501" y="6942"/>
                    <a:pt x="2394" y="7061"/>
                    <a:pt x="2251" y="7061"/>
                  </a:cubicBezTo>
                  <a:lnTo>
                    <a:pt x="2215" y="7061"/>
                  </a:lnTo>
                  <a:cubicBezTo>
                    <a:pt x="2084" y="7037"/>
                    <a:pt x="1977" y="6942"/>
                    <a:pt x="1977" y="6787"/>
                  </a:cubicBezTo>
                  <a:lnTo>
                    <a:pt x="1977" y="6013"/>
                  </a:lnTo>
                  <a:lnTo>
                    <a:pt x="2084" y="6013"/>
                  </a:lnTo>
                  <a:cubicBezTo>
                    <a:pt x="2167" y="6013"/>
                    <a:pt x="2251" y="5942"/>
                    <a:pt x="2251" y="5846"/>
                  </a:cubicBezTo>
                  <a:lnTo>
                    <a:pt x="2251" y="5692"/>
                  </a:lnTo>
                  <a:close/>
                  <a:moveTo>
                    <a:pt x="310" y="5953"/>
                  </a:moveTo>
                  <a:cubicBezTo>
                    <a:pt x="370" y="6001"/>
                    <a:pt x="441" y="6013"/>
                    <a:pt x="536" y="6013"/>
                  </a:cubicBezTo>
                  <a:lnTo>
                    <a:pt x="822" y="6013"/>
                  </a:lnTo>
                  <a:lnTo>
                    <a:pt x="822" y="6489"/>
                  </a:lnTo>
                  <a:lnTo>
                    <a:pt x="822" y="6775"/>
                  </a:lnTo>
                  <a:lnTo>
                    <a:pt x="822" y="7894"/>
                  </a:lnTo>
                  <a:cubicBezTo>
                    <a:pt x="822" y="7966"/>
                    <a:pt x="786" y="8025"/>
                    <a:pt x="739" y="8073"/>
                  </a:cubicBezTo>
                  <a:cubicBezTo>
                    <a:pt x="691" y="8108"/>
                    <a:pt x="620" y="8144"/>
                    <a:pt x="560" y="8144"/>
                  </a:cubicBezTo>
                  <a:cubicBezTo>
                    <a:pt x="417" y="8144"/>
                    <a:pt x="310" y="8025"/>
                    <a:pt x="310" y="7894"/>
                  </a:cubicBezTo>
                  <a:lnTo>
                    <a:pt x="310" y="5953"/>
                  </a:lnTo>
                  <a:close/>
                  <a:moveTo>
                    <a:pt x="346" y="0"/>
                  </a:moveTo>
                  <a:cubicBezTo>
                    <a:pt x="251" y="0"/>
                    <a:pt x="179" y="72"/>
                    <a:pt x="179" y="167"/>
                  </a:cubicBezTo>
                  <a:lnTo>
                    <a:pt x="179" y="762"/>
                  </a:lnTo>
                  <a:cubicBezTo>
                    <a:pt x="179" y="846"/>
                    <a:pt x="251" y="929"/>
                    <a:pt x="346" y="929"/>
                  </a:cubicBezTo>
                  <a:cubicBezTo>
                    <a:pt x="429" y="929"/>
                    <a:pt x="501" y="846"/>
                    <a:pt x="501" y="762"/>
                  </a:cubicBezTo>
                  <a:lnTo>
                    <a:pt x="501" y="334"/>
                  </a:lnTo>
                  <a:lnTo>
                    <a:pt x="3156" y="334"/>
                  </a:lnTo>
                  <a:lnTo>
                    <a:pt x="3156" y="1834"/>
                  </a:lnTo>
                  <a:lnTo>
                    <a:pt x="501" y="1834"/>
                  </a:lnTo>
                  <a:lnTo>
                    <a:pt x="501" y="1405"/>
                  </a:lnTo>
                  <a:cubicBezTo>
                    <a:pt x="501" y="1310"/>
                    <a:pt x="429" y="1239"/>
                    <a:pt x="346" y="1239"/>
                  </a:cubicBezTo>
                  <a:cubicBezTo>
                    <a:pt x="251" y="1239"/>
                    <a:pt x="179" y="1310"/>
                    <a:pt x="179" y="1405"/>
                  </a:cubicBezTo>
                  <a:lnTo>
                    <a:pt x="179" y="2155"/>
                  </a:lnTo>
                  <a:lnTo>
                    <a:pt x="179" y="2834"/>
                  </a:lnTo>
                  <a:cubicBezTo>
                    <a:pt x="179" y="2917"/>
                    <a:pt x="251" y="2989"/>
                    <a:pt x="346" y="2989"/>
                  </a:cubicBezTo>
                  <a:lnTo>
                    <a:pt x="548" y="2989"/>
                  </a:lnTo>
                  <a:lnTo>
                    <a:pt x="548" y="3489"/>
                  </a:lnTo>
                  <a:cubicBezTo>
                    <a:pt x="239" y="3560"/>
                    <a:pt x="1" y="3810"/>
                    <a:pt x="1" y="4120"/>
                  </a:cubicBezTo>
                  <a:lnTo>
                    <a:pt x="1" y="7906"/>
                  </a:lnTo>
                  <a:cubicBezTo>
                    <a:pt x="1" y="8228"/>
                    <a:pt x="262" y="8489"/>
                    <a:pt x="584" y="8489"/>
                  </a:cubicBezTo>
                  <a:cubicBezTo>
                    <a:pt x="727" y="8489"/>
                    <a:pt x="882" y="8430"/>
                    <a:pt x="1001" y="8323"/>
                  </a:cubicBezTo>
                  <a:cubicBezTo>
                    <a:pt x="1096" y="8216"/>
                    <a:pt x="1155" y="8073"/>
                    <a:pt x="1155" y="7906"/>
                  </a:cubicBezTo>
                  <a:lnTo>
                    <a:pt x="1155" y="7311"/>
                  </a:lnTo>
                  <a:cubicBezTo>
                    <a:pt x="1239" y="7358"/>
                    <a:pt x="1322" y="7370"/>
                    <a:pt x="1417" y="7370"/>
                  </a:cubicBezTo>
                  <a:cubicBezTo>
                    <a:pt x="1572" y="7370"/>
                    <a:pt x="1727" y="7299"/>
                    <a:pt x="1834" y="7192"/>
                  </a:cubicBezTo>
                  <a:cubicBezTo>
                    <a:pt x="1929" y="7299"/>
                    <a:pt x="2084" y="7370"/>
                    <a:pt x="2251" y="7370"/>
                  </a:cubicBezTo>
                  <a:lnTo>
                    <a:pt x="2263" y="7370"/>
                  </a:lnTo>
                  <a:cubicBezTo>
                    <a:pt x="2429" y="7370"/>
                    <a:pt x="2560" y="7311"/>
                    <a:pt x="2668" y="7204"/>
                  </a:cubicBezTo>
                  <a:cubicBezTo>
                    <a:pt x="2763" y="7311"/>
                    <a:pt x="2906" y="7370"/>
                    <a:pt x="3049" y="7370"/>
                  </a:cubicBezTo>
                  <a:lnTo>
                    <a:pt x="3108" y="7370"/>
                  </a:lnTo>
                  <a:cubicBezTo>
                    <a:pt x="3406" y="7370"/>
                    <a:pt x="3656" y="7120"/>
                    <a:pt x="3656" y="6823"/>
                  </a:cubicBezTo>
                  <a:lnTo>
                    <a:pt x="3656" y="6489"/>
                  </a:lnTo>
                  <a:lnTo>
                    <a:pt x="3656" y="5132"/>
                  </a:lnTo>
                  <a:cubicBezTo>
                    <a:pt x="3656" y="5049"/>
                    <a:pt x="3584" y="4965"/>
                    <a:pt x="3501" y="4965"/>
                  </a:cubicBezTo>
                  <a:cubicBezTo>
                    <a:pt x="3406" y="4965"/>
                    <a:pt x="3334" y="5049"/>
                    <a:pt x="3334" y="5132"/>
                  </a:cubicBezTo>
                  <a:lnTo>
                    <a:pt x="3334" y="5584"/>
                  </a:lnTo>
                  <a:cubicBezTo>
                    <a:pt x="3263" y="5549"/>
                    <a:pt x="3180" y="5537"/>
                    <a:pt x="3108" y="5537"/>
                  </a:cubicBezTo>
                  <a:lnTo>
                    <a:pt x="3049" y="5537"/>
                  </a:lnTo>
                  <a:cubicBezTo>
                    <a:pt x="2929" y="5537"/>
                    <a:pt x="2822" y="5572"/>
                    <a:pt x="2739" y="5632"/>
                  </a:cubicBezTo>
                  <a:cubicBezTo>
                    <a:pt x="2632" y="5465"/>
                    <a:pt x="2453" y="5358"/>
                    <a:pt x="2251" y="5358"/>
                  </a:cubicBezTo>
                  <a:lnTo>
                    <a:pt x="2251" y="5120"/>
                  </a:lnTo>
                  <a:cubicBezTo>
                    <a:pt x="2251" y="4810"/>
                    <a:pt x="1989" y="4560"/>
                    <a:pt x="1679" y="4560"/>
                  </a:cubicBezTo>
                  <a:lnTo>
                    <a:pt x="536" y="4560"/>
                  </a:lnTo>
                  <a:cubicBezTo>
                    <a:pt x="441" y="4560"/>
                    <a:pt x="370" y="4572"/>
                    <a:pt x="298" y="4620"/>
                  </a:cubicBezTo>
                  <a:lnTo>
                    <a:pt x="298" y="4120"/>
                  </a:lnTo>
                  <a:cubicBezTo>
                    <a:pt x="298" y="3941"/>
                    <a:pt x="477" y="3787"/>
                    <a:pt x="679" y="3787"/>
                  </a:cubicBezTo>
                  <a:cubicBezTo>
                    <a:pt x="774" y="3787"/>
                    <a:pt x="846" y="3703"/>
                    <a:pt x="846" y="3620"/>
                  </a:cubicBezTo>
                  <a:lnTo>
                    <a:pt x="846" y="2977"/>
                  </a:lnTo>
                  <a:lnTo>
                    <a:pt x="2787" y="2977"/>
                  </a:lnTo>
                  <a:lnTo>
                    <a:pt x="2787" y="3620"/>
                  </a:lnTo>
                  <a:cubicBezTo>
                    <a:pt x="2787" y="3703"/>
                    <a:pt x="2858" y="3787"/>
                    <a:pt x="2941" y="3787"/>
                  </a:cubicBezTo>
                  <a:cubicBezTo>
                    <a:pt x="3168" y="3787"/>
                    <a:pt x="3334" y="3929"/>
                    <a:pt x="3334" y="4120"/>
                  </a:cubicBezTo>
                  <a:lnTo>
                    <a:pt x="3334" y="4513"/>
                  </a:lnTo>
                  <a:cubicBezTo>
                    <a:pt x="3334" y="4596"/>
                    <a:pt x="3406" y="4679"/>
                    <a:pt x="3501" y="4679"/>
                  </a:cubicBezTo>
                  <a:cubicBezTo>
                    <a:pt x="3584" y="4679"/>
                    <a:pt x="3656" y="4596"/>
                    <a:pt x="3656" y="4513"/>
                  </a:cubicBezTo>
                  <a:lnTo>
                    <a:pt x="3656" y="4120"/>
                  </a:lnTo>
                  <a:cubicBezTo>
                    <a:pt x="3656" y="3810"/>
                    <a:pt x="3418" y="3548"/>
                    <a:pt x="3108" y="3489"/>
                  </a:cubicBezTo>
                  <a:lnTo>
                    <a:pt x="3108" y="2989"/>
                  </a:lnTo>
                  <a:lnTo>
                    <a:pt x="3322" y="2989"/>
                  </a:lnTo>
                  <a:cubicBezTo>
                    <a:pt x="3406" y="2989"/>
                    <a:pt x="3477" y="2917"/>
                    <a:pt x="3477" y="2834"/>
                  </a:cubicBezTo>
                  <a:lnTo>
                    <a:pt x="3477" y="2143"/>
                  </a:lnTo>
                  <a:lnTo>
                    <a:pt x="3477" y="2001"/>
                  </a:lnTo>
                  <a:lnTo>
                    <a:pt x="3477" y="167"/>
                  </a:lnTo>
                  <a:cubicBezTo>
                    <a:pt x="3477" y="72"/>
                    <a:pt x="3406" y="0"/>
                    <a:pt x="33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81"/>
            <p:cNvSpPr/>
            <p:nvPr/>
          </p:nvSpPr>
          <p:spPr>
            <a:xfrm>
              <a:off x="2275881" y="3157965"/>
              <a:ext cx="168284" cy="75082"/>
            </a:xfrm>
            <a:custGeom>
              <a:avLst/>
              <a:gdLst/>
              <a:ahLst/>
              <a:cxnLst/>
              <a:rect l="l" t="t" r="r" b="b"/>
              <a:pathLst>
                <a:path w="5312" h="2370" extrusionOk="0">
                  <a:moveTo>
                    <a:pt x="2668" y="322"/>
                  </a:moveTo>
                  <a:cubicBezTo>
                    <a:pt x="3085" y="322"/>
                    <a:pt x="3466" y="369"/>
                    <a:pt x="3775" y="429"/>
                  </a:cubicBezTo>
                  <a:cubicBezTo>
                    <a:pt x="4073" y="489"/>
                    <a:pt x="4192" y="560"/>
                    <a:pt x="4240" y="608"/>
                  </a:cubicBezTo>
                  <a:cubicBezTo>
                    <a:pt x="4192" y="655"/>
                    <a:pt x="4061" y="727"/>
                    <a:pt x="3775" y="786"/>
                  </a:cubicBezTo>
                  <a:cubicBezTo>
                    <a:pt x="3466" y="870"/>
                    <a:pt x="3085" y="893"/>
                    <a:pt x="2668" y="893"/>
                  </a:cubicBezTo>
                  <a:cubicBezTo>
                    <a:pt x="2251" y="893"/>
                    <a:pt x="1858" y="846"/>
                    <a:pt x="1549" y="786"/>
                  </a:cubicBezTo>
                  <a:cubicBezTo>
                    <a:pt x="1251" y="727"/>
                    <a:pt x="1132" y="655"/>
                    <a:pt x="1084" y="608"/>
                  </a:cubicBezTo>
                  <a:cubicBezTo>
                    <a:pt x="1132" y="584"/>
                    <a:pt x="1251" y="500"/>
                    <a:pt x="1549" y="429"/>
                  </a:cubicBezTo>
                  <a:cubicBezTo>
                    <a:pt x="1858" y="358"/>
                    <a:pt x="2251" y="322"/>
                    <a:pt x="2668" y="322"/>
                  </a:cubicBezTo>
                  <a:close/>
                  <a:moveTo>
                    <a:pt x="2668" y="0"/>
                  </a:moveTo>
                  <a:cubicBezTo>
                    <a:pt x="2466" y="0"/>
                    <a:pt x="846" y="12"/>
                    <a:pt x="763" y="572"/>
                  </a:cubicBezTo>
                  <a:lnTo>
                    <a:pt x="25" y="2143"/>
                  </a:lnTo>
                  <a:cubicBezTo>
                    <a:pt x="1" y="2191"/>
                    <a:pt x="13" y="2251"/>
                    <a:pt x="49" y="2298"/>
                  </a:cubicBezTo>
                  <a:cubicBezTo>
                    <a:pt x="72" y="2334"/>
                    <a:pt x="120" y="2370"/>
                    <a:pt x="180" y="2370"/>
                  </a:cubicBezTo>
                  <a:lnTo>
                    <a:pt x="2644" y="2370"/>
                  </a:lnTo>
                  <a:cubicBezTo>
                    <a:pt x="2739" y="2370"/>
                    <a:pt x="2811" y="2298"/>
                    <a:pt x="2811" y="2203"/>
                  </a:cubicBezTo>
                  <a:cubicBezTo>
                    <a:pt x="2811" y="2120"/>
                    <a:pt x="2739" y="2036"/>
                    <a:pt x="2644" y="2036"/>
                  </a:cubicBezTo>
                  <a:lnTo>
                    <a:pt x="430" y="2036"/>
                  </a:lnTo>
                  <a:lnTo>
                    <a:pt x="965" y="905"/>
                  </a:lnTo>
                  <a:cubicBezTo>
                    <a:pt x="1430" y="1203"/>
                    <a:pt x="2513" y="1227"/>
                    <a:pt x="2680" y="1227"/>
                  </a:cubicBezTo>
                  <a:cubicBezTo>
                    <a:pt x="2847" y="1227"/>
                    <a:pt x="3930" y="1203"/>
                    <a:pt x="4394" y="905"/>
                  </a:cubicBezTo>
                  <a:lnTo>
                    <a:pt x="4930" y="2036"/>
                  </a:lnTo>
                  <a:lnTo>
                    <a:pt x="3287" y="2036"/>
                  </a:lnTo>
                  <a:cubicBezTo>
                    <a:pt x="3204" y="2036"/>
                    <a:pt x="3120" y="2120"/>
                    <a:pt x="3120" y="2203"/>
                  </a:cubicBezTo>
                  <a:cubicBezTo>
                    <a:pt x="3120" y="2298"/>
                    <a:pt x="3204" y="2370"/>
                    <a:pt x="3287" y="2370"/>
                  </a:cubicBezTo>
                  <a:lnTo>
                    <a:pt x="5180" y="2370"/>
                  </a:lnTo>
                  <a:cubicBezTo>
                    <a:pt x="5240" y="2370"/>
                    <a:pt x="5287" y="2334"/>
                    <a:pt x="5311" y="2298"/>
                  </a:cubicBezTo>
                  <a:cubicBezTo>
                    <a:pt x="5311" y="2263"/>
                    <a:pt x="5311" y="2203"/>
                    <a:pt x="5299" y="2143"/>
                  </a:cubicBezTo>
                  <a:lnTo>
                    <a:pt x="4573" y="572"/>
                  </a:lnTo>
                  <a:cubicBezTo>
                    <a:pt x="4490" y="12"/>
                    <a:pt x="2858" y="0"/>
                    <a:pt x="26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81"/>
            <p:cNvSpPr/>
            <p:nvPr/>
          </p:nvSpPr>
          <p:spPr>
            <a:xfrm>
              <a:off x="2320012" y="3098755"/>
              <a:ext cx="10613" cy="54711"/>
            </a:xfrm>
            <a:custGeom>
              <a:avLst/>
              <a:gdLst/>
              <a:ahLst/>
              <a:cxnLst/>
              <a:rect l="l" t="t" r="r" b="b"/>
              <a:pathLst>
                <a:path w="335" h="1727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560"/>
                  </a:lnTo>
                  <a:cubicBezTo>
                    <a:pt x="1" y="1643"/>
                    <a:pt x="84" y="1726"/>
                    <a:pt x="168" y="1726"/>
                  </a:cubicBezTo>
                  <a:cubicBezTo>
                    <a:pt x="263" y="1726"/>
                    <a:pt x="334" y="1643"/>
                    <a:pt x="334" y="1560"/>
                  </a:cubicBezTo>
                  <a:lnTo>
                    <a:pt x="334" y="155"/>
                  </a:lnTo>
                  <a:cubicBezTo>
                    <a:pt x="322" y="72"/>
                    <a:pt x="239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81"/>
            <p:cNvSpPr/>
            <p:nvPr/>
          </p:nvSpPr>
          <p:spPr>
            <a:xfrm>
              <a:off x="2267961" y="3116939"/>
              <a:ext cx="42293" cy="41437"/>
            </a:xfrm>
            <a:custGeom>
              <a:avLst/>
              <a:gdLst/>
              <a:ahLst/>
              <a:cxnLst/>
              <a:rect l="l" t="t" r="r" b="b"/>
              <a:pathLst>
                <a:path w="1335" h="1308" extrusionOk="0">
                  <a:moveTo>
                    <a:pt x="168" y="1"/>
                  </a:moveTo>
                  <a:cubicBezTo>
                    <a:pt x="129" y="1"/>
                    <a:pt x="90" y="15"/>
                    <a:pt x="60" y="45"/>
                  </a:cubicBezTo>
                  <a:cubicBezTo>
                    <a:pt x="1" y="105"/>
                    <a:pt x="1" y="212"/>
                    <a:pt x="60" y="271"/>
                  </a:cubicBezTo>
                  <a:lnTo>
                    <a:pt x="1049" y="1272"/>
                  </a:lnTo>
                  <a:cubicBezTo>
                    <a:pt x="1084" y="1295"/>
                    <a:pt x="1132" y="1307"/>
                    <a:pt x="1168" y="1307"/>
                  </a:cubicBezTo>
                  <a:cubicBezTo>
                    <a:pt x="1215" y="1307"/>
                    <a:pt x="1263" y="1295"/>
                    <a:pt x="1287" y="1272"/>
                  </a:cubicBezTo>
                  <a:cubicBezTo>
                    <a:pt x="1334" y="1212"/>
                    <a:pt x="1334" y="1105"/>
                    <a:pt x="1275" y="1045"/>
                  </a:cubicBezTo>
                  <a:lnTo>
                    <a:pt x="275" y="45"/>
                  </a:lnTo>
                  <a:cubicBezTo>
                    <a:pt x="245" y="15"/>
                    <a:pt x="206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81"/>
            <p:cNvSpPr/>
            <p:nvPr/>
          </p:nvSpPr>
          <p:spPr>
            <a:xfrm>
              <a:off x="2239671" y="3166645"/>
              <a:ext cx="54743" cy="10201"/>
            </a:xfrm>
            <a:custGeom>
              <a:avLst/>
              <a:gdLst/>
              <a:ahLst/>
              <a:cxnLst/>
              <a:rect l="l" t="t" r="r" b="b"/>
              <a:pathLst>
                <a:path w="1728" h="322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250"/>
                    <a:pt x="72" y="322"/>
                    <a:pt x="156" y="322"/>
                  </a:cubicBezTo>
                  <a:lnTo>
                    <a:pt x="1561" y="322"/>
                  </a:lnTo>
                  <a:cubicBezTo>
                    <a:pt x="1644" y="322"/>
                    <a:pt x="1727" y="250"/>
                    <a:pt x="1727" y="155"/>
                  </a:cubicBezTo>
                  <a:cubicBezTo>
                    <a:pt x="1727" y="72"/>
                    <a:pt x="1644" y="0"/>
                    <a:pt x="1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2" name="Google Shape;12722;p81"/>
          <p:cNvGrpSpPr/>
          <p:nvPr/>
        </p:nvGrpSpPr>
        <p:grpSpPr>
          <a:xfrm>
            <a:off x="2691555" y="2709103"/>
            <a:ext cx="215044" cy="348924"/>
            <a:chOff x="2691555" y="2884503"/>
            <a:chExt cx="215044" cy="348924"/>
          </a:xfrm>
          <a:solidFill>
            <a:schemeClr val="tx1"/>
          </a:solidFill>
        </p:grpSpPr>
        <p:sp>
          <p:nvSpPr>
            <p:cNvPr id="12723" name="Google Shape;12723;p81"/>
            <p:cNvSpPr/>
            <p:nvPr/>
          </p:nvSpPr>
          <p:spPr>
            <a:xfrm>
              <a:off x="2691555" y="2884503"/>
              <a:ext cx="215044" cy="348924"/>
            </a:xfrm>
            <a:custGeom>
              <a:avLst/>
              <a:gdLst/>
              <a:ahLst/>
              <a:cxnLst/>
              <a:rect l="l" t="t" r="r" b="b"/>
              <a:pathLst>
                <a:path w="6788" h="11014" extrusionOk="0">
                  <a:moveTo>
                    <a:pt x="632" y="4941"/>
                  </a:moveTo>
                  <a:lnTo>
                    <a:pt x="632" y="5394"/>
                  </a:lnTo>
                  <a:lnTo>
                    <a:pt x="441" y="5394"/>
                  </a:lnTo>
                  <a:lnTo>
                    <a:pt x="632" y="4941"/>
                  </a:lnTo>
                  <a:close/>
                  <a:moveTo>
                    <a:pt x="3703" y="0"/>
                  </a:moveTo>
                  <a:cubicBezTo>
                    <a:pt x="2013" y="0"/>
                    <a:pt x="632" y="1346"/>
                    <a:pt x="632" y="2989"/>
                  </a:cubicBezTo>
                  <a:lnTo>
                    <a:pt x="632" y="4179"/>
                  </a:lnTo>
                  <a:lnTo>
                    <a:pt x="36" y="5489"/>
                  </a:lnTo>
                  <a:cubicBezTo>
                    <a:pt x="1" y="5537"/>
                    <a:pt x="13" y="5596"/>
                    <a:pt x="48" y="5644"/>
                  </a:cubicBezTo>
                  <a:cubicBezTo>
                    <a:pt x="72" y="5692"/>
                    <a:pt x="120" y="5715"/>
                    <a:pt x="179" y="5715"/>
                  </a:cubicBezTo>
                  <a:lnTo>
                    <a:pt x="632" y="5715"/>
                  </a:lnTo>
                  <a:lnTo>
                    <a:pt x="632" y="6965"/>
                  </a:lnTo>
                  <a:cubicBezTo>
                    <a:pt x="632" y="7335"/>
                    <a:pt x="941" y="7656"/>
                    <a:pt x="1310" y="7656"/>
                  </a:cubicBezTo>
                  <a:lnTo>
                    <a:pt x="2156" y="7656"/>
                  </a:lnTo>
                  <a:lnTo>
                    <a:pt x="2156" y="8704"/>
                  </a:lnTo>
                  <a:lnTo>
                    <a:pt x="751" y="10775"/>
                  </a:lnTo>
                  <a:cubicBezTo>
                    <a:pt x="703" y="10835"/>
                    <a:pt x="703" y="10906"/>
                    <a:pt x="751" y="10954"/>
                  </a:cubicBezTo>
                  <a:cubicBezTo>
                    <a:pt x="775" y="11002"/>
                    <a:pt x="822" y="11014"/>
                    <a:pt x="882" y="11014"/>
                  </a:cubicBezTo>
                  <a:lnTo>
                    <a:pt x="929" y="11014"/>
                  </a:lnTo>
                  <a:lnTo>
                    <a:pt x="2394" y="10585"/>
                  </a:lnTo>
                  <a:cubicBezTo>
                    <a:pt x="2489" y="10549"/>
                    <a:pt x="2537" y="10466"/>
                    <a:pt x="2501" y="10394"/>
                  </a:cubicBezTo>
                  <a:cubicBezTo>
                    <a:pt x="2482" y="10328"/>
                    <a:pt x="2418" y="10277"/>
                    <a:pt x="2356" y="10277"/>
                  </a:cubicBezTo>
                  <a:cubicBezTo>
                    <a:pt x="2340" y="10277"/>
                    <a:pt x="2325" y="10280"/>
                    <a:pt x="2310" y="10287"/>
                  </a:cubicBezTo>
                  <a:lnTo>
                    <a:pt x="1263" y="10597"/>
                  </a:lnTo>
                  <a:lnTo>
                    <a:pt x="2441" y="8859"/>
                  </a:lnTo>
                  <a:cubicBezTo>
                    <a:pt x="2453" y="8823"/>
                    <a:pt x="2477" y="8799"/>
                    <a:pt x="2477" y="8763"/>
                  </a:cubicBezTo>
                  <a:lnTo>
                    <a:pt x="2477" y="7608"/>
                  </a:lnTo>
                  <a:lnTo>
                    <a:pt x="3453" y="7073"/>
                  </a:lnTo>
                  <a:cubicBezTo>
                    <a:pt x="3537" y="7025"/>
                    <a:pt x="3561" y="6942"/>
                    <a:pt x="3513" y="6846"/>
                  </a:cubicBezTo>
                  <a:cubicBezTo>
                    <a:pt x="3488" y="6797"/>
                    <a:pt x="3436" y="6765"/>
                    <a:pt x="3378" y="6765"/>
                  </a:cubicBezTo>
                  <a:cubicBezTo>
                    <a:pt x="3352" y="6765"/>
                    <a:pt x="3325" y="6772"/>
                    <a:pt x="3299" y="6787"/>
                  </a:cubicBezTo>
                  <a:lnTo>
                    <a:pt x="2263" y="7358"/>
                  </a:lnTo>
                  <a:lnTo>
                    <a:pt x="1298" y="7358"/>
                  </a:lnTo>
                  <a:cubicBezTo>
                    <a:pt x="1108" y="7358"/>
                    <a:pt x="941" y="7192"/>
                    <a:pt x="941" y="7001"/>
                  </a:cubicBezTo>
                  <a:lnTo>
                    <a:pt x="941" y="6549"/>
                  </a:lnTo>
                  <a:lnTo>
                    <a:pt x="1775" y="6549"/>
                  </a:lnTo>
                  <a:cubicBezTo>
                    <a:pt x="1870" y="6549"/>
                    <a:pt x="1941" y="6477"/>
                    <a:pt x="1941" y="6382"/>
                  </a:cubicBezTo>
                  <a:cubicBezTo>
                    <a:pt x="1941" y="6299"/>
                    <a:pt x="1870" y="6227"/>
                    <a:pt x="1775" y="6227"/>
                  </a:cubicBezTo>
                  <a:lnTo>
                    <a:pt x="941" y="6227"/>
                  </a:lnTo>
                  <a:lnTo>
                    <a:pt x="941" y="3025"/>
                  </a:lnTo>
                  <a:cubicBezTo>
                    <a:pt x="941" y="1548"/>
                    <a:pt x="2179" y="358"/>
                    <a:pt x="3715" y="358"/>
                  </a:cubicBezTo>
                  <a:cubicBezTo>
                    <a:pt x="5239" y="358"/>
                    <a:pt x="6478" y="1548"/>
                    <a:pt x="6478" y="3025"/>
                  </a:cubicBezTo>
                  <a:cubicBezTo>
                    <a:pt x="6478" y="4263"/>
                    <a:pt x="5811" y="5406"/>
                    <a:pt x="4727" y="6013"/>
                  </a:cubicBezTo>
                  <a:lnTo>
                    <a:pt x="3954" y="6442"/>
                  </a:lnTo>
                  <a:cubicBezTo>
                    <a:pt x="3870" y="6489"/>
                    <a:pt x="3846" y="6584"/>
                    <a:pt x="3894" y="6668"/>
                  </a:cubicBezTo>
                  <a:cubicBezTo>
                    <a:pt x="3918" y="6717"/>
                    <a:pt x="3971" y="6749"/>
                    <a:pt x="4029" y="6749"/>
                  </a:cubicBezTo>
                  <a:cubicBezTo>
                    <a:pt x="4055" y="6749"/>
                    <a:pt x="4082" y="6742"/>
                    <a:pt x="4108" y="6727"/>
                  </a:cubicBezTo>
                  <a:lnTo>
                    <a:pt x="4882" y="6299"/>
                  </a:lnTo>
                  <a:cubicBezTo>
                    <a:pt x="4918" y="6287"/>
                    <a:pt x="4930" y="6263"/>
                    <a:pt x="4966" y="6251"/>
                  </a:cubicBezTo>
                  <a:lnTo>
                    <a:pt x="4966" y="8525"/>
                  </a:lnTo>
                  <a:cubicBezTo>
                    <a:pt x="4966" y="8573"/>
                    <a:pt x="4977" y="8609"/>
                    <a:pt x="5001" y="8632"/>
                  </a:cubicBezTo>
                  <a:lnTo>
                    <a:pt x="5620" y="9323"/>
                  </a:lnTo>
                  <a:lnTo>
                    <a:pt x="2965" y="10109"/>
                  </a:lnTo>
                  <a:cubicBezTo>
                    <a:pt x="2882" y="10133"/>
                    <a:pt x="2834" y="10228"/>
                    <a:pt x="2858" y="10299"/>
                  </a:cubicBezTo>
                  <a:cubicBezTo>
                    <a:pt x="2882" y="10371"/>
                    <a:pt x="2953" y="10418"/>
                    <a:pt x="3013" y="10418"/>
                  </a:cubicBezTo>
                  <a:lnTo>
                    <a:pt x="3061" y="10418"/>
                  </a:lnTo>
                  <a:lnTo>
                    <a:pt x="5942" y="9573"/>
                  </a:lnTo>
                  <a:cubicBezTo>
                    <a:pt x="6001" y="9549"/>
                    <a:pt x="6037" y="9513"/>
                    <a:pt x="6049" y="9466"/>
                  </a:cubicBezTo>
                  <a:cubicBezTo>
                    <a:pt x="6061" y="9406"/>
                    <a:pt x="6049" y="9359"/>
                    <a:pt x="6013" y="9311"/>
                  </a:cubicBezTo>
                  <a:lnTo>
                    <a:pt x="5263" y="8442"/>
                  </a:lnTo>
                  <a:lnTo>
                    <a:pt x="5263" y="6013"/>
                  </a:lnTo>
                  <a:cubicBezTo>
                    <a:pt x="6216" y="5311"/>
                    <a:pt x="6787" y="4203"/>
                    <a:pt x="6787" y="2989"/>
                  </a:cubicBezTo>
                  <a:cubicBezTo>
                    <a:pt x="6787" y="1346"/>
                    <a:pt x="5406" y="0"/>
                    <a:pt x="3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81"/>
            <p:cNvSpPr/>
            <p:nvPr/>
          </p:nvSpPr>
          <p:spPr>
            <a:xfrm>
              <a:off x="2754535" y="2907503"/>
              <a:ext cx="126783" cy="127164"/>
            </a:xfrm>
            <a:custGeom>
              <a:avLst/>
              <a:gdLst/>
              <a:ahLst/>
              <a:cxnLst/>
              <a:rect l="l" t="t" r="r" b="b"/>
              <a:pathLst>
                <a:path w="4002" h="4014" extrusionOk="0">
                  <a:moveTo>
                    <a:pt x="1989" y="1"/>
                  </a:moveTo>
                  <a:cubicBezTo>
                    <a:pt x="953" y="1"/>
                    <a:pt x="72" y="822"/>
                    <a:pt x="1" y="1870"/>
                  </a:cubicBezTo>
                  <a:cubicBezTo>
                    <a:pt x="1" y="1953"/>
                    <a:pt x="61" y="2025"/>
                    <a:pt x="144" y="2048"/>
                  </a:cubicBezTo>
                  <a:cubicBezTo>
                    <a:pt x="239" y="2048"/>
                    <a:pt x="311" y="1989"/>
                    <a:pt x="322" y="1894"/>
                  </a:cubicBezTo>
                  <a:cubicBezTo>
                    <a:pt x="382" y="1013"/>
                    <a:pt x="1108" y="346"/>
                    <a:pt x="1989" y="346"/>
                  </a:cubicBezTo>
                  <a:cubicBezTo>
                    <a:pt x="2918" y="346"/>
                    <a:pt x="3656" y="1096"/>
                    <a:pt x="3656" y="2013"/>
                  </a:cubicBezTo>
                  <a:cubicBezTo>
                    <a:pt x="3656" y="2941"/>
                    <a:pt x="2918" y="3680"/>
                    <a:pt x="1989" y="3680"/>
                  </a:cubicBezTo>
                  <a:cubicBezTo>
                    <a:pt x="1251" y="3680"/>
                    <a:pt x="596" y="3191"/>
                    <a:pt x="382" y="2477"/>
                  </a:cubicBezTo>
                  <a:cubicBezTo>
                    <a:pt x="363" y="2401"/>
                    <a:pt x="298" y="2363"/>
                    <a:pt x="236" y="2363"/>
                  </a:cubicBezTo>
                  <a:cubicBezTo>
                    <a:pt x="221" y="2363"/>
                    <a:pt x="206" y="2365"/>
                    <a:pt x="191" y="2370"/>
                  </a:cubicBezTo>
                  <a:cubicBezTo>
                    <a:pt x="96" y="2406"/>
                    <a:pt x="61" y="2489"/>
                    <a:pt x="84" y="2560"/>
                  </a:cubicBezTo>
                  <a:cubicBezTo>
                    <a:pt x="322" y="3418"/>
                    <a:pt x="1108" y="4013"/>
                    <a:pt x="2001" y="4013"/>
                  </a:cubicBezTo>
                  <a:cubicBezTo>
                    <a:pt x="3109" y="4013"/>
                    <a:pt x="4001" y="3120"/>
                    <a:pt x="4001" y="2013"/>
                  </a:cubicBezTo>
                  <a:cubicBezTo>
                    <a:pt x="3990" y="917"/>
                    <a:pt x="3097" y="1"/>
                    <a:pt x="1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81"/>
            <p:cNvSpPr/>
            <p:nvPr/>
          </p:nvSpPr>
          <p:spPr>
            <a:xfrm>
              <a:off x="2781336" y="2931263"/>
              <a:ext cx="74321" cy="74353"/>
            </a:xfrm>
            <a:custGeom>
              <a:avLst/>
              <a:gdLst/>
              <a:ahLst/>
              <a:cxnLst/>
              <a:rect l="l" t="t" r="r" b="b"/>
              <a:pathLst>
                <a:path w="2346" h="2347" extrusionOk="0">
                  <a:moveTo>
                    <a:pt x="1465" y="310"/>
                  </a:moveTo>
                  <a:cubicBezTo>
                    <a:pt x="1620" y="310"/>
                    <a:pt x="1751" y="370"/>
                    <a:pt x="1858" y="477"/>
                  </a:cubicBezTo>
                  <a:cubicBezTo>
                    <a:pt x="1965" y="584"/>
                    <a:pt x="2024" y="715"/>
                    <a:pt x="2024" y="858"/>
                  </a:cubicBezTo>
                  <a:cubicBezTo>
                    <a:pt x="2024" y="1013"/>
                    <a:pt x="1965" y="1144"/>
                    <a:pt x="1858" y="1251"/>
                  </a:cubicBezTo>
                  <a:cubicBezTo>
                    <a:pt x="1751" y="1358"/>
                    <a:pt x="1620" y="1418"/>
                    <a:pt x="1465" y="1418"/>
                  </a:cubicBezTo>
                  <a:cubicBezTo>
                    <a:pt x="1322" y="1418"/>
                    <a:pt x="1191" y="1358"/>
                    <a:pt x="1084" y="1251"/>
                  </a:cubicBezTo>
                  <a:cubicBezTo>
                    <a:pt x="869" y="1037"/>
                    <a:pt x="869" y="679"/>
                    <a:pt x="1084" y="477"/>
                  </a:cubicBezTo>
                  <a:cubicBezTo>
                    <a:pt x="1191" y="370"/>
                    <a:pt x="1322" y="310"/>
                    <a:pt x="1465" y="310"/>
                  </a:cubicBezTo>
                  <a:close/>
                  <a:moveTo>
                    <a:pt x="1489" y="1"/>
                  </a:moveTo>
                  <a:cubicBezTo>
                    <a:pt x="1262" y="1"/>
                    <a:pt x="1036" y="84"/>
                    <a:pt x="869" y="251"/>
                  </a:cubicBezTo>
                  <a:cubicBezTo>
                    <a:pt x="572" y="548"/>
                    <a:pt x="536" y="1025"/>
                    <a:pt x="774" y="1370"/>
                  </a:cubicBezTo>
                  <a:lnTo>
                    <a:pt x="60" y="2084"/>
                  </a:lnTo>
                  <a:cubicBezTo>
                    <a:pt x="0" y="2144"/>
                    <a:pt x="0" y="2239"/>
                    <a:pt x="60" y="2299"/>
                  </a:cubicBezTo>
                  <a:cubicBezTo>
                    <a:pt x="84" y="2334"/>
                    <a:pt x="131" y="2346"/>
                    <a:pt x="179" y="2346"/>
                  </a:cubicBezTo>
                  <a:cubicBezTo>
                    <a:pt x="215" y="2346"/>
                    <a:pt x="262" y="2334"/>
                    <a:pt x="298" y="2299"/>
                  </a:cubicBezTo>
                  <a:lnTo>
                    <a:pt x="1012" y="1584"/>
                  </a:lnTo>
                  <a:cubicBezTo>
                    <a:pt x="1155" y="1691"/>
                    <a:pt x="1322" y="1739"/>
                    <a:pt x="1501" y="1739"/>
                  </a:cubicBezTo>
                  <a:cubicBezTo>
                    <a:pt x="1739" y="1739"/>
                    <a:pt x="1941" y="1644"/>
                    <a:pt x="2108" y="1489"/>
                  </a:cubicBezTo>
                  <a:cubicBezTo>
                    <a:pt x="2263" y="1310"/>
                    <a:pt x="2346" y="1096"/>
                    <a:pt x="2346" y="858"/>
                  </a:cubicBezTo>
                  <a:cubicBezTo>
                    <a:pt x="2346" y="620"/>
                    <a:pt x="2263" y="417"/>
                    <a:pt x="2096" y="251"/>
                  </a:cubicBezTo>
                  <a:cubicBezTo>
                    <a:pt x="1929" y="84"/>
                    <a:pt x="1703" y="1"/>
                    <a:pt x="1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6" name="Google Shape;12726;p81"/>
          <p:cNvGrpSpPr/>
          <p:nvPr/>
        </p:nvGrpSpPr>
        <p:grpSpPr>
          <a:xfrm>
            <a:off x="1770459" y="2709103"/>
            <a:ext cx="254644" cy="348828"/>
            <a:chOff x="1770459" y="2884503"/>
            <a:chExt cx="254644" cy="348828"/>
          </a:xfrm>
          <a:solidFill>
            <a:schemeClr val="tx1"/>
          </a:solidFill>
        </p:grpSpPr>
        <p:sp>
          <p:nvSpPr>
            <p:cNvPr id="12727" name="Google Shape;12727;p81"/>
            <p:cNvSpPr/>
            <p:nvPr/>
          </p:nvSpPr>
          <p:spPr>
            <a:xfrm>
              <a:off x="1832330" y="2884503"/>
              <a:ext cx="130902" cy="159572"/>
            </a:xfrm>
            <a:custGeom>
              <a:avLst/>
              <a:gdLst/>
              <a:ahLst/>
              <a:cxnLst/>
              <a:rect l="l" t="t" r="r" b="b"/>
              <a:pathLst>
                <a:path w="4132" h="5037" extrusionOk="0">
                  <a:moveTo>
                    <a:pt x="2060" y="0"/>
                  </a:moveTo>
                  <a:cubicBezTo>
                    <a:pt x="953" y="0"/>
                    <a:pt x="36" y="869"/>
                    <a:pt x="0" y="1977"/>
                  </a:cubicBezTo>
                  <a:cubicBezTo>
                    <a:pt x="0" y="2072"/>
                    <a:pt x="60" y="2143"/>
                    <a:pt x="143" y="2143"/>
                  </a:cubicBezTo>
                  <a:cubicBezTo>
                    <a:pt x="238" y="2143"/>
                    <a:pt x="310" y="2084"/>
                    <a:pt x="310" y="2001"/>
                  </a:cubicBezTo>
                  <a:cubicBezTo>
                    <a:pt x="357" y="1060"/>
                    <a:pt x="1131" y="322"/>
                    <a:pt x="2060" y="322"/>
                  </a:cubicBezTo>
                  <a:cubicBezTo>
                    <a:pt x="3036" y="322"/>
                    <a:pt x="3822" y="1120"/>
                    <a:pt x="3822" y="2084"/>
                  </a:cubicBezTo>
                  <a:cubicBezTo>
                    <a:pt x="3822" y="2846"/>
                    <a:pt x="3334" y="3513"/>
                    <a:pt x="2596" y="3751"/>
                  </a:cubicBezTo>
                  <a:cubicBezTo>
                    <a:pt x="2572" y="3763"/>
                    <a:pt x="2524" y="3787"/>
                    <a:pt x="2512" y="3822"/>
                  </a:cubicBezTo>
                  <a:lnTo>
                    <a:pt x="2060" y="4572"/>
                  </a:lnTo>
                  <a:lnTo>
                    <a:pt x="1619" y="3822"/>
                  </a:lnTo>
                  <a:cubicBezTo>
                    <a:pt x="1608" y="3798"/>
                    <a:pt x="1572" y="3763"/>
                    <a:pt x="1524" y="3751"/>
                  </a:cubicBezTo>
                  <a:cubicBezTo>
                    <a:pt x="977" y="3572"/>
                    <a:pt x="548" y="3144"/>
                    <a:pt x="381" y="2572"/>
                  </a:cubicBezTo>
                  <a:cubicBezTo>
                    <a:pt x="362" y="2503"/>
                    <a:pt x="293" y="2459"/>
                    <a:pt x="230" y="2459"/>
                  </a:cubicBezTo>
                  <a:cubicBezTo>
                    <a:pt x="216" y="2459"/>
                    <a:pt x="203" y="2461"/>
                    <a:pt x="191" y="2465"/>
                  </a:cubicBezTo>
                  <a:cubicBezTo>
                    <a:pt x="95" y="2501"/>
                    <a:pt x="60" y="2584"/>
                    <a:pt x="84" y="2667"/>
                  </a:cubicBezTo>
                  <a:cubicBezTo>
                    <a:pt x="274" y="3298"/>
                    <a:pt x="750" y="3810"/>
                    <a:pt x="1381" y="4037"/>
                  </a:cubicBezTo>
                  <a:lnTo>
                    <a:pt x="1929" y="4953"/>
                  </a:lnTo>
                  <a:cubicBezTo>
                    <a:pt x="1965" y="5001"/>
                    <a:pt x="2000" y="5037"/>
                    <a:pt x="2060" y="5037"/>
                  </a:cubicBezTo>
                  <a:cubicBezTo>
                    <a:pt x="2120" y="5037"/>
                    <a:pt x="2167" y="5001"/>
                    <a:pt x="2191" y="4953"/>
                  </a:cubicBezTo>
                  <a:lnTo>
                    <a:pt x="2751" y="4037"/>
                  </a:lnTo>
                  <a:cubicBezTo>
                    <a:pt x="3584" y="3739"/>
                    <a:pt x="4132" y="2965"/>
                    <a:pt x="4132" y="2084"/>
                  </a:cubicBezTo>
                  <a:cubicBezTo>
                    <a:pt x="4132" y="941"/>
                    <a:pt x="3215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81"/>
            <p:cNvSpPr/>
            <p:nvPr/>
          </p:nvSpPr>
          <p:spPr>
            <a:xfrm>
              <a:off x="1861000" y="2912698"/>
              <a:ext cx="75842" cy="72167"/>
            </a:xfrm>
            <a:custGeom>
              <a:avLst/>
              <a:gdLst/>
              <a:ahLst/>
              <a:cxnLst/>
              <a:rect l="l" t="t" r="r" b="b"/>
              <a:pathLst>
                <a:path w="2394" h="2278" extrusionOk="0">
                  <a:moveTo>
                    <a:pt x="1441" y="313"/>
                  </a:moveTo>
                  <a:cubicBezTo>
                    <a:pt x="1572" y="313"/>
                    <a:pt x="1715" y="360"/>
                    <a:pt x="1810" y="468"/>
                  </a:cubicBezTo>
                  <a:cubicBezTo>
                    <a:pt x="2036" y="670"/>
                    <a:pt x="2036" y="1015"/>
                    <a:pt x="1834" y="1218"/>
                  </a:cubicBezTo>
                  <a:cubicBezTo>
                    <a:pt x="1726" y="1325"/>
                    <a:pt x="1587" y="1378"/>
                    <a:pt x="1448" y="1378"/>
                  </a:cubicBezTo>
                  <a:cubicBezTo>
                    <a:pt x="1310" y="1378"/>
                    <a:pt x="1173" y="1325"/>
                    <a:pt x="1072" y="1218"/>
                  </a:cubicBezTo>
                  <a:cubicBezTo>
                    <a:pt x="857" y="1015"/>
                    <a:pt x="857" y="670"/>
                    <a:pt x="1072" y="468"/>
                  </a:cubicBezTo>
                  <a:cubicBezTo>
                    <a:pt x="1167" y="360"/>
                    <a:pt x="1310" y="313"/>
                    <a:pt x="1441" y="313"/>
                  </a:cubicBezTo>
                  <a:close/>
                  <a:moveTo>
                    <a:pt x="1451" y="0"/>
                  </a:moveTo>
                  <a:cubicBezTo>
                    <a:pt x="1232" y="0"/>
                    <a:pt x="1012" y="81"/>
                    <a:pt x="845" y="241"/>
                  </a:cubicBezTo>
                  <a:cubicBezTo>
                    <a:pt x="548" y="539"/>
                    <a:pt x="524" y="992"/>
                    <a:pt x="738" y="1325"/>
                  </a:cubicBezTo>
                  <a:lnTo>
                    <a:pt x="60" y="2015"/>
                  </a:lnTo>
                  <a:cubicBezTo>
                    <a:pt x="0" y="2075"/>
                    <a:pt x="0" y="2182"/>
                    <a:pt x="60" y="2242"/>
                  </a:cubicBezTo>
                  <a:cubicBezTo>
                    <a:pt x="83" y="2265"/>
                    <a:pt x="131" y="2277"/>
                    <a:pt x="179" y="2277"/>
                  </a:cubicBezTo>
                  <a:cubicBezTo>
                    <a:pt x="226" y="2277"/>
                    <a:pt x="262" y="2265"/>
                    <a:pt x="298" y="2242"/>
                  </a:cubicBezTo>
                  <a:lnTo>
                    <a:pt x="976" y="1551"/>
                  </a:lnTo>
                  <a:cubicBezTo>
                    <a:pt x="1131" y="1658"/>
                    <a:pt x="1298" y="1706"/>
                    <a:pt x="1453" y="1706"/>
                  </a:cubicBezTo>
                  <a:cubicBezTo>
                    <a:pt x="1679" y="1706"/>
                    <a:pt x="1881" y="1611"/>
                    <a:pt x="2072" y="1444"/>
                  </a:cubicBezTo>
                  <a:cubicBezTo>
                    <a:pt x="2393" y="1122"/>
                    <a:pt x="2393" y="575"/>
                    <a:pt x="2048" y="241"/>
                  </a:cubicBezTo>
                  <a:cubicBezTo>
                    <a:pt x="1887" y="81"/>
                    <a:pt x="1670" y="0"/>
                    <a:pt x="14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81"/>
            <p:cNvSpPr/>
            <p:nvPr/>
          </p:nvSpPr>
          <p:spPr>
            <a:xfrm>
              <a:off x="1818359" y="306064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0"/>
                  </a:moveTo>
                  <a:cubicBezTo>
                    <a:pt x="116" y="0"/>
                    <a:pt x="55" y="43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3"/>
                  </a:cubicBezTo>
                  <a:cubicBezTo>
                    <a:pt x="1822" y="572"/>
                    <a:pt x="1775" y="465"/>
                    <a:pt x="1691" y="453"/>
                  </a:cubicBezTo>
                  <a:lnTo>
                    <a:pt x="239" y="12"/>
                  </a:lnTo>
                  <a:cubicBezTo>
                    <a:pt x="220" y="4"/>
                    <a:pt x="200" y="0"/>
                    <a:pt x="1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81"/>
            <p:cNvSpPr/>
            <p:nvPr/>
          </p:nvSpPr>
          <p:spPr>
            <a:xfrm>
              <a:off x="1818359" y="3078384"/>
              <a:ext cx="57753" cy="24552"/>
            </a:xfrm>
            <a:custGeom>
              <a:avLst/>
              <a:gdLst/>
              <a:ahLst/>
              <a:cxnLst/>
              <a:rect l="l" t="t" r="r" b="b"/>
              <a:pathLst>
                <a:path w="1823" h="775" extrusionOk="0">
                  <a:moveTo>
                    <a:pt x="182" y="0"/>
                  </a:moveTo>
                  <a:cubicBezTo>
                    <a:pt x="116" y="0"/>
                    <a:pt x="55" y="45"/>
                    <a:pt x="36" y="119"/>
                  </a:cubicBezTo>
                  <a:cubicBezTo>
                    <a:pt x="1" y="203"/>
                    <a:pt x="48" y="298"/>
                    <a:pt x="144" y="322"/>
                  </a:cubicBezTo>
                  <a:lnTo>
                    <a:pt x="1584" y="774"/>
                  </a:lnTo>
                  <a:lnTo>
                    <a:pt x="1632" y="774"/>
                  </a:lnTo>
                  <a:cubicBezTo>
                    <a:pt x="1703" y="774"/>
                    <a:pt x="1763" y="726"/>
                    <a:pt x="1775" y="655"/>
                  </a:cubicBezTo>
                  <a:cubicBezTo>
                    <a:pt x="1822" y="584"/>
                    <a:pt x="1775" y="488"/>
                    <a:pt x="1691" y="464"/>
                  </a:cubicBezTo>
                  <a:lnTo>
                    <a:pt x="239" y="12"/>
                  </a:lnTo>
                  <a:cubicBezTo>
                    <a:pt x="220" y="4"/>
                    <a:pt x="201" y="0"/>
                    <a:pt x="1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81"/>
            <p:cNvSpPr/>
            <p:nvPr/>
          </p:nvSpPr>
          <p:spPr>
            <a:xfrm>
              <a:off x="1818359" y="3096474"/>
              <a:ext cx="57753" cy="24172"/>
            </a:xfrm>
            <a:custGeom>
              <a:avLst/>
              <a:gdLst/>
              <a:ahLst/>
              <a:cxnLst/>
              <a:rect l="l" t="t" r="r" b="b"/>
              <a:pathLst>
                <a:path w="1823" h="763" extrusionOk="0">
                  <a:moveTo>
                    <a:pt x="181" y="1"/>
                  </a:moveTo>
                  <a:cubicBezTo>
                    <a:pt x="116" y="1"/>
                    <a:pt x="55" y="44"/>
                    <a:pt x="36" y="108"/>
                  </a:cubicBezTo>
                  <a:cubicBezTo>
                    <a:pt x="1" y="203"/>
                    <a:pt x="48" y="286"/>
                    <a:pt x="144" y="322"/>
                  </a:cubicBezTo>
                  <a:lnTo>
                    <a:pt x="1584" y="763"/>
                  </a:lnTo>
                  <a:lnTo>
                    <a:pt x="1632" y="763"/>
                  </a:lnTo>
                  <a:cubicBezTo>
                    <a:pt x="1703" y="763"/>
                    <a:pt x="1763" y="727"/>
                    <a:pt x="1775" y="644"/>
                  </a:cubicBezTo>
                  <a:cubicBezTo>
                    <a:pt x="1822" y="572"/>
                    <a:pt x="1775" y="489"/>
                    <a:pt x="1691" y="453"/>
                  </a:cubicBezTo>
                  <a:lnTo>
                    <a:pt x="239" y="13"/>
                  </a:lnTo>
                  <a:cubicBezTo>
                    <a:pt x="220" y="4"/>
                    <a:pt x="200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81"/>
            <p:cNvSpPr/>
            <p:nvPr/>
          </p:nvSpPr>
          <p:spPr>
            <a:xfrm>
              <a:off x="2022410" y="3029914"/>
              <a:ext cx="760" cy="570"/>
            </a:xfrm>
            <a:custGeom>
              <a:avLst/>
              <a:gdLst/>
              <a:ahLst/>
              <a:cxnLst/>
              <a:rect l="l" t="t" r="r" b="b"/>
              <a:pathLst>
                <a:path w="24" h="18" extrusionOk="0">
                  <a:moveTo>
                    <a:pt x="3" y="0"/>
                  </a:moveTo>
                  <a:cubicBezTo>
                    <a:pt x="0" y="0"/>
                    <a:pt x="21" y="18"/>
                    <a:pt x="23" y="18"/>
                  </a:cubicBezTo>
                  <a:cubicBezTo>
                    <a:pt x="24" y="18"/>
                    <a:pt x="22" y="15"/>
                    <a:pt x="13" y="6"/>
                  </a:cubicBezTo>
                  <a:cubicBezTo>
                    <a:pt x="7" y="2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81"/>
            <p:cNvSpPr/>
            <p:nvPr/>
          </p:nvSpPr>
          <p:spPr>
            <a:xfrm>
              <a:off x="1770459" y="3017337"/>
              <a:ext cx="254644" cy="215994"/>
            </a:xfrm>
            <a:custGeom>
              <a:avLst/>
              <a:gdLst/>
              <a:ahLst/>
              <a:cxnLst/>
              <a:rect l="l" t="t" r="r" b="b"/>
              <a:pathLst>
                <a:path w="8038" h="6818" extrusionOk="0">
                  <a:moveTo>
                    <a:pt x="7275" y="391"/>
                  </a:moveTo>
                  <a:lnTo>
                    <a:pt x="7275" y="3677"/>
                  </a:lnTo>
                  <a:lnTo>
                    <a:pt x="4180" y="4677"/>
                  </a:lnTo>
                  <a:lnTo>
                    <a:pt x="4180" y="2570"/>
                  </a:lnTo>
                  <a:lnTo>
                    <a:pt x="4180" y="1760"/>
                  </a:lnTo>
                  <a:lnTo>
                    <a:pt x="4180" y="1391"/>
                  </a:lnTo>
                  <a:lnTo>
                    <a:pt x="7275" y="391"/>
                  </a:lnTo>
                  <a:close/>
                  <a:moveTo>
                    <a:pt x="310" y="748"/>
                  </a:moveTo>
                  <a:lnTo>
                    <a:pt x="429" y="796"/>
                  </a:lnTo>
                  <a:lnTo>
                    <a:pt x="429" y="3820"/>
                  </a:lnTo>
                  <a:cubicBezTo>
                    <a:pt x="429" y="3892"/>
                    <a:pt x="477" y="3951"/>
                    <a:pt x="548" y="3963"/>
                  </a:cubicBezTo>
                  <a:lnTo>
                    <a:pt x="3858" y="5023"/>
                  </a:lnTo>
                  <a:lnTo>
                    <a:pt x="3858" y="5630"/>
                  </a:lnTo>
                  <a:lnTo>
                    <a:pt x="310" y="4499"/>
                  </a:lnTo>
                  <a:lnTo>
                    <a:pt x="310" y="1332"/>
                  </a:lnTo>
                  <a:lnTo>
                    <a:pt x="310" y="748"/>
                  </a:lnTo>
                  <a:close/>
                  <a:moveTo>
                    <a:pt x="7704" y="748"/>
                  </a:moveTo>
                  <a:lnTo>
                    <a:pt x="7704" y="1332"/>
                  </a:lnTo>
                  <a:lnTo>
                    <a:pt x="7704" y="4499"/>
                  </a:lnTo>
                  <a:lnTo>
                    <a:pt x="4168" y="5630"/>
                  </a:lnTo>
                  <a:lnTo>
                    <a:pt x="4168" y="5023"/>
                  </a:lnTo>
                  <a:lnTo>
                    <a:pt x="7466" y="3963"/>
                  </a:lnTo>
                  <a:cubicBezTo>
                    <a:pt x="7525" y="3951"/>
                    <a:pt x="7585" y="3880"/>
                    <a:pt x="7585" y="3820"/>
                  </a:cubicBezTo>
                  <a:lnTo>
                    <a:pt x="7585" y="796"/>
                  </a:lnTo>
                  <a:lnTo>
                    <a:pt x="7704" y="748"/>
                  </a:lnTo>
                  <a:close/>
                  <a:moveTo>
                    <a:pt x="310" y="4844"/>
                  </a:moveTo>
                  <a:lnTo>
                    <a:pt x="3858" y="5975"/>
                  </a:lnTo>
                  <a:lnTo>
                    <a:pt x="3858" y="6440"/>
                  </a:lnTo>
                  <a:lnTo>
                    <a:pt x="310" y="5309"/>
                  </a:lnTo>
                  <a:lnTo>
                    <a:pt x="310" y="4844"/>
                  </a:lnTo>
                  <a:close/>
                  <a:moveTo>
                    <a:pt x="595" y="0"/>
                  </a:moveTo>
                  <a:cubicBezTo>
                    <a:pt x="562" y="0"/>
                    <a:pt x="522" y="17"/>
                    <a:pt x="489" y="34"/>
                  </a:cubicBezTo>
                  <a:cubicBezTo>
                    <a:pt x="441" y="70"/>
                    <a:pt x="429" y="105"/>
                    <a:pt x="429" y="165"/>
                  </a:cubicBezTo>
                  <a:lnTo>
                    <a:pt x="429" y="439"/>
                  </a:lnTo>
                  <a:lnTo>
                    <a:pt x="203" y="367"/>
                  </a:lnTo>
                  <a:cubicBezTo>
                    <a:pt x="189" y="360"/>
                    <a:pt x="175" y="358"/>
                    <a:pt x="161" y="358"/>
                  </a:cubicBezTo>
                  <a:cubicBezTo>
                    <a:pt x="127" y="358"/>
                    <a:pt x="94" y="374"/>
                    <a:pt x="60" y="391"/>
                  </a:cubicBezTo>
                  <a:cubicBezTo>
                    <a:pt x="12" y="427"/>
                    <a:pt x="1" y="463"/>
                    <a:pt x="1" y="522"/>
                  </a:cubicBezTo>
                  <a:lnTo>
                    <a:pt x="1" y="1332"/>
                  </a:lnTo>
                  <a:lnTo>
                    <a:pt x="1" y="4618"/>
                  </a:lnTo>
                  <a:lnTo>
                    <a:pt x="1" y="5428"/>
                  </a:lnTo>
                  <a:cubicBezTo>
                    <a:pt x="1" y="5499"/>
                    <a:pt x="48" y="5559"/>
                    <a:pt x="120" y="5570"/>
                  </a:cubicBezTo>
                  <a:lnTo>
                    <a:pt x="3977" y="6809"/>
                  </a:lnTo>
                  <a:cubicBezTo>
                    <a:pt x="3989" y="6815"/>
                    <a:pt x="4001" y="6818"/>
                    <a:pt x="4016" y="6818"/>
                  </a:cubicBezTo>
                  <a:cubicBezTo>
                    <a:pt x="4031" y="6818"/>
                    <a:pt x="4049" y="6815"/>
                    <a:pt x="4073" y="6809"/>
                  </a:cubicBezTo>
                  <a:lnTo>
                    <a:pt x="6061" y="6166"/>
                  </a:lnTo>
                  <a:cubicBezTo>
                    <a:pt x="6144" y="6130"/>
                    <a:pt x="6192" y="6047"/>
                    <a:pt x="6156" y="5963"/>
                  </a:cubicBezTo>
                  <a:cubicBezTo>
                    <a:pt x="6138" y="5890"/>
                    <a:pt x="6076" y="5844"/>
                    <a:pt x="6011" y="5844"/>
                  </a:cubicBezTo>
                  <a:cubicBezTo>
                    <a:pt x="5992" y="5844"/>
                    <a:pt x="5972" y="5848"/>
                    <a:pt x="5954" y="5856"/>
                  </a:cubicBezTo>
                  <a:lnTo>
                    <a:pt x="4180" y="6440"/>
                  </a:lnTo>
                  <a:lnTo>
                    <a:pt x="4180" y="5975"/>
                  </a:lnTo>
                  <a:lnTo>
                    <a:pt x="7728" y="4844"/>
                  </a:lnTo>
                  <a:lnTo>
                    <a:pt x="7728" y="5309"/>
                  </a:lnTo>
                  <a:lnTo>
                    <a:pt x="6597" y="5666"/>
                  </a:lnTo>
                  <a:cubicBezTo>
                    <a:pt x="6501" y="5690"/>
                    <a:pt x="6454" y="5773"/>
                    <a:pt x="6489" y="5868"/>
                  </a:cubicBezTo>
                  <a:cubicBezTo>
                    <a:pt x="6501" y="5940"/>
                    <a:pt x="6573" y="5987"/>
                    <a:pt x="6632" y="5987"/>
                  </a:cubicBezTo>
                  <a:cubicBezTo>
                    <a:pt x="6656" y="5987"/>
                    <a:pt x="6668" y="5987"/>
                    <a:pt x="6680" y="5975"/>
                  </a:cubicBezTo>
                  <a:lnTo>
                    <a:pt x="7918" y="5570"/>
                  </a:lnTo>
                  <a:cubicBezTo>
                    <a:pt x="7978" y="5559"/>
                    <a:pt x="8037" y="5475"/>
                    <a:pt x="8037" y="5416"/>
                  </a:cubicBezTo>
                  <a:lnTo>
                    <a:pt x="8037" y="4618"/>
                  </a:lnTo>
                  <a:lnTo>
                    <a:pt x="8037" y="1332"/>
                  </a:lnTo>
                  <a:lnTo>
                    <a:pt x="8037" y="522"/>
                  </a:lnTo>
                  <a:cubicBezTo>
                    <a:pt x="8037" y="486"/>
                    <a:pt x="8002" y="439"/>
                    <a:pt x="7966" y="403"/>
                  </a:cubicBezTo>
                  <a:cubicBezTo>
                    <a:pt x="7931" y="386"/>
                    <a:pt x="7896" y="375"/>
                    <a:pt x="7857" y="375"/>
                  </a:cubicBezTo>
                  <a:cubicBezTo>
                    <a:pt x="7842" y="375"/>
                    <a:pt x="7827" y="376"/>
                    <a:pt x="7811" y="379"/>
                  </a:cubicBezTo>
                  <a:lnTo>
                    <a:pt x="7585" y="451"/>
                  </a:lnTo>
                  <a:lnTo>
                    <a:pt x="7585" y="189"/>
                  </a:lnTo>
                  <a:cubicBezTo>
                    <a:pt x="7585" y="141"/>
                    <a:pt x="7561" y="82"/>
                    <a:pt x="7525" y="46"/>
                  </a:cubicBezTo>
                  <a:cubicBezTo>
                    <a:pt x="7499" y="29"/>
                    <a:pt x="7467" y="17"/>
                    <a:pt x="7428" y="17"/>
                  </a:cubicBezTo>
                  <a:cubicBezTo>
                    <a:pt x="7413" y="17"/>
                    <a:pt x="7398" y="19"/>
                    <a:pt x="7382" y="22"/>
                  </a:cubicBezTo>
                  <a:lnTo>
                    <a:pt x="4013" y="1094"/>
                  </a:lnTo>
                  <a:lnTo>
                    <a:pt x="1965" y="439"/>
                  </a:lnTo>
                  <a:cubicBezTo>
                    <a:pt x="1944" y="431"/>
                    <a:pt x="1923" y="427"/>
                    <a:pt x="1903" y="427"/>
                  </a:cubicBezTo>
                  <a:cubicBezTo>
                    <a:pt x="1835" y="427"/>
                    <a:pt x="1778" y="472"/>
                    <a:pt x="1751" y="546"/>
                  </a:cubicBezTo>
                  <a:cubicBezTo>
                    <a:pt x="1727" y="629"/>
                    <a:pt x="1775" y="725"/>
                    <a:pt x="1858" y="748"/>
                  </a:cubicBezTo>
                  <a:lnTo>
                    <a:pt x="3834" y="1391"/>
                  </a:lnTo>
                  <a:lnTo>
                    <a:pt x="3834" y="1760"/>
                  </a:lnTo>
                  <a:lnTo>
                    <a:pt x="3834" y="2570"/>
                  </a:lnTo>
                  <a:lnTo>
                    <a:pt x="3834" y="4677"/>
                  </a:lnTo>
                  <a:lnTo>
                    <a:pt x="739" y="3677"/>
                  </a:lnTo>
                  <a:lnTo>
                    <a:pt x="739" y="391"/>
                  </a:lnTo>
                  <a:lnTo>
                    <a:pt x="1215" y="546"/>
                  </a:lnTo>
                  <a:cubicBezTo>
                    <a:pt x="1232" y="550"/>
                    <a:pt x="1248" y="552"/>
                    <a:pt x="1264" y="552"/>
                  </a:cubicBezTo>
                  <a:cubicBezTo>
                    <a:pt x="1338" y="552"/>
                    <a:pt x="1400" y="508"/>
                    <a:pt x="1429" y="439"/>
                  </a:cubicBezTo>
                  <a:cubicBezTo>
                    <a:pt x="1453" y="344"/>
                    <a:pt x="1406" y="260"/>
                    <a:pt x="1322" y="225"/>
                  </a:cubicBezTo>
                  <a:lnTo>
                    <a:pt x="632" y="10"/>
                  </a:lnTo>
                  <a:cubicBezTo>
                    <a:pt x="621" y="3"/>
                    <a:pt x="609" y="0"/>
                    <a:pt x="5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81"/>
            <p:cNvSpPr/>
            <p:nvPr/>
          </p:nvSpPr>
          <p:spPr>
            <a:xfrm>
              <a:off x="1929271" y="3055987"/>
              <a:ext cx="38111" cy="47298"/>
            </a:xfrm>
            <a:custGeom>
              <a:avLst/>
              <a:gdLst/>
              <a:ahLst/>
              <a:cxnLst/>
              <a:rect l="l" t="t" r="r" b="b"/>
              <a:pathLst>
                <a:path w="1203" h="1493" extrusionOk="0">
                  <a:moveTo>
                    <a:pt x="881" y="374"/>
                  </a:moveTo>
                  <a:lnTo>
                    <a:pt x="881" y="945"/>
                  </a:lnTo>
                  <a:lnTo>
                    <a:pt x="345" y="1112"/>
                  </a:lnTo>
                  <a:lnTo>
                    <a:pt x="345" y="540"/>
                  </a:lnTo>
                  <a:lnTo>
                    <a:pt x="881" y="374"/>
                  </a:lnTo>
                  <a:close/>
                  <a:moveTo>
                    <a:pt x="1029" y="0"/>
                  </a:moveTo>
                  <a:cubicBezTo>
                    <a:pt x="1017" y="0"/>
                    <a:pt x="1003" y="2"/>
                    <a:pt x="988" y="5"/>
                  </a:cubicBezTo>
                  <a:lnTo>
                    <a:pt x="119" y="279"/>
                  </a:lnTo>
                  <a:cubicBezTo>
                    <a:pt x="60" y="290"/>
                    <a:pt x="0" y="362"/>
                    <a:pt x="0" y="421"/>
                  </a:cubicBezTo>
                  <a:lnTo>
                    <a:pt x="0" y="1326"/>
                  </a:lnTo>
                  <a:cubicBezTo>
                    <a:pt x="0" y="1374"/>
                    <a:pt x="24" y="1433"/>
                    <a:pt x="60" y="1469"/>
                  </a:cubicBezTo>
                  <a:cubicBezTo>
                    <a:pt x="83" y="1481"/>
                    <a:pt x="119" y="1493"/>
                    <a:pt x="155" y="1493"/>
                  </a:cubicBezTo>
                  <a:cubicBezTo>
                    <a:pt x="167" y="1493"/>
                    <a:pt x="179" y="1493"/>
                    <a:pt x="191" y="1481"/>
                  </a:cubicBezTo>
                  <a:lnTo>
                    <a:pt x="1060" y="1207"/>
                  </a:lnTo>
                  <a:cubicBezTo>
                    <a:pt x="1119" y="1195"/>
                    <a:pt x="1179" y="1124"/>
                    <a:pt x="1179" y="1064"/>
                  </a:cubicBezTo>
                  <a:lnTo>
                    <a:pt x="1179" y="159"/>
                  </a:lnTo>
                  <a:cubicBezTo>
                    <a:pt x="1203" y="112"/>
                    <a:pt x="1179" y="64"/>
                    <a:pt x="1131" y="40"/>
                  </a:cubicBezTo>
                  <a:cubicBezTo>
                    <a:pt x="1095" y="14"/>
                    <a:pt x="1066" y="0"/>
                    <a:pt x="10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5" name="Google Shape;12735;p81"/>
          <p:cNvGrpSpPr/>
          <p:nvPr/>
        </p:nvGrpSpPr>
        <p:grpSpPr>
          <a:xfrm>
            <a:off x="1317466" y="2709483"/>
            <a:ext cx="258382" cy="348543"/>
            <a:chOff x="1317466" y="2884883"/>
            <a:chExt cx="258382" cy="348543"/>
          </a:xfrm>
          <a:solidFill>
            <a:schemeClr val="tx1"/>
          </a:solidFill>
        </p:grpSpPr>
        <p:sp>
          <p:nvSpPr>
            <p:cNvPr id="12736" name="Google Shape;12736;p81"/>
            <p:cNvSpPr/>
            <p:nvPr/>
          </p:nvSpPr>
          <p:spPr>
            <a:xfrm>
              <a:off x="1317847" y="2916943"/>
              <a:ext cx="51702" cy="278404"/>
            </a:xfrm>
            <a:custGeom>
              <a:avLst/>
              <a:gdLst/>
              <a:ahLst/>
              <a:cxnLst/>
              <a:rect l="l" t="t" r="r" b="b"/>
              <a:pathLst>
                <a:path w="1632" h="8788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8620"/>
                  </a:lnTo>
                  <a:cubicBezTo>
                    <a:pt x="0" y="8716"/>
                    <a:pt x="72" y="8787"/>
                    <a:pt x="167" y="8787"/>
                  </a:cubicBezTo>
                  <a:cubicBezTo>
                    <a:pt x="250" y="8787"/>
                    <a:pt x="322" y="8716"/>
                    <a:pt x="322" y="8620"/>
                  </a:cubicBezTo>
                  <a:lnTo>
                    <a:pt x="322" y="334"/>
                  </a:lnTo>
                  <a:lnTo>
                    <a:pt x="1476" y="334"/>
                  </a:lnTo>
                  <a:cubicBezTo>
                    <a:pt x="1560" y="334"/>
                    <a:pt x="1631" y="250"/>
                    <a:pt x="1631" y="167"/>
                  </a:cubicBezTo>
                  <a:cubicBezTo>
                    <a:pt x="1631" y="72"/>
                    <a:pt x="1560" y="0"/>
                    <a:pt x="1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81"/>
            <p:cNvSpPr/>
            <p:nvPr/>
          </p:nvSpPr>
          <p:spPr>
            <a:xfrm>
              <a:off x="1394766" y="3181725"/>
              <a:ext cx="32852" cy="32852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13" y="322"/>
                  </a:moveTo>
                  <a:cubicBezTo>
                    <a:pt x="620" y="322"/>
                    <a:pt x="715" y="417"/>
                    <a:pt x="715" y="512"/>
                  </a:cubicBezTo>
                  <a:cubicBezTo>
                    <a:pt x="715" y="620"/>
                    <a:pt x="620" y="715"/>
                    <a:pt x="513" y="715"/>
                  </a:cubicBezTo>
                  <a:cubicBezTo>
                    <a:pt x="418" y="715"/>
                    <a:pt x="322" y="620"/>
                    <a:pt x="322" y="512"/>
                  </a:cubicBezTo>
                  <a:cubicBezTo>
                    <a:pt x="322" y="417"/>
                    <a:pt x="418" y="322"/>
                    <a:pt x="513" y="322"/>
                  </a:cubicBezTo>
                  <a:close/>
                  <a:moveTo>
                    <a:pt x="513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13" y="1036"/>
                  </a:cubicBezTo>
                  <a:cubicBezTo>
                    <a:pt x="799" y="1036"/>
                    <a:pt x="1037" y="798"/>
                    <a:pt x="1037" y="512"/>
                  </a:cubicBezTo>
                  <a:cubicBezTo>
                    <a:pt x="1037" y="215"/>
                    <a:pt x="799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81"/>
            <p:cNvSpPr/>
            <p:nvPr/>
          </p:nvSpPr>
          <p:spPr>
            <a:xfrm>
              <a:off x="1317466" y="2884883"/>
              <a:ext cx="258382" cy="348543"/>
            </a:xfrm>
            <a:custGeom>
              <a:avLst/>
              <a:gdLst/>
              <a:ahLst/>
              <a:cxnLst/>
              <a:rect l="l" t="t" r="r" b="b"/>
              <a:pathLst>
                <a:path w="8156" h="11002" extrusionOk="0">
                  <a:moveTo>
                    <a:pt x="3870" y="2322"/>
                  </a:moveTo>
                  <a:cubicBezTo>
                    <a:pt x="3929" y="3072"/>
                    <a:pt x="4370" y="3703"/>
                    <a:pt x="5013" y="4048"/>
                  </a:cubicBezTo>
                  <a:lnTo>
                    <a:pt x="5013" y="8966"/>
                  </a:lnTo>
                  <a:lnTo>
                    <a:pt x="893" y="8966"/>
                  </a:lnTo>
                  <a:lnTo>
                    <a:pt x="893" y="2322"/>
                  </a:lnTo>
                  <a:close/>
                  <a:moveTo>
                    <a:pt x="6013" y="0"/>
                  </a:moveTo>
                  <a:cubicBezTo>
                    <a:pt x="5239" y="0"/>
                    <a:pt x="4560" y="405"/>
                    <a:pt x="4179" y="1024"/>
                  </a:cubicBezTo>
                  <a:lnTo>
                    <a:pt x="2108" y="1024"/>
                  </a:lnTo>
                  <a:cubicBezTo>
                    <a:pt x="2024" y="1024"/>
                    <a:pt x="1941" y="1108"/>
                    <a:pt x="1941" y="1191"/>
                  </a:cubicBezTo>
                  <a:cubicBezTo>
                    <a:pt x="1941" y="1286"/>
                    <a:pt x="2024" y="1358"/>
                    <a:pt x="2108" y="1358"/>
                  </a:cubicBezTo>
                  <a:lnTo>
                    <a:pt x="4013" y="1358"/>
                  </a:lnTo>
                  <a:cubicBezTo>
                    <a:pt x="3929" y="1560"/>
                    <a:pt x="3882" y="1786"/>
                    <a:pt x="3870" y="2024"/>
                  </a:cubicBezTo>
                  <a:lnTo>
                    <a:pt x="726" y="2024"/>
                  </a:lnTo>
                  <a:cubicBezTo>
                    <a:pt x="631" y="2024"/>
                    <a:pt x="560" y="2096"/>
                    <a:pt x="560" y="2191"/>
                  </a:cubicBezTo>
                  <a:lnTo>
                    <a:pt x="560" y="9132"/>
                  </a:lnTo>
                  <a:cubicBezTo>
                    <a:pt x="560" y="9216"/>
                    <a:pt x="631" y="9287"/>
                    <a:pt x="726" y="9287"/>
                  </a:cubicBezTo>
                  <a:lnTo>
                    <a:pt x="5156" y="9287"/>
                  </a:lnTo>
                  <a:cubicBezTo>
                    <a:pt x="5251" y="9287"/>
                    <a:pt x="5322" y="9216"/>
                    <a:pt x="5322" y="9132"/>
                  </a:cubicBezTo>
                  <a:lnTo>
                    <a:pt x="5322" y="4191"/>
                  </a:lnTo>
                  <a:cubicBezTo>
                    <a:pt x="5394" y="4215"/>
                    <a:pt x="5489" y="4227"/>
                    <a:pt x="5560" y="4251"/>
                  </a:cubicBezTo>
                  <a:lnTo>
                    <a:pt x="5560" y="10680"/>
                  </a:lnTo>
                  <a:lnTo>
                    <a:pt x="322" y="10680"/>
                  </a:lnTo>
                  <a:lnTo>
                    <a:pt x="322" y="10263"/>
                  </a:lnTo>
                  <a:cubicBezTo>
                    <a:pt x="322" y="10168"/>
                    <a:pt x="250" y="10097"/>
                    <a:pt x="155" y="10097"/>
                  </a:cubicBezTo>
                  <a:cubicBezTo>
                    <a:pt x="72" y="10097"/>
                    <a:pt x="0" y="10168"/>
                    <a:pt x="0" y="10263"/>
                  </a:cubicBezTo>
                  <a:lnTo>
                    <a:pt x="0" y="10835"/>
                  </a:lnTo>
                  <a:cubicBezTo>
                    <a:pt x="0" y="10930"/>
                    <a:pt x="72" y="11002"/>
                    <a:pt x="155" y="11002"/>
                  </a:cubicBezTo>
                  <a:lnTo>
                    <a:pt x="5727" y="11002"/>
                  </a:lnTo>
                  <a:cubicBezTo>
                    <a:pt x="5810" y="11002"/>
                    <a:pt x="5894" y="10930"/>
                    <a:pt x="5894" y="10835"/>
                  </a:cubicBezTo>
                  <a:lnTo>
                    <a:pt x="5894" y="4286"/>
                  </a:lnTo>
                  <a:lnTo>
                    <a:pt x="6013" y="4286"/>
                  </a:lnTo>
                  <a:cubicBezTo>
                    <a:pt x="6525" y="4286"/>
                    <a:pt x="7025" y="4108"/>
                    <a:pt x="7406" y="3775"/>
                  </a:cubicBezTo>
                  <a:cubicBezTo>
                    <a:pt x="7799" y="3441"/>
                    <a:pt x="8049" y="2977"/>
                    <a:pt x="8120" y="2477"/>
                  </a:cubicBezTo>
                  <a:cubicBezTo>
                    <a:pt x="8156" y="2381"/>
                    <a:pt x="8096" y="2310"/>
                    <a:pt x="8001" y="2298"/>
                  </a:cubicBezTo>
                  <a:cubicBezTo>
                    <a:pt x="7994" y="2297"/>
                    <a:pt x="7987" y="2297"/>
                    <a:pt x="7980" y="2297"/>
                  </a:cubicBezTo>
                  <a:cubicBezTo>
                    <a:pt x="7904" y="2297"/>
                    <a:pt x="7833" y="2353"/>
                    <a:pt x="7823" y="2429"/>
                  </a:cubicBezTo>
                  <a:cubicBezTo>
                    <a:pt x="7692" y="3322"/>
                    <a:pt x="6930" y="3977"/>
                    <a:pt x="6025" y="3977"/>
                  </a:cubicBezTo>
                  <a:cubicBezTo>
                    <a:pt x="5013" y="3977"/>
                    <a:pt x="4191" y="3155"/>
                    <a:pt x="4191" y="2143"/>
                  </a:cubicBezTo>
                  <a:cubicBezTo>
                    <a:pt x="4191" y="1131"/>
                    <a:pt x="5013" y="322"/>
                    <a:pt x="6025" y="322"/>
                  </a:cubicBezTo>
                  <a:cubicBezTo>
                    <a:pt x="6918" y="322"/>
                    <a:pt x="7680" y="953"/>
                    <a:pt x="7823" y="1846"/>
                  </a:cubicBezTo>
                  <a:cubicBezTo>
                    <a:pt x="7833" y="1933"/>
                    <a:pt x="7914" y="1990"/>
                    <a:pt x="7982" y="1990"/>
                  </a:cubicBezTo>
                  <a:cubicBezTo>
                    <a:pt x="7989" y="1990"/>
                    <a:pt x="7995" y="1990"/>
                    <a:pt x="8001" y="1989"/>
                  </a:cubicBezTo>
                  <a:cubicBezTo>
                    <a:pt x="8096" y="1965"/>
                    <a:pt x="8156" y="1881"/>
                    <a:pt x="8132" y="1798"/>
                  </a:cubicBezTo>
                  <a:cubicBezTo>
                    <a:pt x="8049" y="1310"/>
                    <a:pt x="7799" y="857"/>
                    <a:pt x="7406" y="524"/>
                  </a:cubicBezTo>
                  <a:cubicBezTo>
                    <a:pt x="7025" y="191"/>
                    <a:pt x="6513" y="0"/>
                    <a:pt x="6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9" name="Google Shape;12739;p81"/>
            <p:cNvSpPr/>
            <p:nvPr/>
          </p:nvSpPr>
          <p:spPr>
            <a:xfrm>
              <a:off x="1467186" y="2912033"/>
              <a:ext cx="82653" cy="82273"/>
            </a:xfrm>
            <a:custGeom>
              <a:avLst/>
              <a:gdLst/>
              <a:ahLst/>
              <a:cxnLst/>
              <a:rect l="l" t="t" r="r" b="b"/>
              <a:pathLst>
                <a:path w="2609" h="2597" extrusionOk="0">
                  <a:moveTo>
                    <a:pt x="334" y="1263"/>
                  </a:moveTo>
                  <a:lnTo>
                    <a:pt x="418" y="1298"/>
                  </a:lnTo>
                  <a:cubicBezTo>
                    <a:pt x="656" y="1394"/>
                    <a:pt x="715" y="1489"/>
                    <a:pt x="715" y="1524"/>
                  </a:cubicBezTo>
                  <a:cubicBezTo>
                    <a:pt x="715" y="1560"/>
                    <a:pt x="656" y="1644"/>
                    <a:pt x="453" y="1751"/>
                  </a:cubicBezTo>
                  <a:cubicBezTo>
                    <a:pt x="370" y="1620"/>
                    <a:pt x="334" y="1465"/>
                    <a:pt x="334" y="1310"/>
                  </a:cubicBezTo>
                  <a:lnTo>
                    <a:pt x="334" y="1286"/>
                  </a:lnTo>
                  <a:lnTo>
                    <a:pt x="334" y="1263"/>
                  </a:lnTo>
                  <a:close/>
                  <a:moveTo>
                    <a:pt x="1192" y="334"/>
                  </a:moveTo>
                  <a:lnTo>
                    <a:pt x="1192" y="334"/>
                  </a:lnTo>
                  <a:cubicBezTo>
                    <a:pt x="1180" y="358"/>
                    <a:pt x="1168" y="381"/>
                    <a:pt x="1144" y="393"/>
                  </a:cubicBezTo>
                  <a:cubicBezTo>
                    <a:pt x="1013" y="620"/>
                    <a:pt x="1084" y="786"/>
                    <a:pt x="1144" y="870"/>
                  </a:cubicBezTo>
                  <a:cubicBezTo>
                    <a:pt x="1299" y="1084"/>
                    <a:pt x="1501" y="1132"/>
                    <a:pt x="1656" y="1155"/>
                  </a:cubicBezTo>
                  <a:cubicBezTo>
                    <a:pt x="1835" y="1203"/>
                    <a:pt x="1846" y="1203"/>
                    <a:pt x="1858" y="1322"/>
                  </a:cubicBezTo>
                  <a:cubicBezTo>
                    <a:pt x="1858" y="1429"/>
                    <a:pt x="1680" y="1548"/>
                    <a:pt x="1501" y="1644"/>
                  </a:cubicBezTo>
                  <a:cubicBezTo>
                    <a:pt x="1299" y="1786"/>
                    <a:pt x="1049" y="1929"/>
                    <a:pt x="942" y="2179"/>
                  </a:cubicBezTo>
                  <a:cubicBezTo>
                    <a:pt x="846" y="2156"/>
                    <a:pt x="775" y="2108"/>
                    <a:pt x="703" y="2048"/>
                  </a:cubicBezTo>
                  <a:cubicBezTo>
                    <a:pt x="680" y="2036"/>
                    <a:pt x="668" y="2025"/>
                    <a:pt x="656" y="2025"/>
                  </a:cubicBezTo>
                  <a:cubicBezTo>
                    <a:pt x="918" y="1870"/>
                    <a:pt x="1037" y="1691"/>
                    <a:pt x="1037" y="1513"/>
                  </a:cubicBezTo>
                  <a:cubicBezTo>
                    <a:pt x="1037" y="1370"/>
                    <a:pt x="953" y="1155"/>
                    <a:pt x="537" y="989"/>
                  </a:cubicBezTo>
                  <a:cubicBezTo>
                    <a:pt x="489" y="977"/>
                    <a:pt x="430" y="953"/>
                    <a:pt x="406" y="917"/>
                  </a:cubicBezTo>
                  <a:cubicBezTo>
                    <a:pt x="537" y="596"/>
                    <a:pt x="846" y="381"/>
                    <a:pt x="1192" y="334"/>
                  </a:cubicBezTo>
                  <a:close/>
                  <a:moveTo>
                    <a:pt x="1632" y="370"/>
                  </a:moveTo>
                  <a:cubicBezTo>
                    <a:pt x="1858" y="441"/>
                    <a:pt x="2049" y="620"/>
                    <a:pt x="2180" y="834"/>
                  </a:cubicBezTo>
                  <a:cubicBezTo>
                    <a:pt x="2251" y="965"/>
                    <a:pt x="2275" y="1108"/>
                    <a:pt x="2275" y="1274"/>
                  </a:cubicBezTo>
                  <a:cubicBezTo>
                    <a:pt x="2251" y="1644"/>
                    <a:pt x="2049" y="1977"/>
                    <a:pt x="1727" y="2132"/>
                  </a:cubicBezTo>
                  <a:cubicBezTo>
                    <a:pt x="1596" y="2215"/>
                    <a:pt x="1442" y="2239"/>
                    <a:pt x="1299" y="2239"/>
                  </a:cubicBezTo>
                  <a:cubicBezTo>
                    <a:pt x="1370" y="2132"/>
                    <a:pt x="1501" y="2036"/>
                    <a:pt x="1704" y="1917"/>
                  </a:cubicBezTo>
                  <a:cubicBezTo>
                    <a:pt x="1942" y="1763"/>
                    <a:pt x="2216" y="1584"/>
                    <a:pt x="2204" y="1286"/>
                  </a:cubicBezTo>
                  <a:cubicBezTo>
                    <a:pt x="2192" y="905"/>
                    <a:pt x="1918" y="846"/>
                    <a:pt x="1739" y="798"/>
                  </a:cubicBezTo>
                  <a:cubicBezTo>
                    <a:pt x="1620" y="762"/>
                    <a:pt x="1501" y="751"/>
                    <a:pt x="1442" y="643"/>
                  </a:cubicBezTo>
                  <a:cubicBezTo>
                    <a:pt x="1418" y="608"/>
                    <a:pt x="1454" y="512"/>
                    <a:pt x="1632" y="370"/>
                  </a:cubicBezTo>
                  <a:close/>
                  <a:moveTo>
                    <a:pt x="1299" y="0"/>
                  </a:moveTo>
                  <a:cubicBezTo>
                    <a:pt x="727" y="0"/>
                    <a:pt x="227" y="358"/>
                    <a:pt x="60" y="905"/>
                  </a:cubicBezTo>
                  <a:cubicBezTo>
                    <a:pt x="13" y="1024"/>
                    <a:pt x="1" y="1155"/>
                    <a:pt x="1" y="1286"/>
                  </a:cubicBezTo>
                  <a:lnTo>
                    <a:pt x="1" y="1322"/>
                  </a:lnTo>
                  <a:cubicBezTo>
                    <a:pt x="1" y="1608"/>
                    <a:pt x="96" y="1858"/>
                    <a:pt x="275" y="2084"/>
                  </a:cubicBezTo>
                  <a:lnTo>
                    <a:pt x="275" y="2096"/>
                  </a:lnTo>
                  <a:cubicBezTo>
                    <a:pt x="346" y="2179"/>
                    <a:pt x="418" y="2263"/>
                    <a:pt x="513" y="2334"/>
                  </a:cubicBezTo>
                  <a:cubicBezTo>
                    <a:pt x="656" y="2453"/>
                    <a:pt x="846" y="2525"/>
                    <a:pt x="1049" y="2572"/>
                  </a:cubicBezTo>
                  <a:cubicBezTo>
                    <a:pt x="1120" y="2584"/>
                    <a:pt x="1203" y="2596"/>
                    <a:pt x="1299" y="2596"/>
                  </a:cubicBezTo>
                  <a:cubicBezTo>
                    <a:pt x="1501" y="2596"/>
                    <a:pt x="1704" y="2560"/>
                    <a:pt x="1894" y="2465"/>
                  </a:cubicBezTo>
                  <a:cubicBezTo>
                    <a:pt x="2323" y="2239"/>
                    <a:pt x="2608" y="1798"/>
                    <a:pt x="2608" y="1310"/>
                  </a:cubicBezTo>
                  <a:cubicBezTo>
                    <a:pt x="2597" y="1084"/>
                    <a:pt x="2537" y="870"/>
                    <a:pt x="2442" y="691"/>
                  </a:cubicBezTo>
                  <a:cubicBezTo>
                    <a:pt x="2275" y="370"/>
                    <a:pt x="1965" y="131"/>
                    <a:pt x="1620" y="36"/>
                  </a:cubicBezTo>
                  <a:cubicBezTo>
                    <a:pt x="1525" y="12"/>
                    <a:pt x="1406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0" name="Google Shape;12740;p81"/>
            <p:cNvSpPr/>
            <p:nvPr/>
          </p:nvSpPr>
          <p:spPr>
            <a:xfrm>
              <a:off x="1403066" y="2929393"/>
              <a:ext cx="15872" cy="15872"/>
            </a:xfrm>
            <a:custGeom>
              <a:avLst/>
              <a:gdLst/>
              <a:ahLst/>
              <a:cxnLst/>
              <a:rect l="l" t="t" r="r" b="b"/>
              <a:pathLst>
                <a:path w="501" h="501" extrusionOk="0">
                  <a:moveTo>
                    <a:pt x="251" y="0"/>
                  </a:moveTo>
                  <a:cubicBezTo>
                    <a:pt x="108" y="0"/>
                    <a:pt x="1" y="119"/>
                    <a:pt x="1" y="250"/>
                  </a:cubicBezTo>
                  <a:cubicBezTo>
                    <a:pt x="1" y="381"/>
                    <a:pt x="120" y="500"/>
                    <a:pt x="251" y="500"/>
                  </a:cubicBezTo>
                  <a:cubicBezTo>
                    <a:pt x="382" y="500"/>
                    <a:pt x="501" y="381"/>
                    <a:pt x="501" y="250"/>
                  </a:cubicBezTo>
                  <a:cubicBezTo>
                    <a:pt x="501" y="119"/>
                    <a:pt x="394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81"/>
            <p:cNvSpPr/>
            <p:nvPr/>
          </p:nvSpPr>
          <p:spPr>
            <a:xfrm>
              <a:off x="1361597" y="3023293"/>
              <a:ext cx="98461" cy="30983"/>
            </a:xfrm>
            <a:custGeom>
              <a:avLst/>
              <a:gdLst/>
              <a:ahLst/>
              <a:cxnLst/>
              <a:rect l="l" t="t" r="r" b="b"/>
              <a:pathLst>
                <a:path w="3108" h="978" extrusionOk="0">
                  <a:moveTo>
                    <a:pt x="2798" y="322"/>
                  </a:moveTo>
                  <a:lnTo>
                    <a:pt x="2798" y="656"/>
                  </a:lnTo>
                  <a:lnTo>
                    <a:pt x="322" y="656"/>
                  </a:lnTo>
                  <a:lnTo>
                    <a:pt x="322" y="322"/>
                  </a:lnTo>
                  <a:close/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810"/>
                  </a:lnTo>
                  <a:cubicBezTo>
                    <a:pt x="0" y="906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6"/>
                    <a:pt x="3108" y="810"/>
                  </a:cubicBezTo>
                  <a:lnTo>
                    <a:pt x="3108" y="156"/>
                  </a:lnTo>
                  <a:cubicBezTo>
                    <a:pt x="3108" y="72"/>
                    <a:pt x="3036" y="1"/>
                    <a:pt x="2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81"/>
            <p:cNvSpPr/>
            <p:nvPr/>
          </p:nvSpPr>
          <p:spPr>
            <a:xfrm>
              <a:off x="1361597" y="3061024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22"/>
                  </a:moveTo>
                  <a:lnTo>
                    <a:pt x="2798" y="655"/>
                  </a:lnTo>
                  <a:lnTo>
                    <a:pt x="322" y="655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7"/>
                    <a:pt x="167" y="977"/>
                  </a:cubicBezTo>
                  <a:lnTo>
                    <a:pt x="2953" y="977"/>
                  </a:lnTo>
                  <a:cubicBezTo>
                    <a:pt x="3036" y="977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81"/>
            <p:cNvSpPr/>
            <p:nvPr/>
          </p:nvSpPr>
          <p:spPr>
            <a:xfrm>
              <a:off x="1361597" y="3098755"/>
              <a:ext cx="98461" cy="30951"/>
            </a:xfrm>
            <a:custGeom>
              <a:avLst/>
              <a:gdLst/>
              <a:ahLst/>
              <a:cxnLst/>
              <a:rect l="l" t="t" r="r" b="b"/>
              <a:pathLst>
                <a:path w="3108" h="977" extrusionOk="0">
                  <a:moveTo>
                    <a:pt x="2798" y="333"/>
                  </a:moveTo>
                  <a:lnTo>
                    <a:pt x="2798" y="667"/>
                  </a:lnTo>
                  <a:lnTo>
                    <a:pt x="322" y="667"/>
                  </a:lnTo>
                  <a:lnTo>
                    <a:pt x="322" y="333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810"/>
                  </a:lnTo>
                  <a:cubicBezTo>
                    <a:pt x="0" y="905"/>
                    <a:pt x="72" y="976"/>
                    <a:pt x="167" y="976"/>
                  </a:cubicBezTo>
                  <a:lnTo>
                    <a:pt x="2953" y="976"/>
                  </a:lnTo>
                  <a:cubicBezTo>
                    <a:pt x="3036" y="976"/>
                    <a:pt x="3108" y="905"/>
                    <a:pt x="3108" y="810"/>
                  </a:cubicBezTo>
                  <a:lnTo>
                    <a:pt x="3108" y="155"/>
                  </a:lnTo>
                  <a:cubicBezTo>
                    <a:pt x="3108" y="72"/>
                    <a:pt x="3036" y="0"/>
                    <a:pt x="2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4" name="Google Shape;12744;p81"/>
          <p:cNvGrpSpPr/>
          <p:nvPr/>
        </p:nvGrpSpPr>
        <p:grpSpPr>
          <a:xfrm>
            <a:off x="3121167" y="2709483"/>
            <a:ext cx="258414" cy="348543"/>
            <a:chOff x="3121167" y="2884883"/>
            <a:chExt cx="258414" cy="348543"/>
          </a:xfrm>
          <a:solidFill>
            <a:schemeClr val="tx1"/>
          </a:solidFill>
        </p:grpSpPr>
        <p:sp>
          <p:nvSpPr>
            <p:cNvPr id="12745" name="Google Shape;12745;p81"/>
            <p:cNvSpPr/>
            <p:nvPr/>
          </p:nvSpPr>
          <p:spPr>
            <a:xfrm>
              <a:off x="3196249" y="2932023"/>
              <a:ext cx="37351" cy="10581"/>
            </a:xfrm>
            <a:custGeom>
              <a:avLst/>
              <a:gdLst/>
              <a:ahLst/>
              <a:cxnLst/>
              <a:rect l="l" t="t" r="r" b="b"/>
              <a:pathLst>
                <a:path w="1179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1012" y="334"/>
                  </a:lnTo>
                  <a:cubicBezTo>
                    <a:pt x="1096" y="334"/>
                    <a:pt x="1179" y="262"/>
                    <a:pt x="1179" y="167"/>
                  </a:cubicBezTo>
                  <a:cubicBezTo>
                    <a:pt x="1179" y="84"/>
                    <a:pt x="1096" y="1"/>
                    <a:pt x="10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6" name="Google Shape;12746;p81"/>
            <p:cNvSpPr/>
            <p:nvPr/>
          </p:nvSpPr>
          <p:spPr>
            <a:xfrm>
              <a:off x="3165297" y="3031593"/>
              <a:ext cx="98873" cy="31332"/>
            </a:xfrm>
            <a:custGeom>
              <a:avLst/>
              <a:gdLst/>
              <a:ahLst/>
              <a:cxnLst/>
              <a:rect l="l" t="t" r="r" b="b"/>
              <a:pathLst>
                <a:path w="3121" h="989" extrusionOk="0">
                  <a:moveTo>
                    <a:pt x="2787" y="334"/>
                  </a:moveTo>
                  <a:lnTo>
                    <a:pt x="2787" y="656"/>
                  </a:lnTo>
                  <a:lnTo>
                    <a:pt x="334" y="656"/>
                  </a:lnTo>
                  <a:lnTo>
                    <a:pt x="334" y="334"/>
                  </a:lnTo>
                  <a:close/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822"/>
                  </a:lnTo>
                  <a:cubicBezTo>
                    <a:pt x="1" y="906"/>
                    <a:pt x="84" y="989"/>
                    <a:pt x="168" y="989"/>
                  </a:cubicBezTo>
                  <a:lnTo>
                    <a:pt x="2954" y="989"/>
                  </a:lnTo>
                  <a:cubicBezTo>
                    <a:pt x="3049" y="989"/>
                    <a:pt x="3120" y="906"/>
                    <a:pt x="3120" y="822"/>
                  </a:cubicBezTo>
                  <a:lnTo>
                    <a:pt x="3120" y="167"/>
                  </a:lnTo>
                  <a:cubicBezTo>
                    <a:pt x="3120" y="60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81"/>
            <p:cNvSpPr/>
            <p:nvPr/>
          </p:nvSpPr>
          <p:spPr>
            <a:xfrm>
              <a:off x="3165297" y="307534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8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81"/>
            <p:cNvSpPr/>
            <p:nvPr/>
          </p:nvSpPr>
          <p:spPr>
            <a:xfrm>
              <a:off x="3165297" y="3099863"/>
              <a:ext cx="98873" cy="10613"/>
            </a:xfrm>
            <a:custGeom>
              <a:avLst/>
              <a:gdLst/>
              <a:ahLst/>
              <a:cxnLst/>
              <a:rect l="l" t="t" r="r" b="b"/>
              <a:pathLst>
                <a:path w="3121" h="335" extrusionOk="0">
                  <a:moveTo>
                    <a:pt x="168" y="1"/>
                  </a:moveTo>
                  <a:cubicBezTo>
                    <a:pt x="84" y="1"/>
                    <a:pt x="1" y="84"/>
                    <a:pt x="1" y="167"/>
                  </a:cubicBezTo>
                  <a:cubicBezTo>
                    <a:pt x="1" y="263"/>
                    <a:pt x="84" y="334"/>
                    <a:pt x="168" y="334"/>
                  </a:cubicBezTo>
                  <a:lnTo>
                    <a:pt x="2954" y="334"/>
                  </a:lnTo>
                  <a:cubicBezTo>
                    <a:pt x="3049" y="334"/>
                    <a:pt x="3120" y="263"/>
                    <a:pt x="3120" y="167"/>
                  </a:cubicBezTo>
                  <a:cubicBezTo>
                    <a:pt x="3120" y="84"/>
                    <a:pt x="3049" y="1"/>
                    <a:pt x="2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81"/>
            <p:cNvSpPr/>
            <p:nvPr/>
          </p:nvSpPr>
          <p:spPr>
            <a:xfrm>
              <a:off x="3198498" y="3181725"/>
              <a:ext cx="33232" cy="32852"/>
            </a:xfrm>
            <a:custGeom>
              <a:avLst/>
              <a:gdLst/>
              <a:ahLst/>
              <a:cxnLst/>
              <a:rect l="l" t="t" r="r" b="b"/>
              <a:pathLst>
                <a:path w="1049" h="1037" extrusionOk="0">
                  <a:moveTo>
                    <a:pt x="525" y="322"/>
                  </a:moveTo>
                  <a:cubicBezTo>
                    <a:pt x="632" y="322"/>
                    <a:pt x="715" y="417"/>
                    <a:pt x="715" y="512"/>
                  </a:cubicBezTo>
                  <a:cubicBezTo>
                    <a:pt x="715" y="620"/>
                    <a:pt x="632" y="715"/>
                    <a:pt x="525" y="715"/>
                  </a:cubicBezTo>
                  <a:cubicBezTo>
                    <a:pt x="417" y="715"/>
                    <a:pt x="334" y="620"/>
                    <a:pt x="334" y="512"/>
                  </a:cubicBezTo>
                  <a:cubicBezTo>
                    <a:pt x="334" y="417"/>
                    <a:pt x="417" y="322"/>
                    <a:pt x="525" y="322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9"/>
                    <a:pt x="1" y="512"/>
                  </a:cubicBezTo>
                  <a:cubicBezTo>
                    <a:pt x="1" y="798"/>
                    <a:pt x="239" y="1036"/>
                    <a:pt x="525" y="1036"/>
                  </a:cubicBezTo>
                  <a:cubicBezTo>
                    <a:pt x="810" y="1036"/>
                    <a:pt x="1048" y="798"/>
                    <a:pt x="1048" y="512"/>
                  </a:cubicBezTo>
                  <a:cubicBezTo>
                    <a:pt x="1048" y="215"/>
                    <a:pt x="81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81"/>
            <p:cNvSpPr/>
            <p:nvPr/>
          </p:nvSpPr>
          <p:spPr>
            <a:xfrm>
              <a:off x="3121167" y="2884883"/>
              <a:ext cx="258414" cy="348543"/>
            </a:xfrm>
            <a:custGeom>
              <a:avLst/>
              <a:gdLst/>
              <a:ahLst/>
              <a:cxnLst/>
              <a:rect l="l" t="t" r="r" b="b"/>
              <a:pathLst>
                <a:path w="8157" h="11002" extrusionOk="0">
                  <a:moveTo>
                    <a:pt x="6014" y="0"/>
                  </a:moveTo>
                  <a:cubicBezTo>
                    <a:pt x="5240" y="0"/>
                    <a:pt x="4573" y="405"/>
                    <a:pt x="4180" y="1024"/>
                  </a:cubicBezTo>
                  <a:lnTo>
                    <a:pt x="168" y="1024"/>
                  </a:lnTo>
                  <a:cubicBezTo>
                    <a:pt x="72" y="1024"/>
                    <a:pt x="1" y="1108"/>
                    <a:pt x="1" y="1191"/>
                  </a:cubicBezTo>
                  <a:lnTo>
                    <a:pt x="1" y="9549"/>
                  </a:lnTo>
                  <a:cubicBezTo>
                    <a:pt x="1" y="9632"/>
                    <a:pt x="72" y="9704"/>
                    <a:pt x="168" y="9704"/>
                  </a:cubicBezTo>
                  <a:cubicBezTo>
                    <a:pt x="251" y="9704"/>
                    <a:pt x="334" y="9632"/>
                    <a:pt x="334" y="9549"/>
                  </a:cubicBezTo>
                  <a:lnTo>
                    <a:pt x="334" y="1358"/>
                  </a:lnTo>
                  <a:lnTo>
                    <a:pt x="4025" y="1358"/>
                  </a:lnTo>
                  <a:cubicBezTo>
                    <a:pt x="3930" y="1560"/>
                    <a:pt x="3882" y="1786"/>
                    <a:pt x="3870" y="2024"/>
                  </a:cubicBezTo>
                  <a:lnTo>
                    <a:pt x="727" y="2024"/>
                  </a:lnTo>
                  <a:cubicBezTo>
                    <a:pt x="644" y="2024"/>
                    <a:pt x="572" y="2096"/>
                    <a:pt x="572" y="2191"/>
                  </a:cubicBezTo>
                  <a:lnTo>
                    <a:pt x="572" y="9132"/>
                  </a:lnTo>
                  <a:cubicBezTo>
                    <a:pt x="572" y="9216"/>
                    <a:pt x="644" y="9287"/>
                    <a:pt x="727" y="9287"/>
                  </a:cubicBezTo>
                  <a:lnTo>
                    <a:pt x="3978" y="9287"/>
                  </a:lnTo>
                  <a:cubicBezTo>
                    <a:pt x="4061" y="9287"/>
                    <a:pt x="4144" y="9216"/>
                    <a:pt x="4144" y="9132"/>
                  </a:cubicBezTo>
                  <a:cubicBezTo>
                    <a:pt x="4144" y="9037"/>
                    <a:pt x="4061" y="8966"/>
                    <a:pt x="3978" y="8966"/>
                  </a:cubicBezTo>
                  <a:lnTo>
                    <a:pt x="894" y="8966"/>
                  </a:lnTo>
                  <a:lnTo>
                    <a:pt x="894" y="2322"/>
                  </a:lnTo>
                  <a:lnTo>
                    <a:pt x="3870" y="2322"/>
                  </a:lnTo>
                  <a:cubicBezTo>
                    <a:pt x="3930" y="3072"/>
                    <a:pt x="4382" y="3703"/>
                    <a:pt x="5013" y="4048"/>
                  </a:cubicBezTo>
                  <a:lnTo>
                    <a:pt x="5013" y="8966"/>
                  </a:lnTo>
                  <a:lnTo>
                    <a:pt x="4620" y="8966"/>
                  </a:lnTo>
                  <a:cubicBezTo>
                    <a:pt x="4525" y="8966"/>
                    <a:pt x="4454" y="9037"/>
                    <a:pt x="4454" y="9132"/>
                  </a:cubicBezTo>
                  <a:cubicBezTo>
                    <a:pt x="4454" y="9216"/>
                    <a:pt x="4525" y="9287"/>
                    <a:pt x="4620" y="9287"/>
                  </a:cubicBezTo>
                  <a:lnTo>
                    <a:pt x="5180" y="9287"/>
                  </a:lnTo>
                  <a:cubicBezTo>
                    <a:pt x="5275" y="9287"/>
                    <a:pt x="5347" y="9216"/>
                    <a:pt x="5347" y="9132"/>
                  </a:cubicBezTo>
                  <a:lnTo>
                    <a:pt x="5347" y="4191"/>
                  </a:lnTo>
                  <a:cubicBezTo>
                    <a:pt x="5418" y="4215"/>
                    <a:pt x="5513" y="4227"/>
                    <a:pt x="5585" y="4251"/>
                  </a:cubicBezTo>
                  <a:lnTo>
                    <a:pt x="5585" y="10680"/>
                  </a:lnTo>
                  <a:lnTo>
                    <a:pt x="346" y="10680"/>
                  </a:lnTo>
                  <a:lnTo>
                    <a:pt x="346" y="10168"/>
                  </a:lnTo>
                  <a:cubicBezTo>
                    <a:pt x="346" y="10085"/>
                    <a:pt x="263" y="10001"/>
                    <a:pt x="179" y="10001"/>
                  </a:cubicBezTo>
                  <a:cubicBezTo>
                    <a:pt x="84" y="10001"/>
                    <a:pt x="13" y="10085"/>
                    <a:pt x="13" y="10168"/>
                  </a:cubicBezTo>
                  <a:lnTo>
                    <a:pt x="13" y="10835"/>
                  </a:lnTo>
                  <a:cubicBezTo>
                    <a:pt x="13" y="10930"/>
                    <a:pt x="84" y="11002"/>
                    <a:pt x="179" y="11002"/>
                  </a:cubicBezTo>
                  <a:lnTo>
                    <a:pt x="5752" y="11002"/>
                  </a:lnTo>
                  <a:cubicBezTo>
                    <a:pt x="5835" y="11002"/>
                    <a:pt x="5906" y="10930"/>
                    <a:pt x="5906" y="10835"/>
                  </a:cubicBezTo>
                  <a:lnTo>
                    <a:pt x="5906" y="4286"/>
                  </a:lnTo>
                  <a:lnTo>
                    <a:pt x="6025" y="4286"/>
                  </a:lnTo>
                  <a:cubicBezTo>
                    <a:pt x="6537" y="4286"/>
                    <a:pt x="7037" y="4108"/>
                    <a:pt x="7430" y="3775"/>
                  </a:cubicBezTo>
                  <a:cubicBezTo>
                    <a:pt x="7811" y="3441"/>
                    <a:pt x="8061" y="2977"/>
                    <a:pt x="8157" y="2489"/>
                  </a:cubicBezTo>
                  <a:cubicBezTo>
                    <a:pt x="8157" y="2417"/>
                    <a:pt x="8097" y="2322"/>
                    <a:pt x="8014" y="2310"/>
                  </a:cubicBezTo>
                  <a:cubicBezTo>
                    <a:pt x="8006" y="2309"/>
                    <a:pt x="7998" y="2309"/>
                    <a:pt x="7990" y="2309"/>
                  </a:cubicBezTo>
                  <a:cubicBezTo>
                    <a:pt x="7907" y="2309"/>
                    <a:pt x="7846" y="2365"/>
                    <a:pt x="7835" y="2441"/>
                  </a:cubicBezTo>
                  <a:cubicBezTo>
                    <a:pt x="7680" y="3322"/>
                    <a:pt x="6918" y="3977"/>
                    <a:pt x="6025" y="3977"/>
                  </a:cubicBezTo>
                  <a:cubicBezTo>
                    <a:pt x="5013" y="3977"/>
                    <a:pt x="4204" y="3155"/>
                    <a:pt x="4204" y="2143"/>
                  </a:cubicBezTo>
                  <a:cubicBezTo>
                    <a:pt x="4204" y="1131"/>
                    <a:pt x="5013" y="322"/>
                    <a:pt x="6025" y="322"/>
                  </a:cubicBezTo>
                  <a:cubicBezTo>
                    <a:pt x="6918" y="322"/>
                    <a:pt x="7692" y="988"/>
                    <a:pt x="7835" y="1870"/>
                  </a:cubicBezTo>
                  <a:cubicBezTo>
                    <a:pt x="7846" y="1946"/>
                    <a:pt x="7907" y="2002"/>
                    <a:pt x="7990" y="2002"/>
                  </a:cubicBezTo>
                  <a:cubicBezTo>
                    <a:pt x="7998" y="2002"/>
                    <a:pt x="8006" y="2002"/>
                    <a:pt x="8014" y="2000"/>
                  </a:cubicBezTo>
                  <a:cubicBezTo>
                    <a:pt x="8097" y="1989"/>
                    <a:pt x="8157" y="1905"/>
                    <a:pt x="8145" y="1822"/>
                  </a:cubicBezTo>
                  <a:cubicBezTo>
                    <a:pt x="8073" y="1310"/>
                    <a:pt x="7811" y="857"/>
                    <a:pt x="7430" y="524"/>
                  </a:cubicBezTo>
                  <a:cubicBezTo>
                    <a:pt x="7037" y="179"/>
                    <a:pt x="6537" y="0"/>
                    <a:pt x="60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81"/>
            <p:cNvSpPr/>
            <p:nvPr/>
          </p:nvSpPr>
          <p:spPr>
            <a:xfrm>
              <a:off x="3298448" y="2932403"/>
              <a:ext cx="28322" cy="54331"/>
            </a:xfrm>
            <a:custGeom>
              <a:avLst/>
              <a:gdLst/>
              <a:ahLst/>
              <a:cxnLst/>
              <a:rect l="l" t="t" r="r" b="b"/>
              <a:pathLst>
                <a:path w="894" h="1715" extrusionOk="0">
                  <a:moveTo>
                    <a:pt x="179" y="0"/>
                  </a:moveTo>
                  <a:cubicBezTo>
                    <a:pt x="96" y="0"/>
                    <a:pt x="13" y="84"/>
                    <a:pt x="13" y="167"/>
                  </a:cubicBezTo>
                  <a:cubicBezTo>
                    <a:pt x="13" y="262"/>
                    <a:pt x="96" y="334"/>
                    <a:pt x="179" y="334"/>
                  </a:cubicBezTo>
                  <a:lnTo>
                    <a:pt x="287" y="334"/>
                  </a:lnTo>
                  <a:lnTo>
                    <a:pt x="287" y="1393"/>
                  </a:lnTo>
                  <a:lnTo>
                    <a:pt x="167" y="1393"/>
                  </a:lnTo>
                  <a:cubicBezTo>
                    <a:pt x="72" y="1393"/>
                    <a:pt x="1" y="1465"/>
                    <a:pt x="1" y="1560"/>
                  </a:cubicBezTo>
                  <a:cubicBezTo>
                    <a:pt x="1" y="1643"/>
                    <a:pt x="72" y="1715"/>
                    <a:pt x="167" y="1715"/>
                  </a:cubicBezTo>
                  <a:lnTo>
                    <a:pt x="727" y="1715"/>
                  </a:lnTo>
                  <a:cubicBezTo>
                    <a:pt x="822" y="1715"/>
                    <a:pt x="894" y="1643"/>
                    <a:pt x="894" y="1560"/>
                  </a:cubicBezTo>
                  <a:cubicBezTo>
                    <a:pt x="894" y="1465"/>
                    <a:pt x="822" y="1393"/>
                    <a:pt x="727" y="1393"/>
                  </a:cubicBezTo>
                  <a:lnTo>
                    <a:pt x="608" y="1393"/>
                  </a:lnTo>
                  <a:lnTo>
                    <a:pt x="608" y="167"/>
                  </a:lnTo>
                  <a:cubicBezTo>
                    <a:pt x="608" y="84"/>
                    <a:pt x="537" y="0"/>
                    <a:pt x="4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81"/>
            <p:cNvSpPr/>
            <p:nvPr/>
          </p:nvSpPr>
          <p:spPr>
            <a:xfrm>
              <a:off x="3302218" y="2916183"/>
              <a:ext cx="15492" cy="15111"/>
            </a:xfrm>
            <a:custGeom>
              <a:avLst/>
              <a:gdLst/>
              <a:ahLst/>
              <a:cxnLst/>
              <a:rect l="l" t="t" r="r" b="b"/>
              <a:pathLst>
                <a:path w="489" h="477" extrusionOk="0">
                  <a:moveTo>
                    <a:pt x="239" y="0"/>
                  </a:moveTo>
                  <a:cubicBezTo>
                    <a:pt x="108" y="0"/>
                    <a:pt x="1" y="108"/>
                    <a:pt x="1" y="239"/>
                  </a:cubicBezTo>
                  <a:cubicBezTo>
                    <a:pt x="1" y="370"/>
                    <a:pt x="108" y="477"/>
                    <a:pt x="239" y="477"/>
                  </a:cubicBezTo>
                  <a:cubicBezTo>
                    <a:pt x="370" y="477"/>
                    <a:pt x="477" y="370"/>
                    <a:pt x="477" y="239"/>
                  </a:cubicBezTo>
                  <a:cubicBezTo>
                    <a:pt x="489" y="108"/>
                    <a:pt x="370" y="0"/>
                    <a:pt x="2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3" name="Google Shape;12753;p81"/>
          <p:cNvGrpSpPr/>
          <p:nvPr/>
        </p:nvGrpSpPr>
        <p:grpSpPr>
          <a:xfrm>
            <a:off x="4899999" y="2706695"/>
            <a:ext cx="271244" cy="346801"/>
            <a:chOff x="4899999" y="2882095"/>
            <a:chExt cx="271244" cy="346801"/>
          </a:xfrm>
          <a:solidFill>
            <a:schemeClr val="tx1"/>
          </a:solidFill>
        </p:grpSpPr>
        <p:sp>
          <p:nvSpPr>
            <p:cNvPr id="12754" name="Google Shape;12754;p81"/>
            <p:cNvSpPr/>
            <p:nvPr/>
          </p:nvSpPr>
          <p:spPr>
            <a:xfrm>
              <a:off x="4899999" y="2882095"/>
              <a:ext cx="271244" cy="346801"/>
            </a:xfrm>
            <a:custGeom>
              <a:avLst/>
              <a:gdLst/>
              <a:ahLst/>
              <a:cxnLst/>
              <a:rect l="l" t="t" r="r" b="b"/>
              <a:pathLst>
                <a:path w="8562" h="10947" extrusionOk="0">
                  <a:moveTo>
                    <a:pt x="6609" y="1719"/>
                  </a:moveTo>
                  <a:cubicBezTo>
                    <a:pt x="6823" y="1803"/>
                    <a:pt x="6954" y="2041"/>
                    <a:pt x="6906" y="2279"/>
                  </a:cubicBezTo>
                  <a:lnTo>
                    <a:pt x="6716" y="3398"/>
                  </a:lnTo>
                  <a:lnTo>
                    <a:pt x="6502" y="3398"/>
                  </a:lnTo>
                  <a:cubicBezTo>
                    <a:pt x="6406" y="3398"/>
                    <a:pt x="6323" y="3327"/>
                    <a:pt x="6323" y="3220"/>
                  </a:cubicBezTo>
                  <a:lnTo>
                    <a:pt x="6323" y="1969"/>
                  </a:lnTo>
                  <a:cubicBezTo>
                    <a:pt x="6454" y="1910"/>
                    <a:pt x="6537" y="1815"/>
                    <a:pt x="6609" y="1719"/>
                  </a:cubicBezTo>
                  <a:close/>
                  <a:moveTo>
                    <a:pt x="2287" y="1684"/>
                  </a:moveTo>
                  <a:cubicBezTo>
                    <a:pt x="2287" y="1743"/>
                    <a:pt x="2263" y="1803"/>
                    <a:pt x="2263" y="1862"/>
                  </a:cubicBezTo>
                  <a:lnTo>
                    <a:pt x="2263" y="3231"/>
                  </a:lnTo>
                  <a:cubicBezTo>
                    <a:pt x="2263" y="3339"/>
                    <a:pt x="2191" y="3410"/>
                    <a:pt x="2084" y="3410"/>
                  </a:cubicBezTo>
                  <a:lnTo>
                    <a:pt x="1882" y="3410"/>
                  </a:lnTo>
                  <a:lnTo>
                    <a:pt x="1691" y="2291"/>
                  </a:lnTo>
                  <a:cubicBezTo>
                    <a:pt x="1656" y="2136"/>
                    <a:pt x="1703" y="1981"/>
                    <a:pt x="1810" y="1862"/>
                  </a:cubicBezTo>
                  <a:cubicBezTo>
                    <a:pt x="1906" y="1743"/>
                    <a:pt x="2037" y="1684"/>
                    <a:pt x="2203" y="1684"/>
                  </a:cubicBezTo>
                  <a:close/>
                  <a:moveTo>
                    <a:pt x="6454" y="386"/>
                  </a:moveTo>
                  <a:lnTo>
                    <a:pt x="6454" y="386"/>
                  </a:lnTo>
                  <a:cubicBezTo>
                    <a:pt x="6597" y="815"/>
                    <a:pt x="6573" y="1207"/>
                    <a:pt x="6394" y="1469"/>
                  </a:cubicBezTo>
                  <a:cubicBezTo>
                    <a:pt x="6228" y="1707"/>
                    <a:pt x="5954" y="1862"/>
                    <a:pt x="5680" y="1862"/>
                  </a:cubicBezTo>
                  <a:lnTo>
                    <a:pt x="3120" y="1862"/>
                  </a:lnTo>
                  <a:cubicBezTo>
                    <a:pt x="3025" y="1862"/>
                    <a:pt x="2953" y="1934"/>
                    <a:pt x="2953" y="2029"/>
                  </a:cubicBezTo>
                  <a:cubicBezTo>
                    <a:pt x="2953" y="2112"/>
                    <a:pt x="3025" y="2184"/>
                    <a:pt x="3120" y="2184"/>
                  </a:cubicBezTo>
                  <a:lnTo>
                    <a:pt x="5680" y="2184"/>
                  </a:lnTo>
                  <a:cubicBezTo>
                    <a:pt x="5799" y="2184"/>
                    <a:pt x="5918" y="2172"/>
                    <a:pt x="6037" y="2136"/>
                  </a:cubicBezTo>
                  <a:lnTo>
                    <a:pt x="6037" y="3220"/>
                  </a:lnTo>
                  <a:cubicBezTo>
                    <a:pt x="6037" y="3493"/>
                    <a:pt x="6252" y="3720"/>
                    <a:pt x="6537" y="3720"/>
                  </a:cubicBezTo>
                  <a:lnTo>
                    <a:pt x="6787" y="3720"/>
                  </a:lnTo>
                  <a:cubicBezTo>
                    <a:pt x="6871" y="3720"/>
                    <a:pt x="6942" y="3755"/>
                    <a:pt x="6990" y="3815"/>
                  </a:cubicBezTo>
                  <a:cubicBezTo>
                    <a:pt x="7025" y="3874"/>
                    <a:pt x="7061" y="3946"/>
                    <a:pt x="7061" y="4017"/>
                  </a:cubicBezTo>
                  <a:cubicBezTo>
                    <a:pt x="7049" y="4148"/>
                    <a:pt x="6930" y="4255"/>
                    <a:pt x="6763" y="4255"/>
                  </a:cubicBezTo>
                  <a:lnTo>
                    <a:pt x="6692" y="4255"/>
                  </a:lnTo>
                  <a:lnTo>
                    <a:pt x="6692" y="4244"/>
                  </a:lnTo>
                  <a:cubicBezTo>
                    <a:pt x="6692" y="4148"/>
                    <a:pt x="6609" y="4077"/>
                    <a:pt x="6525" y="4077"/>
                  </a:cubicBezTo>
                  <a:cubicBezTo>
                    <a:pt x="6430" y="4077"/>
                    <a:pt x="6359" y="4148"/>
                    <a:pt x="6359" y="4244"/>
                  </a:cubicBezTo>
                  <a:cubicBezTo>
                    <a:pt x="6359" y="5375"/>
                    <a:pt x="5442" y="6315"/>
                    <a:pt x="4287" y="6315"/>
                  </a:cubicBezTo>
                  <a:cubicBezTo>
                    <a:pt x="3180" y="6315"/>
                    <a:pt x="2239" y="5387"/>
                    <a:pt x="2239" y="4244"/>
                  </a:cubicBezTo>
                  <a:cubicBezTo>
                    <a:pt x="2239" y="4160"/>
                    <a:pt x="2168" y="4077"/>
                    <a:pt x="2072" y="4077"/>
                  </a:cubicBezTo>
                  <a:cubicBezTo>
                    <a:pt x="1989" y="4077"/>
                    <a:pt x="1906" y="4160"/>
                    <a:pt x="1906" y="4244"/>
                  </a:cubicBezTo>
                  <a:lnTo>
                    <a:pt x="1906" y="4255"/>
                  </a:lnTo>
                  <a:lnTo>
                    <a:pt x="1822" y="4255"/>
                  </a:lnTo>
                  <a:cubicBezTo>
                    <a:pt x="1751" y="4255"/>
                    <a:pt x="1668" y="4232"/>
                    <a:pt x="1632" y="4172"/>
                  </a:cubicBezTo>
                  <a:cubicBezTo>
                    <a:pt x="1584" y="4113"/>
                    <a:pt x="1549" y="4041"/>
                    <a:pt x="1549" y="3958"/>
                  </a:cubicBezTo>
                  <a:cubicBezTo>
                    <a:pt x="1572" y="3827"/>
                    <a:pt x="1691" y="3720"/>
                    <a:pt x="1846" y="3720"/>
                  </a:cubicBezTo>
                  <a:lnTo>
                    <a:pt x="2084" y="3720"/>
                  </a:lnTo>
                  <a:cubicBezTo>
                    <a:pt x="2370" y="3720"/>
                    <a:pt x="2596" y="3505"/>
                    <a:pt x="2596" y="3220"/>
                  </a:cubicBezTo>
                  <a:lnTo>
                    <a:pt x="2596" y="1850"/>
                  </a:lnTo>
                  <a:cubicBezTo>
                    <a:pt x="2596" y="1184"/>
                    <a:pt x="3132" y="648"/>
                    <a:pt x="3799" y="648"/>
                  </a:cubicBezTo>
                  <a:lnTo>
                    <a:pt x="5335" y="648"/>
                  </a:lnTo>
                  <a:cubicBezTo>
                    <a:pt x="5894" y="648"/>
                    <a:pt x="6252" y="493"/>
                    <a:pt x="6454" y="386"/>
                  </a:cubicBezTo>
                  <a:close/>
                  <a:moveTo>
                    <a:pt x="5347" y="6387"/>
                  </a:moveTo>
                  <a:lnTo>
                    <a:pt x="5347" y="6911"/>
                  </a:lnTo>
                  <a:lnTo>
                    <a:pt x="4299" y="7494"/>
                  </a:lnTo>
                  <a:lnTo>
                    <a:pt x="3263" y="6911"/>
                  </a:lnTo>
                  <a:lnTo>
                    <a:pt x="3263" y="6387"/>
                  </a:lnTo>
                  <a:cubicBezTo>
                    <a:pt x="3573" y="6541"/>
                    <a:pt x="3930" y="6625"/>
                    <a:pt x="4299" y="6625"/>
                  </a:cubicBezTo>
                  <a:cubicBezTo>
                    <a:pt x="4680" y="6625"/>
                    <a:pt x="5037" y="6541"/>
                    <a:pt x="5347" y="6387"/>
                  </a:cubicBezTo>
                  <a:close/>
                  <a:moveTo>
                    <a:pt x="2846" y="7041"/>
                  </a:moveTo>
                  <a:lnTo>
                    <a:pt x="4073" y="7708"/>
                  </a:lnTo>
                  <a:lnTo>
                    <a:pt x="3704" y="8149"/>
                  </a:lnTo>
                  <a:cubicBezTo>
                    <a:pt x="3680" y="8184"/>
                    <a:pt x="3632" y="8208"/>
                    <a:pt x="3596" y="8220"/>
                  </a:cubicBezTo>
                  <a:cubicBezTo>
                    <a:pt x="3549" y="8220"/>
                    <a:pt x="3489" y="8208"/>
                    <a:pt x="3454" y="8173"/>
                  </a:cubicBezTo>
                  <a:lnTo>
                    <a:pt x="2620" y="7458"/>
                  </a:lnTo>
                  <a:lnTo>
                    <a:pt x="2834" y="7041"/>
                  </a:lnTo>
                  <a:close/>
                  <a:moveTo>
                    <a:pt x="5787" y="7041"/>
                  </a:moveTo>
                  <a:lnTo>
                    <a:pt x="6001" y="7458"/>
                  </a:lnTo>
                  <a:lnTo>
                    <a:pt x="5156" y="8173"/>
                  </a:lnTo>
                  <a:cubicBezTo>
                    <a:pt x="5109" y="8208"/>
                    <a:pt x="5061" y="8220"/>
                    <a:pt x="5013" y="8220"/>
                  </a:cubicBezTo>
                  <a:cubicBezTo>
                    <a:pt x="4978" y="8220"/>
                    <a:pt x="4930" y="8184"/>
                    <a:pt x="4894" y="8149"/>
                  </a:cubicBezTo>
                  <a:lnTo>
                    <a:pt x="4561" y="7708"/>
                  </a:lnTo>
                  <a:lnTo>
                    <a:pt x="5775" y="7041"/>
                  </a:lnTo>
                  <a:close/>
                  <a:moveTo>
                    <a:pt x="6497" y="1"/>
                  </a:moveTo>
                  <a:cubicBezTo>
                    <a:pt x="6455" y="1"/>
                    <a:pt x="6419" y="16"/>
                    <a:pt x="6382" y="53"/>
                  </a:cubicBezTo>
                  <a:cubicBezTo>
                    <a:pt x="6382" y="53"/>
                    <a:pt x="6073" y="350"/>
                    <a:pt x="5299" y="350"/>
                  </a:cubicBezTo>
                  <a:lnTo>
                    <a:pt x="3763" y="350"/>
                  </a:lnTo>
                  <a:cubicBezTo>
                    <a:pt x="3096" y="350"/>
                    <a:pt x="2537" y="779"/>
                    <a:pt x="2322" y="1374"/>
                  </a:cubicBezTo>
                  <a:lnTo>
                    <a:pt x="2180" y="1374"/>
                  </a:lnTo>
                  <a:cubicBezTo>
                    <a:pt x="1918" y="1374"/>
                    <a:pt x="1703" y="1481"/>
                    <a:pt x="1537" y="1672"/>
                  </a:cubicBezTo>
                  <a:cubicBezTo>
                    <a:pt x="1370" y="1862"/>
                    <a:pt x="1310" y="2112"/>
                    <a:pt x="1346" y="2350"/>
                  </a:cubicBezTo>
                  <a:lnTo>
                    <a:pt x="1537" y="3505"/>
                  </a:lnTo>
                  <a:cubicBezTo>
                    <a:pt x="1358" y="3589"/>
                    <a:pt x="1239" y="3755"/>
                    <a:pt x="1203" y="3958"/>
                  </a:cubicBezTo>
                  <a:cubicBezTo>
                    <a:pt x="1191" y="4124"/>
                    <a:pt x="1251" y="4291"/>
                    <a:pt x="1358" y="4422"/>
                  </a:cubicBezTo>
                  <a:cubicBezTo>
                    <a:pt x="1465" y="4541"/>
                    <a:pt x="1620" y="4613"/>
                    <a:pt x="1787" y="4613"/>
                  </a:cubicBezTo>
                  <a:lnTo>
                    <a:pt x="1906" y="4613"/>
                  </a:lnTo>
                  <a:cubicBezTo>
                    <a:pt x="2001" y="5291"/>
                    <a:pt x="2382" y="5863"/>
                    <a:pt x="2906" y="6244"/>
                  </a:cubicBezTo>
                  <a:lnTo>
                    <a:pt x="2906" y="6780"/>
                  </a:lnTo>
                  <a:cubicBezTo>
                    <a:pt x="2876" y="6762"/>
                    <a:pt x="2843" y="6753"/>
                    <a:pt x="2808" y="6753"/>
                  </a:cubicBezTo>
                  <a:cubicBezTo>
                    <a:pt x="2772" y="6753"/>
                    <a:pt x="2733" y="6762"/>
                    <a:pt x="2692" y="6780"/>
                  </a:cubicBezTo>
                  <a:cubicBezTo>
                    <a:pt x="2608" y="6803"/>
                    <a:pt x="2537" y="6863"/>
                    <a:pt x="2501" y="6934"/>
                  </a:cubicBezTo>
                  <a:lnTo>
                    <a:pt x="2251" y="7434"/>
                  </a:lnTo>
                  <a:lnTo>
                    <a:pt x="846" y="7851"/>
                  </a:lnTo>
                  <a:cubicBezTo>
                    <a:pt x="346" y="7994"/>
                    <a:pt x="1" y="8458"/>
                    <a:pt x="1" y="8982"/>
                  </a:cubicBezTo>
                  <a:lnTo>
                    <a:pt x="1" y="10780"/>
                  </a:lnTo>
                  <a:cubicBezTo>
                    <a:pt x="1" y="10863"/>
                    <a:pt x="72" y="10947"/>
                    <a:pt x="167" y="10947"/>
                  </a:cubicBezTo>
                  <a:cubicBezTo>
                    <a:pt x="251" y="10947"/>
                    <a:pt x="334" y="10863"/>
                    <a:pt x="334" y="10780"/>
                  </a:cubicBezTo>
                  <a:lnTo>
                    <a:pt x="334" y="8982"/>
                  </a:lnTo>
                  <a:cubicBezTo>
                    <a:pt x="334" y="8589"/>
                    <a:pt x="584" y="8244"/>
                    <a:pt x="953" y="8149"/>
                  </a:cubicBezTo>
                  <a:lnTo>
                    <a:pt x="1549" y="7958"/>
                  </a:lnTo>
                  <a:lnTo>
                    <a:pt x="1549" y="10756"/>
                  </a:lnTo>
                  <a:cubicBezTo>
                    <a:pt x="1549" y="10851"/>
                    <a:pt x="1620" y="10923"/>
                    <a:pt x="1715" y="10923"/>
                  </a:cubicBezTo>
                  <a:cubicBezTo>
                    <a:pt x="1799" y="10923"/>
                    <a:pt x="1882" y="10851"/>
                    <a:pt x="1882" y="10756"/>
                  </a:cubicBezTo>
                  <a:lnTo>
                    <a:pt x="1882" y="7863"/>
                  </a:lnTo>
                  <a:lnTo>
                    <a:pt x="2239" y="7756"/>
                  </a:lnTo>
                  <a:lnTo>
                    <a:pt x="2239" y="10756"/>
                  </a:lnTo>
                  <a:cubicBezTo>
                    <a:pt x="2239" y="10851"/>
                    <a:pt x="2311" y="10923"/>
                    <a:pt x="2394" y="10923"/>
                  </a:cubicBezTo>
                  <a:cubicBezTo>
                    <a:pt x="2489" y="10923"/>
                    <a:pt x="2561" y="10851"/>
                    <a:pt x="2561" y="10756"/>
                  </a:cubicBezTo>
                  <a:lnTo>
                    <a:pt x="2561" y="7863"/>
                  </a:lnTo>
                  <a:lnTo>
                    <a:pt x="3227" y="8423"/>
                  </a:lnTo>
                  <a:cubicBezTo>
                    <a:pt x="3323" y="8494"/>
                    <a:pt x="3442" y="8542"/>
                    <a:pt x="3561" y="8542"/>
                  </a:cubicBezTo>
                  <a:lnTo>
                    <a:pt x="3608" y="8542"/>
                  </a:lnTo>
                  <a:cubicBezTo>
                    <a:pt x="3739" y="8530"/>
                    <a:pt x="3858" y="8470"/>
                    <a:pt x="3942" y="8351"/>
                  </a:cubicBezTo>
                  <a:lnTo>
                    <a:pt x="4287" y="7934"/>
                  </a:lnTo>
                  <a:lnTo>
                    <a:pt x="4632" y="8351"/>
                  </a:lnTo>
                  <a:cubicBezTo>
                    <a:pt x="4716" y="8458"/>
                    <a:pt x="4835" y="8530"/>
                    <a:pt x="4978" y="8542"/>
                  </a:cubicBezTo>
                  <a:lnTo>
                    <a:pt x="5013" y="8542"/>
                  </a:lnTo>
                  <a:cubicBezTo>
                    <a:pt x="5132" y="8542"/>
                    <a:pt x="5251" y="8494"/>
                    <a:pt x="5347" y="8423"/>
                  </a:cubicBezTo>
                  <a:lnTo>
                    <a:pt x="6180" y="7708"/>
                  </a:lnTo>
                  <a:lnTo>
                    <a:pt x="6680" y="7863"/>
                  </a:lnTo>
                  <a:lnTo>
                    <a:pt x="6680" y="10756"/>
                  </a:lnTo>
                  <a:cubicBezTo>
                    <a:pt x="6680" y="10851"/>
                    <a:pt x="6763" y="10923"/>
                    <a:pt x="6847" y="10923"/>
                  </a:cubicBezTo>
                  <a:cubicBezTo>
                    <a:pt x="6942" y="10923"/>
                    <a:pt x="7014" y="10851"/>
                    <a:pt x="7014" y="10756"/>
                  </a:cubicBezTo>
                  <a:lnTo>
                    <a:pt x="7014" y="7958"/>
                  </a:lnTo>
                  <a:lnTo>
                    <a:pt x="7609" y="8149"/>
                  </a:lnTo>
                  <a:cubicBezTo>
                    <a:pt x="7978" y="8244"/>
                    <a:pt x="8228" y="8589"/>
                    <a:pt x="8228" y="8982"/>
                  </a:cubicBezTo>
                  <a:lnTo>
                    <a:pt x="8228" y="10780"/>
                  </a:lnTo>
                  <a:cubicBezTo>
                    <a:pt x="8228" y="10863"/>
                    <a:pt x="8311" y="10947"/>
                    <a:pt x="8395" y="10947"/>
                  </a:cubicBezTo>
                  <a:cubicBezTo>
                    <a:pt x="8490" y="10947"/>
                    <a:pt x="8561" y="10863"/>
                    <a:pt x="8561" y="10780"/>
                  </a:cubicBezTo>
                  <a:lnTo>
                    <a:pt x="8561" y="8982"/>
                  </a:lnTo>
                  <a:cubicBezTo>
                    <a:pt x="8561" y="8423"/>
                    <a:pt x="8216" y="7970"/>
                    <a:pt x="7716" y="7815"/>
                  </a:cubicBezTo>
                  <a:lnTo>
                    <a:pt x="6311" y="7399"/>
                  </a:lnTo>
                  <a:lnTo>
                    <a:pt x="6061" y="6911"/>
                  </a:lnTo>
                  <a:cubicBezTo>
                    <a:pt x="6013" y="6839"/>
                    <a:pt x="5942" y="6756"/>
                    <a:pt x="5871" y="6744"/>
                  </a:cubicBezTo>
                  <a:cubicBezTo>
                    <a:pt x="5829" y="6738"/>
                    <a:pt x="5793" y="6735"/>
                    <a:pt x="5759" y="6735"/>
                  </a:cubicBezTo>
                  <a:cubicBezTo>
                    <a:pt x="5725" y="6735"/>
                    <a:pt x="5692" y="6738"/>
                    <a:pt x="5656" y="6744"/>
                  </a:cubicBezTo>
                  <a:lnTo>
                    <a:pt x="5656" y="6208"/>
                  </a:lnTo>
                  <a:cubicBezTo>
                    <a:pt x="6192" y="5839"/>
                    <a:pt x="6561" y="5256"/>
                    <a:pt x="6656" y="4589"/>
                  </a:cubicBezTo>
                  <a:lnTo>
                    <a:pt x="6740" y="4589"/>
                  </a:lnTo>
                  <a:cubicBezTo>
                    <a:pt x="7061" y="4589"/>
                    <a:pt x="7323" y="4351"/>
                    <a:pt x="7359" y="4065"/>
                  </a:cubicBezTo>
                  <a:cubicBezTo>
                    <a:pt x="7371" y="3898"/>
                    <a:pt x="7311" y="3743"/>
                    <a:pt x="7204" y="3601"/>
                  </a:cubicBezTo>
                  <a:cubicBezTo>
                    <a:pt x="7156" y="3541"/>
                    <a:pt x="7097" y="3505"/>
                    <a:pt x="7025" y="3470"/>
                  </a:cubicBezTo>
                  <a:lnTo>
                    <a:pt x="7216" y="2339"/>
                  </a:lnTo>
                  <a:cubicBezTo>
                    <a:pt x="7275" y="1969"/>
                    <a:pt x="7085" y="1600"/>
                    <a:pt x="6763" y="1446"/>
                  </a:cubicBezTo>
                  <a:cubicBezTo>
                    <a:pt x="6906" y="1065"/>
                    <a:pt x="6883" y="600"/>
                    <a:pt x="6656" y="88"/>
                  </a:cubicBezTo>
                  <a:cubicBezTo>
                    <a:pt x="6644" y="53"/>
                    <a:pt x="6597" y="5"/>
                    <a:pt x="6537" y="5"/>
                  </a:cubicBezTo>
                  <a:cubicBezTo>
                    <a:pt x="6523" y="2"/>
                    <a:pt x="6510" y="1"/>
                    <a:pt x="6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81"/>
            <p:cNvSpPr/>
            <p:nvPr/>
          </p:nvSpPr>
          <p:spPr>
            <a:xfrm>
              <a:off x="5090491" y="3141364"/>
              <a:ext cx="10581" cy="86391"/>
            </a:xfrm>
            <a:custGeom>
              <a:avLst/>
              <a:gdLst/>
              <a:ahLst/>
              <a:cxnLst/>
              <a:rect l="l" t="t" r="r" b="b"/>
              <a:pathLst>
                <a:path w="334" h="272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2560"/>
                  </a:lnTo>
                  <a:cubicBezTo>
                    <a:pt x="0" y="2656"/>
                    <a:pt x="84" y="2727"/>
                    <a:pt x="167" y="2727"/>
                  </a:cubicBezTo>
                  <a:cubicBezTo>
                    <a:pt x="262" y="2727"/>
                    <a:pt x="334" y="2656"/>
                    <a:pt x="334" y="2560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6" name="Google Shape;12756;p81"/>
            <p:cNvSpPr/>
            <p:nvPr/>
          </p:nvSpPr>
          <p:spPr>
            <a:xfrm>
              <a:off x="5031281" y="315229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7" name="Google Shape;12757;p81"/>
            <p:cNvSpPr/>
            <p:nvPr/>
          </p:nvSpPr>
          <p:spPr>
            <a:xfrm>
              <a:off x="5031281" y="3217555"/>
              <a:ext cx="10201" cy="10201"/>
            </a:xfrm>
            <a:custGeom>
              <a:avLst/>
              <a:gdLst/>
              <a:ahLst/>
              <a:cxnLst/>
              <a:rect l="l" t="t" r="r" b="b"/>
              <a:pathLst>
                <a:path w="322" h="322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55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81"/>
            <p:cNvSpPr/>
            <p:nvPr/>
          </p:nvSpPr>
          <p:spPr>
            <a:xfrm>
              <a:off x="5031281" y="3184734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250" y="334"/>
                    <a:pt x="322" y="263"/>
                    <a:pt x="322" y="167"/>
                  </a:cubicBezTo>
                  <a:cubicBezTo>
                    <a:pt x="322" y="84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81"/>
            <p:cNvSpPr/>
            <p:nvPr/>
          </p:nvSpPr>
          <p:spPr>
            <a:xfrm>
              <a:off x="499884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2" y="489"/>
                    <a:pt x="155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81"/>
            <p:cNvSpPr/>
            <p:nvPr/>
          </p:nvSpPr>
          <p:spPr>
            <a:xfrm>
              <a:off x="5063721" y="29957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34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2" y="417"/>
                    <a:pt x="322" y="334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81"/>
            <p:cNvSpPr/>
            <p:nvPr/>
          </p:nvSpPr>
          <p:spPr>
            <a:xfrm>
              <a:off x="4993550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55" y="84"/>
                    <a:pt x="58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81"/>
            <p:cNvSpPr/>
            <p:nvPr/>
          </p:nvSpPr>
          <p:spPr>
            <a:xfrm>
              <a:off x="5058051" y="2979163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501" y="334"/>
                  </a:lnTo>
                  <a:cubicBezTo>
                    <a:pt x="596" y="334"/>
                    <a:pt x="667" y="263"/>
                    <a:pt x="667" y="167"/>
                  </a:cubicBezTo>
                  <a:cubicBezTo>
                    <a:pt x="667" y="84"/>
                    <a:pt x="596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81"/>
            <p:cNvSpPr/>
            <p:nvPr/>
          </p:nvSpPr>
          <p:spPr>
            <a:xfrm>
              <a:off x="5007141" y="3025574"/>
              <a:ext cx="58481" cy="32092"/>
            </a:xfrm>
            <a:custGeom>
              <a:avLst/>
              <a:gdLst/>
              <a:ahLst/>
              <a:cxnLst/>
              <a:rect l="l" t="t" r="r" b="b"/>
              <a:pathLst>
                <a:path w="1846" h="1013" extrusionOk="0">
                  <a:moveTo>
                    <a:pt x="1500" y="322"/>
                  </a:moveTo>
                  <a:cubicBezTo>
                    <a:pt x="1429" y="536"/>
                    <a:pt x="1191" y="679"/>
                    <a:pt x="917" y="679"/>
                  </a:cubicBezTo>
                  <a:cubicBezTo>
                    <a:pt x="655" y="679"/>
                    <a:pt x="417" y="536"/>
                    <a:pt x="345" y="322"/>
                  </a:cubicBez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619"/>
                    <a:pt x="417" y="1012"/>
                    <a:pt x="929" y="1012"/>
                  </a:cubicBezTo>
                  <a:cubicBezTo>
                    <a:pt x="1429" y="1012"/>
                    <a:pt x="1846" y="643"/>
                    <a:pt x="1846" y="167"/>
                  </a:cubicBezTo>
                  <a:cubicBezTo>
                    <a:pt x="1846" y="72"/>
                    <a:pt x="1786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4" name="Google Shape;12764;p81"/>
          <p:cNvGrpSpPr/>
          <p:nvPr/>
        </p:nvGrpSpPr>
        <p:grpSpPr>
          <a:xfrm>
            <a:off x="7162775" y="2705713"/>
            <a:ext cx="259523" cy="346294"/>
            <a:chOff x="7162775" y="2881113"/>
            <a:chExt cx="259523" cy="346294"/>
          </a:xfrm>
          <a:solidFill>
            <a:schemeClr val="tx1"/>
          </a:solidFill>
        </p:grpSpPr>
        <p:sp>
          <p:nvSpPr>
            <p:cNvPr id="12765" name="Google Shape;12765;p81"/>
            <p:cNvSpPr/>
            <p:nvPr/>
          </p:nvSpPr>
          <p:spPr>
            <a:xfrm>
              <a:off x="7162775" y="2881113"/>
              <a:ext cx="259523" cy="346294"/>
            </a:xfrm>
            <a:custGeom>
              <a:avLst/>
              <a:gdLst/>
              <a:ahLst/>
              <a:cxnLst/>
              <a:rect l="l" t="t" r="r" b="b"/>
              <a:pathLst>
                <a:path w="8192" h="10931" extrusionOk="0">
                  <a:moveTo>
                    <a:pt x="4084" y="1536"/>
                  </a:moveTo>
                  <a:cubicBezTo>
                    <a:pt x="4382" y="1536"/>
                    <a:pt x="4703" y="1810"/>
                    <a:pt x="4989" y="2239"/>
                  </a:cubicBezTo>
                  <a:lnTo>
                    <a:pt x="3155" y="2239"/>
                  </a:lnTo>
                  <a:cubicBezTo>
                    <a:pt x="3453" y="1810"/>
                    <a:pt x="3787" y="1536"/>
                    <a:pt x="4084" y="1536"/>
                  </a:cubicBezTo>
                  <a:close/>
                  <a:moveTo>
                    <a:pt x="5191" y="2560"/>
                  </a:moveTo>
                  <a:cubicBezTo>
                    <a:pt x="5596" y="3310"/>
                    <a:pt x="5906" y="4334"/>
                    <a:pt x="5965" y="5322"/>
                  </a:cubicBezTo>
                  <a:cubicBezTo>
                    <a:pt x="5621" y="6068"/>
                    <a:pt x="4891" y="6515"/>
                    <a:pt x="4082" y="6515"/>
                  </a:cubicBezTo>
                  <a:cubicBezTo>
                    <a:pt x="4051" y="6515"/>
                    <a:pt x="4020" y="6514"/>
                    <a:pt x="3989" y="6513"/>
                  </a:cubicBezTo>
                  <a:cubicBezTo>
                    <a:pt x="3608" y="6489"/>
                    <a:pt x="3227" y="6358"/>
                    <a:pt x="2905" y="6120"/>
                  </a:cubicBezTo>
                  <a:cubicBezTo>
                    <a:pt x="2596" y="5894"/>
                    <a:pt x="2358" y="5596"/>
                    <a:pt x="2203" y="5239"/>
                  </a:cubicBezTo>
                  <a:cubicBezTo>
                    <a:pt x="2274" y="4286"/>
                    <a:pt x="2572" y="3274"/>
                    <a:pt x="2977" y="2560"/>
                  </a:cubicBezTo>
                  <a:close/>
                  <a:moveTo>
                    <a:pt x="2167" y="5870"/>
                  </a:moveTo>
                  <a:cubicBezTo>
                    <a:pt x="2322" y="6060"/>
                    <a:pt x="2501" y="6239"/>
                    <a:pt x="2691" y="6394"/>
                  </a:cubicBezTo>
                  <a:cubicBezTo>
                    <a:pt x="3060" y="6656"/>
                    <a:pt x="3501" y="6799"/>
                    <a:pt x="3953" y="6834"/>
                  </a:cubicBezTo>
                  <a:lnTo>
                    <a:pt x="4072" y="6834"/>
                  </a:lnTo>
                  <a:cubicBezTo>
                    <a:pt x="4525" y="6834"/>
                    <a:pt x="4965" y="6715"/>
                    <a:pt x="5346" y="6465"/>
                  </a:cubicBezTo>
                  <a:cubicBezTo>
                    <a:pt x="5584" y="6310"/>
                    <a:pt x="5787" y="6120"/>
                    <a:pt x="5953" y="5906"/>
                  </a:cubicBezTo>
                  <a:lnTo>
                    <a:pt x="5953" y="5906"/>
                  </a:lnTo>
                  <a:cubicBezTo>
                    <a:pt x="5918" y="6287"/>
                    <a:pt x="5739" y="6620"/>
                    <a:pt x="5430" y="6894"/>
                  </a:cubicBezTo>
                  <a:cubicBezTo>
                    <a:pt x="5358" y="6953"/>
                    <a:pt x="5358" y="7061"/>
                    <a:pt x="5418" y="7120"/>
                  </a:cubicBezTo>
                  <a:cubicBezTo>
                    <a:pt x="5441" y="7156"/>
                    <a:pt x="5489" y="7180"/>
                    <a:pt x="5537" y="7180"/>
                  </a:cubicBezTo>
                  <a:cubicBezTo>
                    <a:pt x="5561" y="7180"/>
                    <a:pt x="5608" y="7156"/>
                    <a:pt x="5644" y="7132"/>
                  </a:cubicBezTo>
                  <a:cubicBezTo>
                    <a:pt x="5763" y="7025"/>
                    <a:pt x="5858" y="6906"/>
                    <a:pt x="5953" y="6787"/>
                  </a:cubicBezTo>
                  <a:lnTo>
                    <a:pt x="5953" y="6787"/>
                  </a:lnTo>
                  <a:cubicBezTo>
                    <a:pt x="5894" y="7775"/>
                    <a:pt x="5072" y="8561"/>
                    <a:pt x="4060" y="8561"/>
                  </a:cubicBezTo>
                  <a:cubicBezTo>
                    <a:pt x="3084" y="8561"/>
                    <a:pt x="2263" y="7787"/>
                    <a:pt x="2191" y="6787"/>
                  </a:cubicBezTo>
                  <a:lnTo>
                    <a:pt x="2191" y="6787"/>
                  </a:lnTo>
                  <a:cubicBezTo>
                    <a:pt x="2572" y="7323"/>
                    <a:pt x="3275" y="7680"/>
                    <a:pt x="4084" y="7680"/>
                  </a:cubicBezTo>
                  <a:cubicBezTo>
                    <a:pt x="4394" y="7680"/>
                    <a:pt x="4703" y="7620"/>
                    <a:pt x="4989" y="7525"/>
                  </a:cubicBezTo>
                  <a:cubicBezTo>
                    <a:pt x="5072" y="7489"/>
                    <a:pt x="5108" y="7406"/>
                    <a:pt x="5072" y="7311"/>
                  </a:cubicBezTo>
                  <a:cubicBezTo>
                    <a:pt x="5055" y="7249"/>
                    <a:pt x="4998" y="7213"/>
                    <a:pt x="4936" y="7213"/>
                  </a:cubicBezTo>
                  <a:cubicBezTo>
                    <a:pt x="4914" y="7213"/>
                    <a:pt x="4892" y="7218"/>
                    <a:pt x="4870" y="7227"/>
                  </a:cubicBezTo>
                  <a:cubicBezTo>
                    <a:pt x="4608" y="7311"/>
                    <a:pt x="4346" y="7370"/>
                    <a:pt x="4060" y="7370"/>
                  </a:cubicBezTo>
                  <a:cubicBezTo>
                    <a:pt x="3036" y="7370"/>
                    <a:pt x="2203" y="6703"/>
                    <a:pt x="2167" y="5870"/>
                  </a:cubicBezTo>
                  <a:close/>
                  <a:moveTo>
                    <a:pt x="6787" y="7680"/>
                  </a:moveTo>
                  <a:cubicBezTo>
                    <a:pt x="6823" y="7739"/>
                    <a:pt x="6823" y="7823"/>
                    <a:pt x="6823" y="7894"/>
                  </a:cubicBezTo>
                  <a:cubicBezTo>
                    <a:pt x="6835" y="9013"/>
                    <a:pt x="5596" y="9930"/>
                    <a:pt x="4084" y="9930"/>
                  </a:cubicBezTo>
                  <a:cubicBezTo>
                    <a:pt x="3846" y="9930"/>
                    <a:pt x="3608" y="9906"/>
                    <a:pt x="3382" y="9870"/>
                  </a:cubicBezTo>
                  <a:cubicBezTo>
                    <a:pt x="4406" y="9811"/>
                    <a:pt x="5311" y="9442"/>
                    <a:pt x="5989" y="8799"/>
                  </a:cubicBezTo>
                  <a:cubicBezTo>
                    <a:pt x="6311" y="8489"/>
                    <a:pt x="6584" y="8096"/>
                    <a:pt x="6787" y="7680"/>
                  </a:cubicBezTo>
                  <a:close/>
                  <a:moveTo>
                    <a:pt x="4096" y="0"/>
                  </a:moveTo>
                  <a:cubicBezTo>
                    <a:pt x="2465" y="0"/>
                    <a:pt x="1120" y="1274"/>
                    <a:pt x="1024" y="2893"/>
                  </a:cubicBezTo>
                  <a:lnTo>
                    <a:pt x="881" y="5465"/>
                  </a:lnTo>
                  <a:cubicBezTo>
                    <a:pt x="834" y="6096"/>
                    <a:pt x="989" y="6703"/>
                    <a:pt x="1286" y="7239"/>
                  </a:cubicBezTo>
                  <a:cubicBezTo>
                    <a:pt x="1108" y="7418"/>
                    <a:pt x="1024" y="7620"/>
                    <a:pt x="1024" y="7870"/>
                  </a:cubicBezTo>
                  <a:lnTo>
                    <a:pt x="1024" y="7906"/>
                  </a:lnTo>
                  <a:lnTo>
                    <a:pt x="786" y="7989"/>
                  </a:lnTo>
                  <a:cubicBezTo>
                    <a:pt x="310" y="8156"/>
                    <a:pt x="0" y="8608"/>
                    <a:pt x="0" y="9108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55" y="10930"/>
                  </a:cubicBezTo>
                  <a:cubicBezTo>
                    <a:pt x="238" y="10930"/>
                    <a:pt x="310" y="10859"/>
                    <a:pt x="310" y="10763"/>
                  </a:cubicBezTo>
                  <a:lnTo>
                    <a:pt x="310" y="9097"/>
                  </a:lnTo>
                  <a:cubicBezTo>
                    <a:pt x="310" y="8727"/>
                    <a:pt x="548" y="8394"/>
                    <a:pt x="893" y="8275"/>
                  </a:cubicBezTo>
                  <a:lnTo>
                    <a:pt x="1060" y="8215"/>
                  </a:lnTo>
                  <a:cubicBezTo>
                    <a:pt x="1108" y="8406"/>
                    <a:pt x="1167" y="8608"/>
                    <a:pt x="1262" y="8787"/>
                  </a:cubicBezTo>
                  <a:cubicBezTo>
                    <a:pt x="1298" y="8847"/>
                    <a:pt x="1358" y="8870"/>
                    <a:pt x="1405" y="8870"/>
                  </a:cubicBezTo>
                  <a:cubicBezTo>
                    <a:pt x="1429" y="8870"/>
                    <a:pt x="1465" y="8858"/>
                    <a:pt x="1489" y="8847"/>
                  </a:cubicBezTo>
                  <a:cubicBezTo>
                    <a:pt x="1548" y="8799"/>
                    <a:pt x="1560" y="8704"/>
                    <a:pt x="1536" y="8632"/>
                  </a:cubicBezTo>
                  <a:cubicBezTo>
                    <a:pt x="1405" y="8394"/>
                    <a:pt x="1346" y="8132"/>
                    <a:pt x="1346" y="7870"/>
                  </a:cubicBezTo>
                  <a:cubicBezTo>
                    <a:pt x="1346" y="7739"/>
                    <a:pt x="1381" y="7620"/>
                    <a:pt x="1465" y="7513"/>
                  </a:cubicBezTo>
                  <a:cubicBezTo>
                    <a:pt x="1548" y="7632"/>
                    <a:pt x="1643" y="7751"/>
                    <a:pt x="1739" y="7858"/>
                  </a:cubicBezTo>
                  <a:cubicBezTo>
                    <a:pt x="2360" y="8503"/>
                    <a:pt x="3177" y="8871"/>
                    <a:pt x="4066" y="8871"/>
                  </a:cubicBezTo>
                  <a:cubicBezTo>
                    <a:pt x="4080" y="8871"/>
                    <a:pt x="4094" y="8871"/>
                    <a:pt x="4108" y="8870"/>
                  </a:cubicBezTo>
                  <a:cubicBezTo>
                    <a:pt x="5311" y="8858"/>
                    <a:pt x="6299" y="7870"/>
                    <a:pt x="6299" y="6656"/>
                  </a:cubicBezTo>
                  <a:lnTo>
                    <a:pt x="6299" y="5632"/>
                  </a:lnTo>
                  <a:cubicBezTo>
                    <a:pt x="6299" y="4691"/>
                    <a:pt x="6061" y="3608"/>
                    <a:pt x="5644" y="2715"/>
                  </a:cubicBezTo>
                  <a:cubicBezTo>
                    <a:pt x="5430" y="2262"/>
                    <a:pt x="5191" y="1893"/>
                    <a:pt x="4953" y="1643"/>
                  </a:cubicBezTo>
                  <a:cubicBezTo>
                    <a:pt x="4679" y="1346"/>
                    <a:pt x="4382" y="1191"/>
                    <a:pt x="4096" y="1191"/>
                  </a:cubicBezTo>
                  <a:cubicBezTo>
                    <a:pt x="3810" y="1191"/>
                    <a:pt x="3513" y="1346"/>
                    <a:pt x="3227" y="1643"/>
                  </a:cubicBezTo>
                  <a:cubicBezTo>
                    <a:pt x="2989" y="1893"/>
                    <a:pt x="2751" y="2262"/>
                    <a:pt x="2548" y="2715"/>
                  </a:cubicBezTo>
                  <a:cubicBezTo>
                    <a:pt x="2132" y="3608"/>
                    <a:pt x="1893" y="4691"/>
                    <a:pt x="1893" y="5632"/>
                  </a:cubicBezTo>
                  <a:lnTo>
                    <a:pt x="1893" y="6656"/>
                  </a:lnTo>
                  <a:cubicBezTo>
                    <a:pt x="1893" y="7120"/>
                    <a:pt x="2036" y="7549"/>
                    <a:pt x="2274" y="7906"/>
                  </a:cubicBezTo>
                  <a:cubicBezTo>
                    <a:pt x="2179" y="7834"/>
                    <a:pt x="2084" y="7739"/>
                    <a:pt x="2001" y="7632"/>
                  </a:cubicBezTo>
                  <a:cubicBezTo>
                    <a:pt x="1441" y="7037"/>
                    <a:pt x="1167" y="6287"/>
                    <a:pt x="1203" y="5477"/>
                  </a:cubicBezTo>
                  <a:lnTo>
                    <a:pt x="1358" y="2905"/>
                  </a:lnTo>
                  <a:cubicBezTo>
                    <a:pt x="1441" y="1465"/>
                    <a:pt x="2655" y="310"/>
                    <a:pt x="4108" y="310"/>
                  </a:cubicBezTo>
                  <a:cubicBezTo>
                    <a:pt x="5549" y="310"/>
                    <a:pt x="6763" y="1441"/>
                    <a:pt x="6846" y="2893"/>
                  </a:cubicBezTo>
                  <a:lnTo>
                    <a:pt x="6954" y="4775"/>
                  </a:lnTo>
                  <a:cubicBezTo>
                    <a:pt x="7061" y="6406"/>
                    <a:pt x="6656" y="7692"/>
                    <a:pt x="5787" y="8537"/>
                  </a:cubicBezTo>
                  <a:cubicBezTo>
                    <a:pt x="5095" y="9187"/>
                    <a:pt x="4135" y="9532"/>
                    <a:pt x="3046" y="9532"/>
                  </a:cubicBezTo>
                  <a:cubicBezTo>
                    <a:pt x="2898" y="9532"/>
                    <a:pt x="2748" y="9526"/>
                    <a:pt x="2596" y="9513"/>
                  </a:cubicBezTo>
                  <a:cubicBezTo>
                    <a:pt x="2501" y="9501"/>
                    <a:pt x="2393" y="9466"/>
                    <a:pt x="2322" y="9430"/>
                  </a:cubicBezTo>
                  <a:cubicBezTo>
                    <a:pt x="2191" y="9335"/>
                    <a:pt x="2060" y="9228"/>
                    <a:pt x="1941" y="9132"/>
                  </a:cubicBezTo>
                  <a:cubicBezTo>
                    <a:pt x="1911" y="9102"/>
                    <a:pt x="1870" y="9088"/>
                    <a:pt x="1828" y="9088"/>
                  </a:cubicBezTo>
                  <a:cubicBezTo>
                    <a:pt x="1786" y="9088"/>
                    <a:pt x="1745" y="9102"/>
                    <a:pt x="1715" y="9132"/>
                  </a:cubicBezTo>
                  <a:cubicBezTo>
                    <a:pt x="1655" y="9180"/>
                    <a:pt x="1655" y="9287"/>
                    <a:pt x="1715" y="9347"/>
                  </a:cubicBezTo>
                  <a:cubicBezTo>
                    <a:pt x="2298" y="9906"/>
                    <a:pt x="3167" y="10228"/>
                    <a:pt x="4096" y="10228"/>
                  </a:cubicBezTo>
                  <a:cubicBezTo>
                    <a:pt x="4918" y="10228"/>
                    <a:pt x="5668" y="9990"/>
                    <a:pt x="6251" y="9537"/>
                  </a:cubicBezTo>
                  <a:cubicBezTo>
                    <a:pt x="6727" y="9180"/>
                    <a:pt x="7037" y="8704"/>
                    <a:pt x="7132" y="8204"/>
                  </a:cubicBezTo>
                  <a:lnTo>
                    <a:pt x="7299" y="8263"/>
                  </a:lnTo>
                  <a:cubicBezTo>
                    <a:pt x="7632" y="8382"/>
                    <a:pt x="7870" y="8704"/>
                    <a:pt x="7870" y="9085"/>
                  </a:cubicBezTo>
                  <a:lnTo>
                    <a:pt x="7870" y="10728"/>
                  </a:lnTo>
                  <a:cubicBezTo>
                    <a:pt x="7870" y="10823"/>
                    <a:pt x="7954" y="10894"/>
                    <a:pt x="8025" y="10894"/>
                  </a:cubicBezTo>
                  <a:cubicBezTo>
                    <a:pt x="8108" y="10894"/>
                    <a:pt x="8192" y="10823"/>
                    <a:pt x="8192" y="10728"/>
                  </a:cubicBezTo>
                  <a:lnTo>
                    <a:pt x="8192" y="9061"/>
                  </a:lnTo>
                  <a:cubicBezTo>
                    <a:pt x="8192" y="8620"/>
                    <a:pt x="7870" y="8156"/>
                    <a:pt x="7394" y="8001"/>
                  </a:cubicBezTo>
                  <a:lnTo>
                    <a:pt x="7156" y="7906"/>
                  </a:lnTo>
                  <a:lnTo>
                    <a:pt x="7156" y="7882"/>
                  </a:lnTo>
                  <a:cubicBezTo>
                    <a:pt x="7156" y="7656"/>
                    <a:pt x="7096" y="7477"/>
                    <a:pt x="6954" y="7311"/>
                  </a:cubicBezTo>
                  <a:cubicBezTo>
                    <a:pt x="7216" y="6584"/>
                    <a:pt x="7323" y="5739"/>
                    <a:pt x="7263" y="4786"/>
                  </a:cubicBezTo>
                  <a:lnTo>
                    <a:pt x="7156" y="2893"/>
                  </a:lnTo>
                  <a:cubicBezTo>
                    <a:pt x="7049" y="1274"/>
                    <a:pt x="5715" y="0"/>
                    <a:pt x="40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81"/>
            <p:cNvSpPr/>
            <p:nvPr/>
          </p:nvSpPr>
          <p:spPr>
            <a:xfrm>
              <a:off x="7270645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203" y="402"/>
                    <a:pt x="441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0" y="15"/>
                    <a:pt x="1242" y="1"/>
                    <a:pt x="1203" y="1"/>
                  </a:cubicBezTo>
                  <a:cubicBezTo>
                    <a:pt x="1164" y="1"/>
                    <a:pt x="1126" y="15"/>
                    <a:pt x="1096" y="45"/>
                  </a:cubicBezTo>
                  <a:cubicBezTo>
                    <a:pt x="1036" y="105"/>
                    <a:pt x="893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6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81"/>
            <p:cNvSpPr/>
            <p:nvPr/>
          </p:nvSpPr>
          <p:spPr>
            <a:xfrm>
              <a:off x="7254805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72" y="488"/>
                    <a:pt x="167" y="488"/>
                  </a:cubicBezTo>
                  <a:cubicBezTo>
                    <a:pt x="250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81"/>
            <p:cNvSpPr/>
            <p:nvPr/>
          </p:nvSpPr>
          <p:spPr>
            <a:xfrm>
              <a:off x="7319686" y="3006344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0"/>
                  </a:moveTo>
                  <a:cubicBezTo>
                    <a:pt x="84" y="0"/>
                    <a:pt x="0" y="71"/>
                    <a:pt x="0" y="155"/>
                  </a:cubicBezTo>
                  <a:lnTo>
                    <a:pt x="0" y="322"/>
                  </a:lnTo>
                  <a:cubicBezTo>
                    <a:pt x="0" y="417"/>
                    <a:pt x="84" y="488"/>
                    <a:pt x="167" y="488"/>
                  </a:cubicBezTo>
                  <a:cubicBezTo>
                    <a:pt x="262" y="488"/>
                    <a:pt x="334" y="417"/>
                    <a:pt x="334" y="322"/>
                  </a:cubicBezTo>
                  <a:lnTo>
                    <a:pt x="334" y="155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81"/>
            <p:cNvSpPr/>
            <p:nvPr/>
          </p:nvSpPr>
          <p:spPr>
            <a:xfrm>
              <a:off x="7249135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01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81"/>
            <p:cNvSpPr/>
            <p:nvPr/>
          </p:nvSpPr>
          <p:spPr>
            <a:xfrm>
              <a:off x="7314015" y="299012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84" y="333"/>
                    <a:pt x="167" y="333"/>
                  </a:cubicBezTo>
                  <a:lnTo>
                    <a:pt x="513" y="333"/>
                  </a:lnTo>
                  <a:cubicBezTo>
                    <a:pt x="596" y="333"/>
                    <a:pt x="667" y="250"/>
                    <a:pt x="667" y="167"/>
                  </a:cubicBezTo>
                  <a:cubicBezTo>
                    <a:pt x="679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1" name="Google Shape;12771;p81"/>
          <p:cNvGrpSpPr/>
          <p:nvPr/>
        </p:nvGrpSpPr>
        <p:grpSpPr>
          <a:xfrm>
            <a:off x="6709751" y="2706442"/>
            <a:ext cx="261075" cy="347815"/>
            <a:chOff x="6709751" y="2881842"/>
            <a:chExt cx="261075" cy="347815"/>
          </a:xfrm>
          <a:solidFill>
            <a:schemeClr val="tx1"/>
          </a:solidFill>
        </p:grpSpPr>
        <p:sp>
          <p:nvSpPr>
            <p:cNvPr id="12772" name="Google Shape;12772;p81"/>
            <p:cNvSpPr/>
            <p:nvPr/>
          </p:nvSpPr>
          <p:spPr>
            <a:xfrm>
              <a:off x="6709751" y="2881842"/>
              <a:ext cx="261075" cy="347815"/>
            </a:xfrm>
            <a:custGeom>
              <a:avLst/>
              <a:gdLst/>
              <a:ahLst/>
              <a:cxnLst/>
              <a:rect l="l" t="t" r="r" b="b"/>
              <a:pathLst>
                <a:path w="8241" h="10979" extrusionOk="0">
                  <a:moveTo>
                    <a:pt x="1394" y="4680"/>
                  </a:moveTo>
                  <a:cubicBezTo>
                    <a:pt x="1477" y="4728"/>
                    <a:pt x="1573" y="4740"/>
                    <a:pt x="1668" y="4740"/>
                  </a:cubicBezTo>
                  <a:lnTo>
                    <a:pt x="1787" y="4740"/>
                  </a:lnTo>
                  <a:cubicBezTo>
                    <a:pt x="1858" y="5323"/>
                    <a:pt x="2156" y="5823"/>
                    <a:pt x="2561" y="6180"/>
                  </a:cubicBezTo>
                  <a:cubicBezTo>
                    <a:pt x="2468" y="6204"/>
                    <a:pt x="2384" y="6215"/>
                    <a:pt x="2308" y="6215"/>
                  </a:cubicBezTo>
                  <a:cubicBezTo>
                    <a:pt x="1897" y="6215"/>
                    <a:pt x="1727" y="5915"/>
                    <a:pt x="1727" y="5895"/>
                  </a:cubicBezTo>
                  <a:cubicBezTo>
                    <a:pt x="1692" y="5835"/>
                    <a:pt x="1632" y="5799"/>
                    <a:pt x="1573" y="5799"/>
                  </a:cubicBezTo>
                  <a:cubicBezTo>
                    <a:pt x="1546" y="5802"/>
                    <a:pt x="1520" y="5803"/>
                    <a:pt x="1495" y="5803"/>
                  </a:cubicBezTo>
                  <a:cubicBezTo>
                    <a:pt x="1123" y="5803"/>
                    <a:pt x="974" y="5562"/>
                    <a:pt x="918" y="5395"/>
                  </a:cubicBezTo>
                  <a:cubicBezTo>
                    <a:pt x="1144" y="5323"/>
                    <a:pt x="1394" y="5133"/>
                    <a:pt x="1394" y="4716"/>
                  </a:cubicBezTo>
                  <a:lnTo>
                    <a:pt x="1394" y="4680"/>
                  </a:lnTo>
                  <a:close/>
                  <a:moveTo>
                    <a:pt x="6871" y="4716"/>
                  </a:moveTo>
                  <a:lnTo>
                    <a:pt x="6871" y="4740"/>
                  </a:lnTo>
                  <a:cubicBezTo>
                    <a:pt x="6895" y="5144"/>
                    <a:pt x="7145" y="5335"/>
                    <a:pt x="7371" y="5418"/>
                  </a:cubicBezTo>
                  <a:cubicBezTo>
                    <a:pt x="7314" y="5566"/>
                    <a:pt x="7159" y="5813"/>
                    <a:pt x="6770" y="5813"/>
                  </a:cubicBezTo>
                  <a:cubicBezTo>
                    <a:pt x="6752" y="5813"/>
                    <a:pt x="6734" y="5812"/>
                    <a:pt x="6716" y="5811"/>
                  </a:cubicBezTo>
                  <a:cubicBezTo>
                    <a:pt x="6645" y="5811"/>
                    <a:pt x="6597" y="5847"/>
                    <a:pt x="6561" y="5906"/>
                  </a:cubicBezTo>
                  <a:cubicBezTo>
                    <a:pt x="6551" y="5917"/>
                    <a:pt x="6367" y="6237"/>
                    <a:pt x="5922" y="6237"/>
                  </a:cubicBezTo>
                  <a:cubicBezTo>
                    <a:pt x="5859" y="6237"/>
                    <a:pt x="5790" y="6231"/>
                    <a:pt x="5716" y="6216"/>
                  </a:cubicBezTo>
                  <a:cubicBezTo>
                    <a:pt x="6133" y="5847"/>
                    <a:pt x="6418" y="5335"/>
                    <a:pt x="6490" y="4775"/>
                  </a:cubicBezTo>
                  <a:lnTo>
                    <a:pt x="6609" y="4775"/>
                  </a:lnTo>
                  <a:cubicBezTo>
                    <a:pt x="6692" y="4775"/>
                    <a:pt x="6799" y="4740"/>
                    <a:pt x="6871" y="4716"/>
                  </a:cubicBezTo>
                  <a:close/>
                  <a:moveTo>
                    <a:pt x="4132" y="275"/>
                  </a:moveTo>
                  <a:cubicBezTo>
                    <a:pt x="4656" y="275"/>
                    <a:pt x="5002" y="382"/>
                    <a:pt x="5133" y="596"/>
                  </a:cubicBezTo>
                  <a:cubicBezTo>
                    <a:pt x="5204" y="715"/>
                    <a:pt x="5359" y="787"/>
                    <a:pt x="5502" y="811"/>
                  </a:cubicBezTo>
                  <a:cubicBezTo>
                    <a:pt x="6299" y="906"/>
                    <a:pt x="6871" y="1561"/>
                    <a:pt x="6871" y="2347"/>
                  </a:cubicBezTo>
                  <a:lnTo>
                    <a:pt x="6871" y="3632"/>
                  </a:lnTo>
                  <a:cubicBezTo>
                    <a:pt x="6799" y="3585"/>
                    <a:pt x="6692" y="3573"/>
                    <a:pt x="6609" y="3573"/>
                  </a:cubicBezTo>
                  <a:lnTo>
                    <a:pt x="6514" y="3573"/>
                  </a:lnTo>
                  <a:lnTo>
                    <a:pt x="6514" y="3394"/>
                  </a:lnTo>
                  <a:cubicBezTo>
                    <a:pt x="6514" y="2858"/>
                    <a:pt x="6240" y="2632"/>
                    <a:pt x="5942" y="2394"/>
                  </a:cubicBezTo>
                  <a:cubicBezTo>
                    <a:pt x="5823" y="2299"/>
                    <a:pt x="5704" y="2204"/>
                    <a:pt x="5585" y="2085"/>
                  </a:cubicBezTo>
                  <a:cubicBezTo>
                    <a:pt x="5555" y="2055"/>
                    <a:pt x="5514" y="2040"/>
                    <a:pt x="5472" y="2040"/>
                  </a:cubicBezTo>
                  <a:cubicBezTo>
                    <a:pt x="5430" y="2040"/>
                    <a:pt x="5388" y="2055"/>
                    <a:pt x="5359" y="2085"/>
                  </a:cubicBezTo>
                  <a:cubicBezTo>
                    <a:pt x="5299" y="2144"/>
                    <a:pt x="5299" y="2239"/>
                    <a:pt x="5359" y="2299"/>
                  </a:cubicBezTo>
                  <a:cubicBezTo>
                    <a:pt x="5490" y="2442"/>
                    <a:pt x="5621" y="2537"/>
                    <a:pt x="5740" y="2644"/>
                  </a:cubicBezTo>
                  <a:cubicBezTo>
                    <a:pt x="6025" y="2870"/>
                    <a:pt x="6204" y="3013"/>
                    <a:pt x="6204" y="3394"/>
                  </a:cubicBezTo>
                  <a:lnTo>
                    <a:pt x="6204" y="3728"/>
                  </a:lnTo>
                  <a:cubicBezTo>
                    <a:pt x="6204" y="3787"/>
                    <a:pt x="6240" y="3835"/>
                    <a:pt x="6276" y="3871"/>
                  </a:cubicBezTo>
                  <a:cubicBezTo>
                    <a:pt x="6323" y="3894"/>
                    <a:pt x="6323" y="3894"/>
                    <a:pt x="6490" y="3894"/>
                  </a:cubicBezTo>
                  <a:lnTo>
                    <a:pt x="6621" y="3894"/>
                  </a:lnTo>
                  <a:cubicBezTo>
                    <a:pt x="6776" y="3894"/>
                    <a:pt x="6895" y="4013"/>
                    <a:pt x="6895" y="4168"/>
                  </a:cubicBezTo>
                  <a:cubicBezTo>
                    <a:pt x="6895" y="4311"/>
                    <a:pt x="6776" y="4430"/>
                    <a:pt x="6621" y="4430"/>
                  </a:cubicBezTo>
                  <a:lnTo>
                    <a:pt x="6537" y="4430"/>
                  </a:lnTo>
                  <a:lnTo>
                    <a:pt x="6537" y="4418"/>
                  </a:lnTo>
                  <a:cubicBezTo>
                    <a:pt x="6537" y="4323"/>
                    <a:pt x="6454" y="4252"/>
                    <a:pt x="6371" y="4252"/>
                  </a:cubicBezTo>
                  <a:cubicBezTo>
                    <a:pt x="6276" y="4252"/>
                    <a:pt x="6204" y="4323"/>
                    <a:pt x="6204" y="4418"/>
                  </a:cubicBezTo>
                  <a:cubicBezTo>
                    <a:pt x="6204" y="5549"/>
                    <a:pt x="5287" y="6478"/>
                    <a:pt x="4132" y="6478"/>
                  </a:cubicBezTo>
                  <a:cubicBezTo>
                    <a:pt x="4118" y="6478"/>
                    <a:pt x="4104" y="6478"/>
                    <a:pt x="4090" y="6478"/>
                  </a:cubicBezTo>
                  <a:cubicBezTo>
                    <a:pt x="2979" y="6478"/>
                    <a:pt x="2085" y="5547"/>
                    <a:pt x="2085" y="4430"/>
                  </a:cubicBezTo>
                  <a:cubicBezTo>
                    <a:pt x="2085" y="4347"/>
                    <a:pt x="2013" y="4263"/>
                    <a:pt x="1918" y="4263"/>
                  </a:cubicBezTo>
                  <a:cubicBezTo>
                    <a:pt x="1834" y="4263"/>
                    <a:pt x="1751" y="4347"/>
                    <a:pt x="1751" y="4430"/>
                  </a:cubicBezTo>
                  <a:lnTo>
                    <a:pt x="1751" y="4442"/>
                  </a:lnTo>
                  <a:lnTo>
                    <a:pt x="1668" y="4442"/>
                  </a:lnTo>
                  <a:cubicBezTo>
                    <a:pt x="1513" y="4442"/>
                    <a:pt x="1394" y="4323"/>
                    <a:pt x="1394" y="4180"/>
                  </a:cubicBezTo>
                  <a:cubicBezTo>
                    <a:pt x="1394" y="4025"/>
                    <a:pt x="1513" y="3906"/>
                    <a:pt x="1668" y="3906"/>
                  </a:cubicBezTo>
                  <a:lnTo>
                    <a:pt x="1751" y="3906"/>
                  </a:lnTo>
                  <a:cubicBezTo>
                    <a:pt x="2037" y="3906"/>
                    <a:pt x="2263" y="3692"/>
                    <a:pt x="2263" y="3406"/>
                  </a:cubicBezTo>
                  <a:cubicBezTo>
                    <a:pt x="2263" y="3228"/>
                    <a:pt x="2346" y="3073"/>
                    <a:pt x="2501" y="2942"/>
                  </a:cubicBezTo>
                  <a:lnTo>
                    <a:pt x="2513" y="2954"/>
                  </a:lnTo>
                  <a:cubicBezTo>
                    <a:pt x="2549" y="2989"/>
                    <a:pt x="2585" y="3001"/>
                    <a:pt x="2632" y="3001"/>
                  </a:cubicBezTo>
                  <a:cubicBezTo>
                    <a:pt x="2680" y="3001"/>
                    <a:pt x="2704" y="2989"/>
                    <a:pt x="2739" y="2954"/>
                  </a:cubicBezTo>
                  <a:cubicBezTo>
                    <a:pt x="2799" y="2894"/>
                    <a:pt x="2811" y="2823"/>
                    <a:pt x="2763" y="2751"/>
                  </a:cubicBezTo>
                  <a:cubicBezTo>
                    <a:pt x="3085" y="2573"/>
                    <a:pt x="3513" y="2442"/>
                    <a:pt x="3930" y="2299"/>
                  </a:cubicBezTo>
                  <a:cubicBezTo>
                    <a:pt x="4644" y="2061"/>
                    <a:pt x="5323" y="1846"/>
                    <a:pt x="5502" y="1394"/>
                  </a:cubicBezTo>
                  <a:cubicBezTo>
                    <a:pt x="5537" y="1311"/>
                    <a:pt x="5502" y="1215"/>
                    <a:pt x="5418" y="1192"/>
                  </a:cubicBezTo>
                  <a:cubicBezTo>
                    <a:pt x="5393" y="1182"/>
                    <a:pt x="5369" y="1178"/>
                    <a:pt x="5347" y="1178"/>
                  </a:cubicBezTo>
                  <a:cubicBezTo>
                    <a:pt x="5283" y="1178"/>
                    <a:pt x="5230" y="1213"/>
                    <a:pt x="5204" y="1275"/>
                  </a:cubicBezTo>
                  <a:cubicBezTo>
                    <a:pt x="5085" y="1585"/>
                    <a:pt x="4454" y="1799"/>
                    <a:pt x="3823" y="1989"/>
                  </a:cubicBezTo>
                  <a:cubicBezTo>
                    <a:pt x="3382" y="2144"/>
                    <a:pt x="2906" y="2287"/>
                    <a:pt x="2549" y="2513"/>
                  </a:cubicBezTo>
                  <a:lnTo>
                    <a:pt x="2085" y="2025"/>
                  </a:lnTo>
                  <a:cubicBezTo>
                    <a:pt x="2049" y="1990"/>
                    <a:pt x="1997" y="1967"/>
                    <a:pt x="1947" y="1967"/>
                  </a:cubicBezTo>
                  <a:cubicBezTo>
                    <a:pt x="1914" y="1967"/>
                    <a:pt x="1882" y="1977"/>
                    <a:pt x="1858" y="2001"/>
                  </a:cubicBezTo>
                  <a:cubicBezTo>
                    <a:pt x="1799" y="2061"/>
                    <a:pt x="1787" y="2168"/>
                    <a:pt x="1846" y="2227"/>
                  </a:cubicBezTo>
                  <a:lnTo>
                    <a:pt x="2275" y="2692"/>
                  </a:lnTo>
                  <a:cubicBezTo>
                    <a:pt x="2073" y="2870"/>
                    <a:pt x="1930" y="3097"/>
                    <a:pt x="1930" y="3394"/>
                  </a:cubicBezTo>
                  <a:cubicBezTo>
                    <a:pt x="1930" y="3490"/>
                    <a:pt x="1858" y="3573"/>
                    <a:pt x="1751" y="3573"/>
                  </a:cubicBezTo>
                  <a:lnTo>
                    <a:pt x="1668" y="3573"/>
                  </a:lnTo>
                  <a:cubicBezTo>
                    <a:pt x="1573" y="3573"/>
                    <a:pt x="1477" y="3597"/>
                    <a:pt x="1394" y="3632"/>
                  </a:cubicBezTo>
                  <a:lnTo>
                    <a:pt x="1394" y="2692"/>
                  </a:lnTo>
                  <a:cubicBezTo>
                    <a:pt x="1394" y="1787"/>
                    <a:pt x="1906" y="1204"/>
                    <a:pt x="2335" y="894"/>
                  </a:cubicBezTo>
                  <a:cubicBezTo>
                    <a:pt x="2858" y="501"/>
                    <a:pt x="3525" y="275"/>
                    <a:pt x="4132" y="275"/>
                  </a:cubicBezTo>
                  <a:close/>
                  <a:moveTo>
                    <a:pt x="5013" y="6680"/>
                  </a:moveTo>
                  <a:lnTo>
                    <a:pt x="5013" y="7526"/>
                  </a:lnTo>
                  <a:cubicBezTo>
                    <a:pt x="5013" y="7633"/>
                    <a:pt x="5002" y="7716"/>
                    <a:pt x="4966" y="7811"/>
                  </a:cubicBezTo>
                  <a:cubicBezTo>
                    <a:pt x="4942" y="7895"/>
                    <a:pt x="4990" y="7990"/>
                    <a:pt x="5073" y="8014"/>
                  </a:cubicBezTo>
                  <a:cubicBezTo>
                    <a:pt x="5085" y="8014"/>
                    <a:pt x="5109" y="8038"/>
                    <a:pt x="5133" y="8038"/>
                  </a:cubicBezTo>
                  <a:cubicBezTo>
                    <a:pt x="5192" y="8038"/>
                    <a:pt x="5263" y="7990"/>
                    <a:pt x="5287" y="7931"/>
                  </a:cubicBezTo>
                  <a:cubicBezTo>
                    <a:pt x="5323" y="7800"/>
                    <a:pt x="5359" y="7681"/>
                    <a:pt x="5359" y="7526"/>
                  </a:cubicBezTo>
                  <a:lnTo>
                    <a:pt x="5359" y="7240"/>
                  </a:lnTo>
                  <a:lnTo>
                    <a:pt x="5787" y="7395"/>
                  </a:lnTo>
                  <a:cubicBezTo>
                    <a:pt x="5859" y="7419"/>
                    <a:pt x="5906" y="7478"/>
                    <a:pt x="5906" y="7561"/>
                  </a:cubicBezTo>
                  <a:cubicBezTo>
                    <a:pt x="5918" y="8133"/>
                    <a:pt x="5787" y="8633"/>
                    <a:pt x="5656" y="8931"/>
                  </a:cubicBezTo>
                  <a:cubicBezTo>
                    <a:pt x="5567" y="9130"/>
                    <a:pt x="5376" y="9255"/>
                    <a:pt x="5170" y="9255"/>
                  </a:cubicBezTo>
                  <a:cubicBezTo>
                    <a:pt x="5130" y="9255"/>
                    <a:pt x="5090" y="9250"/>
                    <a:pt x="5049" y="9240"/>
                  </a:cubicBezTo>
                  <a:lnTo>
                    <a:pt x="4180" y="9026"/>
                  </a:lnTo>
                  <a:lnTo>
                    <a:pt x="4109" y="9026"/>
                  </a:lnTo>
                  <a:lnTo>
                    <a:pt x="3239" y="9240"/>
                  </a:lnTo>
                  <a:cubicBezTo>
                    <a:pt x="3197" y="9250"/>
                    <a:pt x="3154" y="9255"/>
                    <a:pt x="3112" y="9255"/>
                  </a:cubicBezTo>
                  <a:cubicBezTo>
                    <a:pt x="2908" y="9255"/>
                    <a:pt x="2721" y="9138"/>
                    <a:pt x="2632" y="8931"/>
                  </a:cubicBezTo>
                  <a:cubicBezTo>
                    <a:pt x="2513" y="8633"/>
                    <a:pt x="2370" y="8133"/>
                    <a:pt x="2406" y="7538"/>
                  </a:cubicBezTo>
                  <a:cubicBezTo>
                    <a:pt x="2406" y="7466"/>
                    <a:pt x="2466" y="7407"/>
                    <a:pt x="2525" y="7383"/>
                  </a:cubicBezTo>
                  <a:lnTo>
                    <a:pt x="2966" y="7228"/>
                  </a:lnTo>
                  <a:lnTo>
                    <a:pt x="2966" y="7514"/>
                  </a:lnTo>
                  <a:cubicBezTo>
                    <a:pt x="2966" y="8169"/>
                    <a:pt x="3501" y="8704"/>
                    <a:pt x="4156" y="8704"/>
                  </a:cubicBezTo>
                  <a:cubicBezTo>
                    <a:pt x="4394" y="8704"/>
                    <a:pt x="4609" y="8633"/>
                    <a:pt x="4811" y="8514"/>
                  </a:cubicBezTo>
                  <a:cubicBezTo>
                    <a:pt x="4882" y="8466"/>
                    <a:pt x="4894" y="8359"/>
                    <a:pt x="4847" y="8288"/>
                  </a:cubicBezTo>
                  <a:cubicBezTo>
                    <a:pt x="4824" y="8242"/>
                    <a:pt x="4771" y="8215"/>
                    <a:pt x="4717" y="8215"/>
                  </a:cubicBezTo>
                  <a:cubicBezTo>
                    <a:pt x="4688" y="8215"/>
                    <a:pt x="4658" y="8223"/>
                    <a:pt x="4632" y="8240"/>
                  </a:cubicBezTo>
                  <a:cubicBezTo>
                    <a:pt x="4478" y="8335"/>
                    <a:pt x="4311" y="8395"/>
                    <a:pt x="4156" y="8395"/>
                  </a:cubicBezTo>
                  <a:cubicBezTo>
                    <a:pt x="3680" y="8395"/>
                    <a:pt x="3287" y="8002"/>
                    <a:pt x="3287" y="7526"/>
                  </a:cubicBezTo>
                  <a:lnTo>
                    <a:pt x="3287" y="6680"/>
                  </a:lnTo>
                  <a:cubicBezTo>
                    <a:pt x="3561" y="6788"/>
                    <a:pt x="3859" y="6847"/>
                    <a:pt x="4156" y="6847"/>
                  </a:cubicBezTo>
                  <a:cubicBezTo>
                    <a:pt x="4454" y="6847"/>
                    <a:pt x="4752" y="6788"/>
                    <a:pt x="5013" y="6680"/>
                  </a:cubicBezTo>
                  <a:close/>
                  <a:moveTo>
                    <a:pt x="4109" y="1"/>
                  </a:moveTo>
                  <a:cubicBezTo>
                    <a:pt x="3418" y="1"/>
                    <a:pt x="2680" y="251"/>
                    <a:pt x="2108" y="668"/>
                  </a:cubicBezTo>
                  <a:cubicBezTo>
                    <a:pt x="1620" y="1025"/>
                    <a:pt x="1037" y="1680"/>
                    <a:pt x="1037" y="2716"/>
                  </a:cubicBezTo>
                  <a:lnTo>
                    <a:pt x="1037" y="4728"/>
                  </a:lnTo>
                  <a:cubicBezTo>
                    <a:pt x="1037" y="5097"/>
                    <a:pt x="739" y="5133"/>
                    <a:pt x="680" y="5133"/>
                  </a:cubicBezTo>
                  <a:cubicBezTo>
                    <a:pt x="644" y="5133"/>
                    <a:pt x="596" y="5144"/>
                    <a:pt x="561" y="5192"/>
                  </a:cubicBezTo>
                  <a:cubicBezTo>
                    <a:pt x="537" y="5216"/>
                    <a:pt x="525" y="5264"/>
                    <a:pt x="525" y="5311"/>
                  </a:cubicBezTo>
                  <a:cubicBezTo>
                    <a:pt x="525" y="5323"/>
                    <a:pt x="608" y="6133"/>
                    <a:pt x="1442" y="6145"/>
                  </a:cubicBezTo>
                  <a:cubicBezTo>
                    <a:pt x="1501" y="6216"/>
                    <a:pt x="1596" y="6323"/>
                    <a:pt x="1739" y="6407"/>
                  </a:cubicBezTo>
                  <a:cubicBezTo>
                    <a:pt x="1874" y="6489"/>
                    <a:pt x="2069" y="6571"/>
                    <a:pt x="2325" y="6571"/>
                  </a:cubicBezTo>
                  <a:cubicBezTo>
                    <a:pt x="2477" y="6571"/>
                    <a:pt x="2651" y="6542"/>
                    <a:pt x="2847" y="6466"/>
                  </a:cubicBezTo>
                  <a:cubicBezTo>
                    <a:pt x="2870" y="6478"/>
                    <a:pt x="2882" y="6502"/>
                    <a:pt x="2918" y="6514"/>
                  </a:cubicBezTo>
                  <a:lnTo>
                    <a:pt x="2918" y="6895"/>
                  </a:lnTo>
                  <a:lnTo>
                    <a:pt x="2382" y="7073"/>
                  </a:lnTo>
                  <a:cubicBezTo>
                    <a:pt x="2192" y="7157"/>
                    <a:pt x="2049" y="7323"/>
                    <a:pt x="2037" y="7526"/>
                  </a:cubicBezTo>
                  <a:lnTo>
                    <a:pt x="2037" y="7561"/>
                  </a:lnTo>
                  <a:lnTo>
                    <a:pt x="787" y="8002"/>
                  </a:lnTo>
                  <a:cubicBezTo>
                    <a:pt x="310" y="8169"/>
                    <a:pt x="1" y="8609"/>
                    <a:pt x="1" y="9121"/>
                  </a:cubicBezTo>
                  <a:lnTo>
                    <a:pt x="1" y="10788"/>
                  </a:lnTo>
                  <a:cubicBezTo>
                    <a:pt x="1" y="10871"/>
                    <a:pt x="72" y="10955"/>
                    <a:pt x="168" y="10955"/>
                  </a:cubicBezTo>
                  <a:cubicBezTo>
                    <a:pt x="251" y="10955"/>
                    <a:pt x="322" y="10871"/>
                    <a:pt x="322" y="10788"/>
                  </a:cubicBezTo>
                  <a:lnTo>
                    <a:pt x="322" y="9121"/>
                  </a:lnTo>
                  <a:cubicBezTo>
                    <a:pt x="322" y="9014"/>
                    <a:pt x="346" y="8895"/>
                    <a:pt x="382" y="8812"/>
                  </a:cubicBezTo>
                  <a:lnTo>
                    <a:pt x="1203" y="9502"/>
                  </a:lnTo>
                  <a:cubicBezTo>
                    <a:pt x="1323" y="9609"/>
                    <a:pt x="1382" y="9740"/>
                    <a:pt x="1382" y="9907"/>
                  </a:cubicBezTo>
                  <a:lnTo>
                    <a:pt x="1382" y="10788"/>
                  </a:lnTo>
                  <a:cubicBezTo>
                    <a:pt x="1382" y="10871"/>
                    <a:pt x="1453" y="10955"/>
                    <a:pt x="1549" y="10955"/>
                  </a:cubicBezTo>
                  <a:cubicBezTo>
                    <a:pt x="1632" y="10955"/>
                    <a:pt x="1715" y="10871"/>
                    <a:pt x="1715" y="10788"/>
                  </a:cubicBezTo>
                  <a:lnTo>
                    <a:pt x="1715" y="9907"/>
                  </a:lnTo>
                  <a:cubicBezTo>
                    <a:pt x="1715" y="9657"/>
                    <a:pt x="1608" y="9431"/>
                    <a:pt x="1418" y="9264"/>
                  </a:cubicBezTo>
                  <a:lnTo>
                    <a:pt x="561" y="8538"/>
                  </a:lnTo>
                  <a:cubicBezTo>
                    <a:pt x="656" y="8431"/>
                    <a:pt x="775" y="8359"/>
                    <a:pt x="906" y="8312"/>
                  </a:cubicBezTo>
                  <a:lnTo>
                    <a:pt x="2037" y="7919"/>
                  </a:lnTo>
                  <a:cubicBezTo>
                    <a:pt x="2049" y="8419"/>
                    <a:pt x="2180" y="8824"/>
                    <a:pt x="2287" y="9085"/>
                  </a:cubicBezTo>
                  <a:cubicBezTo>
                    <a:pt x="2426" y="9414"/>
                    <a:pt x="2740" y="9609"/>
                    <a:pt x="3075" y="9609"/>
                  </a:cubicBezTo>
                  <a:cubicBezTo>
                    <a:pt x="3141" y="9609"/>
                    <a:pt x="3208" y="9601"/>
                    <a:pt x="3275" y="9586"/>
                  </a:cubicBezTo>
                  <a:lnTo>
                    <a:pt x="4085" y="9371"/>
                  </a:lnTo>
                  <a:lnTo>
                    <a:pt x="4906" y="9586"/>
                  </a:lnTo>
                  <a:cubicBezTo>
                    <a:pt x="4978" y="9597"/>
                    <a:pt x="5049" y="9609"/>
                    <a:pt x="5121" y="9609"/>
                  </a:cubicBezTo>
                  <a:cubicBezTo>
                    <a:pt x="5442" y="9609"/>
                    <a:pt x="5752" y="9419"/>
                    <a:pt x="5895" y="9085"/>
                  </a:cubicBezTo>
                  <a:cubicBezTo>
                    <a:pt x="6002" y="8824"/>
                    <a:pt x="6133" y="8419"/>
                    <a:pt x="6145" y="7931"/>
                  </a:cubicBezTo>
                  <a:lnTo>
                    <a:pt x="7276" y="8335"/>
                  </a:lnTo>
                  <a:cubicBezTo>
                    <a:pt x="7407" y="8371"/>
                    <a:pt x="7526" y="8466"/>
                    <a:pt x="7621" y="8550"/>
                  </a:cubicBezTo>
                  <a:lnTo>
                    <a:pt x="6764" y="9288"/>
                  </a:lnTo>
                  <a:cubicBezTo>
                    <a:pt x="6573" y="9443"/>
                    <a:pt x="6466" y="9669"/>
                    <a:pt x="6466" y="9919"/>
                  </a:cubicBezTo>
                  <a:lnTo>
                    <a:pt x="6466" y="10800"/>
                  </a:lnTo>
                  <a:cubicBezTo>
                    <a:pt x="6466" y="10895"/>
                    <a:pt x="6549" y="10967"/>
                    <a:pt x="6633" y="10967"/>
                  </a:cubicBezTo>
                  <a:cubicBezTo>
                    <a:pt x="6728" y="10967"/>
                    <a:pt x="6799" y="10895"/>
                    <a:pt x="6799" y="10800"/>
                  </a:cubicBezTo>
                  <a:lnTo>
                    <a:pt x="6799" y="9919"/>
                  </a:lnTo>
                  <a:cubicBezTo>
                    <a:pt x="6799" y="9776"/>
                    <a:pt x="6859" y="9621"/>
                    <a:pt x="6978" y="9526"/>
                  </a:cubicBezTo>
                  <a:lnTo>
                    <a:pt x="7776" y="8835"/>
                  </a:lnTo>
                  <a:cubicBezTo>
                    <a:pt x="7823" y="8943"/>
                    <a:pt x="7835" y="9050"/>
                    <a:pt x="7835" y="9145"/>
                  </a:cubicBezTo>
                  <a:lnTo>
                    <a:pt x="7835" y="10812"/>
                  </a:lnTo>
                  <a:cubicBezTo>
                    <a:pt x="7835" y="10907"/>
                    <a:pt x="7919" y="10979"/>
                    <a:pt x="8002" y="10979"/>
                  </a:cubicBezTo>
                  <a:cubicBezTo>
                    <a:pt x="8097" y="10979"/>
                    <a:pt x="8169" y="10907"/>
                    <a:pt x="8169" y="10812"/>
                  </a:cubicBezTo>
                  <a:lnTo>
                    <a:pt x="8169" y="9145"/>
                  </a:lnTo>
                  <a:cubicBezTo>
                    <a:pt x="8240" y="8597"/>
                    <a:pt x="7919" y="8133"/>
                    <a:pt x="7442" y="7978"/>
                  </a:cubicBezTo>
                  <a:lnTo>
                    <a:pt x="6204" y="7538"/>
                  </a:lnTo>
                  <a:lnTo>
                    <a:pt x="6204" y="7514"/>
                  </a:lnTo>
                  <a:cubicBezTo>
                    <a:pt x="6192" y="7300"/>
                    <a:pt x="6061" y="7121"/>
                    <a:pt x="5859" y="7061"/>
                  </a:cubicBezTo>
                  <a:lnTo>
                    <a:pt x="5323" y="6883"/>
                  </a:lnTo>
                  <a:lnTo>
                    <a:pt x="5323" y="6502"/>
                  </a:lnTo>
                  <a:cubicBezTo>
                    <a:pt x="5359" y="6478"/>
                    <a:pt x="5371" y="6466"/>
                    <a:pt x="5406" y="6454"/>
                  </a:cubicBezTo>
                  <a:cubicBezTo>
                    <a:pt x="5597" y="6526"/>
                    <a:pt x="5775" y="6561"/>
                    <a:pt x="5918" y="6561"/>
                  </a:cubicBezTo>
                  <a:cubicBezTo>
                    <a:pt x="6180" y="6561"/>
                    <a:pt x="6371" y="6490"/>
                    <a:pt x="6490" y="6407"/>
                  </a:cubicBezTo>
                  <a:cubicBezTo>
                    <a:pt x="6633" y="6323"/>
                    <a:pt x="6728" y="6216"/>
                    <a:pt x="6787" y="6145"/>
                  </a:cubicBezTo>
                  <a:cubicBezTo>
                    <a:pt x="7621" y="6133"/>
                    <a:pt x="7704" y="5323"/>
                    <a:pt x="7704" y="5311"/>
                  </a:cubicBezTo>
                  <a:cubicBezTo>
                    <a:pt x="7704" y="5264"/>
                    <a:pt x="7692" y="5216"/>
                    <a:pt x="7669" y="5192"/>
                  </a:cubicBezTo>
                  <a:cubicBezTo>
                    <a:pt x="7633" y="5156"/>
                    <a:pt x="7585" y="5133"/>
                    <a:pt x="7549" y="5133"/>
                  </a:cubicBezTo>
                  <a:cubicBezTo>
                    <a:pt x="7549" y="5133"/>
                    <a:pt x="7454" y="5133"/>
                    <a:pt x="7371" y="5073"/>
                  </a:cubicBezTo>
                  <a:cubicBezTo>
                    <a:pt x="7252" y="5014"/>
                    <a:pt x="7192" y="4894"/>
                    <a:pt x="7192" y="4728"/>
                  </a:cubicBezTo>
                  <a:lnTo>
                    <a:pt x="7192" y="2382"/>
                  </a:lnTo>
                  <a:cubicBezTo>
                    <a:pt x="7192" y="1430"/>
                    <a:pt x="6478" y="620"/>
                    <a:pt x="5525" y="513"/>
                  </a:cubicBezTo>
                  <a:cubicBezTo>
                    <a:pt x="5466" y="513"/>
                    <a:pt x="5406" y="489"/>
                    <a:pt x="5371" y="442"/>
                  </a:cubicBezTo>
                  <a:cubicBezTo>
                    <a:pt x="5180" y="144"/>
                    <a:pt x="4752" y="1"/>
                    <a:pt x="41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81"/>
            <p:cNvSpPr/>
            <p:nvPr/>
          </p:nvSpPr>
          <p:spPr>
            <a:xfrm>
              <a:off x="6819522" y="304451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2" y="1"/>
                    <a:pt x="90" y="15"/>
                    <a:pt x="60" y="45"/>
                  </a:cubicBezTo>
                  <a:cubicBezTo>
                    <a:pt x="1" y="105"/>
                    <a:pt x="1" y="200"/>
                    <a:pt x="60" y="260"/>
                  </a:cubicBezTo>
                  <a:cubicBezTo>
                    <a:pt x="191" y="402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70" y="200"/>
                    <a:pt x="1370" y="105"/>
                    <a:pt x="1310" y="45"/>
                  </a:cubicBezTo>
                  <a:cubicBezTo>
                    <a:pt x="1281" y="15"/>
                    <a:pt x="1239" y="1"/>
                    <a:pt x="1197" y="1"/>
                  </a:cubicBezTo>
                  <a:cubicBezTo>
                    <a:pt x="1156" y="1"/>
                    <a:pt x="1114" y="15"/>
                    <a:pt x="1084" y="45"/>
                  </a:cubicBezTo>
                  <a:cubicBezTo>
                    <a:pt x="1025" y="105"/>
                    <a:pt x="894" y="152"/>
                    <a:pt x="691" y="152"/>
                  </a:cubicBezTo>
                  <a:cubicBezTo>
                    <a:pt x="477" y="152"/>
                    <a:pt x="346" y="81"/>
                    <a:pt x="286" y="45"/>
                  </a:cubicBezTo>
                  <a:cubicBezTo>
                    <a:pt x="257" y="15"/>
                    <a:pt x="215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81"/>
            <p:cNvSpPr/>
            <p:nvPr/>
          </p:nvSpPr>
          <p:spPr>
            <a:xfrm>
              <a:off x="6803682" y="3006344"/>
              <a:ext cx="10233" cy="15492"/>
            </a:xfrm>
            <a:custGeom>
              <a:avLst/>
              <a:gdLst/>
              <a:ahLst/>
              <a:cxnLst/>
              <a:rect l="l" t="t" r="r" b="b"/>
              <a:pathLst>
                <a:path w="323" h="489" extrusionOk="0">
                  <a:moveTo>
                    <a:pt x="155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55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10" y="71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5" name="Google Shape;12775;p81"/>
            <p:cNvSpPr/>
            <p:nvPr/>
          </p:nvSpPr>
          <p:spPr>
            <a:xfrm>
              <a:off x="6868183" y="3006344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0"/>
                  </a:moveTo>
                  <a:cubicBezTo>
                    <a:pt x="72" y="0"/>
                    <a:pt x="1" y="71"/>
                    <a:pt x="1" y="155"/>
                  </a:cubicBezTo>
                  <a:lnTo>
                    <a:pt x="1" y="322"/>
                  </a:lnTo>
                  <a:cubicBezTo>
                    <a:pt x="1" y="417"/>
                    <a:pt x="72" y="488"/>
                    <a:pt x="167" y="488"/>
                  </a:cubicBezTo>
                  <a:cubicBezTo>
                    <a:pt x="251" y="488"/>
                    <a:pt x="322" y="417"/>
                    <a:pt x="322" y="322"/>
                  </a:cubicBezTo>
                  <a:lnTo>
                    <a:pt x="322" y="155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6" name="Google Shape;12776;p81"/>
            <p:cNvSpPr/>
            <p:nvPr/>
          </p:nvSpPr>
          <p:spPr>
            <a:xfrm>
              <a:off x="6798011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56" y="333"/>
                  </a:cubicBezTo>
                  <a:lnTo>
                    <a:pt x="501" y="333"/>
                  </a:lnTo>
                  <a:cubicBezTo>
                    <a:pt x="584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81"/>
            <p:cNvSpPr/>
            <p:nvPr/>
          </p:nvSpPr>
          <p:spPr>
            <a:xfrm>
              <a:off x="6862892" y="2990124"/>
              <a:ext cx="21162" cy="10581"/>
            </a:xfrm>
            <a:custGeom>
              <a:avLst/>
              <a:gdLst/>
              <a:ahLst/>
              <a:cxnLst/>
              <a:rect l="l" t="t" r="r" b="b"/>
              <a:pathLst>
                <a:path w="668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513" y="333"/>
                  </a:lnTo>
                  <a:cubicBezTo>
                    <a:pt x="596" y="333"/>
                    <a:pt x="668" y="250"/>
                    <a:pt x="668" y="167"/>
                  </a:cubicBezTo>
                  <a:cubicBezTo>
                    <a:pt x="668" y="60"/>
                    <a:pt x="596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8" name="Google Shape;12778;p81"/>
          <p:cNvGrpSpPr/>
          <p:nvPr/>
        </p:nvGrpSpPr>
        <p:grpSpPr>
          <a:xfrm>
            <a:off x="5807156" y="2705713"/>
            <a:ext cx="261043" cy="348163"/>
            <a:chOff x="5807156" y="2881113"/>
            <a:chExt cx="261043" cy="348163"/>
          </a:xfrm>
          <a:solidFill>
            <a:schemeClr val="tx1"/>
          </a:solidFill>
        </p:grpSpPr>
        <p:sp>
          <p:nvSpPr>
            <p:cNvPr id="12779" name="Google Shape;12779;p81"/>
            <p:cNvSpPr/>
            <p:nvPr/>
          </p:nvSpPr>
          <p:spPr>
            <a:xfrm>
              <a:off x="5807156" y="2881113"/>
              <a:ext cx="261043" cy="348163"/>
            </a:xfrm>
            <a:custGeom>
              <a:avLst/>
              <a:gdLst/>
              <a:ahLst/>
              <a:cxnLst/>
              <a:rect l="l" t="t" r="r" b="b"/>
              <a:pathLst>
                <a:path w="8240" h="10990" extrusionOk="0">
                  <a:moveTo>
                    <a:pt x="4477" y="334"/>
                  </a:moveTo>
                  <a:cubicBezTo>
                    <a:pt x="4763" y="334"/>
                    <a:pt x="5001" y="572"/>
                    <a:pt x="5001" y="857"/>
                  </a:cubicBezTo>
                  <a:cubicBezTo>
                    <a:pt x="5001" y="917"/>
                    <a:pt x="4989" y="976"/>
                    <a:pt x="4977" y="1036"/>
                  </a:cubicBezTo>
                  <a:lnTo>
                    <a:pt x="3310" y="1036"/>
                  </a:lnTo>
                  <a:cubicBezTo>
                    <a:pt x="3274" y="976"/>
                    <a:pt x="3274" y="917"/>
                    <a:pt x="3274" y="857"/>
                  </a:cubicBezTo>
                  <a:cubicBezTo>
                    <a:pt x="3274" y="572"/>
                    <a:pt x="3501" y="334"/>
                    <a:pt x="3798" y="334"/>
                  </a:cubicBezTo>
                  <a:close/>
                  <a:moveTo>
                    <a:pt x="5168" y="1369"/>
                  </a:moveTo>
                  <a:cubicBezTo>
                    <a:pt x="6215" y="1369"/>
                    <a:pt x="7061" y="2215"/>
                    <a:pt x="7061" y="3262"/>
                  </a:cubicBezTo>
                  <a:cubicBezTo>
                    <a:pt x="7061" y="3524"/>
                    <a:pt x="7001" y="3786"/>
                    <a:pt x="6894" y="4024"/>
                  </a:cubicBezTo>
                  <a:cubicBezTo>
                    <a:pt x="6811" y="3977"/>
                    <a:pt x="6715" y="3953"/>
                    <a:pt x="6608" y="3953"/>
                  </a:cubicBezTo>
                  <a:lnTo>
                    <a:pt x="6346" y="3953"/>
                  </a:lnTo>
                  <a:lnTo>
                    <a:pt x="6346" y="3596"/>
                  </a:lnTo>
                  <a:cubicBezTo>
                    <a:pt x="6346" y="2941"/>
                    <a:pt x="5811" y="2405"/>
                    <a:pt x="5156" y="2405"/>
                  </a:cubicBezTo>
                  <a:cubicBezTo>
                    <a:pt x="5060" y="2405"/>
                    <a:pt x="4989" y="2477"/>
                    <a:pt x="4989" y="2560"/>
                  </a:cubicBezTo>
                  <a:cubicBezTo>
                    <a:pt x="4989" y="2655"/>
                    <a:pt x="5060" y="2727"/>
                    <a:pt x="5156" y="2727"/>
                  </a:cubicBezTo>
                  <a:cubicBezTo>
                    <a:pt x="5632" y="2727"/>
                    <a:pt x="6013" y="3120"/>
                    <a:pt x="6013" y="3596"/>
                  </a:cubicBezTo>
                  <a:lnTo>
                    <a:pt x="6013" y="3953"/>
                  </a:lnTo>
                  <a:lnTo>
                    <a:pt x="5822" y="3953"/>
                  </a:lnTo>
                  <a:cubicBezTo>
                    <a:pt x="5680" y="3739"/>
                    <a:pt x="5418" y="3608"/>
                    <a:pt x="5144" y="3608"/>
                  </a:cubicBezTo>
                  <a:cubicBezTo>
                    <a:pt x="4798" y="3608"/>
                    <a:pt x="4501" y="3810"/>
                    <a:pt x="4370" y="4108"/>
                  </a:cubicBezTo>
                  <a:lnTo>
                    <a:pt x="3858" y="4108"/>
                  </a:lnTo>
                  <a:cubicBezTo>
                    <a:pt x="3727" y="3810"/>
                    <a:pt x="3429" y="3608"/>
                    <a:pt x="3084" y="3608"/>
                  </a:cubicBezTo>
                  <a:cubicBezTo>
                    <a:pt x="2798" y="3608"/>
                    <a:pt x="2560" y="3739"/>
                    <a:pt x="2405" y="3953"/>
                  </a:cubicBezTo>
                  <a:lnTo>
                    <a:pt x="2203" y="3953"/>
                  </a:lnTo>
                  <a:lnTo>
                    <a:pt x="2203" y="3596"/>
                  </a:lnTo>
                  <a:cubicBezTo>
                    <a:pt x="2203" y="3108"/>
                    <a:pt x="2596" y="2727"/>
                    <a:pt x="3072" y="2727"/>
                  </a:cubicBezTo>
                  <a:lnTo>
                    <a:pt x="4441" y="2727"/>
                  </a:lnTo>
                  <a:cubicBezTo>
                    <a:pt x="4525" y="2727"/>
                    <a:pt x="4608" y="2655"/>
                    <a:pt x="4608" y="2560"/>
                  </a:cubicBezTo>
                  <a:cubicBezTo>
                    <a:pt x="4608" y="2477"/>
                    <a:pt x="4525" y="2405"/>
                    <a:pt x="4441" y="2405"/>
                  </a:cubicBezTo>
                  <a:lnTo>
                    <a:pt x="3072" y="2405"/>
                  </a:lnTo>
                  <a:cubicBezTo>
                    <a:pt x="2417" y="2405"/>
                    <a:pt x="1881" y="2941"/>
                    <a:pt x="1881" y="3596"/>
                  </a:cubicBezTo>
                  <a:lnTo>
                    <a:pt x="1881" y="3953"/>
                  </a:lnTo>
                  <a:lnTo>
                    <a:pt x="1608" y="3953"/>
                  </a:lnTo>
                  <a:cubicBezTo>
                    <a:pt x="1512" y="3953"/>
                    <a:pt x="1417" y="3977"/>
                    <a:pt x="1334" y="4024"/>
                  </a:cubicBezTo>
                  <a:cubicBezTo>
                    <a:pt x="1286" y="3786"/>
                    <a:pt x="1227" y="3513"/>
                    <a:pt x="1227" y="3262"/>
                  </a:cubicBezTo>
                  <a:cubicBezTo>
                    <a:pt x="1227" y="2215"/>
                    <a:pt x="2072" y="1369"/>
                    <a:pt x="3120" y="1369"/>
                  </a:cubicBezTo>
                  <a:close/>
                  <a:moveTo>
                    <a:pt x="3120" y="3929"/>
                  </a:moveTo>
                  <a:cubicBezTo>
                    <a:pt x="3394" y="3929"/>
                    <a:pt x="3632" y="4155"/>
                    <a:pt x="3632" y="4453"/>
                  </a:cubicBezTo>
                  <a:cubicBezTo>
                    <a:pt x="3632" y="4739"/>
                    <a:pt x="3394" y="4977"/>
                    <a:pt x="3120" y="4977"/>
                  </a:cubicBezTo>
                  <a:cubicBezTo>
                    <a:pt x="2834" y="4977"/>
                    <a:pt x="2596" y="4739"/>
                    <a:pt x="2596" y="4453"/>
                  </a:cubicBezTo>
                  <a:cubicBezTo>
                    <a:pt x="2596" y="4167"/>
                    <a:pt x="2834" y="3929"/>
                    <a:pt x="3120" y="3929"/>
                  </a:cubicBezTo>
                  <a:close/>
                  <a:moveTo>
                    <a:pt x="5168" y="3929"/>
                  </a:moveTo>
                  <a:cubicBezTo>
                    <a:pt x="5453" y="3929"/>
                    <a:pt x="5691" y="4155"/>
                    <a:pt x="5691" y="4453"/>
                  </a:cubicBezTo>
                  <a:cubicBezTo>
                    <a:pt x="5691" y="4739"/>
                    <a:pt x="5453" y="4977"/>
                    <a:pt x="5168" y="4977"/>
                  </a:cubicBezTo>
                  <a:cubicBezTo>
                    <a:pt x="4882" y="4977"/>
                    <a:pt x="4644" y="4739"/>
                    <a:pt x="4644" y="4453"/>
                  </a:cubicBezTo>
                  <a:cubicBezTo>
                    <a:pt x="4644" y="4167"/>
                    <a:pt x="4882" y="3929"/>
                    <a:pt x="5168" y="3929"/>
                  </a:cubicBezTo>
                  <a:close/>
                  <a:moveTo>
                    <a:pt x="6632" y="4275"/>
                  </a:moveTo>
                  <a:cubicBezTo>
                    <a:pt x="6775" y="4275"/>
                    <a:pt x="6894" y="4394"/>
                    <a:pt x="6894" y="4548"/>
                  </a:cubicBezTo>
                  <a:cubicBezTo>
                    <a:pt x="6894" y="4691"/>
                    <a:pt x="6775" y="4810"/>
                    <a:pt x="6632" y="4810"/>
                  </a:cubicBezTo>
                  <a:lnTo>
                    <a:pt x="6537" y="4810"/>
                  </a:lnTo>
                  <a:lnTo>
                    <a:pt x="6537" y="4798"/>
                  </a:lnTo>
                  <a:cubicBezTo>
                    <a:pt x="6537" y="4703"/>
                    <a:pt x="6465" y="4632"/>
                    <a:pt x="6370" y="4632"/>
                  </a:cubicBezTo>
                  <a:cubicBezTo>
                    <a:pt x="6287" y="4632"/>
                    <a:pt x="6215" y="4703"/>
                    <a:pt x="6215" y="4798"/>
                  </a:cubicBezTo>
                  <a:cubicBezTo>
                    <a:pt x="6215" y="5929"/>
                    <a:pt x="5287" y="6870"/>
                    <a:pt x="4144" y="6870"/>
                  </a:cubicBezTo>
                  <a:cubicBezTo>
                    <a:pt x="3001" y="6870"/>
                    <a:pt x="2072" y="5929"/>
                    <a:pt x="2072" y="4798"/>
                  </a:cubicBezTo>
                  <a:cubicBezTo>
                    <a:pt x="2072" y="4703"/>
                    <a:pt x="2001" y="4632"/>
                    <a:pt x="1905" y="4632"/>
                  </a:cubicBezTo>
                  <a:cubicBezTo>
                    <a:pt x="1822" y="4632"/>
                    <a:pt x="1750" y="4703"/>
                    <a:pt x="1750" y="4798"/>
                  </a:cubicBezTo>
                  <a:lnTo>
                    <a:pt x="1750" y="4810"/>
                  </a:lnTo>
                  <a:lnTo>
                    <a:pt x="1655" y="4810"/>
                  </a:lnTo>
                  <a:cubicBezTo>
                    <a:pt x="1512" y="4810"/>
                    <a:pt x="1393" y="4691"/>
                    <a:pt x="1393" y="4548"/>
                  </a:cubicBezTo>
                  <a:cubicBezTo>
                    <a:pt x="1393" y="4394"/>
                    <a:pt x="1512" y="4275"/>
                    <a:pt x="1655" y="4275"/>
                  </a:cubicBezTo>
                  <a:lnTo>
                    <a:pt x="2286" y="4275"/>
                  </a:lnTo>
                  <a:cubicBezTo>
                    <a:pt x="2262" y="4334"/>
                    <a:pt x="2262" y="4394"/>
                    <a:pt x="2262" y="4453"/>
                  </a:cubicBezTo>
                  <a:cubicBezTo>
                    <a:pt x="2262" y="4917"/>
                    <a:pt x="2643" y="5298"/>
                    <a:pt x="3120" y="5298"/>
                  </a:cubicBezTo>
                  <a:cubicBezTo>
                    <a:pt x="3572" y="5298"/>
                    <a:pt x="3965" y="4929"/>
                    <a:pt x="3965" y="4453"/>
                  </a:cubicBezTo>
                  <a:lnTo>
                    <a:pt x="3965" y="4441"/>
                  </a:lnTo>
                  <a:lnTo>
                    <a:pt x="4322" y="4441"/>
                  </a:lnTo>
                  <a:lnTo>
                    <a:pt x="4322" y="4453"/>
                  </a:lnTo>
                  <a:cubicBezTo>
                    <a:pt x="4322" y="4917"/>
                    <a:pt x="4691" y="5298"/>
                    <a:pt x="5168" y="5298"/>
                  </a:cubicBezTo>
                  <a:cubicBezTo>
                    <a:pt x="5632" y="5298"/>
                    <a:pt x="6013" y="4929"/>
                    <a:pt x="6013" y="4453"/>
                  </a:cubicBezTo>
                  <a:cubicBezTo>
                    <a:pt x="6013" y="4394"/>
                    <a:pt x="6013" y="4334"/>
                    <a:pt x="6001" y="4275"/>
                  </a:cubicBezTo>
                  <a:close/>
                  <a:moveTo>
                    <a:pt x="5025" y="7013"/>
                  </a:moveTo>
                  <a:lnTo>
                    <a:pt x="5025" y="7882"/>
                  </a:lnTo>
                  <a:cubicBezTo>
                    <a:pt x="5025" y="7977"/>
                    <a:pt x="5001" y="8073"/>
                    <a:pt x="4977" y="8156"/>
                  </a:cubicBezTo>
                  <a:cubicBezTo>
                    <a:pt x="4941" y="8251"/>
                    <a:pt x="4989" y="8335"/>
                    <a:pt x="5084" y="8370"/>
                  </a:cubicBezTo>
                  <a:cubicBezTo>
                    <a:pt x="5096" y="8370"/>
                    <a:pt x="5108" y="8382"/>
                    <a:pt x="5144" y="8382"/>
                  </a:cubicBezTo>
                  <a:cubicBezTo>
                    <a:pt x="5203" y="8382"/>
                    <a:pt x="5275" y="8335"/>
                    <a:pt x="5287" y="8275"/>
                  </a:cubicBezTo>
                  <a:cubicBezTo>
                    <a:pt x="5334" y="8144"/>
                    <a:pt x="5358" y="8025"/>
                    <a:pt x="5358" y="7870"/>
                  </a:cubicBezTo>
                  <a:lnTo>
                    <a:pt x="5358" y="7596"/>
                  </a:lnTo>
                  <a:lnTo>
                    <a:pt x="5799" y="7739"/>
                  </a:lnTo>
                  <a:cubicBezTo>
                    <a:pt x="5870" y="7775"/>
                    <a:pt x="5918" y="7834"/>
                    <a:pt x="5918" y="7906"/>
                  </a:cubicBezTo>
                  <a:cubicBezTo>
                    <a:pt x="5918" y="8513"/>
                    <a:pt x="5775" y="9013"/>
                    <a:pt x="5656" y="9311"/>
                  </a:cubicBezTo>
                  <a:cubicBezTo>
                    <a:pt x="5566" y="9510"/>
                    <a:pt x="5376" y="9635"/>
                    <a:pt x="5169" y="9635"/>
                  </a:cubicBezTo>
                  <a:cubicBezTo>
                    <a:pt x="5130" y="9635"/>
                    <a:pt x="5089" y="9630"/>
                    <a:pt x="5049" y="9620"/>
                  </a:cubicBezTo>
                  <a:lnTo>
                    <a:pt x="4191" y="9406"/>
                  </a:lnTo>
                  <a:lnTo>
                    <a:pt x="4108" y="9406"/>
                  </a:lnTo>
                  <a:lnTo>
                    <a:pt x="3251" y="9620"/>
                  </a:lnTo>
                  <a:cubicBezTo>
                    <a:pt x="3208" y="9631"/>
                    <a:pt x="3165" y="9636"/>
                    <a:pt x="3123" y="9636"/>
                  </a:cubicBezTo>
                  <a:cubicBezTo>
                    <a:pt x="2916" y="9636"/>
                    <a:pt x="2722" y="9518"/>
                    <a:pt x="2643" y="9311"/>
                  </a:cubicBezTo>
                  <a:cubicBezTo>
                    <a:pt x="2524" y="9013"/>
                    <a:pt x="2370" y="8513"/>
                    <a:pt x="2417" y="7918"/>
                  </a:cubicBezTo>
                  <a:cubicBezTo>
                    <a:pt x="2417" y="7846"/>
                    <a:pt x="2477" y="7787"/>
                    <a:pt x="2536" y="7763"/>
                  </a:cubicBezTo>
                  <a:lnTo>
                    <a:pt x="2965" y="7608"/>
                  </a:lnTo>
                  <a:lnTo>
                    <a:pt x="2965" y="7894"/>
                  </a:lnTo>
                  <a:cubicBezTo>
                    <a:pt x="2965" y="8549"/>
                    <a:pt x="3501" y="9085"/>
                    <a:pt x="4156" y="9085"/>
                  </a:cubicBezTo>
                  <a:cubicBezTo>
                    <a:pt x="4394" y="9085"/>
                    <a:pt x="4620" y="9013"/>
                    <a:pt x="4810" y="8894"/>
                  </a:cubicBezTo>
                  <a:cubicBezTo>
                    <a:pt x="4882" y="8847"/>
                    <a:pt x="4906" y="8739"/>
                    <a:pt x="4858" y="8668"/>
                  </a:cubicBezTo>
                  <a:cubicBezTo>
                    <a:pt x="4827" y="8622"/>
                    <a:pt x="4772" y="8596"/>
                    <a:pt x="4717" y="8596"/>
                  </a:cubicBezTo>
                  <a:cubicBezTo>
                    <a:pt x="4687" y="8596"/>
                    <a:pt x="4657" y="8603"/>
                    <a:pt x="4632" y="8620"/>
                  </a:cubicBezTo>
                  <a:cubicBezTo>
                    <a:pt x="4489" y="8716"/>
                    <a:pt x="4322" y="8775"/>
                    <a:pt x="4156" y="8775"/>
                  </a:cubicBezTo>
                  <a:cubicBezTo>
                    <a:pt x="3679" y="8775"/>
                    <a:pt x="3298" y="8382"/>
                    <a:pt x="3298" y="7906"/>
                  </a:cubicBezTo>
                  <a:lnTo>
                    <a:pt x="3298" y="7013"/>
                  </a:lnTo>
                  <a:cubicBezTo>
                    <a:pt x="3560" y="7120"/>
                    <a:pt x="3858" y="7180"/>
                    <a:pt x="4156" y="7180"/>
                  </a:cubicBezTo>
                  <a:cubicBezTo>
                    <a:pt x="4465" y="7180"/>
                    <a:pt x="4751" y="7120"/>
                    <a:pt x="5025" y="7013"/>
                  </a:cubicBezTo>
                  <a:close/>
                  <a:moveTo>
                    <a:pt x="3786" y="0"/>
                  </a:moveTo>
                  <a:cubicBezTo>
                    <a:pt x="3322" y="0"/>
                    <a:pt x="2941" y="381"/>
                    <a:pt x="2941" y="857"/>
                  </a:cubicBezTo>
                  <a:cubicBezTo>
                    <a:pt x="2941" y="917"/>
                    <a:pt x="2953" y="976"/>
                    <a:pt x="2953" y="1048"/>
                  </a:cubicBezTo>
                  <a:cubicBezTo>
                    <a:pt x="1786" y="1119"/>
                    <a:pt x="881" y="2072"/>
                    <a:pt x="881" y="3251"/>
                  </a:cubicBezTo>
                  <a:cubicBezTo>
                    <a:pt x="881" y="3596"/>
                    <a:pt x="965" y="3953"/>
                    <a:pt x="1119" y="4263"/>
                  </a:cubicBezTo>
                  <a:cubicBezTo>
                    <a:pt x="1072" y="4346"/>
                    <a:pt x="1048" y="4441"/>
                    <a:pt x="1048" y="4548"/>
                  </a:cubicBezTo>
                  <a:cubicBezTo>
                    <a:pt x="1048" y="4870"/>
                    <a:pt x="1310" y="5120"/>
                    <a:pt x="1620" y="5120"/>
                  </a:cubicBezTo>
                  <a:lnTo>
                    <a:pt x="1739" y="5120"/>
                  </a:lnTo>
                  <a:cubicBezTo>
                    <a:pt x="1846" y="5870"/>
                    <a:pt x="2298" y="6489"/>
                    <a:pt x="2917" y="6870"/>
                  </a:cubicBezTo>
                  <a:lnTo>
                    <a:pt x="2917" y="7263"/>
                  </a:lnTo>
                  <a:lnTo>
                    <a:pt x="2382" y="7442"/>
                  </a:lnTo>
                  <a:cubicBezTo>
                    <a:pt x="2191" y="7525"/>
                    <a:pt x="2060" y="7680"/>
                    <a:pt x="2048" y="7894"/>
                  </a:cubicBezTo>
                  <a:lnTo>
                    <a:pt x="2048" y="7918"/>
                  </a:lnTo>
                  <a:lnTo>
                    <a:pt x="786" y="8370"/>
                  </a:lnTo>
                  <a:cubicBezTo>
                    <a:pt x="310" y="8537"/>
                    <a:pt x="0" y="8977"/>
                    <a:pt x="0" y="9489"/>
                  </a:cubicBezTo>
                  <a:lnTo>
                    <a:pt x="0" y="10799"/>
                  </a:lnTo>
                  <a:cubicBezTo>
                    <a:pt x="0" y="10882"/>
                    <a:pt x="72" y="10954"/>
                    <a:pt x="167" y="10954"/>
                  </a:cubicBezTo>
                  <a:cubicBezTo>
                    <a:pt x="250" y="10954"/>
                    <a:pt x="334" y="10882"/>
                    <a:pt x="334" y="10799"/>
                  </a:cubicBezTo>
                  <a:lnTo>
                    <a:pt x="334" y="9489"/>
                  </a:lnTo>
                  <a:cubicBezTo>
                    <a:pt x="334" y="9382"/>
                    <a:pt x="346" y="9263"/>
                    <a:pt x="393" y="9168"/>
                  </a:cubicBezTo>
                  <a:lnTo>
                    <a:pt x="1203" y="9870"/>
                  </a:lnTo>
                  <a:cubicBezTo>
                    <a:pt x="1322" y="9978"/>
                    <a:pt x="1381" y="10109"/>
                    <a:pt x="1381" y="10275"/>
                  </a:cubicBezTo>
                  <a:lnTo>
                    <a:pt x="1381" y="10799"/>
                  </a:lnTo>
                  <a:cubicBezTo>
                    <a:pt x="1381" y="10882"/>
                    <a:pt x="1465" y="10954"/>
                    <a:pt x="1548" y="10954"/>
                  </a:cubicBezTo>
                  <a:cubicBezTo>
                    <a:pt x="1643" y="10954"/>
                    <a:pt x="1715" y="10882"/>
                    <a:pt x="1715" y="10799"/>
                  </a:cubicBezTo>
                  <a:lnTo>
                    <a:pt x="1715" y="10275"/>
                  </a:lnTo>
                  <a:cubicBezTo>
                    <a:pt x="1715" y="10025"/>
                    <a:pt x="1608" y="9799"/>
                    <a:pt x="1417" y="9632"/>
                  </a:cubicBezTo>
                  <a:lnTo>
                    <a:pt x="572" y="8906"/>
                  </a:lnTo>
                  <a:cubicBezTo>
                    <a:pt x="655" y="8799"/>
                    <a:pt x="774" y="8727"/>
                    <a:pt x="905" y="8680"/>
                  </a:cubicBezTo>
                  <a:lnTo>
                    <a:pt x="2036" y="8275"/>
                  </a:lnTo>
                  <a:cubicBezTo>
                    <a:pt x="2060" y="8787"/>
                    <a:pt x="2191" y="9192"/>
                    <a:pt x="2298" y="9454"/>
                  </a:cubicBezTo>
                  <a:cubicBezTo>
                    <a:pt x="2425" y="9776"/>
                    <a:pt x="2729" y="9970"/>
                    <a:pt x="3057" y="9970"/>
                  </a:cubicBezTo>
                  <a:cubicBezTo>
                    <a:pt x="3129" y="9970"/>
                    <a:pt x="3202" y="9961"/>
                    <a:pt x="3274" y="9942"/>
                  </a:cubicBezTo>
                  <a:lnTo>
                    <a:pt x="4096" y="9739"/>
                  </a:lnTo>
                  <a:lnTo>
                    <a:pt x="4918" y="9942"/>
                  </a:lnTo>
                  <a:cubicBezTo>
                    <a:pt x="4989" y="9966"/>
                    <a:pt x="5049" y="9978"/>
                    <a:pt x="5120" y="9978"/>
                  </a:cubicBezTo>
                  <a:cubicBezTo>
                    <a:pt x="5453" y="9978"/>
                    <a:pt x="5763" y="9787"/>
                    <a:pt x="5894" y="9454"/>
                  </a:cubicBezTo>
                  <a:cubicBezTo>
                    <a:pt x="6001" y="9192"/>
                    <a:pt x="6132" y="8787"/>
                    <a:pt x="6144" y="8299"/>
                  </a:cubicBezTo>
                  <a:lnTo>
                    <a:pt x="7275" y="8692"/>
                  </a:lnTo>
                  <a:cubicBezTo>
                    <a:pt x="7418" y="8739"/>
                    <a:pt x="7537" y="8835"/>
                    <a:pt x="7620" y="8918"/>
                  </a:cubicBezTo>
                  <a:lnTo>
                    <a:pt x="6775" y="9644"/>
                  </a:lnTo>
                  <a:cubicBezTo>
                    <a:pt x="6584" y="9811"/>
                    <a:pt x="6477" y="10037"/>
                    <a:pt x="6477" y="10287"/>
                  </a:cubicBezTo>
                  <a:lnTo>
                    <a:pt x="6477" y="10811"/>
                  </a:lnTo>
                  <a:cubicBezTo>
                    <a:pt x="6477" y="10894"/>
                    <a:pt x="6549" y="10978"/>
                    <a:pt x="6644" y="10978"/>
                  </a:cubicBezTo>
                  <a:cubicBezTo>
                    <a:pt x="6727" y="10978"/>
                    <a:pt x="6799" y="10894"/>
                    <a:pt x="6799" y="10811"/>
                  </a:cubicBezTo>
                  <a:lnTo>
                    <a:pt x="6799" y="10287"/>
                  </a:lnTo>
                  <a:cubicBezTo>
                    <a:pt x="6799" y="10144"/>
                    <a:pt x="6858" y="9990"/>
                    <a:pt x="6977" y="9882"/>
                  </a:cubicBezTo>
                  <a:lnTo>
                    <a:pt x="7787" y="9204"/>
                  </a:lnTo>
                  <a:cubicBezTo>
                    <a:pt x="7835" y="9311"/>
                    <a:pt x="7846" y="9406"/>
                    <a:pt x="7846" y="9513"/>
                  </a:cubicBezTo>
                  <a:lnTo>
                    <a:pt x="7846" y="10823"/>
                  </a:lnTo>
                  <a:cubicBezTo>
                    <a:pt x="7846" y="10918"/>
                    <a:pt x="7918" y="10990"/>
                    <a:pt x="8013" y="10990"/>
                  </a:cubicBezTo>
                  <a:cubicBezTo>
                    <a:pt x="8097" y="10990"/>
                    <a:pt x="8168" y="10918"/>
                    <a:pt x="8168" y="10823"/>
                  </a:cubicBezTo>
                  <a:lnTo>
                    <a:pt x="8168" y="9513"/>
                  </a:lnTo>
                  <a:cubicBezTo>
                    <a:pt x="8239" y="8977"/>
                    <a:pt x="7918" y="8513"/>
                    <a:pt x="7442" y="8358"/>
                  </a:cubicBezTo>
                  <a:lnTo>
                    <a:pt x="6215" y="7918"/>
                  </a:lnTo>
                  <a:lnTo>
                    <a:pt x="6215" y="7894"/>
                  </a:lnTo>
                  <a:cubicBezTo>
                    <a:pt x="6192" y="7680"/>
                    <a:pt x="6061" y="7501"/>
                    <a:pt x="5870" y="7442"/>
                  </a:cubicBezTo>
                  <a:lnTo>
                    <a:pt x="5334" y="7263"/>
                  </a:lnTo>
                  <a:lnTo>
                    <a:pt x="5334" y="6870"/>
                  </a:lnTo>
                  <a:cubicBezTo>
                    <a:pt x="5953" y="6513"/>
                    <a:pt x="6406" y="5870"/>
                    <a:pt x="6513" y="5120"/>
                  </a:cubicBezTo>
                  <a:lnTo>
                    <a:pt x="6632" y="5120"/>
                  </a:lnTo>
                  <a:cubicBezTo>
                    <a:pt x="6954" y="5120"/>
                    <a:pt x="7204" y="4858"/>
                    <a:pt x="7204" y="4548"/>
                  </a:cubicBezTo>
                  <a:cubicBezTo>
                    <a:pt x="7204" y="4441"/>
                    <a:pt x="7180" y="4346"/>
                    <a:pt x="7132" y="4263"/>
                  </a:cubicBezTo>
                  <a:cubicBezTo>
                    <a:pt x="7299" y="3953"/>
                    <a:pt x="7370" y="3608"/>
                    <a:pt x="7370" y="3251"/>
                  </a:cubicBezTo>
                  <a:cubicBezTo>
                    <a:pt x="7370" y="2072"/>
                    <a:pt x="6453" y="1107"/>
                    <a:pt x="5299" y="1048"/>
                  </a:cubicBezTo>
                  <a:cubicBezTo>
                    <a:pt x="5322" y="988"/>
                    <a:pt x="5322" y="929"/>
                    <a:pt x="5322" y="857"/>
                  </a:cubicBezTo>
                  <a:cubicBezTo>
                    <a:pt x="5322" y="393"/>
                    <a:pt x="4941" y="0"/>
                    <a:pt x="44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81"/>
            <p:cNvSpPr/>
            <p:nvPr/>
          </p:nvSpPr>
          <p:spPr>
            <a:xfrm>
              <a:off x="5916547" y="3055828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1"/>
                  </a:moveTo>
                  <a:cubicBezTo>
                    <a:pt x="131" y="1"/>
                    <a:pt x="89" y="16"/>
                    <a:pt x="60" y="45"/>
                  </a:cubicBezTo>
                  <a:cubicBezTo>
                    <a:pt x="0" y="105"/>
                    <a:pt x="0" y="200"/>
                    <a:pt x="60" y="260"/>
                  </a:cubicBezTo>
                  <a:cubicBezTo>
                    <a:pt x="191" y="403"/>
                    <a:pt x="429" y="486"/>
                    <a:pt x="691" y="486"/>
                  </a:cubicBezTo>
                  <a:cubicBezTo>
                    <a:pt x="941" y="486"/>
                    <a:pt x="1179" y="414"/>
                    <a:pt x="1310" y="260"/>
                  </a:cubicBezTo>
                  <a:cubicBezTo>
                    <a:pt x="1369" y="200"/>
                    <a:pt x="1369" y="105"/>
                    <a:pt x="1310" y="45"/>
                  </a:cubicBezTo>
                  <a:cubicBezTo>
                    <a:pt x="1280" y="16"/>
                    <a:pt x="1241" y="1"/>
                    <a:pt x="1201" y="1"/>
                  </a:cubicBezTo>
                  <a:cubicBezTo>
                    <a:pt x="1161" y="1"/>
                    <a:pt x="1119" y="16"/>
                    <a:pt x="1084" y="45"/>
                  </a:cubicBezTo>
                  <a:cubicBezTo>
                    <a:pt x="1024" y="105"/>
                    <a:pt x="893" y="164"/>
                    <a:pt x="691" y="164"/>
                  </a:cubicBezTo>
                  <a:cubicBezTo>
                    <a:pt x="476" y="164"/>
                    <a:pt x="345" y="81"/>
                    <a:pt x="286" y="45"/>
                  </a:cubicBezTo>
                  <a:cubicBezTo>
                    <a:pt x="256" y="16"/>
                    <a:pt x="214" y="1"/>
                    <a:pt x="1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81"/>
            <p:cNvSpPr/>
            <p:nvPr/>
          </p:nvSpPr>
          <p:spPr>
            <a:xfrm>
              <a:off x="5900707" y="3012363"/>
              <a:ext cx="10201" cy="15492"/>
            </a:xfrm>
            <a:custGeom>
              <a:avLst/>
              <a:gdLst/>
              <a:ahLst/>
              <a:cxnLst/>
              <a:rect l="l" t="t" r="r" b="b"/>
              <a:pathLst>
                <a:path w="322" h="489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71" y="489"/>
                    <a:pt x="167" y="489"/>
                  </a:cubicBezTo>
                  <a:cubicBezTo>
                    <a:pt x="250" y="489"/>
                    <a:pt x="321" y="417"/>
                    <a:pt x="321" y="322"/>
                  </a:cubicBezTo>
                  <a:lnTo>
                    <a:pt x="321" y="167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81"/>
            <p:cNvSpPr/>
            <p:nvPr/>
          </p:nvSpPr>
          <p:spPr>
            <a:xfrm>
              <a:off x="5965556" y="3012363"/>
              <a:ext cx="10613" cy="15492"/>
            </a:xfrm>
            <a:custGeom>
              <a:avLst/>
              <a:gdLst/>
              <a:ahLst/>
              <a:cxnLst/>
              <a:rect l="l" t="t" r="r" b="b"/>
              <a:pathLst>
                <a:path w="335" h="489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322"/>
                  </a:lnTo>
                  <a:cubicBezTo>
                    <a:pt x="1" y="417"/>
                    <a:pt x="84" y="489"/>
                    <a:pt x="168" y="489"/>
                  </a:cubicBezTo>
                  <a:cubicBezTo>
                    <a:pt x="251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34" y="60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81"/>
            <p:cNvSpPr/>
            <p:nvPr/>
          </p:nvSpPr>
          <p:spPr>
            <a:xfrm>
              <a:off x="5933116" y="3206625"/>
              <a:ext cx="10613" cy="10201"/>
            </a:xfrm>
            <a:custGeom>
              <a:avLst/>
              <a:gdLst/>
              <a:ahLst/>
              <a:cxnLst/>
              <a:rect l="l" t="t" r="r" b="b"/>
              <a:pathLst>
                <a:path w="33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cubicBezTo>
                    <a:pt x="251" y="322"/>
                    <a:pt x="334" y="250"/>
                    <a:pt x="334" y="167"/>
                  </a:cubicBez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4" name="Google Shape;12784;p81"/>
          <p:cNvGrpSpPr/>
          <p:nvPr/>
        </p:nvGrpSpPr>
        <p:grpSpPr>
          <a:xfrm>
            <a:off x="5355653" y="2706093"/>
            <a:ext cx="262184" cy="346643"/>
            <a:chOff x="5355653" y="2881493"/>
            <a:chExt cx="262184" cy="346643"/>
          </a:xfrm>
          <a:solidFill>
            <a:schemeClr val="tx1"/>
          </a:solidFill>
        </p:grpSpPr>
        <p:sp>
          <p:nvSpPr>
            <p:cNvPr id="12785" name="Google Shape;12785;p81"/>
            <p:cNvSpPr/>
            <p:nvPr/>
          </p:nvSpPr>
          <p:spPr>
            <a:xfrm>
              <a:off x="5465044" y="3060359"/>
              <a:ext cx="43402" cy="15777"/>
            </a:xfrm>
            <a:custGeom>
              <a:avLst/>
              <a:gdLst/>
              <a:ahLst/>
              <a:cxnLst/>
              <a:rect l="l" t="t" r="r" b="b"/>
              <a:pathLst>
                <a:path w="1370" h="498" extrusionOk="0">
                  <a:moveTo>
                    <a:pt x="167" y="1"/>
                  </a:moveTo>
                  <a:cubicBezTo>
                    <a:pt x="128" y="1"/>
                    <a:pt x="90" y="15"/>
                    <a:pt x="60" y="45"/>
                  </a:cubicBezTo>
                  <a:cubicBezTo>
                    <a:pt x="0" y="105"/>
                    <a:pt x="0" y="212"/>
                    <a:pt x="60" y="271"/>
                  </a:cubicBezTo>
                  <a:cubicBezTo>
                    <a:pt x="191" y="402"/>
                    <a:pt x="429" y="498"/>
                    <a:pt x="679" y="498"/>
                  </a:cubicBezTo>
                  <a:cubicBezTo>
                    <a:pt x="941" y="498"/>
                    <a:pt x="1167" y="414"/>
                    <a:pt x="1310" y="271"/>
                  </a:cubicBezTo>
                  <a:cubicBezTo>
                    <a:pt x="1370" y="212"/>
                    <a:pt x="1370" y="117"/>
                    <a:pt x="1310" y="45"/>
                  </a:cubicBezTo>
                  <a:cubicBezTo>
                    <a:pt x="1280" y="15"/>
                    <a:pt x="1239" y="1"/>
                    <a:pt x="1197" y="1"/>
                  </a:cubicBezTo>
                  <a:cubicBezTo>
                    <a:pt x="1155" y="1"/>
                    <a:pt x="1114" y="15"/>
                    <a:pt x="1084" y="45"/>
                  </a:cubicBezTo>
                  <a:cubicBezTo>
                    <a:pt x="1024" y="105"/>
                    <a:pt x="893" y="164"/>
                    <a:pt x="679" y="164"/>
                  </a:cubicBezTo>
                  <a:cubicBezTo>
                    <a:pt x="477" y="164"/>
                    <a:pt x="346" y="93"/>
                    <a:pt x="274" y="45"/>
                  </a:cubicBezTo>
                  <a:cubicBezTo>
                    <a:pt x="244" y="15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81"/>
            <p:cNvSpPr/>
            <p:nvPr/>
          </p:nvSpPr>
          <p:spPr>
            <a:xfrm>
              <a:off x="5448823" y="302256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84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84" y="500"/>
                    <a:pt x="167" y="500"/>
                  </a:cubicBezTo>
                  <a:cubicBezTo>
                    <a:pt x="262" y="500"/>
                    <a:pt x="334" y="417"/>
                    <a:pt x="334" y="333"/>
                  </a:cubicBezTo>
                  <a:lnTo>
                    <a:pt x="334" y="167"/>
                  </a:lnTo>
                  <a:cubicBezTo>
                    <a:pt x="334" y="60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81"/>
            <p:cNvSpPr/>
            <p:nvPr/>
          </p:nvSpPr>
          <p:spPr>
            <a:xfrm>
              <a:off x="5514084" y="3022564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lnTo>
                    <a:pt x="0" y="333"/>
                  </a:lnTo>
                  <a:cubicBezTo>
                    <a:pt x="0" y="417"/>
                    <a:pt x="72" y="500"/>
                    <a:pt x="167" y="500"/>
                  </a:cubicBezTo>
                  <a:cubicBezTo>
                    <a:pt x="250" y="500"/>
                    <a:pt x="322" y="417"/>
                    <a:pt x="322" y="333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81"/>
            <p:cNvSpPr/>
            <p:nvPr/>
          </p:nvSpPr>
          <p:spPr>
            <a:xfrm>
              <a:off x="5355653" y="2881493"/>
              <a:ext cx="262184" cy="346643"/>
            </a:xfrm>
            <a:custGeom>
              <a:avLst/>
              <a:gdLst/>
              <a:ahLst/>
              <a:cxnLst/>
              <a:rect l="l" t="t" r="r" b="b"/>
              <a:pathLst>
                <a:path w="8276" h="10942" extrusionOk="0">
                  <a:moveTo>
                    <a:pt x="4656" y="322"/>
                  </a:moveTo>
                  <a:cubicBezTo>
                    <a:pt x="4942" y="322"/>
                    <a:pt x="5180" y="560"/>
                    <a:pt x="5180" y="845"/>
                  </a:cubicBezTo>
                  <a:cubicBezTo>
                    <a:pt x="5180" y="988"/>
                    <a:pt x="5120" y="1119"/>
                    <a:pt x="5013" y="1215"/>
                  </a:cubicBezTo>
                  <a:cubicBezTo>
                    <a:pt x="4894" y="1203"/>
                    <a:pt x="4775" y="1179"/>
                    <a:pt x="4656" y="1179"/>
                  </a:cubicBezTo>
                  <a:lnTo>
                    <a:pt x="3632" y="1179"/>
                  </a:lnTo>
                  <a:cubicBezTo>
                    <a:pt x="3513" y="1179"/>
                    <a:pt x="3394" y="1203"/>
                    <a:pt x="3275" y="1215"/>
                  </a:cubicBezTo>
                  <a:cubicBezTo>
                    <a:pt x="3168" y="1107"/>
                    <a:pt x="3108" y="976"/>
                    <a:pt x="3108" y="845"/>
                  </a:cubicBezTo>
                  <a:cubicBezTo>
                    <a:pt x="3096" y="560"/>
                    <a:pt x="3334" y="322"/>
                    <a:pt x="3632" y="322"/>
                  </a:cubicBezTo>
                  <a:close/>
                  <a:moveTo>
                    <a:pt x="4632" y="1512"/>
                  </a:moveTo>
                  <a:cubicBezTo>
                    <a:pt x="5858" y="1512"/>
                    <a:pt x="6858" y="2512"/>
                    <a:pt x="6858" y="3739"/>
                  </a:cubicBezTo>
                  <a:lnTo>
                    <a:pt x="6858" y="4155"/>
                  </a:lnTo>
                  <a:cubicBezTo>
                    <a:pt x="6787" y="4120"/>
                    <a:pt x="6680" y="4096"/>
                    <a:pt x="6597" y="4096"/>
                  </a:cubicBezTo>
                  <a:lnTo>
                    <a:pt x="6489" y="4096"/>
                  </a:lnTo>
                  <a:lnTo>
                    <a:pt x="6489" y="4084"/>
                  </a:lnTo>
                  <a:lnTo>
                    <a:pt x="6489" y="3917"/>
                  </a:lnTo>
                  <a:cubicBezTo>
                    <a:pt x="6489" y="3834"/>
                    <a:pt x="6418" y="3762"/>
                    <a:pt x="6323" y="3762"/>
                  </a:cubicBezTo>
                  <a:lnTo>
                    <a:pt x="5418" y="3762"/>
                  </a:lnTo>
                  <a:lnTo>
                    <a:pt x="5287" y="3191"/>
                  </a:lnTo>
                  <a:cubicBezTo>
                    <a:pt x="5263" y="3131"/>
                    <a:pt x="5227" y="3084"/>
                    <a:pt x="5168" y="3072"/>
                  </a:cubicBezTo>
                  <a:cubicBezTo>
                    <a:pt x="5154" y="3069"/>
                    <a:pt x="5140" y="3068"/>
                    <a:pt x="5126" y="3068"/>
                  </a:cubicBezTo>
                  <a:cubicBezTo>
                    <a:pt x="5081" y="3068"/>
                    <a:pt x="5040" y="3083"/>
                    <a:pt x="5013" y="3120"/>
                  </a:cubicBezTo>
                  <a:lnTo>
                    <a:pt x="4370" y="3762"/>
                  </a:lnTo>
                  <a:lnTo>
                    <a:pt x="2906" y="3762"/>
                  </a:lnTo>
                  <a:cubicBezTo>
                    <a:pt x="2810" y="3762"/>
                    <a:pt x="2739" y="3834"/>
                    <a:pt x="2739" y="3917"/>
                  </a:cubicBezTo>
                  <a:cubicBezTo>
                    <a:pt x="2739" y="4012"/>
                    <a:pt x="2810" y="4084"/>
                    <a:pt x="2906" y="4084"/>
                  </a:cubicBezTo>
                  <a:lnTo>
                    <a:pt x="4430" y="4084"/>
                  </a:lnTo>
                  <a:cubicBezTo>
                    <a:pt x="4477" y="4084"/>
                    <a:pt x="4525" y="4072"/>
                    <a:pt x="4549" y="4036"/>
                  </a:cubicBezTo>
                  <a:lnTo>
                    <a:pt x="5049" y="3548"/>
                  </a:lnTo>
                  <a:lnTo>
                    <a:pt x="5144" y="3965"/>
                  </a:lnTo>
                  <a:cubicBezTo>
                    <a:pt x="5168" y="4036"/>
                    <a:pt x="5227" y="4084"/>
                    <a:pt x="5299" y="4084"/>
                  </a:cubicBezTo>
                  <a:lnTo>
                    <a:pt x="6156" y="4084"/>
                  </a:lnTo>
                  <a:lnTo>
                    <a:pt x="6156" y="4096"/>
                  </a:lnTo>
                  <a:cubicBezTo>
                    <a:pt x="6156" y="4191"/>
                    <a:pt x="6192" y="4274"/>
                    <a:pt x="6263" y="4334"/>
                  </a:cubicBezTo>
                  <a:cubicBezTo>
                    <a:pt x="6323" y="4393"/>
                    <a:pt x="6418" y="4441"/>
                    <a:pt x="6501" y="4441"/>
                  </a:cubicBezTo>
                  <a:lnTo>
                    <a:pt x="6597" y="4441"/>
                  </a:lnTo>
                  <a:cubicBezTo>
                    <a:pt x="6739" y="4441"/>
                    <a:pt x="6858" y="4560"/>
                    <a:pt x="6858" y="4715"/>
                  </a:cubicBezTo>
                  <a:cubicBezTo>
                    <a:pt x="6858" y="4858"/>
                    <a:pt x="6739" y="4977"/>
                    <a:pt x="6597" y="4977"/>
                  </a:cubicBezTo>
                  <a:lnTo>
                    <a:pt x="6501" y="4977"/>
                  </a:lnTo>
                  <a:lnTo>
                    <a:pt x="6501" y="4965"/>
                  </a:lnTo>
                  <a:cubicBezTo>
                    <a:pt x="6501" y="4870"/>
                    <a:pt x="6430" y="4798"/>
                    <a:pt x="6335" y="4798"/>
                  </a:cubicBezTo>
                  <a:cubicBezTo>
                    <a:pt x="6251" y="4798"/>
                    <a:pt x="6180" y="4870"/>
                    <a:pt x="6180" y="4965"/>
                  </a:cubicBezTo>
                  <a:cubicBezTo>
                    <a:pt x="6180" y="6096"/>
                    <a:pt x="5251" y="7037"/>
                    <a:pt x="4108" y="7037"/>
                  </a:cubicBezTo>
                  <a:cubicBezTo>
                    <a:pt x="2965" y="7037"/>
                    <a:pt x="2072" y="6096"/>
                    <a:pt x="2072" y="4953"/>
                  </a:cubicBezTo>
                  <a:cubicBezTo>
                    <a:pt x="2072" y="4858"/>
                    <a:pt x="1989" y="4786"/>
                    <a:pt x="1905" y="4786"/>
                  </a:cubicBezTo>
                  <a:cubicBezTo>
                    <a:pt x="1810" y="4786"/>
                    <a:pt x="1739" y="4858"/>
                    <a:pt x="1739" y="4953"/>
                  </a:cubicBezTo>
                  <a:lnTo>
                    <a:pt x="1739" y="4965"/>
                  </a:lnTo>
                  <a:lnTo>
                    <a:pt x="1655" y="4965"/>
                  </a:lnTo>
                  <a:cubicBezTo>
                    <a:pt x="1501" y="4965"/>
                    <a:pt x="1382" y="4846"/>
                    <a:pt x="1382" y="4691"/>
                  </a:cubicBezTo>
                  <a:cubicBezTo>
                    <a:pt x="1382" y="4548"/>
                    <a:pt x="1501" y="4429"/>
                    <a:pt x="1655" y="4429"/>
                  </a:cubicBezTo>
                  <a:lnTo>
                    <a:pt x="1739" y="4429"/>
                  </a:lnTo>
                  <a:cubicBezTo>
                    <a:pt x="1917" y="4429"/>
                    <a:pt x="2072" y="4274"/>
                    <a:pt x="2072" y="4096"/>
                  </a:cubicBezTo>
                  <a:lnTo>
                    <a:pt x="2072" y="4084"/>
                  </a:lnTo>
                  <a:lnTo>
                    <a:pt x="2251" y="4084"/>
                  </a:lnTo>
                  <a:cubicBezTo>
                    <a:pt x="2334" y="4084"/>
                    <a:pt x="2406" y="4012"/>
                    <a:pt x="2406" y="3917"/>
                  </a:cubicBezTo>
                  <a:cubicBezTo>
                    <a:pt x="2406" y="3834"/>
                    <a:pt x="2334" y="3762"/>
                    <a:pt x="2251" y="3762"/>
                  </a:cubicBezTo>
                  <a:lnTo>
                    <a:pt x="1905" y="3762"/>
                  </a:lnTo>
                  <a:cubicBezTo>
                    <a:pt x="1810" y="3762"/>
                    <a:pt x="1739" y="3834"/>
                    <a:pt x="1739" y="3917"/>
                  </a:cubicBezTo>
                  <a:lnTo>
                    <a:pt x="1739" y="4084"/>
                  </a:lnTo>
                  <a:cubicBezTo>
                    <a:pt x="1739" y="4084"/>
                    <a:pt x="1739" y="4096"/>
                    <a:pt x="1727" y="4096"/>
                  </a:cubicBezTo>
                  <a:lnTo>
                    <a:pt x="1632" y="4096"/>
                  </a:lnTo>
                  <a:cubicBezTo>
                    <a:pt x="1548" y="4096"/>
                    <a:pt x="1441" y="4132"/>
                    <a:pt x="1370" y="4155"/>
                  </a:cubicBezTo>
                  <a:lnTo>
                    <a:pt x="1370" y="3739"/>
                  </a:lnTo>
                  <a:cubicBezTo>
                    <a:pt x="1370" y="2512"/>
                    <a:pt x="2370" y="1512"/>
                    <a:pt x="3596" y="1512"/>
                  </a:cubicBezTo>
                  <a:close/>
                  <a:moveTo>
                    <a:pt x="2965" y="7513"/>
                  </a:moveTo>
                  <a:cubicBezTo>
                    <a:pt x="2941" y="7656"/>
                    <a:pt x="2858" y="7775"/>
                    <a:pt x="2715" y="7834"/>
                  </a:cubicBezTo>
                  <a:lnTo>
                    <a:pt x="2679" y="7846"/>
                  </a:lnTo>
                  <a:cubicBezTo>
                    <a:pt x="2667" y="7834"/>
                    <a:pt x="2644" y="7834"/>
                    <a:pt x="2632" y="7822"/>
                  </a:cubicBezTo>
                  <a:cubicBezTo>
                    <a:pt x="2581" y="7786"/>
                    <a:pt x="2521" y="7772"/>
                    <a:pt x="2460" y="7772"/>
                  </a:cubicBezTo>
                  <a:cubicBezTo>
                    <a:pt x="2422" y="7772"/>
                    <a:pt x="2383" y="7778"/>
                    <a:pt x="2346" y="7787"/>
                  </a:cubicBezTo>
                  <a:lnTo>
                    <a:pt x="1858" y="7977"/>
                  </a:lnTo>
                  <a:cubicBezTo>
                    <a:pt x="1751" y="8025"/>
                    <a:pt x="1667" y="8120"/>
                    <a:pt x="1620" y="8227"/>
                  </a:cubicBezTo>
                  <a:lnTo>
                    <a:pt x="1394" y="8299"/>
                  </a:lnTo>
                  <a:lnTo>
                    <a:pt x="1394" y="8025"/>
                  </a:lnTo>
                  <a:cubicBezTo>
                    <a:pt x="1394" y="7751"/>
                    <a:pt x="1632" y="7513"/>
                    <a:pt x="1917" y="7513"/>
                  </a:cubicBezTo>
                  <a:close/>
                  <a:moveTo>
                    <a:pt x="6370" y="7513"/>
                  </a:moveTo>
                  <a:cubicBezTo>
                    <a:pt x="6656" y="7513"/>
                    <a:pt x="6894" y="7751"/>
                    <a:pt x="6894" y="8025"/>
                  </a:cubicBezTo>
                  <a:lnTo>
                    <a:pt x="6894" y="8299"/>
                  </a:lnTo>
                  <a:lnTo>
                    <a:pt x="6882" y="8299"/>
                  </a:lnTo>
                  <a:lnTo>
                    <a:pt x="6668" y="8227"/>
                  </a:lnTo>
                  <a:cubicBezTo>
                    <a:pt x="6620" y="8120"/>
                    <a:pt x="6525" y="8025"/>
                    <a:pt x="6430" y="7989"/>
                  </a:cubicBezTo>
                  <a:lnTo>
                    <a:pt x="5942" y="7787"/>
                  </a:lnTo>
                  <a:cubicBezTo>
                    <a:pt x="5905" y="7778"/>
                    <a:pt x="5866" y="7772"/>
                    <a:pt x="5828" y="7772"/>
                  </a:cubicBezTo>
                  <a:cubicBezTo>
                    <a:pt x="5767" y="7772"/>
                    <a:pt x="5707" y="7786"/>
                    <a:pt x="5656" y="7822"/>
                  </a:cubicBezTo>
                  <a:cubicBezTo>
                    <a:pt x="5644" y="7834"/>
                    <a:pt x="5620" y="7834"/>
                    <a:pt x="5608" y="7846"/>
                  </a:cubicBezTo>
                  <a:lnTo>
                    <a:pt x="5561" y="7834"/>
                  </a:lnTo>
                  <a:cubicBezTo>
                    <a:pt x="5430" y="7787"/>
                    <a:pt x="5323" y="7656"/>
                    <a:pt x="5323" y="7513"/>
                  </a:cubicBezTo>
                  <a:close/>
                  <a:moveTo>
                    <a:pt x="2441" y="8084"/>
                  </a:moveTo>
                  <a:lnTo>
                    <a:pt x="2441" y="9073"/>
                  </a:lnTo>
                  <a:lnTo>
                    <a:pt x="1905" y="9073"/>
                  </a:lnTo>
                  <a:lnTo>
                    <a:pt x="1905" y="8382"/>
                  </a:lnTo>
                  <a:cubicBezTo>
                    <a:pt x="1905" y="8346"/>
                    <a:pt x="1929" y="8299"/>
                    <a:pt x="1977" y="8275"/>
                  </a:cubicBezTo>
                  <a:lnTo>
                    <a:pt x="2441" y="8084"/>
                  </a:lnTo>
                  <a:close/>
                  <a:moveTo>
                    <a:pt x="5835" y="8108"/>
                  </a:moveTo>
                  <a:lnTo>
                    <a:pt x="6287" y="8299"/>
                  </a:lnTo>
                  <a:cubicBezTo>
                    <a:pt x="6335" y="8311"/>
                    <a:pt x="6370" y="8358"/>
                    <a:pt x="6370" y="8406"/>
                  </a:cubicBezTo>
                  <a:lnTo>
                    <a:pt x="6370" y="9073"/>
                  </a:lnTo>
                  <a:lnTo>
                    <a:pt x="5835" y="9073"/>
                  </a:lnTo>
                  <a:lnTo>
                    <a:pt x="5835" y="8108"/>
                  </a:lnTo>
                  <a:close/>
                  <a:moveTo>
                    <a:pt x="4989" y="7168"/>
                  </a:moveTo>
                  <a:lnTo>
                    <a:pt x="4989" y="7489"/>
                  </a:lnTo>
                  <a:cubicBezTo>
                    <a:pt x="4989" y="7775"/>
                    <a:pt x="5168" y="8025"/>
                    <a:pt x="5430" y="8132"/>
                  </a:cubicBezTo>
                  <a:lnTo>
                    <a:pt x="5489" y="8168"/>
                  </a:lnTo>
                  <a:lnTo>
                    <a:pt x="5489" y="8406"/>
                  </a:lnTo>
                  <a:lnTo>
                    <a:pt x="5525" y="8406"/>
                  </a:lnTo>
                  <a:cubicBezTo>
                    <a:pt x="5251" y="8918"/>
                    <a:pt x="4727" y="9251"/>
                    <a:pt x="4132" y="9251"/>
                  </a:cubicBezTo>
                  <a:cubicBezTo>
                    <a:pt x="3560" y="9251"/>
                    <a:pt x="3025" y="8918"/>
                    <a:pt x="2751" y="8406"/>
                  </a:cubicBezTo>
                  <a:lnTo>
                    <a:pt x="2751" y="8168"/>
                  </a:lnTo>
                  <a:lnTo>
                    <a:pt x="2810" y="8132"/>
                  </a:lnTo>
                  <a:cubicBezTo>
                    <a:pt x="3084" y="8037"/>
                    <a:pt x="3263" y="7775"/>
                    <a:pt x="3263" y="7489"/>
                  </a:cubicBezTo>
                  <a:lnTo>
                    <a:pt x="3263" y="7168"/>
                  </a:lnTo>
                  <a:cubicBezTo>
                    <a:pt x="3525" y="7275"/>
                    <a:pt x="3822" y="7334"/>
                    <a:pt x="4120" y="7334"/>
                  </a:cubicBezTo>
                  <a:cubicBezTo>
                    <a:pt x="4418" y="7334"/>
                    <a:pt x="4715" y="7275"/>
                    <a:pt x="4989" y="7168"/>
                  </a:cubicBezTo>
                  <a:close/>
                  <a:moveTo>
                    <a:pt x="3596" y="0"/>
                  </a:moveTo>
                  <a:cubicBezTo>
                    <a:pt x="3144" y="0"/>
                    <a:pt x="2751" y="381"/>
                    <a:pt x="2751" y="857"/>
                  </a:cubicBezTo>
                  <a:cubicBezTo>
                    <a:pt x="2751" y="1012"/>
                    <a:pt x="2798" y="1167"/>
                    <a:pt x="2882" y="1298"/>
                  </a:cubicBezTo>
                  <a:cubicBezTo>
                    <a:pt x="1810" y="1607"/>
                    <a:pt x="1036" y="2596"/>
                    <a:pt x="1036" y="3751"/>
                  </a:cubicBezTo>
                  <a:lnTo>
                    <a:pt x="1036" y="4691"/>
                  </a:lnTo>
                  <a:cubicBezTo>
                    <a:pt x="1036" y="5025"/>
                    <a:pt x="1310" y="5275"/>
                    <a:pt x="1620" y="5275"/>
                  </a:cubicBezTo>
                  <a:lnTo>
                    <a:pt x="1739" y="5275"/>
                  </a:lnTo>
                  <a:cubicBezTo>
                    <a:pt x="1846" y="6013"/>
                    <a:pt x="2286" y="6644"/>
                    <a:pt x="2918" y="7013"/>
                  </a:cubicBezTo>
                  <a:lnTo>
                    <a:pt x="2918" y="7180"/>
                  </a:lnTo>
                  <a:lnTo>
                    <a:pt x="1870" y="7180"/>
                  </a:lnTo>
                  <a:cubicBezTo>
                    <a:pt x="1417" y="7180"/>
                    <a:pt x="1024" y="7549"/>
                    <a:pt x="1024" y="8025"/>
                  </a:cubicBezTo>
                  <a:lnTo>
                    <a:pt x="1024" y="8418"/>
                  </a:lnTo>
                  <a:lnTo>
                    <a:pt x="786" y="8501"/>
                  </a:lnTo>
                  <a:cubicBezTo>
                    <a:pt x="310" y="8668"/>
                    <a:pt x="0" y="9120"/>
                    <a:pt x="0" y="9620"/>
                  </a:cubicBezTo>
                  <a:lnTo>
                    <a:pt x="0" y="10763"/>
                  </a:lnTo>
                  <a:cubicBezTo>
                    <a:pt x="0" y="10859"/>
                    <a:pt x="72" y="10930"/>
                    <a:pt x="167" y="10930"/>
                  </a:cubicBezTo>
                  <a:cubicBezTo>
                    <a:pt x="251" y="10930"/>
                    <a:pt x="322" y="10859"/>
                    <a:pt x="322" y="10763"/>
                  </a:cubicBezTo>
                  <a:lnTo>
                    <a:pt x="322" y="9620"/>
                  </a:lnTo>
                  <a:cubicBezTo>
                    <a:pt x="322" y="9251"/>
                    <a:pt x="560" y="8918"/>
                    <a:pt x="905" y="8799"/>
                  </a:cubicBezTo>
                  <a:lnTo>
                    <a:pt x="1560" y="8584"/>
                  </a:lnTo>
                  <a:lnTo>
                    <a:pt x="1560" y="10787"/>
                  </a:lnTo>
                  <a:cubicBezTo>
                    <a:pt x="1560" y="10870"/>
                    <a:pt x="1632" y="10942"/>
                    <a:pt x="1727" y="10942"/>
                  </a:cubicBezTo>
                  <a:cubicBezTo>
                    <a:pt x="1810" y="10942"/>
                    <a:pt x="1894" y="10870"/>
                    <a:pt x="1894" y="10787"/>
                  </a:cubicBezTo>
                  <a:lnTo>
                    <a:pt x="1894" y="9382"/>
                  </a:lnTo>
                  <a:lnTo>
                    <a:pt x="2417" y="9382"/>
                  </a:lnTo>
                  <a:lnTo>
                    <a:pt x="2417" y="10763"/>
                  </a:lnTo>
                  <a:cubicBezTo>
                    <a:pt x="2417" y="10859"/>
                    <a:pt x="2501" y="10930"/>
                    <a:pt x="2584" y="10930"/>
                  </a:cubicBezTo>
                  <a:cubicBezTo>
                    <a:pt x="2679" y="10930"/>
                    <a:pt x="2751" y="10859"/>
                    <a:pt x="2751" y="10763"/>
                  </a:cubicBezTo>
                  <a:lnTo>
                    <a:pt x="2751" y="8954"/>
                  </a:lnTo>
                  <a:cubicBezTo>
                    <a:pt x="2858" y="9073"/>
                    <a:pt x="2989" y="9168"/>
                    <a:pt x="3120" y="9263"/>
                  </a:cubicBezTo>
                  <a:cubicBezTo>
                    <a:pt x="3418" y="9454"/>
                    <a:pt x="3775" y="9561"/>
                    <a:pt x="4132" y="9561"/>
                  </a:cubicBezTo>
                  <a:cubicBezTo>
                    <a:pt x="4489" y="9561"/>
                    <a:pt x="4834" y="9454"/>
                    <a:pt x="5144" y="9263"/>
                  </a:cubicBezTo>
                  <a:cubicBezTo>
                    <a:pt x="5275" y="9168"/>
                    <a:pt x="5418" y="9073"/>
                    <a:pt x="5513" y="8954"/>
                  </a:cubicBezTo>
                  <a:lnTo>
                    <a:pt x="5513" y="9573"/>
                  </a:lnTo>
                  <a:cubicBezTo>
                    <a:pt x="5513" y="9668"/>
                    <a:pt x="5596" y="9739"/>
                    <a:pt x="5680" y="9739"/>
                  </a:cubicBezTo>
                  <a:cubicBezTo>
                    <a:pt x="5775" y="9739"/>
                    <a:pt x="5846" y="9668"/>
                    <a:pt x="5846" y="9573"/>
                  </a:cubicBezTo>
                  <a:lnTo>
                    <a:pt x="5846" y="9382"/>
                  </a:lnTo>
                  <a:lnTo>
                    <a:pt x="6382" y="9382"/>
                  </a:lnTo>
                  <a:lnTo>
                    <a:pt x="6382" y="10763"/>
                  </a:lnTo>
                  <a:cubicBezTo>
                    <a:pt x="6382" y="10859"/>
                    <a:pt x="6454" y="10930"/>
                    <a:pt x="6549" y="10930"/>
                  </a:cubicBezTo>
                  <a:cubicBezTo>
                    <a:pt x="6632" y="10930"/>
                    <a:pt x="6704" y="10859"/>
                    <a:pt x="6704" y="10763"/>
                  </a:cubicBezTo>
                  <a:lnTo>
                    <a:pt x="6704" y="8561"/>
                  </a:lnTo>
                  <a:lnTo>
                    <a:pt x="7359" y="8787"/>
                  </a:lnTo>
                  <a:cubicBezTo>
                    <a:pt x="7704" y="8906"/>
                    <a:pt x="7942" y="9239"/>
                    <a:pt x="7942" y="9608"/>
                  </a:cubicBezTo>
                  <a:lnTo>
                    <a:pt x="7942" y="10751"/>
                  </a:lnTo>
                  <a:cubicBezTo>
                    <a:pt x="7942" y="10847"/>
                    <a:pt x="8013" y="10918"/>
                    <a:pt x="8109" y="10918"/>
                  </a:cubicBezTo>
                  <a:cubicBezTo>
                    <a:pt x="8192" y="10918"/>
                    <a:pt x="8275" y="10847"/>
                    <a:pt x="8275" y="10751"/>
                  </a:cubicBezTo>
                  <a:lnTo>
                    <a:pt x="8275" y="9608"/>
                  </a:lnTo>
                  <a:cubicBezTo>
                    <a:pt x="8240" y="9120"/>
                    <a:pt x="7918" y="8668"/>
                    <a:pt x="7442" y="8501"/>
                  </a:cubicBezTo>
                  <a:lnTo>
                    <a:pt x="7204" y="8418"/>
                  </a:lnTo>
                  <a:lnTo>
                    <a:pt x="7204" y="8025"/>
                  </a:lnTo>
                  <a:cubicBezTo>
                    <a:pt x="7204" y="7572"/>
                    <a:pt x="6835" y="7180"/>
                    <a:pt x="6358" y="7180"/>
                  </a:cubicBezTo>
                  <a:lnTo>
                    <a:pt x="5311" y="7180"/>
                  </a:lnTo>
                  <a:lnTo>
                    <a:pt x="5311" y="7013"/>
                  </a:lnTo>
                  <a:cubicBezTo>
                    <a:pt x="5942" y="6656"/>
                    <a:pt x="6382" y="6013"/>
                    <a:pt x="6489" y="5275"/>
                  </a:cubicBezTo>
                  <a:lnTo>
                    <a:pt x="6608" y="5275"/>
                  </a:lnTo>
                  <a:cubicBezTo>
                    <a:pt x="6930" y="5275"/>
                    <a:pt x="7192" y="5001"/>
                    <a:pt x="7192" y="4691"/>
                  </a:cubicBezTo>
                  <a:lnTo>
                    <a:pt x="7192" y="3751"/>
                  </a:lnTo>
                  <a:cubicBezTo>
                    <a:pt x="7192" y="2596"/>
                    <a:pt x="6418" y="1607"/>
                    <a:pt x="5346" y="1298"/>
                  </a:cubicBezTo>
                  <a:cubicBezTo>
                    <a:pt x="5430" y="1167"/>
                    <a:pt x="5477" y="1000"/>
                    <a:pt x="5477" y="857"/>
                  </a:cubicBezTo>
                  <a:cubicBezTo>
                    <a:pt x="5477" y="393"/>
                    <a:pt x="5108" y="0"/>
                    <a:pt x="46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81"/>
            <p:cNvSpPr/>
            <p:nvPr/>
          </p:nvSpPr>
          <p:spPr>
            <a:xfrm>
              <a:off x="5529924" y="3201335"/>
              <a:ext cx="10581" cy="26421"/>
            </a:xfrm>
            <a:custGeom>
              <a:avLst/>
              <a:gdLst/>
              <a:ahLst/>
              <a:cxnLst/>
              <a:rect l="l" t="t" r="r" b="b"/>
              <a:pathLst>
                <a:path w="334" h="834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667"/>
                  </a:lnTo>
                  <a:cubicBezTo>
                    <a:pt x="0" y="763"/>
                    <a:pt x="84" y="834"/>
                    <a:pt x="167" y="834"/>
                  </a:cubicBezTo>
                  <a:cubicBezTo>
                    <a:pt x="262" y="834"/>
                    <a:pt x="334" y="763"/>
                    <a:pt x="334" y="667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0" name="Google Shape;12790;p81"/>
          <p:cNvGrpSpPr/>
          <p:nvPr/>
        </p:nvGrpSpPr>
        <p:grpSpPr>
          <a:xfrm>
            <a:off x="8055961" y="2706442"/>
            <a:ext cx="260283" cy="345914"/>
            <a:chOff x="8055961" y="2881842"/>
            <a:chExt cx="260283" cy="345914"/>
          </a:xfrm>
          <a:solidFill>
            <a:schemeClr val="tx1"/>
          </a:solidFill>
        </p:grpSpPr>
        <p:sp>
          <p:nvSpPr>
            <p:cNvPr id="12791" name="Google Shape;12791;p81"/>
            <p:cNvSpPr/>
            <p:nvPr/>
          </p:nvSpPr>
          <p:spPr>
            <a:xfrm>
              <a:off x="8055961" y="2881842"/>
              <a:ext cx="260283" cy="345914"/>
            </a:xfrm>
            <a:custGeom>
              <a:avLst/>
              <a:gdLst/>
              <a:ahLst/>
              <a:cxnLst/>
              <a:rect l="l" t="t" r="r" b="b"/>
              <a:pathLst>
                <a:path w="8216" h="10919" extrusionOk="0">
                  <a:moveTo>
                    <a:pt x="4918" y="2358"/>
                  </a:moveTo>
                  <a:cubicBezTo>
                    <a:pt x="5120" y="2656"/>
                    <a:pt x="5334" y="2882"/>
                    <a:pt x="5561" y="3073"/>
                  </a:cubicBezTo>
                  <a:lnTo>
                    <a:pt x="4477" y="3073"/>
                  </a:lnTo>
                  <a:cubicBezTo>
                    <a:pt x="4429" y="3073"/>
                    <a:pt x="4382" y="3085"/>
                    <a:pt x="4358" y="3132"/>
                  </a:cubicBezTo>
                  <a:cubicBezTo>
                    <a:pt x="4310" y="3168"/>
                    <a:pt x="4298" y="3216"/>
                    <a:pt x="4298" y="3251"/>
                  </a:cubicBezTo>
                  <a:lnTo>
                    <a:pt x="4322" y="3442"/>
                  </a:lnTo>
                  <a:cubicBezTo>
                    <a:pt x="4263" y="3418"/>
                    <a:pt x="4191" y="3418"/>
                    <a:pt x="4120" y="3418"/>
                  </a:cubicBezTo>
                  <a:cubicBezTo>
                    <a:pt x="4048" y="3418"/>
                    <a:pt x="3965" y="3430"/>
                    <a:pt x="3906" y="3442"/>
                  </a:cubicBezTo>
                  <a:lnTo>
                    <a:pt x="3941" y="3251"/>
                  </a:lnTo>
                  <a:lnTo>
                    <a:pt x="3941" y="3228"/>
                  </a:lnTo>
                  <a:cubicBezTo>
                    <a:pt x="4263" y="2966"/>
                    <a:pt x="4596" y="2692"/>
                    <a:pt x="4918" y="2358"/>
                  </a:cubicBezTo>
                  <a:close/>
                  <a:moveTo>
                    <a:pt x="3572" y="3478"/>
                  </a:moveTo>
                  <a:lnTo>
                    <a:pt x="3525" y="3823"/>
                  </a:lnTo>
                  <a:cubicBezTo>
                    <a:pt x="3525" y="3823"/>
                    <a:pt x="3513" y="3894"/>
                    <a:pt x="3513" y="3906"/>
                  </a:cubicBezTo>
                  <a:cubicBezTo>
                    <a:pt x="3429" y="4121"/>
                    <a:pt x="3239" y="4263"/>
                    <a:pt x="3013" y="4263"/>
                  </a:cubicBezTo>
                  <a:lnTo>
                    <a:pt x="2858" y="4263"/>
                  </a:lnTo>
                  <a:cubicBezTo>
                    <a:pt x="2739" y="4263"/>
                    <a:pt x="2632" y="4204"/>
                    <a:pt x="2572" y="4121"/>
                  </a:cubicBezTo>
                  <a:cubicBezTo>
                    <a:pt x="2596" y="4097"/>
                    <a:pt x="2620" y="4085"/>
                    <a:pt x="2644" y="4073"/>
                  </a:cubicBezTo>
                  <a:cubicBezTo>
                    <a:pt x="2739" y="4013"/>
                    <a:pt x="2834" y="3954"/>
                    <a:pt x="2941" y="3894"/>
                  </a:cubicBezTo>
                  <a:lnTo>
                    <a:pt x="2941" y="3906"/>
                  </a:lnTo>
                  <a:cubicBezTo>
                    <a:pt x="2929" y="4013"/>
                    <a:pt x="3001" y="4073"/>
                    <a:pt x="3096" y="4073"/>
                  </a:cubicBezTo>
                  <a:cubicBezTo>
                    <a:pt x="3179" y="4073"/>
                    <a:pt x="3239" y="4001"/>
                    <a:pt x="3239" y="3906"/>
                  </a:cubicBezTo>
                  <a:lnTo>
                    <a:pt x="3239" y="3704"/>
                  </a:lnTo>
                  <a:cubicBezTo>
                    <a:pt x="3346" y="3632"/>
                    <a:pt x="3453" y="3549"/>
                    <a:pt x="3572" y="3478"/>
                  </a:cubicBezTo>
                  <a:close/>
                  <a:moveTo>
                    <a:pt x="4965" y="3370"/>
                  </a:moveTo>
                  <a:lnTo>
                    <a:pt x="4965" y="3382"/>
                  </a:lnTo>
                  <a:lnTo>
                    <a:pt x="5811" y="3382"/>
                  </a:lnTo>
                  <a:lnTo>
                    <a:pt x="5727" y="3966"/>
                  </a:lnTo>
                  <a:cubicBezTo>
                    <a:pt x="5692" y="4144"/>
                    <a:pt x="5549" y="4263"/>
                    <a:pt x="5382" y="4263"/>
                  </a:cubicBezTo>
                  <a:lnTo>
                    <a:pt x="5215" y="4263"/>
                  </a:lnTo>
                  <a:cubicBezTo>
                    <a:pt x="4977" y="4263"/>
                    <a:pt x="4775" y="4097"/>
                    <a:pt x="4715" y="3882"/>
                  </a:cubicBezTo>
                  <a:cubicBezTo>
                    <a:pt x="4715" y="3847"/>
                    <a:pt x="4703" y="3823"/>
                    <a:pt x="4703" y="3787"/>
                  </a:cubicBezTo>
                  <a:cubicBezTo>
                    <a:pt x="4679" y="3668"/>
                    <a:pt x="4644" y="3370"/>
                    <a:pt x="4644" y="3370"/>
                  </a:cubicBezTo>
                  <a:close/>
                  <a:moveTo>
                    <a:pt x="4453" y="311"/>
                  </a:moveTo>
                  <a:cubicBezTo>
                    <a:pt x="4549" y="311"/>
                    <a:pt x="4632" y="322"/>
                    <a:pt x="4715" y="358"/>
                  </a:cubicBezTo>
                  <a:cubicBezTo>
                    <a:pt x="5072" y="453"/>
                    <a:pt x="5299" y="811"/>
                    <a:pt x="5275" y="1215"/>
                  </a:cubicBezTo>
                  <a:cubicBezTo>
                    <a:pt x="5275" y="1299"/>
                    <a:pt x="5334" y="1382"/>
                    <a:pt x="5430" y="1382"/>
                  </a:cubicBezTo>
                  <a:cubicBezTo>
                    <a:pt x="5513" y="1382"/>
                    <a:pt x="5584" y="1323"/>
                    <a:pt x="5584" y="1227"/>
                  </a:cubicBezTo>
                  <a:cubicBezTo>
                    <a:pt x="5608" y="1025"/>
                    <a:pt x="5572" y="823"/>
                    <a:pt x="5501" y="668"/>
                  </a:cubicBezTo>
                  <a:lnTo>
                    <a:pt x="5501" y="668"/>
                  </a:lnTo>
                  <a:cubicBezTo>
                    <a:pt x="6084" y="751"/>
                    <a:pt x="6525" y="1263"/>
                    <a:pt x="6525" y="1858"/>
                  </a:cubicBezTo>
                  <a:lnTo>
                    <a:pt x="6525" y="3299"/>
                  </a:lnTo>
                  <a:cubicBezTo>
                    <a:pt x="6215" y="3156"/>
                    <a:pt x="5596" y="2811"/>
                    <a:pt x="5144" y="2120"/>
                  </a:cubicBezTo>
                  <a:cubicBezTo>
                    <a:pt x="5191" y="2061"/>
                    <a:pt x="5251" y="2025"/>
                    <a:pt x="5299" y="1966"/>
                  </a:cubicBezTo>
                  <a:cubicBezTo>
                    <a:pt x="5358" y="1906"/>
                    <a:pt x="5358" y="1799"/>
                    <a:pt x="5275" y="1739"/>
                  </a:cubicBezTo>
                  <a:cubicBezTo>
                    <a:pt x="5246" y="1711"/>
                    <a:pt x="5210" y="1696"/>
                    <a:pt x="5173" y="1696"/>
                  </a:cubicBezTo>
                  <a:cubicBezTo>
                    <a:pt x="5132" y="1696"/>
                    <a:pt x="5092" y="1714"/>
                    <a:pt x="5060" y="1751"/>
                  </a:cubicBezTo>
                  <a:cubicBezTo>
                    <a:pt x="3727" y="3239"/>
                    <a:pt x="2060" y="4061"/>
                    <a:pt x="1429" y="4323"/>
                  </a:cubicBezTo>
                  <a:cubicBezTo>
                    <a:pt x="1465" y="4061"/>
                    <a:pt x="1512" y="3585"/>
                    <a:pt x="1512" y="2882"/>
                  </a:cubicBezTo>
                  <a:cubicBezTo>
                    <a:pt x="1512" y="2192"/>
                    <a:pt x="1798" y="1549"/>
                    <a:pt x="2322" y="1049"/>
                  </a:cubicBezTo>
                  <a:cubicBezTo>
                    <a:pt x="2822" y="572"/>
                    <a:pt x="3477" y="311"/>
                    <a:pt x="4120" y="311"/>
                  </a:cubicBezTo>
                  <a:close/>
                  <a:moveTo>
                    <a:pt x="6108" y="3466"/>
                  </a:moveTo>
                  <a:cubicBezTo>
                    <a:pt x="6144" y="3478"/>
                    <a:pt x="6156" y="3490"/>
                    <a:pt x="6192" y="3490"/>
                  </a:cubicBezTo>
                  <a:cubicBezTo>
                    <a:pt x="6227" y="3632"/>
                    <a:pt x="6346" y="3728"/>
                    <a:pt x="6501" y="3728"/>
                  </a:cubicBezTo>
                  <a:lnTo>
                    <a:pt x="6584" y="3728"/>
                  </a:lnTo>
                  <a:cubicBezTo>
                    <a:pt x="6739" y="3728"/>
                    <a:pt x="6858" y="3847"/>
                    <a:pt x="6858" y="4001"/>
                  </a:cubicBezTo>
                  <a:cubicBezTo>
                    <a:pt x="6858" y="4144"/>
                    <a:pt x="6739" y="4263"/>
                    <a:pt x="6584" y="4263"/>
                  </a:cubicBezTo>
                  <a:lnTo>
                    <a:pt x="6477" y="4263"/>
                  </a:lnTo>
                  <a:cubicBezTo>
                    <a:pt x="6477" y="4180"/>
                    <a:pt x="6418" y="4097"/>
                    <a:pt x="6334" y="4097"/>
                  </a:cubicBezTo>
                  <a:cubicBezTo>
                    <a:pt x="6239" y="4097"/>
                    <a:pt x="6168" y="4156"/>
                    <a:pt x="6156" y="4252"/>
                  </a:cubicBezTo>
                  <a:cubicBezTo>
                    <a:pt x="6108" y="4775"/>
                    <a:pt x="5882" y="5252"/>
                    <a:pt x="5501" y="5609"/>
                  </a:cubicBezTo>
                  <a:cubicBezTo>
                    <a:pt x="5108" y="5966"/>
                    <a:pt x="4620" y="6157"/>
                    <a:pt x="4096" y="6157"/>
                  </a:cubicBezTo>
                  <a:cubicBezTo>
                    <a:pt x="3596" y="6157"/>
                    <a:pt x="3108" y="5966"/>
                    <a:pt x="2715" y="5621"/>
                  </a:cubicBezTo>
                  <a:cubicBezTo>
                    <a:pt x="2358" y="5287"/>
                    <a:pt x="2143" y="4859"/>
                    <a:pt x="2060" y="4382"/>
                  </a:cubicBezTo>
                  <a:cubicBezTo>
                    <a:pt x="2120" y="4359"/>
                    <a:pt x="2203" y="4311"/>
                    <a:pt x="2274" y="4287"/>
                  </a:cubicBezTo>
                  <a:cubicBezTo>
                    <a:pt x="2393" y="4478"/>
                    <a:pt x="2596" y="4597"/>
                    <a:pt x="2834" y="4597"/>
                  </a:cubicBezTo>
                  <a:lnTo>
                    <a:pt x="3001" y="4597"/>
                  </a:lnTo>
                  <a:cubicBezTo>
                    <a:pt x="3382" y="4597"/>
                    <a:pt x="3727" y="4311"/>
                    <a:pt x="3822" y="3942"/>
                  </a:cubicBezTo>
                  <a:cubicBezTo>
                    <a:pt x="3858" y="3823"/>
                    <a:pt x="3965" y="3728"/>
                    <a:pt x="4108" y="3728"/>
                  </a:cubicBezTo>
                  <a:cubicBezTo>
                    <a:pt x="4239" y="3728"/>
                    <a:pt x="4358" y="3823"/>
                    <a:pt x="4382" y="3942"/>
                  </a:cubicBezTo>
                  <a:cubicBezTo>
                    <a:pt x="4477" y="4311"/>
                    <a:pt x="4822" y="4597"/>
                    <a:pt x="5203" y="4597"/>
                  </a:cubicBezTo>
                  <a:lnTo>
                    <a:pt x="5370" y="4597"/>
                  </a:lnTo>
                  <a:cubicBezTo>
                    <a:pt x="5692" y="4597"/>
                    <a:pt x="5989" y="4347"/>
                    <a:pt x="6037" y="4013"/>
                  </a:cubicBezTo>
                  <a:lnTo>
                    <a:pt x="6108" y="3466"/>
                  </a:lnTo>
                  <a:close/>
                  <a:moveTo>
                    <a:pt x="4977" y="6311"/>
                  </a:moveTo>
                  <a:lnTo>
                    <a:pt x="4977" y="6859"/>
                  </a:lnTo>
                  <a:cubicBezTo>
                    <a:pt x="4977" y="7216"/>
                    <a:pt x="5203" y="7526"/>
                    <a:pt x="5549" y="7645"/>
                  </a:cubicBezTo>
                  <a:lnTo>
                    <a:pt x="5799" y="7740"/>
                  </a:lnTo>
                  <a:lnTo>
                    <a:pt x="5656" y="8062"/>
                  </a:lnTo>
                  <a:cubicBezTo>
                    <a:pt x="5382" y="8669"/>
                    <a:pt x="4775" y="9062"/>
                    <a:pt x="4120" y="9062"/>
                  </a:cubicBezTo>
                  <a:cubicBezTo>
                    <a:pt x="3453" y="9062"/>
                    <a:pt x="2858" y="8669"/>
                    <a:pt x="2584" y="8062"/>
                  </a:cubicBezTo>
                  <a:lnTo>
                    <a:pt x="2441" y="7740"/>
                  </a:lnTo>
                  <a:lnTo>
                    <a:pt x="2691" y="7645"/>
                  </a:lnTo>
                  <a:cubicBezTo>
                    <a:pt x="3036" y="7526"/>
                    <a:pt x="3251" y="7216"/>
                    <a:pt x="3251" y="6859"/>
                  </a:cubicBezTo>
                  <a:lnTo>
                    <a:pt x="3251" y="6311"/>
                  </a:lnTo>
                  <a:cubicBezTo>
                    <a:pt x="3525" y="6407"/>
                    <a:pt x="3822" y="6466"/>
                    <a:pt x="4120" y="6466"/>
                  </a:cubicBezTo>
                  <a:cubicBezTo>
                    <a:pt x="4418" y="6466"/>
                    <a:pt x="4715" y="6407"/>
                    <a:pt x="4977" y="6311"/>
                  </a:cubicBezTo>
                  <a:close/>
                  <a:moveTo>
                    <a:pt x="4084" y="1"/>
                  </a:moveTo>
                  <a:cubicBezTo>
                    <a:pt x="3358" y="1"/>
                    <a:pt x="2620" y="299"/>
                    <a:pt x="2060" y="834"/>
                  </a:cubicBezTo>
                  <a:cubicBezTo>
                    <a:pt x="1489" y="1382"/>
                    <a:pt x="1155" y="2120"/>
                    <a:pt x="1155" y="2882"/>
                  </a:cubicBezTo>
                  <a:cubicBezTo>
                    <a:pt x="1155" y="4025"/>
                    <a:pt x="1024" y="4537"/>
                    <a:pt x="1024" y="4537"/>
                  </a:cubicBezTo>
                  <a:cubicBezTo>
                    <a:pt x="1012" y="4597"/>
                    <a:pt x="1024" y="4656"/>
                    <a:pt x="1072" y="4704"/>
                  </a:cubicBezTo>
                  <a:cubicBezTo>
                    <a:pt x="1096" y="4728"/>
                    <a:pt x="1143" y="4740"/>
                    <a:pt x="1167" y="4740"/>
                  </a:cubicBezTo>
                  <a:cubicBezTo>
                    <a:pt x="1191" y="4740"/>
                    <a:pt x="1203" y="4740"/>
                    <a:pt x="1227" y="4728"/>
                  </a:cubicBezTo>
                  <a:cubicBezTo>
                    <a:pt x="1250" y="4728"/>
                    <a:pt x="1441" y="4656"/>
                    <a:pt x="1739" y="4525"/>
                  </a:cubicBezTo>
                  <a:cubicBezTo>
                    <a:pt x="1822" y="5025"/>
                    <a:pt x="2096" y="5490"/>
                    <a:pt x="2477" y="5847"/>
                  </a:cubicBezTo>
                  <a:cubicBezTo>
                    <a:pt x="2620" y="5966"/>
                    <a:pt x="2751" y="6073"/>
                    <a:pt x="2894" y="6145"/>
                  </a:cubicBezTo>
                  <a:lnTo>
                    <a:pt x="2894" y="6847"/>
                  </a:lnTo>
                  <a:cubicBezTo>
                    <a:pt x="2894" y="7061"/>
                    <a:pt x="2763" y="7264"/>
                    <a:pt x="2560" y="7335"/>
                  </a:cubicBezTo>
                  <a:lnTo>
                    <a:pt x="786" y="7954"/>
                  </a:lnTo>
                  <a:cubicBezTo>
                    <a:pt x="310" y="8121"/>
                    <a:pt x="0" y="8573"/>
                    <a:pt x="0" y="9074"/>
                  </a:cubicBezTo>
                  <a:lnTo>
                    <a:pt x="0" y="10740"/>
                  </a:lnTo>
                  <a:cubicBezTo>
                    <a:pt x="0" y="10836"/>
                    <a:pt x="72" y="10907"/>
                    <a:pt x="155" y="10907"/>
                  </a:cubicBezTo>
                  <a:cubicBezTo>
                    <a:pt x="250" y="10907"/>
                    <a:pt x="322" y="10836"/>
                    <a:pt x="322" y="10740"/>
                  </a:cubicBezTo>
                  <a:lnTo>
                    <a:pt x="322" y="9074"/>
                  </a:lnTo>
                  <a:cubicBezTo>
                    <a:pt x="322" y="8931"/>
                    <a:pt x="358" y="8788"/>
                    <a:pt x="429" y="8669"/>
                  </a:cubicBezTo>
                  <a:lnTo>
                    <a:pt x="596" y="8824"/>
                  </a:lnTo>
                  <a:cubicBezTo>
                    <a:pt x="619" y="8847"/>
                    <a:pt x="667" y="8871"/>
                    <a:pt x="691" y="8871"/>
                  </a:cubicBezTo>
                  <a:cubicBezTo>
                    <a:pt x="739" y="8871"/>
                    <a:pt x="786" y="8847"/>
                    <a:pt x="810" y="8812"/>
                  </a:cubicBezTo>
                  <a:cubicBezTo>
                    <a:pt x="869" y="8728"/>
                    <a:pt x="858" y="8645"/>
                    <a:pt x="798" y="8585"/>
                  </a:cubicBezTo>
                  <a:lnTo>
                    <a:pt x="619" y="8431"/>
                  </a:lnTo>
                  <a:cubicBezTo>
                    <a:pt x="691" y="8359"/>
                    <a:pt x="798" y="8312"/>
                    <a:pt x="893" y="8276"/>
                  </a:cubicBezTo>
                  <a:lnTo>
                    <a:pt x="2096" y="7835"/>
                  </a:lnTo>
                  <a:lnTo>
                    <a:pt x="2239" y="8181"/>
                  </a:lnTo>
                  <a:cubicBezTo>
                    <a:pt x="2572" y="8907"/>
                    <a:pt x="3286" y="9371"/>
                    <a:pt x="4072" y="9371"/>
                  </a:cubicBezTo>
                  <a:cubicBezTo>
                    <a:pt x="4858" y="9371"/>
                    <a:pt x="5572" y="8907"/>
                    <a:pt x="5906" y="8181"/>
                  </a:cubicBezTo>
                  <a:lnTo>
                    <a:pt x="6049" y="7835"/>
                  </a:lnTo>
                  <a:lnTo>
                    <a:pt x="7263" y="8276"/>
                  </a:lnTo>
                  <a:cubicBezTo>
                    <a:pt x="7358" y="8300"/>
                    <a:pt x="7454" y="8359"/>
                    <a:pt x="7525" y="8431"/>
                  </a:cubicBezTo>
                  <a:lnTo>
                    <a:pt x="6751" y="9085"/>
                  </a:lnTo>
                  <a:cubicBezTo>
                    <a:pt x="6561" y="9252"/>
                    <a:pt x="6454" y="9478"/>
                    <a:pt x="6454" y="9728"/>
                  </a:cubicBezTo>
                  <a:lnTo>
                    <a:pt x="6454" y="10752"/>
                  </a:lnTo>
                  <a:cubicBezTo>
                    <a:pt x="6454" y="10848"/>
                    <a:pt x="6525" y="10919"/>
                    <a:pt x="6620" y="10919"/>
                  </a:cubicBezTo>
                  <a:cubicBezTo>
                    <a:pt x="6704" y="10919"/>
                    <a:pt x="6787" y="10848"/>
                    <a:pt x="6787" y="10752"/>
                  </a:cubicBezTo>
                  <a:lnTo>
                    <a:pt x="6787" y="9728"/>
                  </a:lnTo>
                  <a:cubicBezTo>
                    <a:pt x="6787" y="9586"/>
                    <a:pt x="6846" y="9431"/>
                    <a:pt x="6965" y="9324"/>
                  </a:cubicBezTo>
                  <a:lnTo>
                    <a:pt x="7716" y="8669"/>
                  </a:lnTo>
                  <a:cubicBezTo>
                    <a:pt x="7775" y="8788"/>
                    <a:pt x="7823" y="8943"/>
                    <a:pt x="7823" y="9074"/>
                  </a:cubicBezTo>
                  <a:lnTo>
                    <a:pt x="7823" y="10740"/>
                  </a:lnTo>
                  <a:cubicBezTo>
                    <a:pt x="7823" y="10836"/>
                    <a:pt x="7894" y="10907"/>
                    <a:pt x="7989" y="10907"/>
                  </a:cubicBezTo>
                  <a:cubicBezTo>
                    <a:pt x="8073" y="10907"/>
                    <a:pt x="8144" y="10836"/>
                    <a:pt x="8144" y="10740"/>
                  </a:cubicBezTo>
                  <a:lnTo>
                    <a:pt x="8144" y="9074"/>
                  </a:lnTo>
                  <a:cubicBezTo>
                    <a:pt x="8216" y="8585"/>
                    <a:pt x="7882" y="8133"/>
                    <a:pt x="7418" y="7978"/>
                  </a:cubicBezTo>
                  <a:lnTo>
                    <a:pt x="5656" y="7347"/>
                  </a:lnTo>
                  <a:cubicBezTo>
                    <a:pt x="5441" y="7276"/>
                    <a:pt x="5311" y="7085"/>
                    <a:pt x="5311" y="6859"/>
                  </a:cubicBezTo>
                  <a:lnTo>
                    <a:pt x="5311" y="6157"/>
                  </a:lnTo>
                  <a:cubicBezTo>
                    <a:pt x="5453" y="6073"/>
                    <a:pt x="5608" y="5966"/>
                    <a:pt x="5739" y="5835"/>
                  </a:cubicBezTo>
                  <a:cubicBezTo>
                    <a:pt x="6096" y="5490"/>
                    <a:pt x="6346" y="5049"/>
                    <a:pt x="6442" y="4597"/>
                  </a:cubicBezTo>
                  <a:lnTo>
                    <a:pt x="6584" y="4597"/>
                  </a:lnTo>
                  <a:cubicBezTo>
                    <a:pt x="6918" y="4597"/>
                    <a:pt x="7168" y="4323"/>
                    <a:pt x="7168" y="4013"/>
                  </a:cubicBezTo>
                  <a:cubicBezTo>
                    <a:pt x="7168" y="3775"/>
                    <a:pt x="7037" y="3573"/>
                    <a:pt x="6823" y="3478"/>
                  </a:cubicBezTo>
                  <a:lnTo>
                    <a:pt x="6823" y="1870"/>
                  </a:lnTo>
                  <a:cubicBezTo>
                    <a:pt x="6823" y="1025"/>
                    <a:pt x="6144" y="334"/>
                    <a:pt x="5299" y="334"/>
                  </a:cubicBezTo>
                  <a:lnTo>
                    <a:pt x="5251" y="334"/>
                  </a:lnTo>
                  <a:cubicBezTo>
                    <a:pt x="5132" y="203"/>
                    <a:pt x="4965" y="96"/>
                    <a:pt x="4787" y="61"/>
                  </a:cubicBezTo>
                  <a:cubicBezTo>
                    <a:pt x="4668" y="25"/>
                    <a:pt x="4549" y="1"/>
                    <a:pt x="4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2" name="Google Shape;12792;p81"/>
            <p:cNvSpPr/>
            <p:nvPr/>
          </p:nvSpPr>
          <p:spPr>
            <a:xfrm>
              <a:off x="8164591" y="3033589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212"/>
                    <a:pt x="60" y="271"/>
                  </a:cubicBezTo>
                  <a:cubicBezTo>
                    <a:pt x="203" y="402"/>
                    <a:pt x="441" y="485"/>
                    <a:pt x="691" y="485"/>
                  </a:cubicBezTo>
                  <a:cubicBezTo>
                    <a:pt x="941" y="485"/>
                    <a:pt x="1179" y="414"/>
                    <a:pt x="1310" y="271"/>
                  </a:cubicBezTo>
                  <a:cubicBezTo>
                    <a:pt x="1370" y="212"/>
                    <a:pt x="1370" y="104"/>
                    <a:pt x="1310" y="45"/>
                  </a:cubicBezTo>
                  <a:cubicBezTo>
                    <a:pt x="1280" y="15"/>
                    <a:pt x="1242" y="0"/>
                    <a:pt x="1203" y="0"/>
                  </a:cubicBezTo>
                  <a:cubicBezTo>
                    <a:pt x="1164" y="0"/>
                    <a:pt x="1125" y="15"/>
                    <a:pt x="1096" y="45"/>
                  </a:cubicBezTo>
                  <a:cubicBezTo>
                    <a:pt x="1036" y="104"/>
                    <a:pt x="893" y="164"/>
                    <a:pt x="691" y="164"/>
                  </a:cubicBezTo>
                  <a:cubicBezTo>
                    <a:pt x="477" y="164"/>
                    <a:pt x="346" y="93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81"/>
            <p:cNvSpPr/>
            <p:nvPr/>
          </p:nvSpPr>
          <p:spPr>
            <a:xfrm>
              <a:off x="8213632" y="2995383"/>
              <a:ext cx="10581" cy="15492"/>
            </a:xfrm>
            <a:custGeom>
              <a:avLst/>
              <a:gdLst/>
              <a:ahLst/>
              <a:cxnLst/>
              <a:rect l="l" t="t" r="r" b="b"/>
              <a:pathLst>
                <a:path w="334" h="489" extrusionOk="0">
                  <a:moveTo>
                    <a:pt x="167" y="1"/>
                  </a:moveTo>
                  <a:cubicBezTo>
                    <a:pt x="83" y="1"/>
                    <a:pt x="0" y="72"/>
                    <a:pt x="0" y="167"/>
                  </a:cubicBezTo>
                  <a:lnTo>
                    <a:pt x="0" y="322"/>
                  </a:lnTo>
                  <a:cubicBezTo>
                    <a:pt x="0" y="417"/>
                    <a:pt x="83" y="489"/>
                    <a:pt x="167" y="489"/>
                  </a:cubicBezTo>
                  <a:cubicBezTo>
                    <a:pt x="250" y="489"/>
                    <a:pt x="334" y="417"/>
                    <a:pt x="334" y="322"/>
                  </a:cubicBezTo>
                  <a:lnTo>
                    <a:pt x="334" y="167"/>
                  </a:ln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81"/>
            <p:cNvSpPr/>
            <p:nvPr/>
          </p:nvSpPr>
          <p:spPr>
            <a:xfrm>
              <a:off x="8088401" y="3165758"/>
              <a:ext cx="21511" cy="61998"/>
            </a:xfrm>
            <a:custGeom>
              <a:avLst/>
              <a:gdLst/>
              <a:ahLst/>
              <a:cxnLst/>
              <a:rect l="l" t="t" r="r" b="b"/>
              <a:pathLst>
                <a:path w="679" h="1957" extrusionOk="0">
                  <a:moveTo>
                    <a:pt x="176" y="1"/>
                  </a:moveTo>
                  <a:cubicBezTo>
                    <a:pt x="132" y="1"/>
                    <a:pt x="93" y="19"/>
                    <a:pt x="60" y="52"/>
                  </a:cubicBezTo>
                  <a:cubicBezTo>
                    <a:pt x="0" y="123"/>
                    <a:pt x="12" y="219"/>
                    <a:pt x="72" y="278"/>
                  </a:cubicBezTo>
                  <a:lnTo>
                    <a:pt x="179" y="362"/>
                  </a:lnTo>
                  <a:cubicBezTo>
                    <a:pt x="298" y="469"/>
                    <a:pt x="357" y="600"/>
                    <a:pt x="357" y="766"/>
                  </a:cubicBezTo>
                  <a:lnTo>
                    <a:pt x="357" y="1790"/>
                  </a:lnTo>
                  <a:cubicBezTo>
                    <a:pt x="357" y="1886"/>
                    <a:pt x="429" y="1957"/>
                    <a:pt x="524" y="1957"/>
                  </a:cubicBezTo>
                  <a:cubicBezTo>
                    <a:pt x="607" y="1957"/>
                    <a:pt x="679" y="1886"/>
                    <a:pt x="679" y="1790"/>
                  </a:cubicBezTo>
                  <a:lnTo>
                    <a:pt x="679" y="766"/>
                  </a:lnTo>
                  <a:cubicBezTo>
                    <a:pt x="679" y="528"/>
                    <a:pt x="584" y="290"/>
                    <a:pt x="381" y="123"/>
                  </a:cubicBezTo>
                  <a:lnTo>
                    <a:pt x="286" y="40"/>
                  </a:lnTo>
                  <a:cubicBezTo>
                    <a:pt x="248" y="13"/>
                    <a:pt x="211" y="1"/>
                    <a:pt x="1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5" name="Google Shape;12795;p81"/>
          <p:cNvGrpSpPr/>
          <p:nvPr/>
        </p:nvGrpSpPr>
        <p:grpSpPr>
          <a:xfrm>
            <a:off x="7609368" y="2718512"/>
            <a:ext cx="264813" cy="353105"/>
            <a:chOff x="7609368" y="2893912"/>
            <a:chExt cx="264813" cy="353105"/>
          </a:xfrm>
          <a:solidFill>
            <a:schemeClr val="tx1"/>
          </a:solidFill>
        </p:grpSpPr>
        <p:sp>
          <p:nvSpPr>
            <p:cNvPr id="12796" name="Google Shape;12796;p81"/>
            <p:cNvSpPr/>
            <p:nvPr/>
          </p:nvSpPr>
          <p:spPr>
            <a:xfrm>
              <a:off x="7703267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6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81"/>
            <p:cNvSpPr/>
            <p:nvPr/>
          </p:nvSpPr>
          <p:spPr>
            <a:xfrm>
              <a:off x="7769288" y="3015753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81"/>
            <p:cNvSpPr/>
            <p:nvPr/>
          </p:nvSpPr>
          <p:spPr>
            <a:xfrm>
              <a:off x="7697628" y="2997664"/>
              <a:ext cx="21542" cy="11722"/>
            </a:xfrm>
            <a:custGeom>
              <a:avLst/>
              <a:gdLst/>
              <a:ahLst/>
              <a:cxnLst/>
              <a:rect l="l" t="t" r="r" b="b"/>
              <a:pathLst>
                <a:path w="680" h="370" extrusionOk="0">
                  <a:moveTo>
                    <a:pt x="489" y="0"/>
                  </a:moveTo>
                  <a:lnTo>
                    <a:pt x="143" y="48"/>
                  </a:lnTo>
                  <a:cubicBezTo>
                    <a:pt x="60" y="60"/>
                    <a:pt x="0" y="131"/>
                    <a:pt x="0" y="226"/>
                  </a:cubicBezTo>
                  <a:cubicBezTo>
                    <a:pt x="12" y="310"/>
                    <a:pt x="72" y="369"/>
                    <a:pt x="155" y="369"/>
                  </a:cubicBezTo>
                  <a:lnTo>
                    <a:pt x="167" y="369"/>
                  </a:lnTo>
                  <a:lnTo>
                    <a:pt x="512" y="334"/>
                  </a:lnTo>
                  <a:cubicBezTo>
                    <a:pt x="620" y="322"/>
                    <a:pt x="679" y="238"/>
                    <a:pt x="667" y="155"/>
                  </a:cubicBezTo>
                  <a:cubicBezTo>
                    <a:pt x="655" y="60"/>
                    <a:pt x="572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81"/>
            <p:cNvSpPr/>
            <p:nvPr/>
          </p:nvSpPr>
          <p:spPr>
            <a:xfrm>
              <a:off x="7763618" y="2997600"/>
              <a:ext cx="21542" cy="11785"/>
            </a:xfrm>
            <a:custGeom>
              <a:avLst/>
              <a:gdLst/>
              <a:ahLst/>
              <a:cxnLst/>
              <a:rect l="l" t="t" r="r" b="b"/>
              <a:pathLst>
                <a:path w="680" h="372" extrusionOk="0">
                  <a:moveTo>
                    <a:pt x="171" y="1"/>
                  </a:moveTo>
                  <a:cubicBezTo>
                    <a:pt x="86" y="1"/>
                    <a:pt x="24" y="69"/>
                    <a:pt x="13" y="157"/>
                  </a:cubicBezTo>
                  <a:cubicBezTo>
                    <a:pt x="1" y="240"/>
                    <a:pt x="72" y="312"/>
                    <a:pt x="156" y="336"/>
                  </a:cubicBezTo>
                  <a:lnTo>
                    <a:pt x="501" y="371"/>
                  </a:lnTo>
                  <a:lnTo>
                    <a:pt x="513" y="371"/>
                  </a:lnTo>
                  <a:cubicBezTo>
                    <a:pt x="584" y="371"/>
                    <a:pt x="668" y="312"/>
                    <a:pt x="680" y="228"/>
                  </a:cubicBezTo>
                  <a:cubicBezTo>
                    <a:pt x="680" y="133"/>
                    <a:pt x="620" y="62"/>
                    <a:pt x="537" y="50"/>
                  </a:cubicBezTo>
                  <a:lnTo>
                    <a:pt x="191" y="2"/>
                  </a:lnTo>
                  <a:cubicBezTo>
                    <a:pt x="184" y="1"/>
                    <a:pt x="178" y="1"/>
                    <a:pt x="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81"/>
            <p:cNvSpPr/>
            <p:nvPr/>
          </p:nvSpPr>
          <p:spPr>
            <a:xfrm>
              <a:off x="7609368" y="2893912"/>
              <a:ext cx="264813" cy="353105"/>
            </a:xfrm>
            <a:custGeom>
              <a:avLst/>
              <a:gdLst/>
              <a:ahLst/>
              <a:cxnLst/>
              <a:rect l="l" t="t" r="r" b="b"/>
              <a:pathLst>
                <a:path w="8359" h="11146" extrusionOk="0">
                  <a:moveTo>
                    <a:pt x="4168" y="370"/>
                  </a:moveTo>
                  <a:cubicBezTo>
                    <a:pt x="5715" y="370"/>
                    <a:pt x="6965" y="1620"/>
                    <a:pt x="6965" y="3168"/>
                  </a:cubicBezTo>
                  <a:cubicBezTo>
                    <a:pt x="6965" y="3370"/>
                    <a:pt x="6954" y="3561"/>
                    <a:pt x="6906" y="3751"/>
                  </a:cubicBezTo>
                  <a:cubicBezTo>
                    <a:pt x="6846" y="3728"/>
                    <a:pt x="6775" y="3704"/>
                    <a:pt x="6692" y="3704"/>
                  </a:cubicBezTo>
                  <a:lnTo>
                    <a:pt x="6596" y="3704"/>
                  </a:lnTo>
                  <a:lnTo>
                    <a:pt x="6596" y="3323"/>
                  </a:lnTo>
                  <a:lnTo>
                    <a:pt x="6608" y="3323"/>
                  </a:lnTo>
                  <a:cubicBezTo>
                    <a:pt x="6692" y="3323"/>
                    <a:pt x="6763" y="3251"/>
                    <a:pt x="6763" y="3156"/>
                  </a:cubicBezTo>
                  <a:cubicBezTo>
                    <a:pt x="6763" y="3073"/>
                    <a:pt x="6692" y="2989"/>
                    <a:pt x="6608" y="2989"/>
                  </a:cubicBezTo>
                  <a:cubicBezTo>
                    <a:pt x="5239" y="2989"/>
                    <a:pt x="4251" y="2549"/>
                    <a:pt x="3667" y="2180"/>
                  </a:cubicBezTo>
                  <a:cubicBezTo>
                    <a:pt x="3036" y="1775"/>
                    <a:pt x="2715" y="1358"/>
                    <a:pt x="2703" y="1358"/>
                  </a:cubicBezTo>
                  <a:cubicBezTo>
                    <a:pt x="2667" y="1315"/>
                    <a:pt x="2617" y="1289"/>
                    <a:pt x="2568" y="1289"/>
                  </a:cubicBezTo>
                  <a:cubicBezTo>
                    <a:pt x="2536" y="1289"/>
                    <a:pt x="2505" y="1299"/>
                    <a:pt x="2477" y="1323"/>
                  </a:cubicBezTo>
                  <a:cubicBezTo>
                    <a:pt x="2405" y="1382"/>
                    <a:pt x="2393" y="1489"/>
                    <a:pt x="2453" y="1549"/>
                  </a:cubicBezTo>
                  <a:cubicBezTo>
                    <a:pt x="2465" y="1561"/>
                    <a:pt x="2798" y="2001"/>
                    <a:pt x="3477" y="2430"/>
                  </a:cubicBezTo>
                  <a:cubicBezTo>
                    <a:pt x="4060" y="2799"/>
                    <a:pt x="5001" y="3216"/>
                    <a:pt x="6263" y="3287"/>
                  </a:cubicBezTo>
                  <a:lnTo>
                    <a:pt x="6263" y="3847"/>
                  </a:lnTo>
                  <a:cubicBezTo>
                    <a:pt x="6263" y="3906"/>
                    <a:pt x="6299" y="3942"/>
                    <a:pt x="6334" y="3978"/>
                  </a:cubicBezTo>
                  <a:cubicBezTo>
                    <a:pt x="6382" y="4001"/>
                    <a:pt x="6382" y="4001"/>
                    <a:pt x="6549" y="4001"/>
                  </a:cubicBezTo>
                  <a:lnTo>
                    <a:pt x="6680" y="4001"/>
                  </a:lnTo>
                  <a:cubicBezTo>
                    <a:pt x="6835" y="4001"/>
                    <a:pt x="6954" y="4121"/>
                    <a:pt x="6954" y="4275"/>
                  </a:cubicBezTo>
                  <a:cubicBezTo>
                    <a:pt x="6954" y="4418"/>
                    <a:pt x="6835" y="4537"/>
                    <a:pt x="6680" y="4537"/>
                  </a:cubicBezTo>
                  <a:lnTo>
                    <a:pt x="6573" y="4537"/>
                  </a:lnTo>
                  <a:lnTo>
                    <a:pt x="6573" y="4525"/>
                  </a:lnTo>
                  <a:cubicBezTo>
                    <a:pt x="6573" y="4430"/>
                    <a:pt x="6501" y="4359"/>
                    <a:pt x="6418" y="4359"/>
                  </a:cubicBezTo>
                  <a:cubicBezTo>
                    <a:pt x="6323" y="4359"/>
                    <a:pt x="6251" y="4430"/>
                    <a:pt x="6251" y="4525"/>
                  </a:cubicBezTo>
                  <a:cubicBezTo>
                    <a:pt x="6263" y="5692"/>
                    <a:pt x="5322" y="6645"/>
                    <a:pt x="4168" y="6645"/>
                  </a:cubicBezTo>
                  <a:cubicBezTo>
                    <a:pt x="3001" y="6645"/>
                    <a:pt x="2072" y="5704"/>
                    <a:pt x="2072" y="4537"/>
                  </a:cubicBezTo>
                  <a:cubicBezTo>
                    <a:pt x="2072" y="4454"/>
                    <a:pt x="1989" y="4382"/>
                    <a:pt x="1905" y="4382"/>
                  </a:cubicBezTo>
                  <a:cubicBezTo>
                    <a:pt x="1810" y="4382"/>
                    <a:pt x="1739" y="4454"/>
                    <a:pt x="1739" y="4537"/>
                  </a:cubicBezTo>
                  <a:lnTo>
                    <a:pt x="1739" y="4561"/>
                  </a:lnTo>
                  <a:lnTo>
                    <a:pt x="1631" y="4561"/>
                  </a:lnTo>
                  <a:cubicBezTo>
                    <a:pt x="1489" y="4561"/>
                    <a:pt x="1370" y="4442"/>
                    <a:pt x="1370" y="4287"/>
                  </a:cubicBezTo>
                  <a:cubicBezTo>
                    <a:pt x="1370" y="4144"/>
                    <a:pt x="1489" y="4025"/>
                    <a:pt x="1631" y="4025"/>
                  </a:cubicBezTo>
                  <a:lnTo>
                    <a:pt x="1774" y="4025"/>
                  </a:lnTo>
                  <a:cubicBezTo>
                    <a:pt x="1953" y="4025"/>
                    <a:pt x="1953" y="4025"/>
                    <a:pt x="1977" y="4001"/>
                  </a:cubicBezTo>
                  <a:cubicBezTo>
                    <a:pt x="2036" y="3978"/>
                    <a:pt x="2072" y="3918"/>
                    <a:pt x="2072" y="3859"/>
                  </a:cubicBezTo>
                  <a:lnTo>
                    <a:pt x="2072" y="3680"/>
                  </a:lnTo>
                  <a:cubicBezTo>
                    <a:pt x="2072" y="3156"/>
                    <a:pt x="2227" y="2716"/>
                    <a:pt x="2548" y="2335"/>
                  </a:cubicBezTo>
                  <a:cubicBezTo>
                    <a:pt x="2608" y="2263"/>
                    <a:pt x="2584" y="2156"/>
                    <a:pt x="2524" y="2120"/>
                  </a:cubicBezTo>
                  <a:cubicBezTo>
                    <a:pt x="2492" y="2093"/>
                    <a:pt x="2453" y="2081"/>
                    <a:pt x="2416" y="2081"/>
                  </a:cubicBezTo>
                  <a:cubicBezTo>
                    <a:pt x="2371" y="2081"/>
                    <a:pt x="2330" y="2099"/>
                    <a:pt x="2310" y="2132"/>
                  </a:cubicBezTo>
                  <a:cubicBezTo>
                    <a:pt x="1929" y="2561"/>
                    <a:pt x="1739" y="3085"/>
                    <a:pt x="1739" y="3692"/>
                  </a:cubicBezTo>
                  <a:lnTo>
                    <a:pt x="1739" y="3704"/>
                  </a:lnTo>
                  <a:lnTo>
                    <a:pt x="1631" y="3704"/>
                  </a:lnTo>
                  <a:cubicBezTo>
                    <a:pt x="1560" y="3704"/>
                    <a:pt x="1489" y="3728"/>
                    <a:pt x="1429" y="3751"/>
                  </a:cubicBezTo>
                  <a:cubicBezTo>
                    <a:pt x="1381" y="3561"/>
                    <a:pt x="1370" y="3370"/>
                    <a:pt x="1370" y="3168"/>
                  </a:cubicBezTo>
                  <a:cubicBezTo>
                    <a:pt x="1370" y="1620"/>
                    <a:pt x="2620" y="370"/>
                    <a:pt x="4168" y="370"/>
                  </a:cubicBezTo>
                  <a:close/>
                  <a:moveTo>
                    <a:pt x="2132" y="5823"/>
                  </a:moveTo>
                  <a:lnTo>
                    <a:pt x="2132" y="5823"/>
                  </a:lnTo>
                  <a:cubicBezTo>
                    <a:pt x="2334" y="6157"/>
                    <a:pt x="2632" y="6442"/>
                    <a:pt x="2977" y="6645"/>
                  </a:cubicBezTo>
                  <a:lnTo>
                    <a:pt x="2977" y="6799"/>
                  </a:lnTo>
                  <a:lnTo>
                    <a:pt x="2370" y="6799"/>
                  </a:lnTo>
                  <a:cubicBezTo>
                    <a:pt x="2346" y="6680"/>
                    <a:pt x="2322" y="6561"/>
                    <a:pt x="2286" y="6442"/>
                  </a:cubicBezTo>
                  <a:lnTo>
                    <a:pt x="2132" y="5823"/>
                  </a:lnTo>
                  <a:close/>
                  <a:moveTo>
                    <a:pt x="6239" y="5823"/>
                  </a:moveTo>
                  <a:lnTo>
                    <a:pt x="6061" y="6442"/>
                  </a:lnTo>
                  <a:cubicBezTo>
                    <a:pt x="6025" y="6561"/>
                    <a:pt x="6001" y="6680"/>
                    <a:pt x="5977" y="6799"/>
                  </a:cubicBezTo>
                  <a:lnTo>
                    <a:pt x="5382" y="6799"/>
                  </a:lnTo>
                  <a:lnTo>
                    <a:pt x="5382" y="6645"/>
                  </a:lnTo>
                  <a:cubicBezTo>
                    <a:pt x="5727" y="6442"/>
                    <a:pt x="6025" y="6157"/>
                    <a:pt x="6239" y="5823"/>
                  </a:cubicBezTo>
                  <a:close/>
                  <a:moveTo>
                    <a:pt x="2965" y="7133"/>
                  </a:moveTo>
                  <a:lnTo>
                    <a:pt x="2965" y="7502"/>
                  </a:lnTo>
                  <a:lnTo>
                    <a:pt x="2405" y="7502"/>
                  </a:lnTo>
                  <a:lnTo>
                    <a:pt x="2405" y="7478"/>
                  </a:lnTo>
                  <a:cubicBezTo>
                    <a:pt x="2405" y="7359"/>
                    <a:pt x="2405" y="7252"/>
                    <a:pt x="2393" y="7133"/>
                  </a:cubicBezTo>
                  <a:close/>
                  <a:moveTo>
                    <a:pt x="5930" y="7133"/>
                  </a:moveTo>
                  <a:cubicBezTo>
                    <a:pt x="5918" y="7252"/>
                    <a:pt x="5918" y="7359"/>
                    <a:pt x="5918" y="7478"/>
                  </a:cubicBezTo>
                  <a:lnTo>
                    <a:pt x="5918" y="7502"/>
                  </a:lnTo>
                  <a:lnTo>
                    <a:pt x="5370" y="7502"/>
                  </a:lnTo>
                  <a:lnTo>
                    <a:pt x="5370" y="7133"/>
                  </a:lnTo>
                  <a:close/>
                  <a:moveTo>
                    <a:pt x="4168" y="1"/>
                  </a:moveTo>
                  <a:cubicBezTo>
                    <a:pt x="2441" y="1"/>
                    <a:pt x="1036" y="1406"/>
                    <a:pt x="1036" y="3132"/>
                  </a:cubicBezTo>
                  <a:cubicBezTo>
                    <a:pt x="1036" y="3394"/>
                    <a:pt x="1072" y="3668"/>
                    <a:pt x="1143" y="3930"/>
                  </a:cubicBezTo>
                  <a:cubicBezTo>
                    <a:pt x="1084" y="4025"/>
                    <a:pt x="1036" y="4144"/>
                    <a:pt x="1036" y="4275"/>
                  </a:cubicBezTo>
                  <a:cubicBezTo>
                    <a:pt x="1036" y="4561"/>
                    <a:pt x="1250" y="4799"/>
                    <a:pt x="1512" y="4859"/>
                  </a:cubicBezTo>
                  <a:lnTo>
                    <a:pt x="1965" y="6538"/>
                  </a:lnTo>
                  <a:cubicBezTo>
                    <a:pt x="2048" y="6847"/>
                    <a:pt x="2084" y="7157"/>
                    <a:pt x="2084" y="7478"/>
                  </a:cubicBezTo>
                  <a:cubicBezTo>
                    <a:pt x="2084" y="7597"/>
                    <a:pt x="2084" y="7728"/>
                    <a:pt x="2072" y="7847"/>
                  </a:cubicBezTo>
                  <a:lnTo>
                    <a:pt x="2048" y="8050"/>
                  </a:lnTo>
                  <a:lnTo>
                    <a:pt x="798" y="8490"/>
                  </a:lnTo>
                  <a:cubicBezTo>
                    <a:pt x="322" y="8645"/>
                    <a:pt x="0" y="9109"/>
                    <a:pt x="0" y="9633"/>
                  </a:cubicBezTo>
                  <a:lnTo>
                    <a:pt x="0" y="10990"/>
                  </a:lnTo>
                  <a:cubicBezTo>
                    <a:pt x="0" y="11074"/>
                    <a:pt x="72" y="11145"/>
                    <a:pt x="167" y="11145"/>
                  </a:cubicBezTo>
                  <a:cubicBezTo>
                    <a:pt x="250" y="11145"/>
                    <a:pt x="322" y="11074"/>
                    <a:pt x="322" y="10990"/>
                  </a:cubicBezTo>
                  <a:lnTo>
                    <a:pt x="322" y="9633"/>
                  </a:lnTo>
                  <a:cubicBezTo>
                    <a:pt x="322" y="9264"/>
                    <a:pt x="560" y="8919"/>
                    <a:pt x="917" y="8800"/>
                  </a:cubicBezTo>
                  <a:lnTo>
                    <a:pt x="2024" y="8407"/>
                  </a:lnTo>
                  <a:lnTo>
                    <a:pt x="1751" y="10967"/>
                  </a:lnTo>
                  <a:cubicBezTo>
                    <a:pt x="1739" y="11062"/>
                    <a:pt x="1810" y="11133"/>
                    <a:pt x="1905" y="11145"/>
                  </a:cubicBezTo>
                  <a:lnTo>
                    <a:pt x="1917" y="11145"/>
                  </a:lnTo>
                  <a:cubicBezTo>
                    <a:pt x="2012" y="11145"/>
                    <a:pt x="2072" y="11086"/>
                    <a:pt x="2084" y="11002"/>
                  </a:cubicBezTo>
                  <a:lnTo>
                    <a:pt x="2405" y="7895"/>
                  </a:lnTo>
                  <a:lnTo>
                    <a:pt x="2405" y="7847"/>
                  </a:lnTo>
                  <a:lnTo>
                    <a:pt x="2977" y="7847"/>
                  </a:lnTo>
                  <a:lnTo>
                    <a:pt x="2977" y="10990"/>
                  </a:lnTo>
                  <a:cubicBezTo>
                    <a:pt x="2977" y="11074"/>
                    <a:pt x="3048" y="11145"/>
                    <a:pt x="3144" y="11145"/>
                  </a:cubicBezTo>
                  <a:cubicBezTo>
                    <a:pt x="3227" y="11145"/>
                    <a:pt x="3298" y="11074"/>
                    <a:pt x="3298" y="10990"/>
                  </a:cubicBezTo>
                  <a:lnTo>
                    <a:pt x="3298" y="9514"/>
                  </a:lnTo>
                  <a:cubicBezTo>
                    <a:pt x="3572" y="9681"/>
                    <a:pt x="3870" y="9752"/>
                    <a:pt x="4179" y="9752"/>
                  </a:cubicBezTo>
                  <a:cubicBezTo>
                    <a:pt x="4489" y="9752"/>
                    <a:pt x="4787" y="9657"/>
                    <a:pt x="5060" y="9514"/>
                  </a:cubicBezTo>
                  <a:lnTo>
                    <a:pt x="5060" y="10990"/>
                  </a:lnTo>
                  <a:cubicBezTo>
                    <a:pt x="5060" y="11074"/>
                    <a:pt x="5132" y="11145"/>
                    <a:pt x="5227" y="11145"/>
                  </a:cubicBezTo>
                  <a:cubicBezTo>
                    <a:pt x="5311" y="11145"/>
                    <a:pt x="5382" y="11074"/>
                    <a:pt x="5382" y="10990"/>
                  </a:cubicBezTo>
                  <a:lnTo>
                    <a:pt x="5382" y="8728"/>
                  </a:lnTo>
                  <a:cubicBezTo>
                    <a:pt x="5382" y="8633"/>
                    <a:pt x="5311" y="8562"/>
                    <a:pt x="5227" y="8562"/>
                  </a:cubicBezTo>
                  <a:cubicBezTo>
                    <a:pt x="5132" y="8562"/>
                    <a:pt x="5060" y="8633"/>
                    <a:pt x="5060" y="8728"/>
                  </a:cubicBezTo>
                  <a:lnTo>
                    <a:pt x="5060" y="9109"/>
                  </a:lnTo>
                  <a:cubicBezTo>
                    <a:pt x="4810" y="9324"/>
                    <a:pt x="4489" y="9419"/>
                    <a:pt x="4179" y="9419"/>
                  </a:cubicBezTo>
                  <a:cubicBezTo>
                    <a:pt x="3846" y="9419"/>
                    <a:pt x="3548" y="9324"/>
                    <a:pt x="3298" y="9109"/>
                  </a:cubicBezTo>
                  <a:lnTo>
                    <a:pt x="3298" y="6799"/>
                  </a:lnTo>
                  <a:cubicBezTo>
                    <a:pt x="3572" y="6907"/>
                    <a:pt x="3870" y="6966"/>
                    <a:pt x="4179" y="6966"/>
                  </a:cubicBezTo>
                  <a:cubicBezTo>
                    <a:pt x="4489" y="6966"/>
                    <a:pt x="4787" y="6907"/>
                    <a:pt x="5060" y="6799"/>
                  </a:cubicBezTo>
                  <a:lnTo>
                    <a:pt x="5060" y="8026"/>
                  </a:lnTo>
                  <a:cubicBezTo>
                    <a:pt x="5060" y="8109"/>
                    <a:pt x="5132" y="8192"/>
                    <a:pt x="5227" y="8192"/>
                  </a:cubicBezTo>
                  <a:cubicBezTo>
                    <a:pt x="5311" y="8192"/>
                    <a:pt x="5382" y="8109"/>
                    <a:pt x="5382" y="8026"/>
                  </a:cubicBezTo>
                  <a:lnTo>
                    <a:pt x="5382" y="7847"/>
                  </a:lnTo>
                  <a:lnTo>
                    <a:pt x="5953" y="7847"/>
                  </a:lnTo>
                  <a:lnTo>
                    <a:pt x="5953" y="7895"/>
                  </a:lnTo>
                  <a:lnTo>
                    <a:pt x="6275" y="11002"/>
                  </a:lnTo>
                  <a:cubicBezTo>
                    <a:pt x="6287" y="11086"/>
                    <a:pt x="6346" y="11145"/>
                    <a:pt x="6442" y="11145"/>
                  </a:cubicBezTo>
                  <a:lnTo>
                    <a:pt x="6454" y="11145"/>
                  </a:lnTo>
                  <a:cubicBezTo>
                    <a:pt x="6549" y="11133"/>
                    <a:pt x="6608" y="11062"/>
                    <a:pt x="6608" y="10967"/>
                  </a:cubicBezTo>
                  <a:lnTo>
                    <a:pt x="6334" y="8407"/>
                  </a:lnTo>
                  <a:lnTo>
                    <a:pt x="7442" y="8800"/>
                  </a:lnTo>
                  <a:cubicBezTo>
                    <a:pt x="7799" y="8919"/>
                    <a:pt x="8037" y="9264"/>
                    <a:pt x="8037" y="9633"/>
                  </a:cubicBezTo>
                  <a:lnTo>
                    <a:pt x="8037" y="10990"/>
                  </a:lnTo>
                  <a:cubicBezTo>
                    <a:pt x="8037" y="11074"/>
                    <a:pt x="8108" y="11145"/>
                    <a:pt x="8192" y="11145"/>
                  </a:cubicBezTo>
                  <a:cubicBezTo>
                    <a:pt x="8287" y="11145"/>
                    <a:pt x="8359" y="11074"/>
                    <a:pt x="8359" y="10990"/>
                  </a:cubicBezTo>
                  <a:lnTo>
                    <a:pt x="8359" y="9633"/>
                  </a:lnTo>
                  <a:cubicBezTo>
                    <a:pt x="8335" y="9121"/>
                    <a:pt x="8001" y="8669"/>
                    <a:pt x="7525" y="8490"/>
                  </a:cubicBezTo>
                  <a:lnTo>
                    <a:pt x="6275" y="8050"/>
                  </a:lnTo>
                  <a:lnTo>
                    <a:pt x="6263" y="7847"/>
                  </a:lnTo>
                  <a:cubicBezTo>
                    <a:pt x="6251" y="7728"/>
                    <a:pt x="6251" y="7597"/>
                    <a:pt x="6251" y="7478"/>
                  </a:cubicBezTo>
                  <a:cubicBezTo>
                    <a:pt x="6251" y="7157"/>
                    <a:pt x="6299" y="6847"/>
                    <a:pt x="6370" y="6538"/>
                  </a:cubicBezTo>
                  <a:lnTo>
                    <a:pt x="6811" y="4859"/>
                  </a:lnTo>
                  <a:cubicBezTo>
                    <a:pt x="7085" y="4799"/>
                    <a:pt x="7287" y="4561"/>
                    <a:pt x="7287" y="4275"/>
                  </a:cubicBezTo>
                  <a:cubicBezTo>
                    <a:pt x="7287" y="4156"/>
                    <a:pt x="7251" y="4037"/>
                    <a:pt x="7192" y="3930"/>
                  </a:cubicBezTo>
                  <a:cubicBezTo>
                    <a:pt x="7263" y="3680"/>
                    <a:pt x="7287" y="3406"/>
                    <a:pt x="7287" y="3132"/>
                  </a:cubicBezTo>
                  <a:cubicBezTo>
                    <a:pt x="7287" y="1406"/>
                    <a:pt x="5894" y="1"/>
                    <a:pt x="4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81"/>
            <p:cNvSpPr/>
            <p:nvPr/>
          </p:nvSpPr>
          <p:spPr>
            <a:xfrm>
              <a:off x="7711219" y="3046324"/>
              <a:ext cx="60350" cy="32472"/>
            </a:xfrm>
            <a:custGeom>
              <a:avLst/>
              <a:gdLst/>
              <a:ahLst/>
              <a:cxnLst/>
              <a:rect l="l" t="t" r="r" b="b"/>
              <a:pathLst>
                <a:path w="1905" h="1025" extrusionOk="0">
                  <a:moveTo>
                    <a:pt x="1536" y="322"/>
                  </a:moveTo>
                  <a:cubicBezTo>
                    <a:pt x="1453" y="536"/>
                    <a:pt x="1238" y="703"/>
                    <a:pt x="953" y="703"/>
                  </a:cubicBezTo>
                  <a:cubicBezTo>
                    <a:pt x="667" y="703"/>
                    <a:pt x="441" y="548"/>
                    <a:pt x="357" y="322"/>
                  </a:cubicBezTo>
                  <a:close/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643"/>
                    <a:pt x="429" y="1024"/>
                    <a:pt x="953" y="1024"/>
                  </a:cubicBezTo>
                  <a:cubicBezTo>
                    <a:pt x="1476" y="1024"/>
                    <a:pt x="1905" y="643"/>
                    <a:pt x="1905" y="167"/>
                  </a:cubicBezTo>
                  <a:cubicBezTo>
                    <a:pt x="1905" y="72"/>
                    <a:pt x="1834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2" name="Google Shape;12802;p81"/>
          <p:cNvGrpSpPr/>
          <p:nvPr/>
        </p:nvGrpSpPr>
        <p:grpSpPr>
          <a:xfrm>
            <a:off x="6248458" y="2694372"/>
            <a:ext cx="270864" cy="360645"/>
            <a:chOff x="6248458" y="2869772"/>
            <a:chExt cx="270864" cy="360645"/>
          </a:xfrm>
          <a:solidFill>
            <a:schemeClr val="tx1"/>
          </a:solidFill>
        </p:grpSpPr>
        <p:sp>
          <p:nvSpPr>
            <p:cNvPr id="12803" name="Google Shape;12803;p81"/>
            <p:cNvSpPr/>
            <p:nvPr/>
          </p:nvSpPr>
          <p:spPr>
            <a:xfrm>
              <a:off x="6345399" y="2995003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334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34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81"/>
            <p:cNvSpPr/>
            <p:nvPr/>
          </p:nvSpPr>
          <p:spPr>
            <a:xfrm>
              <a:off x="6412529" y="2995003"/>
              <a:ext cx="10993" cy="15872"/>
            </a:xfrm>
            <a:custGeom>
              <a:avLst/>
              <a:gdLst/>
              <a:ahLst/>
              <a:cxnLst/>
              <a:rect l="l" t="t" r="r" b="b"/>
              <a:pathLst>
                <a:path w="347" h="501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334"/>
                  </a:lnTo>
                  <a:cubicBezTo>
                    <a:pt x="1" y="429"/>
                    <a:pt x="84" y="501"/>
                    <a:pt x="167" y="501"/>
                  </a:cubicBezTo>
                  <a:cubicBezTo>
                    <a:pt x="251" y="501"/>
                    <a:pt x="334" y="429"/>
                    <a:pt x="334" y="334"/>
                  </a:cubicBezTo>
                  <a:lnTo>
                    <a:pt x="334" y="156"/>
                  </a:lnTo>
                  <a:cubicBezTo>
                    <a:pt x="346" y="72"/>
                    <a:pt x="275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81"/>
            <p:cNvSpPr/>
            <p:nvPr/>
          </p:nvSpPr>
          <p:spPr>
            <a:xfrm>
              <a:off x="6248458" y="2869772"/>
              <a:ext cx="270864" cy="360645"/>
            </a:xfrm>
            <a:custGeom>
              <a:avLst/>
              <a:gdLst/>
              <a:ahLst/>
              <a:cxnLst/>
              <a:rect l="l" t="t" r="r" b="b"/>
              <a:pathLst>
                <a:path w="8550" h="11384" extrusionOk="0">
                  <a:moveTo>
                    <a:pt x="4275" y="513"/>
                  </a:moveTo>
                  <a:cubicBezTo>
                    <a:pt x="5585" y="513"/>
                    <a:pt x="6668" y="1537"/>
                    <a:pt x="6775" y="2823"/>
                  </a:cubicBezTo>
                  <a:cubicBezTo>
                    <a:pt x="6073" y="2608"/>
                    <a:pt x="5204" y="2489"/>
                    <a:pt x="4275" y="2489"/>
                  </a:cubicBezTo>
                  <a:cubicBezTo>
                    <a:pt x="3358" y="2489"/>
                    <a:pt x="2477" y="2608"/>
                    <a:pt x="1775" y="2823"/>
                  </a:cubicBezTo>
                  <a:cubicBezTo>
                    <a:pt x="1882" y="1537"/>
                    <a:pt x="2965" y="513"/>
                    <a:pt x="4275" y="513"/>
                  </a:cubicBezTo>
                  <a:close/>
                  <a:moveTo>
                    <a:pt x="2156" y="3073"/>
                  </a:moveTo>
                  <a:lnTo>
                    <a:pt x="2156" y="3382"/>
                  </a:lnTo>
                  <a:cubicBezTo>
                    <a:pt x="2156" y="3490"/>
                    <a:pt x="2120" y="3573"/>
                    <a:pt x="2060" y="3632"/>
                  </a:cubicBezTo>
                  <a:cubicBezTo>
                    <a:pt x="1977" y="3716"/>
                    <a:pt x="1894" y="3740"/>
                    <a:pt x="1798" y="3740"/>
                  </a:cubicBezTo>
                  <a:lnTo>
                    <a:pt x="1787" y="3740"/>
                  </a:lnTo>
                  <a:lnTo>
                    <a:pt x="1787" y="3168"/>
                  </a:lnTo>
                  <a:lnTo>
                    <a:pt x="1775" y="3168"/>
                  </a:lnTo>
                  <a:cubicBezTo>
                    <a:pt x="1894" y="3132"/>
                    <a:pt x="2025" y="3097"/>
                    <a:pt x="2156" y="3073"/>
                  </a:cubicBezTo>
                  <a:close/>
                  <a:moveTo>
                    <a:pt x="4263" y="2835"/>
                  </a:moveTo>
                  <a:cubicBezTo>
                    <a:pt x="5204" y="2835"/>
                    <a:pt x="6073" y="2954"/>
                    <a:pt x="6763" y="3180"/>
                  </a:cubicBezTo>
                  <a:lnTo>
                    <a:pt x="6763" y="4430"/>
                  </a:lnTo>
                  <a:cubicBezTo>
                    <a:pt x="6692" y="4371"/>
                    <a:pt x="6597" y="4287"/>
                    <a:pt x="6489" y="4204"/>
                  </a:cubicBezTo>
                  <a:cubicBezTo>
                    <a:pt x="6459" y="4178"/>
                    <a:pt x="6421" y="4166"/>
                    <a:pt x="6384" y="4166"/>
                  </a:cubicBezTo>
                  <a:cubicBezTo>
                    <a:pt x="6334" y="4166"/>
                    <a:pt x="6285" y="4187"/>
                    <a:pt x="6251" y="4228"/>
                  </a:cubicBezTo>
                  <a:cubicBezTo>
                    <a:pt x="6192" y="4311"/>
                    <a:pt x="6216" y="4406"/>
                    <a:pt x="6287" y="4466"/>
                  </a:cubicBezTo>
                  <a:cubicBezTo>
                    <a:pt x="6335" y="4502"/>
                    <a:pt x="6370" y="4525"/>
                    <a:pt x="6406" y="4561"/>
                  </a:cubicBezTo>
                  <a:lnTo>
                    <a:pt x="6406" y="4621"/>
                  </a:lnTo>
                  <a:cubicBezTo>
                    <a:pt x="6406" y="5811"/>
                    <a:pt x="5442" y="6764"/>
                    <a:pt x="4251" y="6764"/>
                  </a:cubicBezTo>
                  <a:cubicBezTo>
                    <a:pt x="3060" y="6764"/>
                    <a:pt x="2084" y="5799"/>
                    <a:pt x="2084" y="4609"/>
                  </a:cubicBezTo>
                  <a:cubicBezTo>
                    <a:pt x="2084" y="4513"/>
                    <a:pt x="2013" y="4442"/>
                    <a:pt x="1929" y="4442"/>
                  </a:cubicBezTo>
                  <a:cubicBezTo>
                    <a:pt x="1834" y="4442"/>
                    <a:pt x="1763" y="4513"/>
                    <a:pt x="1763" y="4609"/>
                  </a:cubicBezTo>
                  <a:lnTo>
                    <a:pt x="1763" y="4621"/>
                  </a:lnTo>
                  <a:lnTo>
                    <a:pt x="1656" y="4621"/>
                  </a:lnTo>
                  <a:cubicBezTo>
                    <a:pt x="1584" y="4621"/>
                    <a:pt x="1513" y="4585"/>
                    <a:pt x="1453" y="4525"/>
                  </a:cubicBezTo>
                  <a:cubicBezTo>
                    <a:pt x="1429" y="4490"/>
                    <a:pt x="1417" y="4406"/>
                    <a:pt x="1417" y="4335"/>
                  </a:cubicBezTo>
                  <a:cubicBezTo>
                    <a:pt x="1429" y="4204"/>
                    <a:pt x="1572" y="4085"/>
                    <a:pt x="1715" y="4085"/>
                  </a:cubicBezTo>
                  <a:lnTo>
                    <a:pt x="1775" y="4085"/>
                  </a:lnTo>
                  <a:cubicBezTo>
                    <a:pt x="1965" y="4085"/>
                    <a:pt x="2132" y="4013"/>
                    <a:pt x="2263" y="3871"/>
                  </a:cubicBezTo>
                  <a:cubicBezTo>
                    <a:pt x="2406" y="3740"/>
                    <a:pt x="2477" y="3561"/>
                    <a:pt x="2477" y="3382"/>
                  </a:cubicBezTo>
                  <a:lnTo>
                    <a:pt x="2477" y="3001"/>
                  </a:lnTo>
                  <a:cubicBezTo>
                    <a:pt x="2787" y="2942"/>
                    <a:pt x="3120" y="2894"/>
                    <a:pt x="3453" y="2858"/>
                  </a:cubicBezTo>
                  <a:cubicBezTo>
                    <a:pt x="4251" y="3156"/>
                    <a:pt x="5001" y="3549"/>
                    <a:pt x="5739" y="4049"/>
                  </a:cubicBezTo>
                  <a:cubicBezTo>
                    <a:pt x="5763" y="4073"/>
                    <a:pt x="5799" y="4085"/>
                    <a:pt x="5823" y="4085"/>
                  </a:cubicBezTo>
                  <a:cubicBezTo>
                    <a:pt x="5882" y="4085"/>
                    <a:pt x="5930" y="4049"/>
                    <a:pt x="5954" y="4013"/>
                  </a:cubicBezTo>
                  <a:cubicBezTo>
                    <a:pt x="6013" y="3930"/>
                    <a:pt x="5989" y="3835"/>
                    <a:pt x="5918" y="3775"/>
                  </a:cubicBezTo>
                  <a:cubicBezTo>
                    <a:pt x="5382" y="3394"/>
                    <a:pt x="4823" y="3085"/>
                    <a:pt x="4251" y="2835"/>
                  </a:cubicBezTo>
                  <a:close/>
                  <a:moveTo>
                    <a:pt x="1822" y="4990"/>
                  </a:moveTo>
                  <a:cubicBezTo>
                    <a:pt x="1929" y="5764"/>
                    <a:pt x="2406" y="6418"/>
                    <a:pt x="3037" y="6811"/>
                  </a:cubicBezTo>
                  <a:lnTo>
                    <a:pt x="3037" y="7538"/>
                  </a:lnTo>
                  <a:cubicBezTo>
                    <a:pt x="3037" y="7776"/>
                    <a:pt x="2894" y="7966"/>
                    <a:pt x="2679" y="8062"/>
                  </a:cubicBezTo>
                  <a:lnTo>
                    <a:pt x="1656" y="8383"/>
                  </a:lnTo>
                  <a:lnTo>
                    <a:pt x="1310" y="8157"/>
                  </a:lnTo>
                  <a:lnTo>
                    <a:pt x="1906" y="7419"/>
                  </a:lnTo>
                  <a:cubicBezTo>
                    <a:pt x="1941" y="7371"/>
                    <a:pt x="1953" y="7323"/>
                    <a:pt x="1941" y="7288"/>
                  </a:cubicBezTo>
                  <a:cubicBezTo>
                    <a:pt x="1929" y="7240"/>
                    <a:pt x="1894" y="7192"/>
                    <a:pt x="1846" y="7169"/>
                  </a:cubicBezTo>
                  <a:lnTo>
                    <a:pt x="1286" y="6883"/>
                  </a:lnTo>
                  <a:cubicBezTo>
                    <a:pt x="1656" y="6073"/>
                    <a:pt x="1727" y="5323"/>
                    <a:pt x="1763" y="4990"/>
                  </a:cubicBezTo>
                  <a:close/>
                  <a:moveTo>
                    <a:pt x="6775" y="4847"/>
                  </a:moveTo>
                  <a:lnTo>
                    <a:pt x="6811" y="4871"/>
                  </a:lnTo>
                  <a:cubicBezTo>
                    <a:pt x="6823" y="5121"/>
                    <a:pt x="6882" y="5978"/>
                    <a:pt x="7287" y="6871"/>
                  </a:cubicBezTo>
                  <a:lnTo>
                    <a:pt x="6716" y="7145"/>
                  </a:lnTo>
                  <a:cubicBezTo>
                    <a:pt x="6668" y="7180"/>
                    <a:pt x="6644" y="7204"/>
                    <a:pt x="6632" y="7264"/>
                  </a:cubicBezTo>
                  <a:cubicBezTo>
                    <a:pt x="6609" y="7311"/>
                    <a:pt x="6632" y="7371"/>
                    <a:pt x="6656" y="7407"/>
                  </a:cubicBezTo>
                  <a:lnTo>
                    <a:pt x="7251" y="8145"/>
                  </a:lnTo>
                  <a:lnTo>
                    <a:pt x="6906" y="8383"/>
                  </a:lnTo>
                  <a:lnTo>
                    <a:pt x="5894" y="8026"/>
                  </a:lnTo>
                  <a:cubicBezTo>
                    <a:pt x="5680" y="7954"/>
                    <a:pt x="5537" y="7740"/>
                    <a:pt x="5537" y="7502"/>
                  </a:cubicBezTo>
                  <a:lnTo>
                    <a:pt x="5537" y="6776"/>
                  </a:lnTo>
                  <a:cubicBezTo>
                    <a:pt x="6228" y="6371"/>
                    <a:pt x="6704" y="5680"/>
                    <a:pt x="6775" y="4847"/>
                  </a:cubicBezTo>
                  <a:close/>
                  <a:moveTo>
                    <a:pt x="5192" y="6966"/>
                  </a:moveTo>
                  <a:lnTo>
                    <a:pt x="5192" y="7538"/>
                  </a:lnTo>
                  <a:cubicBezTo>
                    <a:pt x="5192" y="7859"/>
                    <a:pt x="5370" y="8157"/>
                    <a:pt x="5656" y="8312"/>
                  </a:cubicBezTo>
                  <a:cubicBezTo>
                    <a:pt x="5597" y="8478"/>
                    <a:pt x="5525" y="8621"/>
                    <a:pt x="5418" y="8752"/>
                  </a:cubicBezTo>
                  <a:cubicBezTo>
                    <a:pt x="5358" y="8835"/>
                    <a:pt x="5370" y="8931"/>
                    <a:pt x="5454" y="8990"/>
                  </a:cubicBezTo>
                  <a:cubicBezTo>
                    <a:pt x="5477" y="9026"/>
                    <a:pt x="5525" y="9026"/>
                    <a:pt x="5549" y="9026"/>
                  </a:cubicBezTo>
                  <a:cubicBezTo>
                    <a:pt x="5597" y="9026"/>
                    <a:pt x="5656" y="9014"/>
                    <a:pt x="5692" y="8966"/>
                  </a:cubicBezTo>
                  <a:cubicBezTo>
                    <a:pt x="5823" y="8800"/>
                    <a:pt x="5918" y="8621"/>
                    <a:pt x="5989" y="8431"/>
                  </a:cubicBezTo>
                  <a:lnTo>
                    <a:pt x="6347" y="8550"/>
                  </a:lnTo>
                  <a:cubicBezTo>
                    <a:pt x="6013" y="9395"/>
                    <a:pt x="5204" y="9990"/>
                    <a:pt x="4275" y="9990"/>
                  </a:cubicBezTo>
                  <a:cubicBezTo>
                    <a:pt x="3358" y="9990"/>
                    <a:pt x="2537" y="9395"/>
                    <a:pt x="2239" y="8538"/>
                  </a:cubicBezTo>
                  <a:lnTo>
                    <a:pt x="2596" y="8419"/>
                  </a:lnTo>
                  <a:cubicBezTo>
                    <a:pt x="2834" y="9133"/>
                    <a:pt x="3501" y="9621"/>
                    <a:pt x="4275" y="9621"/>
                  </a:cubicBezTo>
                  <a:cubicBezTo>
                    <a:pt x="4525" y="9621"/>
                    <a:pt x="4787" y="9562"/>
                    <a:pt x="5025" y="9455"/>
                  </a:cubicBezTo>
                  <a:cubicBezTo>
                    <a:pt x="5108" y="9407"/>
                    <a:pt x="5144" y="9324"/>
                    <a:pt x="5108" y="9228"/>
                  </a:cubicBezTo>
                  <a:cubicBezTo>
                    <a:pt x="5075" y="9170"/>
                    <a:pt x="5025" y="9136"/>
                    <a:pt x="4965" y="9136"/>
                  </a:cubicBezTo>
                  <a:cubicBezTo>
                    <a:pt x="4939" y="9136"/>
                    <a:pt x="4911" y="9142"/>
                    <a:pt x="4882" y="9157"/>
                  </a:cubicBezTo>
                  <a:cubicBezTo>
                    <a:pt x="4692" y="9252"/>
                    <a:pt x="4501" y="9288"/>
                    <a:pt x="4287" y="9288"/>
                  </a:cubicBezTo>
                  <a:cubicBezTo>
                    <a:pt x="3668" y="9288"/>
                    <a:pt x="3120" y="8895"/>
                    <a:pt x="2918" y="8312"/>
                  </a:cubicBezTo>
                  <a:cubicBezTo>
                    <a:pt x="3203" y="8157"/>
                    <a:pt x="3382" y="7859"/>
                    <a:pt x="3382" y="7538"/>
                  </a:cubicBezTo>
                  <a:lnTo>
                    <a:pt x="3382" y="6966"/>
                  </a:lnTo>
                  <a:cubicBezTo>
                    <a:pt x="3668" y="7073"/>
                    <a:pt x="3965" y="7133"/>
                    <a:pt x="4287" y="7133"/>
                  </a:cubicBezTo>
                  <a:cubicBezTo>
                    <a:pt x="4596" y="7133"/>
                    <a:pt x="4918" y="7073"/>
                    <a:pt x="5192" y="6966"/>
                  </a:cubicBezTo>
                  <a:close/>
                  <a:moveTo>
                    <a:pt x="4096" y="1"/>
                  </a:moveTo>
                  <a:cubicBezTo>
                    <a:pt x="4013" y="1"/>
                    <a:pt x="3930" y="84"/>
                    <a:pt x="3930" y="168"/>
                  </a:cubicBezTo>
                  <a:lnTo>
                    <a:pt x="3930" y="203"/>
                  </a:lnTo>
                  <a:cubicBezTo>
                    <a:pt x="2549" y="358"/>
                    <a:pt x="1477" y="1525"/>
                    <a:pt x="1429" y="2942"/>
                  </a:cubicBezTo>
                  <a:cubicBezTo>
                    <a:pt x="1346" y="2966"/>
                    <a:pt x="1251" y="3013"/>
                    <a:pt x="1167" y="3037"/>
                  </a:cubicBezTo>
                  <a:cubicBezTo>
                    <a:pt x="1072" y="3085"/>
                    <a:pt x="1048" y="3180"/>
                    <a:pt x="1072" y="3263"/>
                  </a:cubicBezTo>
                  <a:cubicBezTo>
                    <a:pt x="1109" y="3336"/>
                    <a:pt x="1173" y="3367"/>
                    <a:pt x="1238" y="3367"/>
                  </a:cubicBezTo>
                  <a:cubicBezTo>
                    <a:pt x="1258" y="3367"/>
                    <a:pt x="1279" y="3364"/>
                    <a:pt x="1298" y="3359"/>
                  </a:cubicBezTo>
                  <a:cubicBezTo>
                    <a:pt x="1346" y="3335"/>
                    <a:pt x="1370" y="3323"/>
                    <a:pt x="1417" y="3299"/>
                  </a:cubicBezTo>
                  <a:lnTo>
                    <a:pt x="1417" y="3799"/>
                  </a:lnTo>
                  <a:cubicBezTo>
                    <a:pt x="1227" y="3894"/>
                    <a:pt x="1096" y="4073"/>
                    <a:pt x="1060" y="4287"/>
                  </a:cubicBezTo>
                  <a:cubicBezTo>
                    <a:pt x="1048" y="4466"/>
                    <a:pt x="1108" y="4633"/>
                    <a:pt x="1215" y="4763"/>
                  </a:cubicBezTo>
                  <a:cubicBezTo>
                    <a:pt x="1275" y="4823"/>
                    <a:pt x="1334" y="4871"/>
                    <a:pt x="1406" y="4918"/>
                  </a:cubicBezTo>
                  <a:cubicBezTo>
                    <a:pt x="1394" y="5216"/>
                    <a:pt x="1298" y="6049"/>
                    <a:pt x="894" y="6871"/>
                  </a:cubicBezTo>
                  <a:cubicBezTo>
                    <a:pt x="858" y="6954"/>
                    <a:pt x="882" y="7049"/>
                    <a:pt x="965" y="7085"/>
                  </a:cubicBezTo>
                  <a:lnTo>
                    <a:pt x="1501" y="7359"/>
                  </a:lnTo>
                  <a:lnTo>
                    <a:pt x="929" y="8085"/>
                  </a:lnTo>
                  <a:cubicBezTo>
                    <a:pt x="894" y="8121"/>
                    <a:pt x="882" y="8181"/>
                    <a:pt x="894" y="8216"/>
                  </a:cubicBezTo>
                  <a:cubicBezTo>
                    <a:pt x="894" y="8264"/>
                    <a:pt x="929" y="8312"/>
                    <a:pt x="965" y="8335"/>
                  </a:cubicBezTo>
                  <a:lnTo>
                    <a:pt x="1251" y="8538"/>
                  </a:lnTo>
                  <a:lnTo>
                    <a:pt x="822" y="8681"/>
                  </a:lnTo>
                  <a:cubicBezTo>
                    <a:pt x="334" y="8859"/>
                    <a:pt x="1" y="9324"/>
                    <a:pt x="1" y="9836"/>
                  </a:cubicBezTo>
                  <a:lnTo>
                    <a:pt x="1" y="11229"/>
                  </a:lnTo>
                  <a:cubicBezTo>
                    <a:pt x="1" y="11312"/>
                    <a:pt x="72" y="11383"/>
                    <a:pt x="167" y="11383"/>
                  </a:cubicBezTo>
                  <a:cubicBezTo>
                    <a:pt x="251" y="11383"/>
                    <a:pt x="334" y="11312"/>
                    <a:pt x="334" y="11229"/>
                  </a:cubicBezTo>
                  <a:lnTo>
                    <a:pt x="334" y="9836"/>
                  </a:lnTo>
                  <a:cubicBezTo>
                    <a:pt x="334" y="9455"/>
                    <a:pt x="572" y="9109"/>
                    <a:pt x="929" y="8990"/>
                  </a:cubicBezTo>
                  <a:lnTo>
                    <a:pt x="1906" y="8645"/>
                  </a:lnTo>
                  <a:cubicBezTo>
                    <a:pt x="2251" y="9645"/>
                    <a:pt x="3191" y="10336"/>
                    <a:pt x="4263" y="10336"/>
                  </a:cubicBezTo>
                  <a:cubicBezTo>
                    <a:pt x="5335" y="10336"/>
                    <a:pt x="6263" y="9645"/>
                    <a:pt x="6609" y="8645"/>
                  </a:cubicBezTo>
                  <a:lnTo>
                    <a:pt x="7597" y="8990"/>
                  </a:lnTo>
                  <a:cubicBezTo>
                    <a:pt x="7954" y="9121"/>
                    <a:pt x="8192" y="9466"/>
                    <a:pt x="8192" y="9836"/>
                  </a:cubicBezTo>
                  <a:lnTo>
                    <a:pt x="8192" y="11229"/>
                  </a:lnTo>
                  <a:cubicBezTo>
                    <a:pt x="8192" y="11312"/>
                    <a:pt x="8264" y="11383"/>
                    <a:pt x="8347" y="11383"/>
                  </a:cubicBezTo>
                  <a:cubicBezTo>
                    <a:pt x="8442" y="11383"/>
                    <a:pt x="8514" y="11312"/>
                    <a:pt x="8514" y="11229"/>
                  </a:cubicBezTo>
                  <a:lnTo>
                    <a:pt x="8514" y="9836"/>
                  </a:lnTo>
                  <a:cubicBezTo>
                    <a:pt x="8549" y="9324"/>
                    <a:pt x="8216" y="8847"/>
                    <a:pt x="7728" y="8681"/>
                  </a:cubicBezTo>
                  <a:lnTo>
                    <a:pt x="7299" y="8538"/>
                  </a:lnTo>
                  <a:lnTo>
                    <a:pt x="7585" y="8335"/>
                  </a:lnTo>
                  <a:cubicBezTo>
                    <a:pt x="7621" y="8312"/>
                    <a:pt x="7644" y="8264"/>
                    <a:pt x="7656" y="8216"/>
                  </a:cubicBezTo>
                  <a:cubicBezTo>
                    <a:pt x="7668" y="8181"/>
                    <a:pt x="7656" y="8133"/>
                    <a:pt x="7621" y="8085"/>
                  </a:cubicBezTo>
                  <a:lnTo>
                    <a:pt x="7037" y="7359"/>
                  </a:lnTo>
                  <a:lnTo>
                    <a:pt x="7573" y="7085"/>
                  </a:lnTo>
                  <a:cubicBezTo>
                    <a:pt x="7668" y="7049"/>
                    <a:pt x="7692" y="6942"/>
                    <a:pt x="7656" y="6871"/>
                  </a:cubicBezTo>
                  <a:cubicBezTo>
                    <a:pt x="7144" y="5859"/>
                    <a:pt x="7132" y="4811"/>
                    <a:pt x="7132" y="4799"/>
                  </a:cubicBezTo>
                  <a:lnTo>
                    <a:pt x="7132" y="3299"/>
                  </a:lnTo>
                  <a:cubicBezTo>
                    <a:pt x="7180" y="3311"/>
                    <a:pt x="7204" y="3323"/>
                    <a:pt x="7251" y="3359"/>
                  </a:cubicBezTo>
                  <a:cubicBezTo>
                    <a:pt x="7275" y="3370"/>
                    <a:pt x="7299" y="3370"/>
                    <a:pt x="7323" y="3370"/>
                  </a:cubicBezTo>
                  <a:cubicBezTo>
                    <a:pt x="7382" y="3370"/>
                    <a:pt x="7442" y="3335"/>
                    <a:pt x="7478" y="3263"/>
                  </a:cubicBezTo>
                  <a:cubicBezTo>
                    <a:pt x="7513" y="3180"/>
                    <a:pt x="7478" y="3085"/>
                    <a:pt x="7382" y="3037"/>
                  </a:cubicBezTo>
                  <a:cubicBezTo>
                    <a:pt x="7299" y="3001"/>
                    <a:pt x="7216" y="2966"/>
                    <a:pt x="7121" y="2942"/>
                  </a:cubicBezTo>
                  <a:cubicBezTo>
                    <a:pt x="7073" y="1525"/>
                    <a:pt x="6001" y="358"/>
                    <a:pt x="4620" y="203"/>
                  </a:cubicBezTo>
                  <a:lnTo>
                    <a:pt x="4620" y="168"/>
                  </a:lnTo>
                  <a:cubicBezTo>
                    <a:pt x="4620" y="84"/>
                    <a:pt x="4537" y="1"/>
                    <a:pt x="44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81"/>
            <p:cNvSpPr/>
            <p:nvPr/>
          </p:nvSpPr>
          <p:spPr>
            <a:xfrm>
              <a:off x="6339728" y="2977294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4"/>
                    <a:pt x="156" y="334"/>
                  </a:cubicBezTo>
                  <a:lnTo>
                    <a:pt x="513" y="334"/>
                  </a:lnTo>
                  <a:cubicBezTo>
                    <a:pt x="608" y="334"/>
                    <a:pt x="680" y="262"/>
                    <a:pt x="680" y="167"/>
                  </a:cubicBezTo>
                  <a:cubicBezTo>
                    <a:pt x="680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81"/>
            <p:cNvSpPr/>
            <p:nvPr/>
          </p:nvSpPr>
          <p:spPr>
            <a:xfrm>
              <a:off x="6353319" y="3025194"/>
              <a:ext cx="61903" cy="32852"/>
            </a:xfrm>
            <a:custGeom>
              <a:avLst/>
              <a:gdLst/>
              <a:ahLst/>
              <a:cxnLst/>
              <a:rect l="l" t="t" r="r" b="b"/>
              <a:pathLst>
                <a:path w="1954" h="1037" extrusionOk="0">
                  <a:moveTo>
                    <a:pt x="1560" y="322"/>
                  </a:moveTo>
                  <a:cubicBezTo>
                    <a:pt x="1501" y="560"/>
                    <a:pt x="1251" y="715"/>
                    <a:pt x="965" y="715"/>
                  </a:cubicBezTo>
                  <a:cubicBezTo>
                    <a:pt x="679" y="715"/>
                    <a:pt x="441" y="548"/>
                    <a:pt x="358" y="322"/>
                  </a:cubicBez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cubicBezTo>
                    <a:pt x="1" y="655"/>
                    <a:pt x="429" y="1036"/>
                    <a:pt x="965" y="1036"/>
                  </a:cubicBezTo>
                  <a:cubicBezTo>
                    <a:pt x="1501" y="1036"/>
                    <a:pt x="1929" y="631"/>
                    <a:pt x="1929" y="155"/>
                  </a:cubicBezTo>
                  <a:cubicBezTo>
                    <a:pt x="1953" y="72"/>
                    <a:pt x="1870" y="0"/>
                    <a:pt x="1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8" name="Google Shape;12808;p81"/>
          <p:cNvGrpSpPr/>
          <p:nvPr/>
        </p:nvGrpSpPr>
        <p:grpSpPr>
          <a:xfrm>
            <a:off x="3075928" y="2270398"/>
            <a:ext cx="363243" cy="300675"/>
            <a:chOff x="3075928" y="2445798"/>
            <a:chExt cx="363243" cy="300675"/>
          </a:xfrm>
          <a:solidFill>
            <a:schemeClr val="tx1"/>
          </a:solidFill>
        </p:grpSpPr>
        <p:sp>
          <p:nvSpPr>
            <p:cNvPr id="12809" name="Google Shape;12809;p81"/>
            <p:cNvSpPr/>
            <p:nvPr/>
          </p:nvSpPr>
          <p:spPr>
            <a:xfrm>
              <a:off x="3227168" y="2675542"/>
              <a:ext cx="37002" cy="10581"/>
            </a:xfrm>
            <a:custGeom>
              <a:avLst/>
              <a:gdLst/>
              <a:ahLst/>
              <a:cxnLst/>
              <a:rect l="l" t="t" r="r" b="b"/>
              <a:pathLst>
                <a:path w="1168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1001" y="334"/>
                  </a:lnTo>
                  <a:cubicBezTo>
                    <a:pt x="1096" y="334"/>
                    <a:pt x="1167" y="262"/>
                    <a:pt x="1167" y="167"/>
                  </a:cubicBezTo>
                  <a:cubicBezTo>
                    <a:pt x="1167" y="72"/>
                    <a:pt x="1096" y="0"/>
                    <a:pt x="1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81"/>
            <p:cNvSpPr/>
            <p:nvPr/>
          </p:nvSpPr>
          <p:spPr>
            <a:xfrm>
              <a:off x="3075928" y="2445798"/>
              <a:ext cx="363243" cy="300675"/>
            </a:xfrm>
            <a:custGeom>
              <a:avLst/>
              <a:gdLst/>
              <a:ahLst/>
              <a:cxnLst/>
              <a:rect l="l" t="t" r="r" b="b"/>
              <a:pathLst>
                <a:path w="11466" h="9491" extrusionOk="0">
                  <a:moveTo>
                    <a:pt x="7299" y="2787"/>
                  </a:moveTo>
                  <a:cubicBezTo>
                    <a:pt x="7322" y="2895"/>
                    <a:pt x="7370" y="3002"/>
                    <a:pt x="7418" y="3085"/>
                  </a:cubicBezTo>
                  <a:lnTo>
                    <a:pt x="1548" y="3085"/>
                  </a:lnTo>
                  <a:lnTo>
                    <a:pt x="1548" y="2787"/>
                  </a:lnTo>
                  <a:close/>
                  <a:moveTo>
                    <a:pt x="8323" y="4121"/>
                  </a:moveTo>
                  <a:lnTo>
                    <a:pt x="8323" y="6026"/>
                  </a:lnTo>
                  <a:lnTo>
                    <a:pt x="6418" y="6026"/>
                  </a:lnTo>
                  <a:lnTo>
                    <a:pt x="6418" y="4121"/>
                  </a:lnTo>
                  <a:close/>
                  <a:moveTo>
                    <a:pt x="6370" y="8467"/>
                  </a:moveTo>
                  <a:lnTo>
                    <a:pt x="6477" y="8550"/>
                  </a:lnTo>
                  <a:lnTo>
                    <a:pt x="4227" y="8550"/>
                  </a:lnTo>
                  <a:lnTo>
                    <a:pt x="4334" y="8467"/>
                  </a:lnTo>
                  <a:close/>
                  <a:moveTo>
                    <a:pt x="9835" y="8050"/>
                  </a:moveTo>
                  <a:lnTo>
                    <a:pt x="10216" y="8550"/>
                  </a:lnTo>
                  <a:lnTo>
                    <a:pt x="7037" y="8550"/>
                  </a:lnTo>
                  <a:lnTo>
                    <a:pt x="6549" y="8169"/>
                  </a:lnTo>
                  <a:cubicBezTo>
                    <a:pt x="6525" y="8133"/>
                    <a:pt x="6489" y="8133"/>
                    <a:pt x="6441" y="8133"/>
                  </a:cubicBezTo>
                  <a:lnTo>
                    <a:pt x="4286" y="8133"/>
                  </a:lnTo>
                  <a:cubicBezTo>
                    <a:pt x="4239" y="8133"/>
                    <a:pt x="4215" y="8145"/>
                    <a:pt x="4179" y="8169"/>
                  </a:cubicBezTo>
                  <a:lnTo>
                    <a:pt x="3691" y="8550"/>
                  </a:lnTo>
                  <a:lnTo>
                    <a:pt x="524" y="8550"/>
                  </a:lnTo>
                  <a:lnTo>
                    <a:pt x="893" y="8050"/>
                  </a:lnTo>
                  <a:close/>
                  <a:moveTo>
                    <a:pt x="9578" y="0"/>
                  </a:moveTo>
                  <a:cubicBezTo>
                    <a:pt x="9500" y="0"/>
                    <a:pt x="9417" y="68"/>
                    <a:pt x="9406" y="156"/>
                  </a:cubicBezTo>
                  <a:cubicBezTo>
                    <a:pt x="9394" y="240"/>
                    <a:pt x="9466" y="335"/>
                    <a:pt x="9561" y="347"/>
                  </a:cubicBezTo>
                  <a:cubicBezTo>
                    <a:pt x="10454" y="466"/>
                    <a:pt x="11121" y="1228"/>
                    <a:pt x="11121" y="2133"/>
                  </a:cubicBezTo>
                  <a:cubicBezTo>
                    <a:pt x="11121" y="3133"/>
                    <a:pt x="10311" y="3930"/>
                    <a:pt x="9323" y="3930"/>
                  </a:cubicBezTo>
                  <a:cubicBezTo>
                    <a:pt x="8323" y="3930"/>
                    <a:pt x="7513" y="3133"/>
                    <a:pt x="7513" y="2133"/>
                  </a:cubicBezTo>
                  <a:cubicBezTo>
                    <a:pt x="7513" y="1287"/>
                    <a:pt x="8108" y="561"/>
                    <a:pt x="8930" y="382"/>
                  </a:cubicBezTo>
                  <a:cubicBezTo>
                    <a:pt x="9025" y="359"/>
                    <a:pt x="9085" y="275"/>
                    <a:pt x="9061" y="180"/>
                  </a:cubicBezTo>
                  <a:cubicBezTo>
                    <a:pt x="9050" y="104"/>
                    <a:pt x="8969" y="48"/>
                    <a:pt x="8892" y="48"/>
                  </a:cubicBezTo>
                  <a:cubicBezTo>
                    <a:pt x="8885" y="48"/>
                    <a:pt x="8877" y="48"/>
                    <a:pt x="8870" y="49"/>
                  </a:cubicBezTo>
                  <a:cubicBezTo>
                    <a:pt x="8394" y="156"/>
                    <a:pt x="7977" y="406"/>
                    <a:pt x="7668" y="775"/>
                  </a:cubicBezTo>
                  <a:cubicBezTo>
                    <a:pt x="7406" y="1097"/>
                    <a:pt x="7251" y="1466"/>
                    <a:pt x="7203" y="1859"/>
                  </a:cubicBezTo>
                  <a:lnTo>
                    <a:pt x="5513" y="1859"/>
                  </a:lnTo>
                  <a:cubicBezTo>
                    <a:pt x="5417" y="1859"/>
                    <a:pt x="5346" y="1930"/>
                    <a:pt x="5346" y="2014"/>
                  </a:cubicBezTo>
                  <a:cubicBezTo>
                    <a:pt x="5346" y="2109"/>
                    <a:pt x="5417" y="2180"/>
                    <a:pt x="5513" y="2180"/>
                  </a:cubicBezTo>
                  <a:lnTo>
                    <a:pt x="7191" y="2180"/>
                  </a:lnTo>
                  <a:cubicBezTo>
                    <a:pt x="7191" y="2275"/>
                    <a:pt x="7203" y="2359"/>
                    <a:pt x="7215" y="2454"/>
                  </a:cubicBezTo>
                  <a:lnTo>
                    <a:pt x="1381" y="2454"/>
                  </a:lnTo>
                  <a:cubicBezTo>
                    <a:pt x="1298" y="2454"/>
                    <a:pt x="1215" y="2526"/>
                    <a:pt x="1215" y="2609"/>
                  </a:cubicBezTo>
                  <a:lnTo>
                    <a:pt x="1215" y="3240"/>
                  </a:lnTo>
                  <a:lnTo>
                    <a:pt x="1215" y="6955"/>
                  </a:lnTo>
                  <a:cubicBezTo>
                    <a:pt x="1215" y="7050"/>
                    <a:pt x="1298" y="7121"/>
                    <a:pt x="1381" y="7121"/>
                  </a:cubicBezTo>
                  <a:lnTo>
                    <a:pt x="7275" y="7121"/>
                  </a:lnTo>
                  <a:cubicBezTo>
                    <a:pt x="7370" y="7121"/>
                    <a:pt x="7442" y="7050"/>
                    <a:pt x="7442" y="6955"/>
                  </a:cubicBezTo>
                  <a:cubicBezTo>
                    <a:pt x="7442" y="6871"/>
                    <a:pt x="7370" y="6800"/>
                    <a:pt x="7275" y="6800"/>
                  </a:cubicBezTo>
                  <a:lnTo>
                    <a:pt x="1560" y="6800"/>
                  </a:lnTo>
                  <a:lnTo>
                    <a:pt x="1560" y="3418"/>
                  </a:lnTo>
                  <a:lnTo>
                    <a:pt x="7656" y="3418"/>
                  </a:lnTo>
                  <a:cubicBezTo>
                    <a:pt x="7751" y="3549"/>
                    <a:pt x="7858" y="3669"/>
                    <a:pt x="7989" y="3776"/>
                  </a:cubicBezTo>
                  <a:lnTo>
                    <a:pt x="6263" y="3776"/>
                  </a:lnTo>
                  <a:cubicBezTo>
                    <a:pt x="6179" y="3776"/>
                    <a:pt x="6096" y="3847"/>
                    <a:pt x="6096" y="3942"/>
                  </a:cubicBezTo>
                  <a:lnTo>
                    <a:pt x="6096" y="6181"/>
                  </a:lnTo>
                  <a:cubicBezTo>
                    <a:pt x="6096" y="6276"/>
                    <a:pt x="6179" y="6347"/>
                    <a:pt x="6263" y="6347"/>
                  </a:cubicBezTo>
                  <a:lnTo>
                    <a:pt x="8513" y="6347"/>
                  </a:lnTo>
                  <a:cubicBezTo>
                    <a:pt x="8596" y="6347"/>
                    <a:pt x="8680" y="6276"/>
                    <a:pt x="8680" y="6181"/>
                  </a:cubicBezTo>
                  <a:lnTo>
                    <a:pt x="8680" y="4145"/>
                  </a:lnTo>
                  <a:cubicBezTo>
                    <a:pt x="8846" y="4192"/>
                    <a:pt x="9001" y="4240"/>
                    <a:pt x="9168" y="4252"/>
                  </a:cubicBezTo>
                  <a:lnTo>
                    <a:pt x="9168" y="6800"/>
                  </a:lnTo>
                  <a:lnTo>
                    <a:pt x="8096" y="6800"/>
                  </a:lnTo>
                  <a:cubicBezTo>
                    <a:pt x="8001" y="6800"/>
                    <a:pt x="7930" y="6871"/>
                    <a:pt x="7930" y="6955"/>
                  </a:cubicBezTo>
                  <a:cubicBezTo>
                    <a:pt x="7930" y="7050"/>
                    <a:pt x="8001" y="7121"/>
                    <a:pt x="8096" y="7121"/>
                  </a:cubicBezTo>
                  <a:lnTo>
                    <a:pt x="9335" y="7121"/>
                  </a:lnTo>
                  <a:cubicBezTo>
                    <a:pt x="9418" y="7121"/>
                    <a:pt x="9489" y="7050"/>
                    <a:pt x="9489" y="6955"/>
                  </a:cubicBezTo>
                  <a:lnTo>
                    <a:pt x="9489" y="4240"/>
                  </a:lnTo>
                  <a:cubicBezTo>
                    <a:pt x="9585" y="4240"/>
                    <a:pt x="9656" y="4216"/>
                    <a:pt x="9751" y="4204"/>
                  </a:cubicBezTo>
                  <a:lnTo>
                    <a:pt x="9751" y="7705"/>
                  </a:lnTo>
                  <a:lnTo>
                    <a:pt x="965" y="7705"/>
                  </a:lnTo>
                  <a:lnTo>
                    <a:pt x="965" y="2168"/>
                  </a:lnTo>
                  <a:lnTo>
                    <a:pt x="4846" y="2168"/>
                  </a:lnTo>
                  <a:cubicBezTo>
                    <a:pt x="4941" y="2168"/>
                    <a:pt x="5013" y="2097"/>
                    <a:pt x="5013" y="2002"/>
                  </a:cubicBezTo>
                  <a:cubicBezTo>
                    <a:pt x="5013" y="1918"/>
                    <a:pt x="4941" y="1835"/>
                    <a:pt x="4846" y="1835"/>
                  </a:cubicBezTo>
                  <a:lnTo>
                    <a:pt x="786" y="1835"/>
                  </a:lnTo>
                  <a:cubicBezTo>
                    <a:pt x="703" y="1835"/>
                    <a:pt x="619" y="1918"/>
                    <a:pt x="619" y="2002"/>
                  </a:cubicBezTo>
                  <a:lnTo>
                    <a:pt x="619" y="7812"/>
                  </a:lnTo>
                  <a:lnTo>
                    <a:pt x="24" y="8598"/>
                  </a:lnTo>
                  <a:cubicBezTo>
                    <a:pt x="12" y="8622"/>
                    <a:pt x="0" y="8657"/>
                    <a:pt x="0" y="8705"/>
                  </a:cubicBezTo>
                  <a:lnTo>
                    <a:pt x="0" y="9324"/>
                  </a:lnTo>
                  <a:cubicBezTo>
                    <a:pt x="0" y="9419"/>
                    <a:pt x="72" y="9491"/>
                    <a:pt x="167" y="9491"/>
                  </a:cubicBezTo>
                  <a:lnTo>
                    <a:pt x="7930" y="9491"/>
                  </a:lnTo>
                  <a:cubicBezTo>
                    <a:pt x="8025" y="9491"/>
                    <a:pt x="8096" y="9419"/>
                    <a:pt x="8096" y="9324"/>
                  </a:cubicBezTo>
                  <a:cubicBezTo>
                    <a:pt x="8096" y="9241"/>
                    <a:pt x="8025" y="9157"/>
                    <a:pt x="7930" y="9157"/>
                  </a:cubicBezTo>
                  <a:lnTo>
                    <a:pt x="322" y="9157"/>
                  </a:lnTo>
                  <a:lnTo>
                    <a:pt x="322" y="8883"/>
                  </a:lnTo>
                  <a:lnTo>
                    <a:pt x="10359" y="8883"/>
                  </a:lnTo>
                  <a:lnTo>
                    <a:pt x="10359" y="9157"/>
                  </a:lnTo>
                  <a:lnTo>
                    <a:pt x="8585" y="9157"/>
                  </a:lnTo>
                  <a:cubicBezTo>
                    <a:pt x="8501" y="9157"/>
                    <a:pt x="8418" y="9241"/>
                    <a:pt x="8418" y="9324"/>
                  </a:cubicBezTo>
                  <a:cubicBezTo>
                    <a:pt x="8418" y="9419"/>
                    <a:pt x="8501" y="9491"/>
                    <a:pt x="8585" y="9491"/>
                  </a:cubicBezTo>
                  <a:lnTo>
                    <a:pt x="10525" y="9491"/>
                  </a:lnTo>
                  <a:cubicBezTo>
                    <a:pt x="10609" y="9491"/>
                    <a:pt x="10680" y="9419"/>
                    <a:pt x="10680" y="9324"/>
                  </a:cubicBezTo>
                  <a:lnTo>
                    <a:pt x="10680" y="8705"/>
                  </a:lnTo>
                  <a:cubicBezTo>
                    <a:pt x="10680" y="8669"/>
                    <a:pt x="10668" y="8622"/>
                    <a:pt x="10656" y="8598"/>
                  </a:cubicBezTo>
                  <a:lnTo>
                    <a:pt x="10061" y="7812"/>
                  </a:lnTo>
                  <a:lnTo>
                    <a:pt x="10061" y="4097"/>
                  </a:lnTo>
                  <a:cubicBezTo>
                    <a:pt x="10894" y="3823"/>
                    <a:pt x="11466" y="3049"/>
                    <a:pt x="11466" y="2121"/>
                  </a:cubicBezTo>
                  <a:cubicBezTo>
                    <a:pt x="11466" y="1049"/>
                    <a:pt x="10656" y="144"/>
                    <a:pt x="9597" y="1"/>
                  </a:cubicBezTo>
                  <a:cubicBezTo>
                    <a:pt x="9590" y="1"/>
                    <a:pt x="9584" y="0"/>
                    <a:pt x="95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81"/>
            <p:cNvSpPr/>
            <p:nvPr/>
          </p:nvSpPr>
          <p:spPr>
            <a:xfrm>
              <a:off x="3141537" y="256539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22"/>
                  </a:moveTo>
                  <a:lnTo>
                    <a:pt x="846" y="834"/>
                  </a:lnTo>
                  <a:lnTo>
                    <a:pt x="346" y="834"/>
                  </a:lnTo>
                  <a:lnTo>
                    <a:pt x="346" y="322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096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096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81"/>
            <p:cNvSpPr/>
            <p:nvPr/>
          </p:nvSpPr>
          <p:spPr>
            <a:xfrm>
              <a:off x="3185287" y="2565390"/>
              <a:ext cx="73593" cy="10233"/>
            </a:xfrm>
            <a:custGeom>
              <a:avLst/>
              <a:gdLst/>
              <a:ahLst/>
              <a:cxnLst/>
              <a:rect l="l" t="t" r="r" b="b"/>
              <a:pathLst>
                <a:path w="2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67"/>
                  </a:cubicBezTo>
                  <a:cubicBezTo>
                    <a:pt x="2323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81"/>
            <p:cNvSpPr/>
            <p:nvPr/>
          </p:nvSpPr>
          <p:spPr>
            <a:xfrm>
              <a:off x="3185287" y="2578601"/>
              <a:ext cx="73593" cy="10201"/>
            </a:xfrm>
            <a:custGeom>
              <a:avLst/>
              <a:gdLst/>
              <a:ahLst/>
              <a:cxnLst/>
              <a:rect l="l" t="t" r="r" b="b"/>
              <a:pathLst>
                <a:path w="2323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23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4" name="Google Shape;12814;p81"/>
            <p:cNvSpPr/>
            <p:nvPr/>
          </p:nvSpPr>
          <p:spPr>
            <a:xfrm>
              <a:off x="3185287" y="2591811"/>
              <a:ext cx="73212" cy="10201"/>
            </a:xfrm>
            <a:custGeom>
              <a:avLst/>
              <a:gdLst/>
              <a:ahLst/>
              <a:cxnLst/>
              <a:rect l="l" t="t" r="r" b="b"/>
              <a:pathLst>
                <a:path w="2311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0"/>
                    <a:pt x="2311" y="167"/>
                  </a:cubicBezTo>
                  <a:cubicBezTo>
                    <a:pt x="2311" y="72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5" name="Google Shape;12815;p81"/>
            <p:cNvSpPr/>
            <p:nvPr/>
          </p:nvSpPr>
          <p:spPr>
            <a:xfrm>
              <a:off x="3141537" y="2609520"/>
              <a:ext cx="37763" cy="37382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846" y="346"/>
                  </a:moveTo>
                  <a:lnTo>
                    <a:pt x="846" y="858"/>
                  </a:lnTo>
                  <a:lnTo>
                    <a:pt x="346" y="858"/>
                  </a:lnTo>
                  <a:lnTo>
                    <a:pt x="346" y="346"/>
                  </a:lnTo>
                  <a:close/>
                  <a:moveTo>
                    <a:pt x="156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1013"/>
                  </a:lnTo>
                  <a:cubicBezTo>
                    <a:pt x="1" y="1108"/>
                    <a:pt x="72" y="1179"/>
                    <a:pt x="156" y="1179"/>
                  </a:cubicBezTo>
                  <a:lnTo>
                    <a:pt x="1013" y="1179"/>
                  </a:lnTo>
                  <a:cubicBezTo>
                    <a:pt x="1096" y="1179"/>
                    <a:pt x="1180" y="1108"/>
                    <a:pt x="1180" y="1013"/>
                  </a:cubicBezTo>
                  <a:lnTo>
                    <a:pt x="1180" y="167"/>
                  </a:lnTo>
                  <a:cubicBezTo>
                    <a:pt x="1191" y="72"/>
                    <a:pt x="1096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81"/>
            <p:cNvSpPr/>
            <p:nvPr/>
          </p:nvSpPr>
          <p:spPr>
            <a:xfrm>
              <a:off x="3185287" y="2609520"/>
              <a:ext cx="73212" cy="10613"/>
            </a:xfrm>
            <a:custGeom>
              <a:avLst/>
              <a:gdLst/>
              <a:ahLst/>
              <a:cxnLst/>
              <a:rect l="l" t="t" r="r" b="b"/>
              <a:pathLst>
                <a:path w="2311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3"/>
                    <a:pt x="2311" y="167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81"/>
            <p:cNvSpPr/>
            <p:nvPr/>
          </p:nvSpPr>
          <p:spPr>
            <a:xfrm>
              <a:off x="3185287" y="2622731"/>
              <a:ext cx="73212" cy="10581"/>
            </a:xfrm>
            <a:custGeom>
              <a:avLst/>
              <a:gdLst/>
              <a:ahLst/>
              <a:cxnLst/>
              <a:rect l="l" t="t" r="r" b="b"/>
              <a:pathLst>
                <a:path w="2311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144" y="334"/>
                  </a:lnTo>
                  <a:cubicBezTo>
                    <a:pt x="2239" y="334"/>
                    <a:pt x="2311" y="262"/>
                    <a:pt x="2311" y="167"/>
                  </a:cubicBezTo>
                  <a:cubicBezTo>
                    <a:pt x="2311" y="84"/>
                    <a:pt x="2251" y="0"/>
                    <a:pt x="2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81"/>
            <p:cNvSpPr/>
            <p:nvPr/>
          </p:nvSpPr>
          <p:spPr>
            <a:xfrm>
              <a:off x="3185287" y="2636670"/>
              <a:ext cx="73212" cy="10233"/>
            </a:xfrm>
            <a:custGeom>
              <a:avLst/>
              <a:gdLst/>
              <a:ahLst/>
              <a:cxnLst/>
              <a:rect l="l" t="t" r="r" b="b"/>
              <a:pathLst>
                <a:path w="2311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2144" y="322"/>
                  </a:lnTo>
                  <a:cubicBezTo>
                    <a:pt x="2239" y="322"/>
                    <a:pt x="2311" y="251"/>
                    <a:pt x="2311" y="156"/>
                  </a:cubicBezTo>
                  <a:cubicBezTo>
                    <a:pt x="2311" y="72"/>
                    <a:pt x="2251" y="1"/>
                    <a:pt x="2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81"/>
            <p:cNvSpPr/>
            <p:nvPr/>
          </p:nvSpPr>
          <p:spPr>
            <a:xfrm>
              <a:off x="3330509" y="2471839"/>
              <a:ext cx="82653" cy="82653"/>
            </a:xfrm>
            <a:custGeom>
              <a:avLst/>
              <a:gdLst/>
              <a:ahLst/>
              <a:cxnLst/>
              <a:rect l="l" t="t" r="r" b="b"/>
              <a:pathLst>
                <a:path w="2609" h="2609" extrusionOk="0">
                  <a:moveTo>
                    <a:pt x="346" y="1287"/>
                  </a:moveTo>
                  <a:lnTo>
                    <a:pt x="429" y="1323"/>
                  </a:lnTo>
                  <a:cubicBezTo>
                    <a:pt x="668" y="1418"/>
                    <a:pt x="727" y="1501"/>
                    <a:pt x="727" y="1549"/>
                  </a:cubicBezTo>
                  <a:cubicBezTo>
                    <a:pt x="727" y="1573"/>
                    <a:pt x="668" y="1656"/>
                    <a:pt x="465" y="1775"/>
                  </a:cubicBezTo>
                  <a:cubicBezTo>
                    <a:pt x="394" y="1644"/>
                    <a:pt x="346" y="1489"/>
                    <a:pt x="346" y="1334"/>
                  </a:cubicBezTo>
                  <a:lnTo>
                    <a:pt x="346" y="1311"/>
                  </a:lnTo>
                  <a:lnTo>
                    <a:pt x="346" y="1287"/>
                  </a:lnTo>
                  <a:close/>
                  <a:moveTo>
                    <a:pt x="1203" y="346"/>
                  </a:moveTo>
                  <a:cubicBezTo>
                    <a:pt x="1191" y="358"/>
                    <a:pt x="1180" y="394"/>
                    <a:pt x="1168" y="406"/>
                  </a:cubicBezTo>
                  <a:cubicBezTo>
                    <a:pt x="1025" y="632"/>
                    <a:pt x="1108" y="799"/>
                    <a:pt x="1168" y="882"/>
                  </a:cubicBezTo>
                  <a:cubicBezTo>
                    <a:pt x="1311" y="1096"/>
                    <a:pt x="1525" y="1132"/>
                    <a:pt x="1668" y="1168"/>
                  </a:cubicBezTo>
                  <a:cubicBezTo>
                    <a:pt x="1846" y="1203"/>
                    <a:pt x="1858" y="1203"/>
                    <a:pt x="1882" y="1334"/>
                  </a:cubicBezTo>
                  <a:cubicBezTo>
                    <a:pt x="1882" y="1430"/>
                    <a:pt x="1703" y="1549"/>
                    <a:pt x="1525" y="1656"/>
                  </a:cubicBezTo>
                  <a:cubicBezTo>
                    <a:pt x="1299" y="1787"/>
                    <a:pt x="1049" y="1954"/>
                    <a:pt x="953" y="2192"/>
                  </a:cubicBezTo>
                  <a:cubicBezTo>
                    <a:pt x="870" y="2156"/>
                    <a:pt x="787" y="2120"/>
                    <a:pt x="715" y="2061"/>
                  </a:cubicBezTo>
                  <a:cubicBezTo>
                    <a:pt x="703" y="2037"/>
                    <a:pt x="691" y="2025"/>
                    <a:pt x="668" y="2025"/>
                  </a:cubicBezTo>
                  <a:cubicBezTo>
                    <a:pt x="941" y="1882"/>
                    <a:pt x="1060" y="1704"/>
                    <a:pt x="1060" y="1525"/>
                  </a:cubicBezTo>
                  <a:cubicBezTo>
                    <a:pt x="1060" y="1370"/>
                    <a:pt x="965" y="1168"/>
                    <a:pt x="549" y="1001"/>
                  </a:cubicBezTo>
                  <a:cubicBezTo>
                    <a:pt x="513" y="989"/>
                    <a:pt x="453" y="953"/>
                    <a:pt x="418" y="930"/>
                  </a:cubicBezTo>
                  <a:cubicBezTo>
                    <a:pt x="549" y="596"/>
                    <a:pt x="870" y="394"/>
                    <a:pt x="1203" y="346"/>
                  </a:cubicBezTo>
                  <a:close/>
                  <a:moveTo>
                    <a:pt x="1644" y="394"/>
                  </a:moveTo>
                  <a:cubicBezTo>
                    <a:pt x="1858" y="465"/>
                    <a:pt x="2049" y="644"/>
                    <a:pt x="2180" y="858"/>
                  </a:cubicBezTo>
                  <a:cubicBezTo>
                    <a:pt x="2251" y="989"/>
                    <a:pt x="2275" y="1132"/>
                    <a:pt x="2275" y="1299"/>
                  </a:cubicBezTo>
                  <a:cubicBezTo>
                    <a:pt x="2251" y="1668"/>
                    <a:pt x="2061" y="2001"/>
                    <a:pt x="1727" y="2168"/>
                  </a:cubicBezTo>
                  <a:cubicBezTo>
                    <a:pt x="1596" y="2239"/>
                    <a:pt x="1441" y="2263"/>
                    <a:pt x="1299" y="2263"/>
                  </a:cubicBezTo>
                  <a:cubicBezTo>
                    <a:pt x="1370" y="2168"/>
                    <a:pt x="1501" y="2061"/>
                    <a:pt x="1703" y="1942"/>
                  </a:cubicBezTo>
                  <a:cubicBezTo>
                    <a:pt x="1942" y="1787"/>
                    <a:pt x="2215" y="1608"/>
                    <a:pt x="2203" y="1311"/>
                  </a:cubicBezTo>
                  <a:cubicBezTo>
                    <a:pt x="2192" y="930"/>
                    <a:pt x="1918" y="870"/>
                    <a:pt x="1739" y="822"/>
                  </a:cubicBezTo>
                  <a:cubicBezTo>
                    <a:pt x="1620" y="799"/>
                    <a:pt x="1501" y="775"/>
                    <a:pt x="1441" y="680"/>
                  </a:cubicBezTo>
                  <a:cubicBezTo>
                    <a:pt x="1418" y="632"/>
                    <a:pt x="1465" y="537"/>
                    <a:pt x="1644" y="394"/>
                  </a:cubicBezTo>
                  <a:close/>
                  <a:moveTo>
                    <a:pt x="1299" y="1"/>
                  </a:moveTo>
                  <a:cubicBezTo>
                    <a:pt x="727" y="1"/>
                    <a:pt x="227" y="358"/>
                    <a:pt x="60" y="918"/>
                  </a:cubicBezTo>
                  <a:cubicBezTo>
                    <a:pt x="13" y="1037"/>
                    <a:pt x="1" y="1168"/>
                    <a:pt x="1" y="1299"/>
                  </a:cubicBezTo>
                  <a:lnTo>
                    <a:pt x="1" y="1334"/>
                  </a:lnTo>
                  <a:cubicBezTo>
                    <a:pt x="1" y="1608"/>
                    <a:pt x="96" y="1870"/>
                    <a:pt x="275" y="2085"/>
                  </a:cubicBezTo>
                  <a:lnTo>
                    <a:pt x="275" y="2108"/>
                  </a:lnTo>
                  <a:cubicBezTo>
                    <a:pt x="346" y="2192"/>
                    <a:pt x="418" y="2263"/>
                    <a:pt x="513" y="2346"/>
                  </a:cubicBezTo>
                  <a:cubicBezTo>
                    <a:pt x="656" y="2466"/>
                    <a:pt x="846" y="2537"/>
                    <a:pt x="1049" y="2585"/>
                  </a:cubicBezTo>
                  <a:cubicBezTo>
                    <a:pt x="1120" y="2596"/>
                    <a:pt x="1203" y="2608"/>
                    <a:pt x="1299" y="2608"/>
                  </a:cubicBezTo>
                  <a:cubicBezTo>
                    <a:pt x="1501" y="2608"/>
                    <a:pt x="1703" y="2561"/>
                    <a:pt x="1894" y="2477"/>
                  </a:cubicBezTo>
                  <a:cubicBezTo>
                    <a:pt x="2323" y="2251"/>
                    <a:pt x="2608" y="1811"/>
                    <a:pt x="2608" y="1311"/>
                  </a:cubicBezTo>
                  <a:cubicBezTo>
                    <a:pt x="2596" y="1096"/>
                    <a:pt x="2549" y="894"/>
                    <a:pt x="2442" y="703"/>
                  </a:cubicBezTo>
                  <a:cubicBezTo>
                    <a:pt x="2275" y="370"/>
                    <a:pt x="1965" y="144"/>
                    <a:pt x="1620" y="49"/>
                  </a:cubicBezTo>
                  <a:cubicBezTo>
                    <a:pt x="1525" y="13"/>
                    <a:pt x="1406" y="1"/>
                    <a:pt x="12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0" name="Google Shape;12820;p81"/>
          <p:cNvGrpSpPr/>
          <p:nvPr/>
        </p:nvGrpSpPr>
        <p:grpSpPr>
          <a:xfrm>
            <a:off x="2633105" y="2256459"/>
            <a:ext cx="363243" cy="328585"/>
            <a:chOff x="2633105" y="2431859"/>
            <a:chExt cx="363243" cy="328585"/>
          </a:xfrm>
          <a:solidFill>
            <a:schemeClr val="tx1"/>
          </a:solidFill>
        </p:grpSpPr>
        <p:sp>
          <p:nvSpPr>
            <p:cNvPr id="12821" name="Google Shape;12821;p81"/>
            <p:cNvSpPr/>
            <p:nvPr/>
          </p:nvSpPr>
          <p:spPr>
            <a:xfrm>
              <a:off x="2633105" y="2498260"/>
              <a:ext cx="250462" cy="262184"/>
            </a:xfrm>
            <a:custGeom>
              <a:avLst/>
              <a:gdLst/>
              <a:ahLst/>
              <a:cxnLst/>
              <a:rect l="l" t="t" r="r" b="b"/>
              <a:pathLst>
                <a:path w="7906" h="8276" extrusionOk="0">
                  <a:moveTo>
                    <a:pt x="5322" y="6644"/>
                  </a:moveTo>
                  <a:lnTo>
                    <a:pt x="5465" y="7263"/>
                  </a:lnTo>
                  <a:lnTo>
                    <a:pt x="4560" y="7263"/>
                  </a:lnTo>
                  <a:lnTo>
                    <a:pt x="4691" y="6644"/>
                  </a:lnTo>
                  <a:close/>
                  <a:moveTo>
                    <a:pt x="6465" y="7608"/>
                  </a:moveTo>
                  <a:lnTo>
                    <a:pt x="6465" y="7954"/>
                  </a:lnTo>
                  <a:lnTo>
                    <a:pt x="3548" y="7954"/>
                  </a:lnTo>
                  <a:lnTo>
                    <a:pt x="3548" y="7608"/>
                  </a:lnTo>
                  <a:close/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6489"/>
                  </a:lnTo>
                  <a:cubicBezTo>
                    <a:pt x="0" y="6585"/>
                    <a:pt x="84" y="6656"/>
                    <a:pt x="167" y="6656"/>
                  </a:cubicBezTo>
                  <a:lnTo>
                    <a:pt x="4346" y="6656"/>
                  </a:lnTo>
                  <a:lnTo>
                    <a:pt x="4203" y="7287"/>
                  </a:lnTo>
                  <a:lnTo>
                    <a:pt x="3370" y="7287"/>
                  </a:lnTo>
                  <a:cubicBezTo>
                    <a:pt x="3274" y="7287"/>
                    <a:pt x="3203" y="7358"/>
                    <a:pt x="3203" y="7442"/>
                  </a:cubicBezTo>
                  <a:lnTo>
                    <a:pt x="3203" y="8120"/>
                  </a:lnTo>
                  <a:cubicBezTo>
                    <a:pt x="3203" y="8204"/>
                    <a:pt x="3274" y="8275"/>
                    <a:pt x="3370" y="8275"/>
                  </a:cubicBezTo>
                  <a:lnTo>
                    <a:pt x="6632" y="8275"/>
                  </a:lnTo>
                  <a:cubicBezTo>
                    <a:pt x="6715" y="8275"/>
                    <a:pt x="6787" y="8204"/>
                    <a:pt x="6787" y="8120"/>
                  </a:cubicBezTo>
                  <a:lnTo>
                    <a:pt x="6787" y="7442"/>
                  </a:lnTo>
                  <a:cubicBezTo>
                    <a:pt x="6787" y="7358"/>
                    <a:pt x="6715" y="7287"/>
                    <a:pt x="6632" y="7287"/>
                  </a:cubicBezTo>
                  <a:lnTo>
                    <a:pt x="5787" y="7287"/>
                  </a:lnTo>
                  <a:lnTo>
                    <a:pt x="5644" y="6656"/>
                  </a:lnTo>
                  <a:lnTo>
                    <a:pt x="7727" y="6656"/>
                  </a:lnTo>
                  <a:cubicBezTo>
                    <a:pt x="7823" y="6656"/>
                    <a:pt x="7894" y="6585"/>
                    <a:pt x="7894" y="6489"/>
                  </a:cubicBezTo>
                  <a:cubicBezTo>
                    <a:pt x="7906" y="6394"/>
                    <a:pt x="7834" y="6311"/>
                    <a:pt x="7739" y="6311"/>
                  </a:cubicBezTo>
                  <a:lnTo>
                    <a:pt x="345" y="6311"/>
                  </a:lnTo>
                  <a:lnTo>
                    <a:pt x="345" y="334"/>
                  </a:lnTo>
                  <a:lnTo>
                    <a:pt x="4763" y="334"/>
                  </a:lnTo>
                  <a:cubicBezTo>
                    <a:pt x="4858" y="334"/>
                    <a:pt x="4929" y="262"/>
                    <a:pt x="4929" y="167"/>
                  </a:cubicBezTo>
                  <a:cubicBezTo>
                    <a:pt x="4929" y="72"/>
                    <a:pt x="4858" y="0"/>
                    <a:pt x="4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81"/>
            <p:cNvSpPr/>
            <p:nvPr/>
          </p:nvSpPr>
          <p:spPr>
            <a:xfrm>
              <a:off x="2772655" y="2680800"/>
              <a:ext cx="38491" cy="10613"/>
            </a:xfrm>
            <a:custGeom>
              <a:avLst/>
              <a:gdLst/>
              <a:ahLst/>
              <a:cxnLst/>
              <a:rect l="l" t="t" r="r" b="b"/>
              <a:pathLst>
                <a:path w="1215" h="335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48" y="334"/>
                  </a:lnTo>
                  <a:cubicBezTo>
                    <a:pt x="1132" y="334"/>
                    <a:pt x="1215" y="251"/>
                    <a:pt x="1215" y="168"/>
                  </a:cubicBezTo>
                  <a:cubicBezTo>
                    <a:pt x="1215" y="72"/>
                    <a:pt x="1132" y="1"/>
                    <a:pt x="10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81"/>
            <p:cNvSpPr/>
            <p:nvPr/>
          </p:nvSpPr>
          <p:spPr>
            <a:xfrm>
              <a:off x="272928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81"/>
            <p:cNvSpPr/>
            <p:nvPr/>
          </p:nvSpPr>
          <p:spPr>
            <a:xfrm>
              <a:off x="2774176" y="2583131"/>
              <a:ext cx="35482" cy="35862"/>
            </a:xfrm>
            <a:custGeom>
              <a:avLst/>
              <a:gdLst/>
              <a:ahLst/>
              <a:cxnLst/>
              <a:rect l="l" t="t" r="r" b="b"/>
              <a:pathLst>
                <a:path w="1120" h="1132" extrusionOk="0">
                  <a:moveTo>
                    <a:pt x="786" y="334"/>
                  </a:moveTo>
                  <a:lnTo>
                    <a:pt x="786" y="810"/>
                  </a:lnTo>
                  <a:lnTo>
                    <a:pt x="333" y="810"/>
                  </a:lnTo>
                  <a:lnTo>
                    <a:pt x="333" y="334"/>
                  </a:lnTo>
                  <a:close/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72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19" y="84"/>
                    <a:pt x="1036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81"/>
            <p:cNvSpPr/>
            <p:nvPr/>
          </p:nvSpPr>
          <p:spPr>
            <a:xfrm>
              <a:off x="2817926" y="2583131"/>
              <a:ext cx="35862" cy="35862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798" y="334"/>
                  </a:moveTo>
                  <a:lnTo>
                    <a:pt x="798" y="810"/>
                  </a:lnTo>
                  <a:lnTo>
                    <a:pt x="334" y="810"/>
                  </a:lnTo>
                  <a:lnTo>
                    <a:pt x="334" y="334"/>
                  </a:lnTo>
                  <a:close/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977"/>
                  </a:lnTo>
                  <a:cubicBezTo>
                    <a:pt x="0" y="1060"/>
                    <a:pt x="84" y="1131"/>
                    <a:pt x="167" y="1131"/>
                  </a:cubicBezTo>
                  <a:lnTo>
                    <a:pt x="953" y="1131"/>
                  </a:lnTo>
                  <a:cubicBezTo>
                    <a:pt x="1048" y="1131"/>
                    <a:pt x="1119" y="1060"/>
                    <a:pt x="1119" y="977"/>
                  </a:cubicBezTo>
                  <a:lnTo>
                    <a:pt x="1119" y="167"/>
                  </a:lnTo>
                  <a:cubicBezTo>
                    <a:pt x="1131" y="84"/>
                    <a:pt x="1060" y="0"/>
                    <a:pt x="95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81"/>
            <p:cNvSpPr/>
            <p:nvPr/>
          </p:nvSpPr>
          <p:spPr>
            <a:xfrm>
              <a:off x="2653475" y="2431859"/>
              <a:ext cx="342873" cy="275394"/>
            </a:xfrm>
            <a:custGeom>
              <a:avLst/>
              <a:gdLst/>
              <a:ahLst/>
              <a:cxnLst/>
              <a:rect l="l" t="t" r="r" b="b"/>
              <a:pathLst>
                <a:path w="10823" h="8693" extrusionOk="0">
                  <a:moveTo>
                    <a:pt x="6429" y="3001"/>
                  </a:moveTo>
                  <a:cubicBezTo>
                    <a:pt x="6715" y="3870"/>
                    <a:pt x="7489" y="4513"/>
                    <a:pt x="8406" y="4585"/>
                  </a:cubicBezTo>
                  <a:lnTo>
                    <a:pt x="8406" y="7359"/>
                  </a:lnTo>
                  <a:lnTo>
                    <a:pt x="310" y="7359"/>
                  </a:lnTo>
                  <a:lnTo>
                    <a:pt x="310" y="3001"/>
                  </a:lnTo>
                  <a:close/>
                  <a:moveTo>
                    <a:pt x="8608" y="1"/>
                  </a:moveTo>
                  <a:cubicBezTo>
                    <a:pt x="7430" y="1"/>
                    <a:pt x="6477" y="906"/>
                    <a:pt x="6358" y="2073"/>
                  </a:cubicBezTo>
                  <a:lnTo>
                    <a:pt x="4798" y="2073"/>
                  </a:lnTo>
                  <a:cubicBezTo>
                    <a:pt x="4703" y="2073"/>
                    <a:pt x="4632" y="2144"/>
                    <a:pt x="4632" y="2239"/>
                  </a:cubicBezTo>
                  <a:cubicBezTo>
                    <a:pt x="4632" y="2323"/>
                    <a:pt x="4703" y="2394"/>
                    <a:pt x="4798" y="2394"/>
                  </a:cubicBezTo>
                  <a:lnTo>
                    <a:pt x="6334" y="2394"/>
                  </a:lnTo>
                  <a:cubicBezTo>
                    <a:pt x="6334" y="2489"/>
                    <a:pt x="6358" y="2561"/>
                    <a:pt x="6370" y="2656"/>
                  </a:cubicBezTo>
                  <a:lnTo>
                    <a:pt x="167" y="2656"/>
                  </a:lnTo>
                  <a:cubicBezTo>
                    <a:pt x="72" y="2656"/>
                    <a:pt x="0" y="2727"/>
                    <a:pt x="0" y="2811"/>
                  </a:cubicBezTo>
                  <a:lnTo>
                    <a:pt x="0" y="7502"/>
                  </a:lnTo>
                  <a:cubicBezTo>
                    <a:pt x="0" y="7597"/>
                    <a:pt x="72" y="7668"/>
                    <a:pt x="167" y="7668"/>
                  </a:cubicBezTo>
                  <a:lnTo>
                    <a:pt x="8608" y="7668"/>
                  </a:lnTo>
                  <a:cubicBezTo>
                    <a:pt x="8692" y="7668"/>
                    <a:pt x="8763" y="7597"/>
                    <a:pt x="8763" y="7502"/>
                  </a:cubicBezTo>
                  <a:lnTo>
                    <a:pt x="8763" y="4561"/>
                  </a:lnTo>
                  <a:cubicBezTo>
                    <a:pt x="8858" y="4561"/>
                    <a:pt x="8966" y="4537"/>
                    <a:pt x="9049" y="4513"/>
                  </a:cubicBezTo>
                  <a:lnTo>
                    <a:pt x="9049" y="8371"/>
                  </a:lnTo>
                  <a:lnTo>
                    <a:pt x="7787" y="8371"/>
                  </a:lnTo>
                  <a:cubicBezTo>
                    <a:pt x="7692" y="8371"/>
                    <a:pt x="7620" y="8442"/>
                    <a:pt x="7620" y="8526"/>
                  </a:cubicBezTo>
                  <a:cubicBezTo>
                    <a:pt x="7620" y="8621"/>
                    <a:pt x="7692" y="8692"/>
                    <a:pt x="7787" y="8692"/>
                  </a:cubicBezTo>
                  <a:lnTo>
                    <a:pt x="9216" y="8692"/>
                  </a:lnTo>
                  <a:cubicBezTo>
                    <a:pt x="9299" y="8692"/>
                    <a:pt x="9382" y="8621"/>
                    <a:pt x="9382" y="8526"/>
                  </a:cubicBezTo>
                  <a:lnTo>
                    <a:pt x="9382" y="4406"/>
                  </a:lnTo>
                  <a:cubicBezTo>
                    <a:pt x="9632" y="4323"/>
                    <a:pt x="9858" y="4180"/>
                    <a:pt x="10061" y="4001"/>
                  </a:cubicBezTo>
                  <a:cubicBezTo>
                    <a:pt x="10466" y="3644"/>
                    <a:pt x="10728" y="3168"/>
                    <a:pt x="10823" y="2632"/>
                  </a:cubicBezTo>
                  <a:cubicBezTo>
                    <a:pt x="10823" y="2596"/>
                    <a:pt x="10763" y="2501"/>
                    <a:pt x="10668" y="2489"/>
                  </a:cubicBezTo>
                  <a:cubicBezTo>
                    <a:pt x="10656" y="2486"/>
                    <a:pt x="10643" y="2484"/>
                    <a:pt x="10630" y="2484"/>
                  </a:cubicBezTo>
                  <a:cubicBezTo>
                    <a:pt x="10558" y="2484"/>
                    <a:pt x="10488" y="2539"/>
                    <a:pt x="10478" y="2620"/>
                  </a:cubicBezTo>
                  <a:cubicBezTo>
                    <a:pt x="10359" y="3358"/>
                    <a:pt x="9835" y="3942"/>
                    <a:pt x="9168" y="4156"/>
                  </a:cubicBezTo>
                  <a:lnTo>
                    <a:pt x="9144" y="4156"/>
                  </a:lnTo>
                  <a:cubicBezTo>
                    <a:pt x="8966" y="4216"/>
                    <a:pt x="8763" y="4239"/>
                    <a:pt x="8573" y="4239"/>
                  </a:cubicBezTo>
                  <a:cubicBezTo>
                    <a:pt x="7513" y="4239"/>
                    <a:pt x="6656" y="3358"/>
                    <a:pt x="6656" y="2287"/>
                  </a:cubicBezTo>
                  <a:cubicBezTo>
                    <a:pt x="6656" y="1215"/>
                    <a:pt x="7513" y="346"/>
                    <a:pt x="8573" y="346"/>
                  </a:cubicBezTo>
                  <a:cubicBezTo>
                    <a:pt x="9513" y="346"/>
                    <a:pt x="10335" y="1061"/>
                    <a:pt x="10478" y="1989"/>
                  </a:cubicBezTo>
                  <a:cubicBezTo>
                    <a:pt x="10490" y="2084"/>
                    <a:pt x="10585" y="2144"/>
                    <a:pt x="10668" y="2144"/>
                  </a:cubicBezTo>
                  <a:cubicBezTo>
                    <a:pt x="10763" y="2132"/>
                    <a:pt x="10823" y="2037"/>
                    <a:pt x="10823" y="1953"/>
                  </a:cubicBezTo>
                  <a:cubicBezTo>
                    <a:pt x="10751" y="1418"/>
                    <a:pt x="10478" y="918"/>
                    <a:pt x="10073" y="572"/>
                  </a:cubicBezTo>
                  <a:cubicBezTo>
                    <a:pt x="9656" y="215"/>
                    <a:pt x="9144" y="1"/>
                    <a:pt x="8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81"/>
            <p:cNvSpPr/>
            <p:nvPr/>
          </p:nvSpPr>
          <p:spPr>
            <a:xfrm>
              <a:off x="2881286" y="2460529"/>
              <a:ext cx="87532" cy="87912"/>
            </a:xfrm>
            <a:custGeom>
              <a:avLst/>
              <a:gdLst/>
              <a:ahLst/>
              <a:cxnLst/>
              <a:rect l="l" t="t" r="r" b="b"/>
              <a:pathLst>
                <a:path w="2763" h="2775" extrusionOk="0">
                  <a:moveTo>
                    <a:pt x="1414" y="703"/>
                  </a:moveTo>
                  <a:cubicBezTo>
                    <a:pt x="1786" y="703"/>
                    <a:pt x="2084" y="1020"/>
                    <a:pt x="2084" y="1406"/>
                  </a:cubicBezTo>
                  <a:cubicBezTo>
                    <a:pt x="2084" y="1787"/>
                    <a:pt x="1775" y="2108"/>
                    <a:pt x="1394" y="2108"/>
                  </a:cubicBezTo>
                  <a:cubicBezTo>
                    <a:pt x="1013" y="2108"/>
                    <a:pt x="715" y="1787"/>
                    <a:pt x="715" y="1406"/>
                  </a:cubicBezTo>
                  <a:cubicBezTo>
                    <a:pt x="715" y="1013"/>
                    <a:pt x="1024" y="703"/>
                    <a:pt x="1394" y="703"/>
                  </a:cubicBezTo>
                  <a:cubicBezTo>
                    <a:pt x="1400" y="703"/>
                    <a:pt x="1407" y="703"/>
                    <a:pt x="1414" y="703"/>
                  </a:cubicBezTo>
                  <a:close/>
                  <a:moveTo>
                    <a:pt x="1382" y="1"/>
                  </a:moveTo>
                  <a:cubicBezTo>
                    <a:pt x="1286" y="1"/>
                    <a:pt x="1215" y="72"/>
                    <a:pt x="1215" y="167"/>
                  </a:cubicBezTo>
                  <a:lnTo>
                    <a:pt x="1215" y="370"/>
                  </a:lnTo>
                  <a:cubicBezTo>
                    <a:pt x="1048" y="406"/>
                    <a:pt x="917" y="465"/>
                    <a:pt x="786" y="560"/>
                  </a:cubicBezTo>
                  <a:lnTo>
                    <a:pt x="632" y="406"/>
                  </a:lnTo>
                  <a:cubicBezTo>
                    <a:pt x="607" y="374"/>
                    <a:pt x="559" y="356"/>
                    <a:pt x="511" y="356"/>
                  </a:cubicBezTo>
                  <a:cubicBezTo>
                    <a:pt x="467" y="356"/>
                    <a:pt x="422" y="371"/>
                    <a:pt x="393" y="406"/>
                  </a:cubicBezTo>
                  <a:cubicBezTo>
                    <a:pt x="334" y="465"/>
                    <a:pt x="322" y="584"/>
                    <a:pt x="393" y="644"/>
                  </a:cubicBezTo>
                  <a:lnTo>
                    <a:pt x="548" y="798"/>
                  </a:lnTo>
                  <a:cubicBezTo>
                    <a:pt x="453" y="929"/>
                    <a:pt x="393" y="1072"/>
                    <a:pt x="370" y="1227"/>
                  </a:cubicBezTo>
                  <a:lnTo>
                    <a:pt x="155" y="1227"/>
                  </a:lnTo>
                  <a:cubicBezTo>
                    <a:pt x="72" y="1227"/>
                    <a:pt x="0" y="1299"/>
                    <a:pt x="0" y="1394"/>
                  </a:cubicBezTo>
                  <a:cubicBezTo>
                    <a:pt x="0" y="1477"/>
                    <a:pt x="72" y="1549"/>
                    <a:pt x="155" y="1549"/>
                  </a:cubicBezTo>
                  <a:lnTo>
                    <a:pt x="370" y="1549"/>
                  </a:lnTo>
                  <a:cubicBezTo>
                    <a:pt x="393" y="1715"/>
                    <a:pt x="453" y="1870"/>
                    <a:pt x="548" y="1989"/>
                  </a:cubicBezTo>
                  <a:lnTo>
                    <a:pt x="393" y="2132"/>
                  </a:lnTo>
                  <a:cubicBezTo>
                    <a:pt x="334" y="2191"/>
                    <a:pt x="334" y="2311"/>
                    <a:pt x="393" y="2370"/>
                  </a:cubicBezTo>
                  <a:cubicBezTo>
                    <a:pt x="429" y="2406"/>
                    <a:pt x="477" y="2418"/>
                    <a:pt x="512" y="2418"/>
                  </a:cubicBezTo>
                  <a:cubicBezTo>
                    <a:pt x="560" y="2418"/>
                    <a:pt x="608" y="2394"/>
                    <a:pt x="632" y="2370"/>
                  </a:cubicBezTo>
                  <a:lnTo>
                    <a:pt x="786" y="2227"/>
                  </a:lnTo>
                  <a:cubicBezTo>
                    <a:pt x="905" y="2311"/>
                    <a:pt x="1048" y="2370"/>
                    <a:pt x="1215" y="2406"/>
                  </a:cubicBezTo>
                  <a:lnTo>
                    <a:pt x="1215" y="2608"/>
                  </a:lnTo>
                  <a:cubicBezTo>
                    <a:pt x="1215" y="2703"/>
                    <a:pt x="1286" y="2775"/>
                    <a:pt x="1382" y="2775"/>
                  </a:cubicBezTo>
                  <a:cubicBezTo>
                    <a:pt x="1465" y="2775"/>
                    <a:pt x="1548" y="2703"/>
                    <a:pt x="1548" y="2608"/>
                  </a:cubicBezTo>
                  <a:lnTo>
                    <a:pt x="1548" y="2430"/>
                  </a:lnTo>
                  <a:cubicBezTo>
                    <a:pt x="1703" y="2394"/>
                    <a:pt x="1846" y="2346"/>
                    <a:pt x="1977" y="2251"/>
                  </a:cubicBezTo>
                  <a:lnTo>
                    <a:pt x="2120" y="2394"/>
                  </a:lnTo>
                  <a:cubicBezTo>
                    <a:pt x="2156" y="2430"/>
                    <a:pt x="2203" y="2442"/>
                    <a:pt x="2239" y="2442"/>
                  </a:cubicBezTo>
                  <a:cubicBezTo>
                    <a:pt x="2286" y="2442"/>
                    <a:pt x="2334" y="2430"/>
                    <a:pt x="2358" y="2394"/>
                  </a:cubicBezTo>
                  <a:cubicBezTo>
                    <a:pt x="2417" y="2346"/>
                    <a:pt x="2441" y="2215"/>
                    <a:pt x="2358" y="2156"/>
                  </a:cubicBezTo>
                  <a:lnTo>
                    <a:pt x="2215" y="2013"/>
                  </a:lnTo>
                  <a:cubicBezTo>
                    <a:pt x="2298" y="1882"/>
                    <a:pt x="2358" y="1727"/>
                    <a:pt x="2394" y="1584"/>
                  </a:cubicBezTo>
                  <a:lnTo>
                    <a:pt x="2596" y="1584"/>
                  </a:lnTo>
                  <a:cubicBezTo>
                    <a:pt x="2691" y="1584"/>
                    <a:pt x="2763" y="1501"/>
                    <a:pt x="2763" y="1418"/>
                  </a:cubicBezTo>
                  <a:cubicBezTo>
                    <a:pt x="2763" y="1299"/>
                    <a:pt x="2691" y="1227"/>
                    <a:pt x="2608" y="1227"/>
                  </a:cubicBezTo>
                  <a:lnTo>
                    <a:pt x="2394" y="1227"/>
                  </a:lnTo>
                  <a:cubicBezTo>
                    <a:pt x="2370" y="1060"/>
                    <a:pt x="2310" y="906"/>
                    <a:pt x="2215" y="798"/>
                  </a:cubicBezTo>
                  <a:lnTo>
                    <a:pt x="2370" y="644"/>
                  </a:lnTo>
                  <a:cubicBezTo>
                    <a:pt x="2417" y="584"/>
                    <a:pt x="2417" y="465"/>
                    <a:pt x="2370" y="406"/>
                  </a:cubicBezTo>
                  <a:cubicBezTo>
                    <a:pt x="2340" y="376"/>
                    <a:pt x="2292" y="361"/>
                    <a:pt x="2245" y="361"/>
                  </a:cubicBezTo>
                  <a:cubicBezTo>
                    <a:pt x="2197" y="361"/>
                    <a:pt x="2150" y="376"/>
                    <a:pt x="2120" y="406"/>
                  </a:cubicBezTo>
                  <a:lnTo>
                    <a:pt x="1977" y="560"/>
                  </a:lnTo>
                  <a:cubicBezTo>
                    <a:pt x="1858" y="465"/>
                    <a:pt x="1715" y="406"/>
                    <a:pt x="1548" y="370"/>
                  </a:cubicBezTo>
                  <a:lnTo>
                    <a:pt x="1548" y="167"/>
                  </a:lnTo>
                  <a:cubicBezTo>
                    <a:pt x="1548" y="72"/>
                    <a:pt x="1477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81"/>
            <p:cNvSpPr/>
            <p:nvPr/>
          </p:nvSpPr>
          <p:spPr>
            <a:xfrm>
              <a:off x="2908436" y="2488059"/>
              <a:ext cx="33612" cy="33993"/>
            </a:xfrm>
            <a:custGeom>
              <a:avLst/>
              <a:gdLst/>
              <a:ahLst/>
              <a:cxnLst/>
              <a:rect l="l" t="t" r="r" b="b"/>
              <a:pathLst>
                <a:path w="1061" h="1073" extrusionOk="0">
                  <a:moveTo>
                    <a:pt x="525" y="346"/>
                  </a:moveTo>
                  <a:cubicBezTo>
                    <a:pt x="632" y="346"/>
                    <a:pt x="715" y="430"/>
                    <a:pt x="715" y="537"/>
                  </a:cubicBezTo>
                  <a:cubicBezTo>
                    <a:pt x="715" y="632"/>
                    <a:pt x="632" y="727"/>
                    <a:pt x="525" y="727"/>
                  </a:cubicBezTo>
                  <a:cubicBezTo>
                    <a:pt x="417" y="727"/>
                    <a:pt x="334" y="632"/>
                    <a:pt x="334" y="537"/>
                  </a:cubicBezTo>
                  <a:cubicBezTo>
                    <a:pt x="334" y="430"/>
                    <a:pt x="417" y="346"/>
                    <a:pt x="525" y="346"/>
                  </a:cubicBezTo>
                  <a:close/>
                  <a:moveTo>
                    <a:pt x="525" y="1"/>
                  </a:moveTo>
                  <a:cubicBezTo>
                    <a:pt x="239" y="1"/>
                    <a:pt x="1" y="239"/>
                    <a:pt x="1" y="537"/>
                  </a:cubicBezTo>
                  <a:cubicBezTo>
                    <a:pt x="1" y="834"/>
                    <a:pt x="239" y="1072"/>
                    <a:pt x="525" y="1072"/>
                  </a:cubicBezTo>
                  <a:cubicBezTo>
                    <a:pt x="810" y="1072"/>
                    <a:pt x="1048" y="834"/>
                    <a:pt x="1048" y="537"/>
                  </a:cubicBezTo>
                  <a:cubicBezTo>
                    <a:pt x="1060" y="239"/>
                    <a:pt x="822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29" name="Google Shape;12829;p81"/>
          <p:cNvGrpSpPr/>
          <p:nvPr/>
        </p:nvGrpSpPr>
        <p:grpSpPr>
          <a:xfrm>
            <a:off x="2189142" y="2245910"/>
            <a:ext cx="365904" cy="350064"/>
            <a:chOff x="2189142" y="2421310"/>
            <a:chExt cx="365904" cy="350064"/>
          </a:xfrm>
          <a:solidFill>
            <a:schemeClr val="tx1"/>
          </a:solidFill>
        </p:grpSpPr>
        <p:sp>
          <p:nvSpPr>
            <p:cNvPr id="12830" name="Google Shape;12830;p81"/>
            <p:cNvSpPr/>
            <p:nvPr/>
          </p:nvSpPr>
          <p:spPr>
            <a:xfrm>
              <a:off x="2400384" y="2421310"/>
              <a:ext cx="154662" cy="162613"/>
            </a:xfrm>
            <a:custGeom>
              <a:avLst/>
              <a:gdLst/>
              <a:ahLst/>
              <a:cxnLst/>
              <a:rect l="l" t="t" r="r" b="b"/>
              <a:pathLst>
                <a:path w="4882" h="5133" extrusionOk="0">
                  <a:moveTo>
                    <a:pt x="2482" y="0"/>
                  </a:moveTo>
                  <a:cubicBezTo>
                    <a:pt x="1731" y="0"/>
                    <a:pt x="996" y="363"/>
                    <a:pt x="548" y="1036"/>
                  </a:cubicBezTo>
                  <a:cubicBezTo>
                    <a:pt x="0" y="1870"/>
                    <a:pt x="24" y="2941"/>
                    <a:pt x="619" y="3727"/>
                  </a:cubicBezTo>
                  <a:lnTo>
                    <a:pt x="560" y="4953"/>
                  </a:lnTo>
                  <a:cubicBezTo>
                    <a:pt x="560" y="5013"/>
                    <a:pt x="595" y="5073"/>
                    <a:pt x="643" y="5096"/>
                  </a:cubicBezTo>
                  <a:cubicBezTo>
                    <a:pt x="667" y="5108"/>
                    <a:pt x="702" y="5132"/>
                    <a:pt x="726" y="5132"/>
                  </a:cubicBezTo>
                  <a:cubicBezTo>
                    <a:pt x="762" y="5132"/>
                    <a:pt x="774" y="5132"/>
                    <a:pt x="798" y="5108"/>
                  </a:cubicBezTo>
                  <a:lnTo>
                    <a:pt x="1905" y="4596"/>
                  </a:lnTo>
                  <a:cubicBezTo>
                    <a:pt x="2090" y="4640"/>
                    <a:pt x="2289" y="4665"/>
                    <a:pt x="2486" y="4665"/>
                  </a:cubicBezTo>
                  <a:cubicBezTo>
                    <a:pt x="2555" y="4665"/>
                    <a:pt x="2623" y="4662"/>
                    <a:pt x="2691" y="4656"/>
                  </a:cubicBezTo>
                  <a:cubicBezTo>
                    <a:pt x="2786" y="4632"/>
                    <a:pt x="2858" y="4561"/>
                    <a:pt x="2846" y="4477"/>
                  </a:cubicBezTo>
                  <a:cubicBezTo>
                    <a:pt x="2824" y="4389"/>
                    <a:pt x="2761" y="4321"/>
                    <a:pt x="2685" y="4321"/>
                  </a:cubicBezTo>
                  <a:cubicBezTo>
                    <a:pt x="2679" y="4321"/>
                    <a:pt x="2673" y="4322"/>
                    <a:pt x="2667" y="4322"/>
                  </a:cubicBezTo>
                  <a:cubicBezTo>
                    <a:pt x="2597" y="4332"/>
                    <a:pt x="2528" y="4336"/>
                    <a:pt x="2461" y="4336"/>
                  </a:cubicBezTo>
                  <a:cubicBezTo>
                    <a:pt x="2277" y="4336"/>
                    <a:pt x="2103" y="4303"/>
                    <a:pt x="1929" y="4251"/>
                  </a:cubicBezTo>
                  <a:cubicBezTo>
                    <a:pt x="1913" y="4240"/>
                    <a:pt x="1897" y="4234"/>
                    <a:pt x="1880" y="4234"/>
                  </a:cubicBezTo>
                  <a:cubicBezTo>
                    <a:pt x="1859" y="4234"/>
                    <a:pt x="1836" y="4243"/>
                    <a:pt x="1810" y="4263"/>
                  </a:cubicBezTo>
                  <a:lnTo>
                    <a:pt x="905" y="4680"/>
                  </a:lnTo>
                  <a:lnTo>
                    <a:pt x="953" y="3680"/>
                  </a:lnTo>
                  <a:cubicBezTo>
                    <a:pt x="953" y="3632"/>
                    <a:pt x="941" y="3608"/>
                    <a:pt x="917" y="3560"/>
                  </a:cubicBezTo>
                  <a:cubicBezTo>
                    <a:pt x="381" y="2882"/>
                    <a:pt x="345" y="1941"/>
                    <a:pt x="833" y="1215"/>
                  </a:cubicBezTo>
                  <a:cubicBezTo>
                    <a:pt x="1218" y="642"/>
                    <a:pt x="1855" y="327"/>
                    <a:pt x="2504" y="327"/>
                  </a:cubicBezTo>
                  <a:cubicBezTo>
                    <a:pt x="2880" y="327"/>
                    <a:pt x="3259" y="433"/>
                    <a:pt x="3596" y="655"/>
                  </a:cubicBezTo>
                  <a:cubicBezTo>
                    <a:pt x="4048" y="953"/>
                    <a:pt x="4346" y="1405"/>
                    <a:pt x="4453" y="1929"/>
                  </a:cubicBezTo>
                  <a:cubicBezTo>
                    <a:pt x="4548" y="2441"/>
                    <a:pt x="4453" y="2989"/>
                    <a:pt x="4155" y="3418"/>
                  </a:cubicBezTo>
                  <a:cubicBezTo>
                    <a:pt x="3941" y="3727"/>
                    <a:pt x="3643" y="3977"/>
                    <a:pt x="3286" y="4132"/>
                  </a:cubicBezTo>
                  <a:cubicBezTo>
                    <a:pt x="3203" y="4156"/>
                    <a:pt x="3167" y="4263"/>
                    <a:pt x="3203" y="4346"/>
                  </a:cubicBezTo>
                  <a:cubicBezTo>
                    <a:pt x="3221" y="4419"/>
                    <a:pt x="3288" y="4450"/>
                    <a:pt x="3356" y="4450"/>
                  </a:cubicBezTo>
                  <a:cubicBezTo>
                    <a:pt x="3376" y="4450"/>
                    <a:pt x="3397" y="4447"/>
                    <a:pt x="3417" y="4442"/>
                  </a:cubicBezTo>
                  <a:cubicBezTo>
                    <a:pt x="3834" y="4263"/>
                    <a:pt x="4179" y="3977"/>
                    <a:pt x="4429" y="3608"/>
                  </a:cubicBezTo>
                  <a:cubicBezTo>
                    <a:pt x="4763" y="3108"/>
                    <a:pt x="4882" y="2477"/>
                    <a:pt x="4763" y="1882"/>
                  </a:cubicBezTo>
                  <a:cubicBezTo>
                    <a:pt x="4643" y="1274"/>
                    <a:pt x="4286" y="751"/>
                    <a:pt x="3774" y="393"/>
                  </a:cubicBezTo>
                  <a:cubicBezTo>
                    <a:pt x="3376" y="128"/>
                    <a:pt x="2926" y="0"/>
                    <a:pt x="24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81"/>
            <p:cNvSpPr/>
            <p:nvPr/>
          </p:nvSpPr>
          <p:spPr>
            <a:xfrm>
              <a:off x="2292862" y="2724899"/>
              <a:ext cx="168252" cy="46475"/>
            </a:xfrm>
            <a:custGeom>
              <a:avLst/>
              <a:gdLst/>
              <a:ahLst/>
              <a:cxnLst/>
              <a:rect l="l" t="t" r="r" b="b"/>
              <a:pathLst>
                <a:path w="5311" h="1467" extrusionOk="0">
                  <a:moveTo>
                    <a:pt x="5139" y="1"/>
                  </a:moveTo>
                  <a:cubicBezTo>
                    <a:pt x="5133" y="1"/>
                    <a:pt x="5127" y="1"/>
                    <a:pt x="5120" y="2"/>
                  </a:cubicBezTo>
                  <a:cubicBezTo>
                    <a:pt x="5025" y="26"/>
                    <a:pt x="4954" y="97"/>
                    <a:pt x="4966" y="193"/>
                  </a:cubicBezTo>
                  <a:cubicBezTo>
                    <a:pt x="4966" y="264"/>
                    <a:pt x="4989" y="323"/>
                    <a:pt x="4989" y="395"/>
                  </a:cubicBezTo>
                  <a:lnTo>
                    <a:pt x="4989" y="1145"/>
                  </a:lnTo>
                  <a:lnTo>
                    <a:pt x="167" y="1145"/>
                  </a:lnTo>
                  <a:cubicBezTo>
                    <a:pt x="72" y="1145"/>
                    <a:pt x="1" y="1216"/>
                    <a:pt x="1" y="1300"/>
                  </a:cubicBezTo>
                  <a:cubicBezTo>
                    <a:pt x="1" y="1395"/>
                    <a:pt x="72" y="1466"/>
                    <a:pt x="167" y="1466"/>
                  </a:cubicBezTo>
                  <a:lnTo>
                    <a:pt x="5144" y="1466"/>
                  </a:lnTo>
                  <a:cubicBezTo>
                    <a:pt x="5239" y="1466"/>
                    <a:pt x="5311" y="1395"/>
                    <a:pt x="5311" y="1300"/>
                  </a:cubicBezTo>
                  <a:lnTo>
                    <a:pt x="5311" y="395"/>
                  </a:lnTo>
                  <a:cubicBezTo>
                    <a:pt x="5311" y="323"/>
                    <a:pt x="5311" y="252"/>
                    <a:pt x="5299" y="157"/>
                  </a:cubicBezTo>
                  <a:cubicBezTo>
                    <a:pt x="5288" y="69"/>
                    <a:pt x="5216" y="1"/>
                    <a:pt x="51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81"/>
            <p:cNvSpPr/>
            <p:nvPr/>
          </p:nvSpPr>
          <p:spPr>
            <a:xfrm>
              <a:off x="2189142" y="2460149"/>
              <a:ext cx="266714" cy="310844"/>
            </a:xfrm>
            <a:custGeom>
              <a:avLst/>
              <a:gdLst/>
              <a:ahLst/>
              <a:cxnLst/>
              <a:rect l="l" t="t" r="r" b="b"/>
              <a:pathLst>
                <a:path w="8419" h="9812" extrusionOk="0">
                  <a:moveTo>
                    <a:pt x="3525" y="787"/>
                  </a:moveTo>
                  <a:lnTo>
                    <a:pt x="3525" y="787"/>
                  </a:lnTo>
                  <a:cubicBezTo>
                    <a:pt x="3322" y="1382"/>
                    <a:pt x="2977" y="1703"/>
                    <a:pt x="2751" y="1834"/>
                  </a:cubicBezTo>
                  <a:cubicBezTo>
                    <a:pt x="2787" y="1358"/>
                    <a:pt x="3096" y="941"/>
                    <a:pt x="3525" y="787"/>
                  </a:cubicBezTo>
                  <a:close/>
                  <a:moveTo>
                    <a:pt x="4692" y="715"/>
                  </a:moveTo>
                  <a:cubicBezTo>
                    <a:pt x="5323" y="715"/>
                    <a:pt x="5846" y="1239"/>
                    <a:pt x="5846" y="1870"/>
                  </a:cubicBezTo>
                  <a:lnTo>
                    <a:pt x="5846" y="2608"/>
                  </a:lnTo>
                  <a:cubicBezTo>
                    <a:pt x="5168" y="2561"/>
                    <a:pt x="4644" y="2215"/>
                    <a:pt x="4299" y="1596"/>
                  </a:cubicBezTo>
                  <a:cubicBezTo>
                    <a:pt x="4108" y="1251"/>
                    <a:pt x="4013" y="906"/>
                    <a:pt x="3977" y="715"/>
                  </a:cubicBezTo>
                  <a:close/>
                  <a:moveTo>
                    <a:pt x="2048" y="2454"/>
                  </a:moveTo>
                  <a:lnTo>
                    <a:pt x="2048" y="3525"/>
                  </a:lnTo>
                  <a:cubicBezTo>
                    <a:pt x="1858" y="3454"/>
                    <a:pt x="1715" y="3275"/>
                    <a:pt x="1715" y="3049"/>
                  </a:cubicBezTo>
                  <a:lnTo>
                    <a:pt x="1715" y="2930"/>
                  </a:lnTo>
                  <a:cubicBezTo>
                    <a:pt x="1715" y="2704"/>
                    <a:pt x="1846" y="2525"/>
                    <a:pt x="2048" y="2454"/>
                  </a:cubicBezTo>
                  <a:close/>
                  <a:moveTo>
                    <a:pt x="6549" y="2454"/>
                  </a:moveTo>
                  <a:cubicBezTo>
                    <a:pt x="6739" y="2537"/>
                    <a:pt x="6894" y="2715"/>
                    <a:pt x="6894" y="2930"/>
                  </a:cubicBezTo>
                  <a:lnTo>
                    <a:pt x="6894" y="3049"/>
                  </a:lnTo>
                  <a:cubicBezTo>
                    <a:pt x="6894" y="3275"/>
                    <a:pt x="6751" y="3454"/>
                    <a:pt x="6549" y="3525"/>
                  </a:cubicBezTo>
                  <a:lnTo>
                    <a:pt x="6549" y="2454"/>
                  </a:lnTo>
                  <a:close/>
                  <a:moveTo>
                    <a:pt x="3739" y="1168"/>
                  </a:moveTo>
                  <a:cubicBezTo>
                    <a:pt x="3799" y="1346"/>
                    <a:pt x="3870" y="1549"/>
                    <a:pt x="3989" y="1763"/>
                  </a:cubicBezTo>
                  <a:cubicBezTo>
                    <a:pt x="4394" y="2489"/>
                    <a:pt x="5025" y="2906"/>
                    <a:pt x="5835" y="2954"/>
                  </a:cubicBezTo>
                  <a:lnTo>
                    <a:pt x="5835" y="3251"/>
                  </a:lnTo>
                  <a:cubicBezTo>
                    <a:pt x="5846" y="3894"/>
                    <a:pt x="5501" y="4489"/>
                    <a:pt x="4942" y="4835"/>
                  </a:cubicBezTo>
                  <a:lnTo>
                    <a:pt x="4692" y="4990"/>
                  </a:lnTo>
                  <a:cubicBezTo>
                    <a:pt x="4573" y="5055"/>
                    <a:pt x="4439" y="5088"/>
                    <a:pt x="4305" y="5088"/>
                  </a:cubicBezTo>
                  <a:cubicBezTo>
                    <a:pt x="4171" y="5088"/>
                    <a:pt x="4037" y="5055"/>
                    <a:pt x="3918" y="4990"/>
                  </a:cubicBezTo>
                  <a:lnTo>
                    <a:pt x="3656" y="4835"/>
                  </a:lnTo>
                  <a:cubicBezTo>
                    <a:pt x="3096" y="4513"/>
                    <a:pt x="2751" y="3906"/>
                    <a:pt x="2751" y="3251"/>
                  </a:cubicBezTo>
                  <a:lnTo>
                    <a:pt x="2751" y="2215"/>
                  </a:lnTo>
                  <a:cubicBezTo>
                    <a:pt x="2965" y="2108"/>
                    <a:pt x="3418" y="1834"/>
                    <a:pt x="3739" y="1168"/>
                  </a:cubicBezTo>
                  <a:close/>
                  <a:moveTo>
                    <a:pt x="4942" y="5228"/>
                  </a:moveTo>
                  <a:lnTo>
                    <a:pt x="4942" y="5656"/>
                  </a:lnTo>
                  <a:cubicBezTo>
                    <a:pt x="4894" y="5656"/>
                    <a:pt x="4834" y="5668"/>
                    <a:pt x="4787" y="5668"/>
                  </a:cubicBezTo>
                  <a:cubicBezTo>
                    <a:pt x="4751" y="5549"/>
                    <a:pt x="4668" y="5454"/>
                    <a:pt x="4573" y="5382"/>
                  </a:cubicBezTo>
                  <a:cubicBezTo>
                    <a:pt x="4668" y="5359"/>
                    <a:pt x="4763" y="5335"/>
                    <a:pt x="4846" y="5275"/>
                  </a:cubicBezTo>
                  <a:lnTo>
                    <a:pt x="4942" y="5228"/>
                  </a:lnTo>
                  <a:close/>
                  <a:moveTo>
                    <a:pt x="4299" y="5656"/>
                  </a:moveTo>
                  <a:cubicBezTo>
                    <a:pt x="4406" y="5656"/>
                    <a:pt x="4477" y="5728"/>
                    <a:pt x="4477" y="5835"/>
                  </a:cubicBezTo>
                  <a:cubicBezTo>
                    <a:pt x="4477" y="5942"/>
                    <a:pt x="4406" y="6013"/>
                    <a:pt x="4299" y="6013"/>
                  </a:cubicBezTo>
                  <a:cubicBezTo>
                    <a:pt x="4215" y="6013"/>
                    <a:pt x="4120" y="5930"/>
                    <a:pt x="4120" y="5835"/>
                  </a:cubicBezTo>
                  <a:cubicBezTo>
                    <a:pt x="4120" y="5728"/>
                    <a:pt x="4192" y="5656"/>
                    <a:pt x="4299" y="5656"/>
                  </a:cubicBezTo>
                  <a:close/>
                  <a:moveTo>
                    <a:pt x="3656" y="5228"/>
                  </a:moveTo>
                  <a:lnTo>
                    <a:pt x="3751" y="5263"/>
                  </a:lnTo>
                  <a:cubicBezTo>
                    <a:pt x="3834" y="5323"/>
                    <a:pt x="3941" y="5359"/>
                    <a:pt x="4037" y="5382"/>
                  </a:cubicBezTo>
                  <a:cubicBezTo>
                    <a:pt x="3882" y="5478"/>
                    <a:pt x="3775" y="5644"/>
                    <a:pt x="3775" y="5835"/>
                  </a:cubicBezTo>
                  <a:cubicBezTo>
                    <a:pt x="3775" y="6121"/>
                    <a:pt x="4013" y="6359"/>
                    <a:pt x="4299" y="6359"/>
                  </a:cubicBezTo>
                  <a:cubicBezTo>
                    <a:pt x="4525" y="6359"/>
                    <a:pt x="4715" y="6204"/>
                    <a:pt x="4787" y="6013"/>
                  </a:cubicBezTo>
                  <a:cubicBezTo>
                    <a:pt x="4834" y="6013"/>
                    <a:pt x="4894" y="6013"/>
                    <a:pt x="4942" y="6002"/>
                  </a:cubicBezTo>
                  <a:lnTo>
                    <a:pt x="4942" y="6073"/>
                  </a:lnTo>
                  <a:lnTo>
                    <a:pt x="4299" y="6514"/>
                  </a:lnTo>
                  <a:lnTo>
                    <a:pt x="3656" y="6061"/>
                  </a:lnTo>
                  <a:lnTo>
                    <a:pt x="3656" y="5228"/>
                  </a:lnTo>
                  <a:close/>
                  <a:moveTo>
                    <a:pt x="3656" y="6466"/>
                  </a:moveTo>
                  <a:lnTo>
                    <a:pt x="4049" y="6740"/>
                  </a:lnTo>
                  <a:lnTo>
                    <a:pt x="3656" y="7204"/>
                  </a:lnTo>
                  <a:lnTo>
                    <a:pt x="3656" y="6549"/>
                  </a:lnTo>
                  <a:lnTo>
                    <a:pt x="3656" y="6466"/>
                  </a:lnTo>
                  <a:close/>
                  <a:moveTo>
                    <a:pt x="4942" y="6466"/>
                  </a:moveTo>
                  <a:lnTo>
                    <a:pt x="4942" y="6549"/>
                  </a:lnTo>
                  <a:lnTo>
                    <a:pt x="4942" y="7204"/>
                  </a:lnTo>
                  <a:lnTo>
                    <a:pt x="4549" y="6740"/>
                  </a:lnTo>
                  <a:lnTo>
                    <a:pt x="4942" y="6466"/>
                  </a:lnTo>
                  <a:close/>
                  <a:moveTo>
                    <a:pt x="3858" y="1"/>
                  </a:moveTo>
                  <a:cubicBezTo>
                    <a:pt x="2858" y="1"/>
                    <a:pt x="2048" y="799"/>
                    <a:pt x="2048" y="1799"/>
                  </a:cubicBezTo>
                  <a:lnTo>
                    <a:pt x="2048" y="2096"/>
                  </a:lnTo>
                  <a:cubicBezTo>
                    <a:pt x="1667" y="2168"/>
                    <a:pt x="1382" y="2513"/>
                    <a:pt x="1382" y="2918"/>
                  </a:cubicBezTo>
                  <a:lnTo>
                    <a:pt x="1382" y="3037"/>
                  </a:lnTo>
                  <a:cubicBezTo>
                    <a:pt x="1382" y="3501"/>
                    <a:pt x="1751" y="3870"/>
                    <a:pt x="2215" y="3870"/>
                  </a:cubicBezTo>
                  <a:cubicBezTo>
                    <a:pt x="2310" y="3870"/>
                    <a:pt x="2382" y="3799"/>
                    <a:pt x="2382" y="3704"/>
                  </a:cubicBezTo>
                  <a:lnTo>
                    <a:pt x="2382" y="2251"/>
                  </a:lnTo>
                  <a:lnTo>
                    <a:pt x="2382" y="1799"/>
                  </a:lnTo>
                  <a:cubicBezTo>
                    <a:pt x="2382" y="1001"/>
                    <a:pt x="3037" y="346"/>
                    <a:pt x="3834" y="346"/>
                  </a:cubicBezTo>
                  <a:lnTo>
                    <a:pt x="4727" y="346"/>
                  </a:lnTo>
                  <a:cubicBezTo>
                    <a:pt x="5537" y="346"/>
                    <a:pt x="6192" y="1001"/>
                    <a:pt x="6192" y="1799"/>
                  </a:cubicBezTo>
                  <a:lnTo>
                    <a:pt x="6192" y="2251"/>
                  </a:lnTo>
                  <a:lnTo>
                    <a:pt x="6192" y="4180"/>
                  </a:lnTo>
                  <a:cubicBezTo>
                    <a:pt x="6192" y="4811"/>
                    <a:pt x="5799" y="5335"/>
                    <a:pt x="5251" y="5549"/>
                  </a:cubicBezTo>
                  <a:lnTo>
                    <a:pt x="5251" y="5001"/>
                  </a:lnTo>
                  <a:cubicBezTo>
                    <a:pt x="5823" y="4597"/>
                    <a:pt x="6156" y="3930"/>
                    <a:pt x="6156" y="3227"/>
                  </a:cubicBezTo>
                  <a:lnTo>
                    <a:pt x="6156" y="1870"/>
                  </a:lnTo>
                  <a:cubicBezTo>
                    <a:pt x="6156" y="1037"/>
                    <a:pt x="5489" y="370"/>
                    <a:pt x="4656" y="370"/>
                  </a:cubicBezTo>
                  <a:lnTo>
                    <a:pt x="3894" y="370"/>
                  </a:lnTo>
                  <a:cubicBezTo>
                    <a:pt x="3834" y="370"/>
                    <a:pt x="3775" y="370"/>
                    <a:pt x="3715" y="382"/>
                  </a:cubicBezTo>
                  <a:cubicBezTo>
                    <a:pt x="2965" y="477"/>
                    <a:pt x="2394" y="1120"/>
                    <a:pt x="2394" y="1870"/>
                  </a:cubicBezTo>
                  <a:lnTo>
                    <a:pt x="2394" y="2084"/>
                  </a:lnTo>
                  <a:lnTo>
                    <a:pt x="2394" y="3227"/>
                  </a:lnTo>
                  <a:cubicBezTo>
                    <a:pt x="2394" y="3930"/>
                    <a:pt x="2739" y="4585"/>
                    <a:pt x="3299" y="5001"/>
                  </a:cubicBezTo>
                  <a:lnTo>
                    <a:pt x="3299" y="6013"/>
                  </a:lnTo>
                  <a:lnTo>
                    <a:pt x="1596" y="6561"/>
                  </a:lnTo>
                  <a:cubicBezTo>
                    <a:pt x="643" y="6859"/>
                    <a:pt x="1" y="7740"/>
                    <a:pt x="1" y="8740"/>
                  </a:cubicBezTo>
                  <a:lnTo>
                    <a:pt x="1" y="9645"/>
                  </a:lnTo>
                  <a:cubicBezTo>
                    <a:pt x="1" y="9740"/>
                    <a:pt x="72" y="9812"/>
                    <a:pt x="167" y="9812"/>
                  </a:cubicBezTo>
                  <a:lnTo>
                    <a:pt x="2739" y="9812"/>
                  </a:lnTo>
                  <a:cubicBezTo>
                    <a:pt x="2822" y="9812"/>
                    <a:pt x="2906" y="9740"/>
                    <a:pt x="2906" y="9645"/>
                  </a:cubicBezTo>
                  <a:cubicBezTo>
                    <a:pt x="2906" y="9550"/>
                    <a:pt x="2822" y="9478"/>
                    <a:pt x="2739" y="9478"/>
                  </a:cubicBezTo>
                  <a:lnTo>
                    <a:pt x="322" y="9478"/>
                  </a:lnTo>
                  <a:lnTo>
                    <a:pt x="322" y="8740"/>
                  </a:lnTo>
                  <a:cubicBezTo>
                    <a:pt x="322" y="7883"/>
                    <a:pt x="882" y="7133"/>
                    <a:pt x="1679" y="6871"/>
                  </a:cubicBezTo>
                  <a:lnTo>
                    <a:pt x="3287" y="6359"/>
                  </a:lnTo>
                  <a:lnTo>
                    <a:pt x="3287" y="6537"/>
                  </a:lnTo>
                  <a:lnTo>
                    <a:pt x="3287" y="7657"/>
                  </a:lnTo>
                  <a:cubicBezTo>
                    <a:pt x="3287" y="7728"/>
                    <a:pt x="3334" y="7788"/>
                    <a:pt x="3394" y="7811"/>
                  </a:cubicBezTo>
                  <a:cubicBezTo>
                    <a:pt x="3406" y="7811"/>
                    <a:pt x="3441" y="7835"/>
                    <a:pt x="3453" y="7835"/>
                  </a:cubicBezTo>
                  <a:cubicBezTo>
                    <a:pt x="3501" y="7835"/>
                    <a:pt x="3537" y="7811"/>
                    <a:pt x="3584" y="7776"/>
                  </a:cubicBezTo>
                  <a:lnTo>
                    <a:pt x="4275" y="6966"/>
                  </a:lnTo>
                  <a:lnTo>
                    <a:pt x="4954" y="7776"/>
                  </a:lnTo>
                  <a:cubicBezTo>
                    <a:pt x="4989" y="7811"/>
                    <a:pt x="5025" y="7835"/>
                    <a:pt x="5084" y="7835"/>
                  </a:cubicBezTo>
                  <a:cubicBezTo>
                    <a:pt x="5108" y="7835"/>
                    <a:pt x="5132" y="7835"/>
                    <a:pt x="5144" y="7811"/>
                  </a:cubicBezTo>
                  <a:cubicBezTo>
                    <a:pt x="5204" y="7788"/>
                    <a:pt x="5251" y="7728"/>
                    <a:pt x="5251" y="7657"/>
                  </a:cubicBezTo>
                  <a:lnTo>
                    <a:pt x="5251" y="6359"/>
                  </a:lnTo>
                  <a:lnTo>
                    <a:pt x="6859" y="6871"/>
                  </a:lnTo>
                  <a:cubicBezTo>
                    <a:pt x="7382" y="7037"/>
                    <a:pt x="7811" y="7430"/>
                    <a:pt x="8037" y="7918"/>
                  </a:cubicBezTo>
                  <a:cubicBezTo>
                    <a:pt x="8074" y="7991"/>
                    <a:pt x="8131" y="8022"/>
                    <a:pt x="8198" y="8022"/>
                  </a:cubicBezTo>
                  <a:cubicBezTo>
                    <a:pt x="8219" y="8022"/>
                    <a:pt x="8241" y="8019"/>
                    <a:pt x="8263" y="8014"/>
                  </a:cubicBezTo>
                  <a:cubicBezTo>
                    <a:pt x="8383" y="7990"/>
                    <a:pt x="8418" y="7895"/>
                    <a:pt x="8383" y="7799"/>
                  </a:cubicBezTo>
                  <a:cubicBezTo>
                    <a:pt x="8109" y="7216"/>
                    <a:pt x="7609" y="6775"/>
                    <a:pt x="6989" y="6561"/>
                  </a:cubicBezTo>
                  <a:lnTo>
                    <a:pt x="5287" y="6013"/>
                  </a:lnTo>
                  <a:lnTo>
                    <a:pt x="5287" y="5906"/>
                  </a:lnTo>
                  <a:cubicBezTo>
                    <a:pt x="6013" y="5680"/>
                    <a:pt x="6549" y="5001"/>
                    <a:pt x="6549" y="4180"/>
                  </a:cubicBezTo>
                  <a:lnTo>
                    <a:pt x="6549" y="3858"/>
                  </a:lnTo>
                  <a:cubicBezTo>
                    <a:pt x="6930" y="3775"/>
                    <a:pt x="7216" y="3442"/>
                    <a:pt x="7216" y="3037"/>
                  </a:cubicBezTo>
                  <a:lnTo>
                    <a:pt x="7216" y="2918"/>
                  </a:lnTo>
                  <a:cubicBezTo>
                    <a:pt x="7216" y="2513"/>
                    <a:pt x="6930" y="2168"/>
                    <a:pt x="6549" y="2096"/>
                  </a:cubicBezTo>
                  <a:lnTo>
                    <a:pt x="6549" y="1799"/>
                  </a:lnTo>
                  <a:cubicBezTo>
                    <a:pt x="6549" y="799"/>
                    <a:pt x="5739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81"/>
            <p:cNvSpPr/>
            <p:nvPr/>
          </p:nvSpPr>
          <p:spPr>
            <a:xfrm>
              <a:off x="2320012" y="2699682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7"/>
                    <a:pt x="168" y="357"/>
                  </a:cubicBezTo>
                  <a:cubicBezTo>
                    <a:pt x="263" y="357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81"/>
            <p:cNvSpPr/>
            <p:nvPr/>
          </p:nvSpPr>
          <p:spPr>
            <a:xfrm>
              <a:off x="2320012" y="2718151"/>
              <a:ext cx="10993" cy="11341"/>
            </a:xfrm>
            <a:custGeom>
              <a:avLst/>
              <a:gdLst/>
              <a:ahLst/>
              <a:cxnLst/>
              <a:rect l="l" t="t" r="r" b="b"/>
              <a:pathLst>
                <a:path w="347" h="358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84" y="358"/>
                    <a:pt x="168" y="358"/>
                  </a:cubicBezTo>
                  <a:cubicBezTo>
                    <a:pt x="263" y="358"/>
                    <a:pt x="334" y="286"/>
                    <a:pt x="334" y="191"/>
                  </a:cubicBezTo>
                  <a:lnTo>
                    <a:pt x="334" y="167"/>
                  </a:lnTo>
                  <a:cubicBezTo>
                    <a:pt x="346" y="72"/>
                    <a:pt x="263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5" name="Google Shape;12835;p81"/>
            <p:cNvSpPr/>
            <p:nvPr/>
          </p:nvSpPr>
          <p:spPr>
            <a:xfrm>
              <a:off x="2364522" y="2716662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32" y="322"/>
                    <a:pt x="1668" y="357"/>
                    <a:pt x="1668" y="405"/>
                  </a:cubicBezTo>
                  <a:lnTo>
                    <a:pt x="1668" y="560"/>
                  </a:lnTo>
                  <a:cubicBezTo>
                    <a:pt x="1668" y="607"/>
                    <a:pt x="1632" y="643"/>
                    <a:pt x="1596" y="643"/>
                  </a:cubicBezTo>
                  <a:lnTo>
                    <a:pt x="382" y="643"/>
                  </a:lnTo>
                  <a:cubicBezTo>
                    <a:pt x="346" y="643"/>
                    <a:pt x="310" y="607"/>
                    <a:pt x="310" y="560"/>
                  </a:cubicBezTo>
                  <a:lnTo>
                    <a:pt x="310" y="405"/>
                  </a:lnTo>
                  <a:cubicBezTo>
                    <a:pt x="310" y="357"/>
                    <a:pt x="346" y="322"/>
                    <a:pt x="382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405"/>
                  </a:cubicBezTo>
                  <a:lnTo>
                    <a:pt x="1" y="572"/>
                  </a:lnTo>
                  <a:cubicBezTo>
                    <a:pt x="1" y="786"/>
                    <a:pt x="180" y="964"/>
                    <a:pt x="406" y="964"/>
                  </a:cubicBezTo>
                  <a:lnTo>
                    <a:pt x="1608" y="964"/>
                  </a:lnTo>
                  <a:cubicBezTo>
                    <a:pt x="1834" y="964"/>
                    <a:pt x="2013" y="786"/>
                    <a:pt x="2013" y="572"/>
                  </a:cubicBezTo>
                  <a:lnTo>
                    <a:pt x="2013" y="405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6" name="Google Shape;12836;p81"/>
            <p:cNvSpPr/>
            <p:nvPr/>
          </p:nvSpPr>
          <p:spPr>
            <a:xfrm>
              <a:off x="2437323" y="2454510"/>
              <a:ext cx="82273" cy="83002"/>
            </a:xfrm>
            <a:custGeom>
              <a:avLst/>
              <a:gdLst/>
              <a:ahLst/>
              <a:cxnLst/>
              <a:rect l="l" t="t" r="r" b="b"/>
              <a:pathLst>
                <a:path w="2597" h="2620" extrusionOk="0">
                  <a:moveTo>
                    <a:pt x="1299" y="655"/>
                  </a:moveTo>
                  <a:cubicBezTo>
                    <a:pt x="1656" y="655"/>
                    <a:pt x="1942" y="953"/>
                    <a:pt x="1942" y="1310"/>
                  </a:cubicBezTo>
                  <a:cubicBezTo>
                    <a:pt x="1930" y="1667"/>
                    <a:pt x="1644" y="1965"/>
                    <a:pt x="1299" y="1965"/>
                  </a:cubicBezTo>
                  <a:cubicBezTo>
                    <a:pt x="941" y="1965"/>
                    <a:pt x="668" y="1667"/>
                    <a:pt x="668" y="1310"/>
                  </a:cubicBezTo>
                  <a:cubicBezTo>
                    <a:pt x="668" y="953"/>
                    <a:pt x="941" y="655"/>
                    <a:pt x="1299" y="655"/>
                  </a:cubicBezTo>
                  <a:close/>
                  <a:moveTo>
                    <a:pt x="1299" y="0"/>
                  </a:moveTo>
                  <a:cubicBezTo>
                    <a:pt x="1215" y="0"/>
                    <a:pt x="1132" y="72"/>
                    <a:pt x="1132" y="167"/>
                  </a:cubicBezTo>
                  <a:lnTo>
                    <a:pt x="1132" y="346"/>
                  </a:lnTo>
                  <a:cubicBezTo>
                    <a:pt x="989" y="369"/>
                    <a:pt x="858" y="429"/>
                    <a:pt x="751" y="500"/>
                  </a:cubicBezTo>
                  <a:lnTo>
                    <a:pt x="620" y="369"/>
                  </a:lnTo>
                  <a:cubicBezTo>
                    <a:pt x="590" y="340"/>
                    <a:pt x="546" y="325"/>
                    <a:pt x="501" y="325"/>
                  </a:cubicBezTo>
                  <a:cubicBezTo>
                    <a:pt x="456" y="325"/>
                    <a:pt x="412" y="340"/>
                    <a:pt x="382" y="369"/>
                  </a:cubicBezTo>
                  <a:cubicBezTo>
                    <a:pt x="322" y="429"/>
                    <a:pt x="322" y="548"/>
                    <a:pt x="382" y="607"/>
                  </a:cubicBezTo>
                  <a:lnTo>
                    <a:pt x="513" y="750"/>
                  </a:lnTo>
                  <a:cubicBezTo>
                    <a:pt x="441" y="857"/>
                    <a:pt x="382" y="1000"/>
                    <a:pt x="346" y="1143"/>
                  </a:cubicBezTo>
                  <a:lnTo>
                    <a:pt x="168" y="1143"/>
                  </a:lnTo>
                  <a:cubicBezTo>
                    <a:pt x="84" y="1143"/>
                    <a:pt x="1" y="1227"/>
                    <a:pt x="1" y="1310"/>
                  </a:cubicBezTo>
                  <a:cubicBezTo>
                    <a:pt x="1" y="1405"/>
                    <a:pt x="84" y="1477"/>
                    <a:pt x="168" y="1477"/>
                  </a:cubicBezTo>
                  <a:lnTo>
                    <a:pt x="346" y="1477"/>
                  </a:lnTo>
                  <a:cubicBezTo>
                    <a:pt x="382" y="1619"/>
                    <a:pt x="441" y="1762"/>
                    <a:pt x="513" y="1881"/>
                  </a:cubicBezTo>
                  <a:lnTo>
                    <a:pt x="382" y="2012"/>
                  </a:lnTo>
                  <a:cubicBezTo>
                    <a:pt x="322" y="2072"/>
                    <a:pt x="322" y="2191"/>
                    <a:pt x="382" y="2251"/>
                  </a:cubicBezTo>
                  <a:cubicBezTo>
                    <a:pt x="406" y="2274"/>
                    <a:pt x="453" y="2298"/>
                    <a:pt x="501" y="2298"/>
                  </a:cubicBezTo>
                  <a:cubicBezTo>
                    <a:pt x="537" y="2298"/>
                    <a:pt x="584" y="2274"/>
                    <a:pt x="620" y="2251"/>
                  </a:cubicBezTo>
                  <a:lnTo>
                    <a:pt x="751" y="2120"/>
                  </a:lnTo>
                  <a:cubicBezTo>
                    <a:pt x="870" y="2191"/>
                    <a:pt x="1001" y="2251"/>
                    <a:pt x="1132" y="2274"/>
                  </a:cubicBezTo>
                  <a:lnTo>
                    <a:pt x="1132" y="2453"/>
                  </a:lnTo>
                  <a:cubicBezTo>
                    <a:pt x="1132" y="2548"/>
                    <a:pt x="1215" y="2620"/>
                    <a:pt x="1299" y="2620"/>
                  </a:cubicBezTo>
                  <a:cubicBezTo>
                    <a:pt x="1394" y="2620"/>
                    <a:pt x="1465" y="2548"/>
                    <a:pt x="1465" y="2453"/>
                  </a:cubicBezTo>
                  <a:lnTo>
                    <a:pt x="1465" y="2274"/>
                  </a:lnTo>
                  <a:cubicBezTo>
                    <a:pt x="1608" y="2251"/>
                    <a:pt x="1751" y="2191"/>
                    <a:pt x="1846" y="2120"/>
                  </a:cubicBezTo>
                  <a:lnTo>
                    <a:pt x="1989" y="2251"/>
                  </a:lnTo>
                  <a:cubicBezTo>
                    <a:pt x="2013" y="2274"/>
                    <a:pt x="2061" y="2298"/>
                    <a:pt x="2108" y="2298"/>
                  </a:cubicBezTo>
                  <a:cubicBezTo>
                    <a:pt x="2144" y="2298"/>
                    <a:pt x="2192" y="2274"/>
                    <a:pt x="2227" y="2251"/>
                  </a:cubicBezTo>
                  <a:cubicBezTo>
                    <a:pt x="2287" y="2191"/>
                    <a:pt x="2287" y="2072"/>
                    <a:pt x="2227" y="2012"/>
                  </a:cubicBezTo>
                  <a:lnTo>
                    <a:pt x="2084" y="1881"/>
                  </a:lnTo>
                  <a:cubicBezTo>
                    <a:pt x="2168" y="1762"/>
                    <a:pt x="2227" y="1619"/>
                    <a:pt x="2251" y="1477"/>
                  </a:cubicBezTo>
                  <a:lnTo>
                    <a:pt x="2430" y="1477"/>
                  </a:lnTo>
                  <a:cubicBezTo>
                    <a:pt x="2525" y="1477"/>
                    <a:pt x="2596" y="1405"/>
                    <a:pt x="2596" y="1310"/>
                  </a:cubicBezTo>
                  <a:cubicBezTo>
                    <a:pt x="2596" y="1227"/>
                    <a:pt x="2525" y="1143"/>
                    <a:pt x="2430" y="1143"/>
                  </a:cubicBezTo>
                  <a:lnTo>
                    <a:pt x="2251" y="1143"/>
                  </a:lnTo>
                  <a:cubicBezTo>
                    <a:pt x="2227" y="1000"/>
                    <a:pt x="2168" y="869"/>
                    <a:pt x="2096" y="750"/>
                  </a:cubicBezTo>
                  <a:lnTo>
                    <a:pt x="2227" y="607"/>
                  </a:lnTo>
                  <a:cubicBezTo>
                    <a:pt x="2287" y="548"/>
                    <a:pt x="2287" y="429"/>
                    <a:pt x="2227" y="369"/>
                  </a:cubicBezTo>
                  <a:cubicBezTo>
                    <a:pt x="2198" y="340"/>
                    <a:pt x="2153" y="325"/>
                    <a:pt x="2108" y="325"/>
                  </a:cubicBezTo>
                  <a:cubicBezTo>
                    <a:pt x="2064" y="325"/>
                    <a:pt x="2019" y="340"/>
                    <a:pt x="1989" y="369"/>
                  </a:cubicBezTo>
                  <a:lnTo>
                    <a:pt x="1846" y="500"/>
                  </a:lnTo>
                  <a:cubicBezTo>
                    <a:pt x="1727" y="429"/>
                    <a:pt x="1596" y="369"/>
                    <a:pt x="1465" y="346"/>
                  </a:cubicBezTo>
                  <a:lnTo>
                    <a:pt x="1465" y="167"/>
                  </a:lnTo>
                  <a:cubicBezTo>
                    <a:pt x="1465" y="72"/>
                    <a:pt x="1394" y="0"/>
                    <a:pt x="12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81"/>
            <p:cNvSpPr/>
            <p:nvPr/>
          </p:nvSpPr>
          <p:spPr>
            <a:xfrm>
              <a:off x="2462603" y="2479759"/>
              <a:ext cx="32092" cy="32092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1" y="358"/>
                  </a:moveTo>
                  <a:cubicBezTo>
                    <a:pt x="596" y="358"/>
                    <a:pt x="667" y="441"/>
                    <a:pt x="667" y="525"/>
                  </a:cubicBezTo>
                  <a:cubicBezTo>
                    <a:pt x="667" y="620"/>
                    <a:pt x="596" y="692"/>
                    <a:pt x="501" y="692"/>
                  </a:cubicBezTo>
                  <a:cubicBezTo>
                    <a:pt x="417" y="692"/>
                    <a:pt x="346" y="620"/>
                    <a:pt x="346" y="525"/>
                  </a:cubicBezTo>
                  <a:cubicBezTo>
                    <a:pt x="346" y="441"/>
                    <a:pt x="417" y="358"/>
                    <a:pt x="501" y="358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513"/>
                  </a:cubicBezTo>
                  <a:cubicBezTo>
                    <a:pt x="1" y="799"/>
                    <a:pt x="227" y="1013"/>
                    <a:pt x="501" y="1013"/>
                  </a:cubicBezTo>
                  <a:cubicBezTo>
                    <a:pt x="786" y="1013"/>
                    <a:pt x="1013" y="799"/>
                    <a:pt x="1013" y="513"/>
                  </a:cubicBezTo>
                  <a:cubicBezTo>
                    <a:pt x="1001" y="251"/>
                    <a:pt x="774" y="1"/>
                    <a:pt x="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81"/>
            <p:cNvSpPr/>
            <p:nvPr/>
          </p:nvSpPr>
          <p:spPr>
            <a:xfrm>
              <a:off x="2314373" y="2546921"/>
              <a:ext cx="21891" cy="36242"/>
            </a:xfrm>
            <a:custGeom>
              <a:avLst/>
              <a:gdLst/>
              <a:ahLst/>
              <a:cxnLst/>
              <a:rect l="l" t="t" r="r" b="b"/>
              <a:pathLst>
                <a:path w="691" h="114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988"/>
                  </a:lnTo>
                  <a:cubicBezTo>
                    <a:pt x="0" y="1072"/>
                    <a:pt x="72" y="1143"/>
                    <a:pt x="167" y="1143"/>
                  </a:cubicBezTo>
                  <a:lnTo>
                    <a:pt x="524" y="1143"/>
                  </a:lnTo>
                  <a:cubicBezTo>
                    <a:pt x="620" y="1143"/>
                    <a:pt x="691" y="1072"/>
                    <a:pt x="691" y="988"/>
                  </a:cubicBezTo>
                  <a:cubicBezTo>
                    <a:pt x="691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39" name="Google Shape;12839;p81"/>
          <p:cNvSpPr/>
          <p:nvPr/>
        </p:nvSpPr>
        <p:spPr>
          <a:xfrm>
            <a:off x="3518751" y="2239859"/>
            <a:ext cx="364003" cy="361405"/>
          </a:xfrm>
          <a:custGeom>
            <a:avLst/>
            <a:gdLst/>
            <a:ahLst/>
            <a:cxnLst/>
            <a:rect l="l" t="t" r="r" b="b"/>
            <a:pathLst>
              <a:path w="11490" h="11408" extrusionOk="0">
                <a:moveTo>
                  <a:pt x="9311" y="394"/>
                </a:moveTo>
                <a:lnTo>
                  <a:pt x="11073" y="2144"/>
                </a:lnTo>
                <a:lnTo>
                  <a:pt x="10537" y="2680"/>
                </a:lnTo>
                <a:lnTo>
                  <a:pt x="10513" y="2668"/>
                </a:lnTo>
                <a:lnTo>
                  <a:pt x="8799" y="942"/>
                </a:lnTo>
                <a:lnTo>
                  <a:pt x="9311" y="394"/>
                </a:lnTo>
                <a:close/>
                <a:moveTo>
                  <a:pt x="2846" y="1299"/>
                </a:moveTo>
                <a:lnTo>
                  <a:pt x="3000" y="1465"/>
                </a:lnTo>
                <a:cubicBezTo>
                  <a:pt x="3228" y="1693"/>
                  <a:pt x="3531" y="1812"/>
                  <a:pt x="3838" y="1812"/>
                </a:cubicBezTo>
                <a:cubicBezTo>
                  <a:pt x="3852" y="1812"/>
                  <a:pt x="3867" y="1811"/>
                  <a:pt x="3881" y="1811"/>
                </a:cubicBezTo>
                <a:cubicBezTo>
                  <a:pt x="4524" y="1775"/>
                  <a:pt x="5334" y="1704"/>
                  <a:pt x="5763" y="1596"/>
                </a:cubicBezTo>
                <a:cubicBezTo>
                  <a:pt x="5775" y="1608"/>
                  <a:pt x="5798" y="1656"/>
                  <a:pt x="5834" y="1692"/>
                </a:cubicBezTo>
                <a:cubicBezTo>
                  <a:pt x="5858" y="1835"/>
                  <a:pt x="5798" y="1989"/>
                  <a:pt x="5667" y="2073"/>
                </a:cubicBezTo>
                <a:lnTo>
                  <a:pt x="4715" y="2466"/>
                </a:lnTo>
                <a:cubicBezTo>
                  <a:pt x="4655" y="2477"/>
                  <a:pt x="4632" y="2537"/>
                  <a:pt x="4608" y="2585"/>
                </a:cubicBezTo>
                <a:cubicBezTo>
                  <a:pt x="4596" y="2644"/>
                  <a:pt x="4608" y="2704"/>
                  <a:pt x="4655" y="2728"/>
                </a:cubicBezTo>
                <a:lnTo>
                  <a:pt x="5513" y="3597"/>
                </a:lnTo>
                <a:lnTo>
                  <a:pt x="5227" y="3894"/>
                </a:lnTo>
                <a:lnTo>
                  <a:pt x="4929" y="3597"/>
                </a:lnTo>
                <a:cubicBezTo>
                  <a:pt x="4899" y="3567"/>
                  <a:pt x="4852" y="3552"/>
                  <a:pt x="4806" y="3552"/>
                </a:cubicBezTo>
                <a:cubicBezTo>
                  <a:pt x="4760" y="3552"/>
                  <a:pt x="4715" y="3567"/>
                  <a:pt x="4691" y="3597"/>
                </a:cubicBezTo>
                <a:cubicBezTo>
                  <a:pt x="4632" y="3656"/>
                  <a:pt x="4632" y="3775"/>
                  <a:pt x="4691" y="3835"/>
                </a:cubicBezTo>
                <a:lnTo>
                  <a:pt x="4989" y="4132"/>
                </a:lnTo>
                <a:lnTo>
                  <a:pt x="4691" y="4430"/>
                </a:lnTo>
                <a:lnTo>
                  <a:pt x="4191" y="3930"/>
                </a:lnTo>
                <a:cubicBezTo>
                  <a:pt x="4161" y="3900"/>
                  <a:pt x="4117" y="3885"/>
                  <a:pt x="4072" y="3885"/>
                </a:cubicBezTo>
                <a:cubicBezTo>
                  <a:pt x="4027" y="3885"/>
                  <a:pt x="3983" y="3900"/>
                  <a:pt x="3953" y="3930"/>
                </a:cubicBezTo>
                <a:cubicBezTo>
                  <a:pt x="3893" y="3990"/>
                  <a:pt x="3893" y="4109"/>
                  <a:pt x="3953" y="4168"/>
                </a:cubicBezTo>
                <a:lnTo>
                  <a:pt x="4441" y="4668"/>
                </a:lnTo>
                <a:lnTo>
                  <a:pt x="4143" y="4966"/>
                </a:lnTo>
                <a:lnTo>
                  <a:pt x="3846" y="4668"/>
                </a:lnTo>
                <a:cubicBezTo>
                  <a:pt x="3822" y="4638"/>
                  <a:pt x="3777" y="4624"/>
                  <a:pt x="3731" y="4624"/>
                </a:cubicBezTo>
                <a:cubicBezTo>
                  <a:pt x="3685" y="4624"/>
                  <a:pt x="3637" y="4638"/>
                  <a:pt x="3608" y="4668"/>
                </a:cubicBezTo>
                <a:cubicBezTo>
                  <a:pt x="3548" y="4728"/>
                  <a:pt x="3548" y="4847"/>
                  <a:pt x="3608" y="4906"/>
                </a:cubicBezTo>
                <a:lnTo>
                  <a:pt x="3905" y="5204"/>
                </a:lnTo>
                <a:lnTo>
                  <a:pt x="3608" y="5502"/>
                </a:lnTo>
                <a:lnTo>
                  <a:pt x="1976" y="3859"/>
                </a:lnTo>
                <a:cubicBezTo>
                  <a:pt x="1929" y="3811"/>
                  <a:pt x="1881" y="3751"/>
                  <a:pt x="1857" y="3680"/>
                </a:cubicBezTo>
                <a:cubicBezTo>
                  <a:pt x="1822" y="3620"/>
                  <a:pt x="1810" y="3549"/>
                  <a:pt x="1810" y="3478"/>
                </a:cubicBezTo>
                <a:cubicBezTo>
                  <a:pt x="1798" y="3335"/>
                  <a:pt x="1750" y="3216"/>
                  <a:pt x="1667" y="3132"/>
                </a:cubicBezTo>
                <a:lnTo>
                  <a:pt x="1334" y="2799"/>
                </a:lnTo>
                <a:lnTo>
                  <a:pt x="2846" y="1299"/>
                </a:lnTo>
                <a:close/>
                <a:moveTo>
                  <a:pt x="7882" y="5954"/>
                </a:moveTo>
                <a:lnTo>
                  <a:pt x="9525" y="7597"/>
                </a:lnTo>
                <a:cubicBezTo>
                  <a:pt x="9620" y="7704"/>
                  <a:pt x="9680" y="7835"/>
                  <a:pt x="9680" y="7966"/>
                </a:cubicBezTo>
                <a:cubicBezTo>
                  <a:pt x="9680" y="8026"/>
                  <a:pt x="9704" y="8085"/>
                  <a:pt x="9727" y="8145"/>
                </a:cubicBezTo>
                <a:cubicBezTo>
                  <a:pt x="9763" y="8204"/>
                  <a:pt x="9787" y="8252"/>
                  <a:pt x="9835" y="8300"/>
                </a:cubicBezTo>
                <a:lnTo>
                  <a:pt x="10156" y="8621"/>
                </a:lnTo>
                <a:lnTo>
                  <a:pt x="8680" y="10145"/>
                </a:lnTo>
                <a:lnTo>
                  <a:pt x="8513" y="9978"/>
                </a:lnTo>
                <a:cubicBezTo>
                  <a:pt x="8286" y="9751"/>
                  <a:pt x="7993" y="9632"/>
                  <a:pt x="7677" y="9632"/>
                </a:cubicBezTo>
                <a:cubicBezTo>
                  <a:pt x="7662" y="9632"/>
                  <a:pt x="7647" y="9633"/>
                  <a:pt x="7632" y="9633"/>
                </a:cubicBezTo>
                <a:cubicBezTo>
                  <a:pt x="6989" y="9669"/>
                  <a:pt x="6179" y="9740"/>
                  <a:pt x="5763" y="9847"/>
                </a:cubicBezTo>
                <a:cubicBezTo>
                  <a:pt x="5739" y="9824"/>
                  <a:pt x="5715" y="9788"/>
                  <a:pt x="5679" y="9752"/>
                </a:cubicBezTo>
                <a:cubicBezTo>
                  <a:pt x="5656" y="9609"/>
                  <a:pt x="5715" y="9455"/>
                  <a:pt x="5846" y="9371"/>
                </a:cubicBezTo>
                <a:lnTo>
                  <a:pt x="6799" y="8978"/>
                </a:lnTo>
                <a:cubicBezTo>
                  <a:pt x="6858" y="8966"/>
                  <a:pt x="6894" y="8907"/>
                  <a:pt x="6906" y="8859"/>
                </a:cubicBezTo>
                <a:cubicBezTo>
                  <a:pt x="6918" y="8800"/>
                  <a:pt x="6906" y="8740"/>
                  <a:pt x="6858" y="8716"/>
                </a:cubicBezTo>
                <a:lnTo>
                  <a:pt x="6001" y="7847"/>
                </a:lnTo>
                <a:lnTo>
                  <a:pt x="6298" y="7550"/>
                </a:lnTo>
                <a:lnTo>
                  <a:pt x="6596" y="7847"/>
                </a:lnTo>
                <a:cubicBezTo>
                  <a:pt x="6620" y="7883"/>
                  <a:pt x="6668" y="7895"/>
                  <a:pt x="6715" y="7895"/>
                </a:cubicBezTo>
                <a:cubicBezTo>
                  <a:pt x="6751" y="7895"/>
                  <a:pt x="6799" y="7883"/>
                  <a:pt x="6834" y="7847"/>
                </a:cubicBezTo>
                <a:cubicBezTo>
                  <a:pt x="6894" y="7788"/>
                  <a:pt x="6894" y="7669"/>
                  <a:pt x="6834" y="7609"/>
                </a:cubicBezTo>
                <a:lnTo>
                  <a:pt x="6537" y="7311"/>
                </a:lnTo>
                <a:lnTo>
                  <a:pt x="6834" y="7014"/>
                </a:lnTo>
                <a:lnTo>
                  <a:pt x="7322" y="7502"/>
                </a:lnTo>
                <a:cubicBezTo>
                  <a:pt x="7346" y="7538"/>
                  <a:pt x="7394" y="7550"/>
                  <a:pt x="7441" y="7550"/>
                </a:cubicBezTo>
                <a:cubicBezTo>
                  <a:pt x="7477" y="7550"/>
                  <a:pt x="7525" y="7538"/>
                  <a:pt x="7561" y="7502"/>
                </a:cubicBezTo>
                <a:cubicBezTo>
                  <a:pt x="7620" y="7442"/>
                  <a:pt x="7620" y="7323"/>
                  <a:pt x="7561" y="7264"/>
                </a:cubicBezTo>
                <a:lnTo>
                  <a:pt x="7072" y="6776"/>
                </a:lnTo>
                <a:lnTo>
                  <a:pt x="7263" y="6585"/>
                </a:lnTo>
                <a:lnTo>
                  <a:pt x="7346" y="6490"/>
                </a:lnTo>
                <a:lnTo>
                  <a:pt x="7644" y="6788"/>
                </a:lnTo>
                <a:cubicBezTo>
                  <a:pt x="7680" y="6823"/>
                  <a:pt x="7715" y="6835"/>
                  <a:pt x="7763" y="6835"/>
                </a:cubicBezTo>
                <a:cubicBezTo>
                  <a:pt x="7811" y="6835"/>
                  <a:pt x="7858" y="6823"/>
                  <a:pt x="7882" y="6788"/>
                </a:cubicBezTo>
                <a:cubicBezTo>
                  <a:pt x="7942" y="6728"/>
                  <a:pt x="7942" y="6609"/>
                  <a:pt x="7882" y="6549"/>
                </a:cubicBezTo>
                <a:lnTo>
                  <a:pt x="7584" y="6252"/>
                </a:lnTo>
                <a:lnTo>
                  <a:pt x="7882" y="5954"/>
                </a:lnTo>
                <a:close/>
                <a:moveTo>
                  <a:pt x="964" y="8752"/>
                </a:moveTo>
                <a:lnTo>
                  <a:pt x="976" y="8776"/>
                </a:lnTo>
                <a:lnTo>
                  <a:pt x="2703" y="10502"/>
                </a:lnTo>
                <a:lnTo>
                  <a:pt x="2191" y="11050"/>
                </a:lnTo>
                <a:lnTo>
                  <a:pt x="429" y="9288"/>
                </a:lnTo>
                <a:lnTo>
                  <a:pt x="964" y="8752"/>
                </a:lnTo>
                <a:close/>
                <a:moveTo>
                  <a:pt x="10537" y="8752"/>
                </a:moveTo>
                <a:lnTo>
                  <a:pt x="11073" y="9288"/>
                </a:lnTo>
                <a:lnTo>
                  <a:pt x="9311" y="11050"/>
                </a:lnTo>
                <a:lnTo>
                  <a:pt x="8775" y="10514"/>
                </a:lnTo>
                <a:lnTo>
                  <a:pt x="8799" y="10490"/>
                </a:lnTo>
                <a:lnTo>
                  <a:pt x="10525" y="8764"/>
                </a:lnTo>
                <a:lnTo>
                  <a:pt x="10537" y="8752"/>
                </a:lnTo>
                <a:close/>
                <a:moveTo>
                  <a:pt x="2203" y="1"/>
                </a:moveTo>
                <a:cubicBezTo>
                  <a:pt x="2155" y="1"/>
                  <a:pt x="2107" y="13"/>
                  <a:pt x="2084" y="49"/>
                </a:cubicBezTo>
                <a:lnTo>
                  <a:pt x="1429" y="703"/>
                </a:lnTo>
                <a:cubicBezTo>
                  <a:pt x="1369" y="763"/>
                  <a:pt x="1369" y="882"/>
                  <a:pt x="1429" y="942"/>
                </a:cubicBezTo>
                <a:cubicBezTo>
                  <a:pt x="1459" y="971"/>
                  <a:pt x="1503" y="986"/>
                  <a:pt x="1548" y="986"/>
                </a:cubicBezTo>
                <a:cubicBezTo>
                  <a:pt x="1592" y="986"/>
                  <a:pt x="1637" y="971"/>
                  <a:pt x="1667" y="942"/>
                </a:cubicBezTo>
                <a:lnTo>
                  <a:pt x="2203" y="406"/>
                </a:lnTo>
                <a:lnTo>
                  <a:pt x="2738" y="942"/>
                </a:lnTo>
                <a:lnTo>
                  <a:pt x="2727" y="953"/>
                </a:lnTo>
                <a:lnTo>
                  <a:pt x="964" y="2668"/>
                </a:lnTo>
                <a:lnTo>
                  <a:pt x="953" y="2680"/>
                </a:lnTo>
                <a:lnTo>
                  <a:pt x="417" y="2144"/>
                </a:lnTo>
                <a:lnTo>
                  <a:pt x="1155" y="1406"/>
                </a:lnTo>
                <a:cubicBezTo>
                  <a:pt x="1214" y="1346"/>
                  <a:pt x="1214" y="1227"/>
                  <a:pt x="1155" y="1168"/>
                </a:cubicBezTo>
                <a:cubicBezTo>
                  <a:pt x="1125" y="1138"/>
                  <a:pt x="1081" y="1123"/>
                  <a:pt x="1036" y="1123"/>
                </a:cubicBezTo>
                <a:cubicBezTo>
                  <a:pt x="991" y="1123"/>
                  <a:pt x="947" y="1138"/>
                  <a:pt x="917" y="1168"/>
                </a:cubicBezTo>
                <a:lnTo>
                  <a:pt x="60" y="2025"/>
                </a:lnTo>
                <a:cubicBezTo>
                  <a:pt x="24" y="2061"/>
                  <a:pt x="12" y="2096"/>
                  <a:pt x="12" y="2144"/>
                </a:cubicBezTo>
                <a:cubicBezTo>
                  <a:pt x="12" y="2192"/>
                  <a:pt x="24" y="2239"/>
                  <a:pt x="60" y="2263"/>
                </a:cubicBezTo>
                <a:lnTo>
                  <a:pt x="833" y="3037"/>
                </a:lnTo>
                <a:cubicBezTo>
                  <a:pt x="857" y="3073"/>
                  <a:pt x="905" y="3085"/>
                  <a:pt x="953" y="3085"/>
                </a:cubicBezTo>
                <a:cubicBezTo>
                  <a:pt x="1000" y="3085"/>
                  <a:pt x="1036" y="3073"/>
                  <a:pt x="1072" y="3037"/>
                </a:cubicBezTo>
                <a:lnTo>
                  <a:pt x="1084" y="3025"/>
                </a:lnTo>
                <a:lnTo>
                  <a:pt x="1417" y="3347"/>
                </a:lnTo>
                <a:cubicBezTo>
                  <a:pt x="1441" y="3382"/>
                  <a:pt x="1476" y="3430"/>
                  <a:pt x="1476" y="3466"/>
                </a:cubicBezTo>
                <a:cubicBezTo>
                  <a:pt x="1488" y="3573"/>
                  <a:pt x="1500" y="3692"/>
                  <a:pt x="1548" y="3787"/>
                </a:cubicBezTo>
                <a:cubicBezTo>
                  <a:pt x="1595" y="3882"/>
                  <a:pt x="1655" y="3978"/>
                  <a:pt x="1738" y="4049"/>
                </a:cubicBezTo>
                <a:lnTo>
                  <a:pt x="3381" y="5692"/>
                </a:lnTo>
                <a:lnTo>
                  <a:pt x="2691" y="6371"/>
                </a:lnTo>
                <a:lnTo>
                  <a:pt x="2393" y="5645"/>
                </a:lnTo>
                <a:cubicBezTo>
                  <a:pt x="2393" y="5645"/>
                  <a:pt x="2393" y="5633"/>
                  <a:pt x="2381" y="5633"/>
                </a:cubicBezTo>
                <a:cubicBezTo>
                  <a:pt x="2248" y="5404"/>
                  <a:pt x="2016" y="5274"/>
                  <a:pt x="1775" y="5274"/>
                </a:cubicBezTo>
                <a:cubicBezTo>
                  <a:pt x="1715" y="5274"/>
                  <a:pt x="1655" y="5283"/>
                  <a:pt x="1595" y="5299"/>
                </a:cubicBezTo>
                <a:cubicBezTo>
                  <a:pt x="1572" y="5299"/>
                  <a:pt x="1560" y="5311"/>
                  <a:pt x="1548" y="5311"/>
                </a:cubicBezTo>
                <a:cubicBezTo>
                  <a:pt x="1393" y="5406"/>
                  <a:pt x="1214" y="5573"/>
                  <a:pt x="1274" y="5728"/>
                </a:cubicBezTo>
                <a:cubicBezTo>
                  <a:pt x="1369" y="6014"/>
                  <a:pt x="1441" y="6668"/>
                  <a:pt x="1488" y="7573"/>
                </a:cubicBezTo>
                <a:cubicBezTo>
                  <a:pt x="1500" y="7811"/>
                  <a:pt x="1417" y="8038"/>
                  <a:pt x="1250" y="8204"/>
                </a:cubicBezTo>
                <a:lnTo>
                  <a:pt x="1084" y="8371"/>
                </a:lnTo>
                <a:lnTo>
                  <a:pt x="1072" y="8347"/>
                </a:lnTo>
                <a:cubicBezTo>
                  <a:pt x="1042" y="8317"/>
                  <a:pt x="997" y="8303"/>
                  <a:pt x="953" y="8303"/>
                </a:cubicBezTo>
                <a:cubicBezTo>
                  <a:pt x="908" y="8303"/>
                  <a:pt x="863" y="8317"/>
                  <a:pt x="833" y="8347"/>
                </a:cubicBezTo>
                <a:lnTo>
                  <a:pt x="60" y="9121"/>
                </a:lnTo>
                <a:cubicBezTo>
                  <a:pt x="0" y="9181"/>
                  <a:pt x="0" y="9300"/>
                  <a:pt x="60" y="9359"/>
                </a:cubicBezTo>
                <a:lnTo>
                  <a:pt x="2048" y="11360"/>
                </a:lnTo>
                <a:cubicBezTo>
                  <a:pt x="2084" y="11383"/>
                  <a:pt x="2119" y="11407"/>
                  <a:pt x="2167" y="11407"/>
                </a:cubicBezTo>
                <a:cubicBezTo>
                  <a:pt x="2215" y="11407"/>
                  <a:pt x="2262" y="11383"/>
                  <a:pt x="2286" y="11360"/>
                </a:cubicBezTo>
                <a:lnTo>
                  <a:pt x="3060" y="10586"/>
                </a:lnTo>
                <a:cubicBezTo>
                  <a:pt x="3119" y="10526"/>
                  <a:pt x="3119" y="10407"/>
                  <a:pt x="3060" y="10348"/>
                </a:cubicBezTo>
                <a:lnTo>
                  <a:pt x="3048" y="10336"/>
                </a:lnTo>
                <a:lnTo>
                  <a:pt x="3370" y="10002"/>
                </a:lnTo>
                <a:cubicBezTo>
                  <a:pt x="3405" y="9978"/>
                  <a:pt x="3453" y="9943"/>
                  <a:pt x="3489" y="9943"/>
                </a:cubicBezTo>
                <a:cubicBezTo>
                  <a:pt x="3572" y="9943"/>
                  <a:pt x="3631" y="9931"/>
                  <a:pt x="3691" y="9919"/>
                </a:cubicBezTo>
                <a:cubicBezTo>
                  <a:pt x="3751" y="9895"/>
                  <a:pt x="3822" y="9871"/>
                  <a:pt x="3881" y="9836"/>
                </a:cubicBezTo>
                <a:cubicBezTo>
                  <a:pt x="3953" y="9800"/>
                  <a:pt x="3989" y="9693"/>
                  <a:pt x="3941" y="9621"/>
                </a:cubicBezTo>
                <a:cubicBezTo>
                  <a:pt x="3910" y="9566"/>
                  <a:pt x="3853" y="9537"/>
                  <a:pt x="3797" y="9537"/>
                </a:cubicBezTo>
                <a:cubicBezTo>
                  <a:pt x="3768" y="9537"/>
                  <a:pt x="3739" y="9545"/>
                  <a:pt x="3715" y="9562"/>
                </a:cubicBezTo>
                <a:cubicBezTo>
                  <a:pt x="3667" y="9574"/>
                  <a:pt x="3643" y="9597"/>
                  <a:pt x="3596" y="9597"/>
                </a:cubicBezTo>
                <a:cubicBezTo>
                  <a:pt x="3548" y="9621"/>
                  <a:pt x="3512" y="9621"/>
                  <a:pt x="3465" y="9633"/>
                </a:cubicBezTo>
                <a:cubicBezTo>
                  <a:pt x="3334" y="9645"/>
                  <a:pt x="3215" y="9693"/>
                  <a:pt x="3119" y="9776"/>
                </a:cubicBezTo>
                <a:lnTo>
                  <a:pt x="2798" y="10109"/>
                </a:lnTo>
                <a:lnTo>
                  <a:pt x="1286" y="8609"/>
                </a:lnTo>
                <a:lnTo>
                  <a:pt x="1453" y="8443"/>
                </a:lnTo>
                <a:cubicBezTo>
                  <a:pt x="1691" y="8204"/>
                  <a:pt x="1810" y="7895"/>
                  <a:pt x="1798" y="7561"/>
                </a:cubicBezTo>
                <a:cubicBezTo>
                  <a:pt x="1762" y="6919"/>
                  <a:pt x="1691" y="6109"/>
                  <a:pt x="1584" y="5692"/>
                </a:cubicBezTo>
                <a:cubicBezTo>
                  <a:pt x="1607" y="5668"/>
                  <a:pt x="1643" y="5645"/>
                  <a:pt x="1679" y="5609"/>
                </a:cubicBezTo>
                <a:cubicBezTo>
                  <a:pt x="1699" y="5605"/>
                  <a:pt x="1720" y="5604"/>
                  <a:pt x="1741" y="5604"/>
                </a:cubicBezTo>
                <a:cubicBezTo>
                  <a:pt x="1865" y="5604"/>
                  <a:pt x="1989" y="5663"/>
                  <a:pt x="2060" y="5776"/>
                </a:cubicBezTo>
                <a:lnTo>
                  <a:pt x="2453" y="6728"/>
                </a:lnTo>
                <a:cubicBezTo>
                  <a:pt x="2465" y="6788"/>
                  <a:pt x="2524" y="6823"/>
                  <a:pt x="2572" y="6835"/>
                </a:cubicBezTo>
                <a:cubicBezTo>
                  <a:pt x="2586" y="6838"/>
                  <a:pt x="2600" y="6839"/>
                  <a:pt x="2613" y="6839"/>
                </a:cubicBezTo>
                <a:cubicBezTo>
                  <a:pt x="2657" y="6839"/>
                  <a:pt x="2696" y="6824"/>
                  <a:pt x="2715" y="6788"/>
                </a:cubicBezTo>
                <a:lnTo>
                  <a:pt x="4441" y="5061"/>
                </a:lnTo>
                <a:lnTo>
                  <a:pt x="5298" y="4216"/>
                </a:lnTo>
                <a:lnTo>
                  <a:pt x="5382" y="4121"/>
                </a:lnTo>
                <a:cubicBezTo>
                  <a:pt x="5417" y="4085"/>
                  <a:pt x="5465" y="4067"/>
                  <a:pt x="5514" y="4067"/>
                </a:cubicBezTo>
                <a:cubicBezTo>
                  <a:pt x="5563" y="4067"/>
                  <a:pt x="5614" y="4085"/>
                  <a:pt x="5656" y="4121"/>
                </a:cubicBezTo>
                <a:lnTo>
                  <a:pt x="5679" y="4156"/>
                </a:lnTo>
                <a:cubicBezTo>
                  <a:pt x="5715" y="4180"/>
                  <a:pt x="5739" y="4240"/>
                  <a:pt x="5739" y="4287"/>
                </a:cubicBezTo>
                <a:cubicBezTo>
                  <a:pt x="5739" y="4335"/>
                  <a:pt x="5727" y="4382"/>
                  <a:pt x="5679" y="4418"/>
                </a:cubicBezTo>
                <a:lnTo>
                  <a:pt x="5060" y="5049"/>
                </a:lnTo>
                <a:lnTo>
                  <a:pt x="4739" y="5359"/>
                </a:lnTo>
                <a:lnTo>
                  <a:pt x="3584" y="6526"/>
                </a:lnTo>
                <a:cubicBezTo>
                  <a:pt x="3524" y="6585"/>
                  <a:pt x="3524" y="6704"/>
                  <a:pt x="3584" y="6764"/>
                </a:cubicBezTo>
                <a:cubicBezTo>
                  <a:pt x="3608" y="6788"/>
                  <a:pt x="3655" y="6799"/>
                  <a:pt x="3703" y="6799"/>
                </a:cubicBezTo>
                <a:cubicBezTo>
                  <a:pt x="3751" y="6799"/>
                  <a:pt x="3786" y="6788"/>
                  <a:pt x="3822" y="6764"/>
                </a:cubicBezTo>
                <a:lnTo>
                  <a:pt x="5834" y="4752"/>
                </a:lnTo>
                <a:cubicBezTo>
                  <a:pt x="5846" y="4740"/>
                  <a:pt x="5870" y="4716"/>
                  <a:pt x="5894" y="4704"/>
                </a:cubicBezTo>
                <a:cubicBezTo>
                  <a:pt x="5912" y="4696"/>
                  <a:pt x="5934" y="4692"/>
                  <a:pt x="5955" y="4692"/>
                </a:cubicBezTo>
                <a:cubicBezTo>
                  <a:pt x="6002" y="4692"/>
                  <a:pt x="6052" y="4711"/>
                  <a:pt x="6084" y="4752"/>
                </a:cubicBezTo>
                <a:lnTo>
                  <a:pt x="6132" y="4799"/>
                </a:lnTo>
                <a:cubicBezTo>
                  <a:pt x="6203" y="4871"/>
                  <a:pt x="6203" y="4978"/>
                  <a:pt x="6132" y="5049"/>
                </a:cubicBezTo>
                <a:lnTo>
                  <a:pt x="5132" y="6049"/>
                </a:lnTo>
                <a:lnTo>
                  <a:pt x="5072" y="6109"/>
                </a:lnTo>
                <a:lnTo>
                  <a:pt x="3941" y="7240"/>
                </a:lnTo>
                <a:cubicBezTo>
                  <a:pt x="3881" y="7300"/>
                  <a:pt x="3881" y="7419"/>
                  <a:pt x="3941" y="7478"/>
                </a:cubicBezTo>
                <a:cubicBezTo>
                  <a:pt x="3965" y="7502"/>
                  <a:pt x="4012" y="7514"/>
                  <a:pt x="4060" y="7514"/>
                </a:cubicBezTo>
                <a:cubicBezTo>
                  <a:pt x="4108" y="7514"/>
                  <a:pt x="4143" y="7502"/>
                  <a:pt x="4179" y="7478"/>
                </a:cubicBezTo>
                <a:lnTo>
                  <a:pt x="5310" y="6347"/>
                </a:lnTo>
                <a:lnTo>
                  <a:pt x="6310" y="5347"/>
                </a:lnTo>
                <a:cubicBezTo>
                  <a:pt x="6334" y="5311"/>
                  <a:pt x="6382" y="5299"/>
                  <a:pt x="6429" y="5299"/>
                </a:cubicBezTo>
                <a:cubicBezTo>
                  <a:pt x="6465" y="5299"/>
                  <a:pt x="6513" y="5311"/>
                  <a:pt x="6548" y="5347"/>
                </a:cubicBezTo>
                <a:lnTo>
                  <a:pt x="6584" y="5395"/>
                </a:lnTo>
                <a:cubicBezTo>
                  <a:pt x="6620" y="5418"/>
                  <a:pt x="6632" y="5466"/>
                  <a:pt x="6632" y="5514"/>
                </a:cubicBezTo>
                <a:cubicBezTo>
                  <a:pt x="6632" y="5549"/>
                  <a:pt x="6620" y="5597"/>
                  <a:pt x="6584" y="5633"/>
                </a:cubicBezTo>
                <a:lnTo>
                  <a:pt x="5596" y="6621"/>
                </a:lnTo>
                <a:lnTo>
                  <a:pt x="4655" y="7561"/>
                </a:lnTo>
                <a:cubicBezTo>
                  <a:pt x="4596" y="7621"/>
                  <a:pt x="4596" y="7740"/>
                  <a:pt x="4655" y="7800"/>
                </a:cubicBezTo>
                <a:cubicBezTo>
                  <a:pt x="4679" y="7835"/>
                  <a:pt x="4727" y="7847"/>
                  <a:pt x="4774" y="7847"/>
                </a:cubicBezTo>
                <a:cubicBezTo>
                  <a:pt x="4822" y="7847"/>
                  <a:pt x="4858" y="7835"/>
                  <a:pt x="4894" y="7800"/>
                </a:cubicBezTo>
                <a:lnTo>
                  <a:pt x="6691" y="6002"/>
                </a:lnTo>
                <a:cubicBezTo>
                  <a:pt x="6728" y="5965"/>
                  <a:pt x="6764" y="5950"/>
                  <a:pt x="6806" y="5950"/>
                </a:cubicBezTo>
                <a:cubicBezTo>
                  <a:pt x="6819" y="5950"/>
                  <a:pt x="6832" y="5951"/>
                  <a:pt x="6846" y="5954"/>
                </a:cubicBezTo>
                <a:cubicBezTo>
                  <a:pt x="6870" y="5954"/>
                  <a:pt x="6906" y="5966"/>
                  <a:pt x="6918" y="6002"/>
                </a:cubicBezTo>
                <a:lnTo>
                  <a:pt x="6977" y="6061"/>
                </a:lnTo>
                <a:cubicBezTo>
                  <a:pt x="7037" y="6121"/>
                  <a:pt x="7037" y="6228"/>
                  <a:pt x="6977" y="6287"/>
                </a:cubicBezTo>
                <a:lnTo>
                  <a:pt x="5608" y="7657"/>
                </a:lnTo>
                <a:lnTo>
                  <a:pt x="4179" y="9085"/>
                </a:lnTo>
                <a:cubicBezTo>
                  <a:pt x="4120" y="9145"/>
                  <a:pt x="4120" y="9264"/>
                  <a:pt x="4179" y="9324"/>
                </a:cubicBezTo>
                <a:cubicBezTo>
                  <a:pt x="4203" y="9347"/>
                  <a:pt x="4251" y="9359"/>
                  <a:pt x="4298" y="9359"/>
                </a:cubicBezTo>
                <a:cubicBezTo>
                  <a:pt x="4346" y="9359"/>
                  <a:pt x="4382" y="9347"/>
                  <a:pt x="4417" y="9324"/>
                </a:cubicBezTo>
                <a:lnTo>
                  <a:pt x="5727" y="8014"/>
                </a:lnTo>
                <a:lnTo>
                  <a:pt x="6406" y="8693"/>
                </a:lnTo>
                <a:lnTo>
                  <a:pt x="5679" y="8990"/>
                </a:lnTo>
                <a:cubicBezTo>
                  <a:pt x="5679" y="8990"/>
                  <a:pt x="5667" y="8990"/>
                  <a:pt x="5667" y="9002"/>
                </a:cubicBezTo>
                <a:cubicBezTo>
                  <a:pt x="5382" y="9169"/>
                  <a:pt x="5251" y="9502"/>
                  <a:pt x="5334" y="9800"/>
                </a:cubicBezTo>
                <a:cubicBezTo>
                  <a:pt x="5334" y="9812"/>
                  <a:pt x="5358" y="9824"/>
                  <a:pt x="5358" y="9836"/>
                </a:cubicBezTo>
                <a:cubicBezTo>
                  <a:pt x="5430" y="9969"/>
                  <a:pt x="5564" y="10121"/>
                  <a:pt x="5707" y="10121"/>
                </a:cubicBezTo>
                <a:cubicBezTo>
                  <a:pt x="5730" y="10121"/>
                  <a:pt x="5752" y="10117"/>
                  <a:pt x="5775" y="10109"/>
                </a:cubicBezTo>
                <a:cubicBezTo>
                  <a:pt x="6048" y="10014"/>
                  <a:pt x="6703" y="9943"/>
                  <a:pt x="7620" y="9895"/>
                </a:cubicBezTo>
                <a:cubicBezTo>
                  <a:pt x="7633" y="9894"/>
                  <a:pt x="7647" y="9894"/>
                  <a:pt x="7660" y="9894"/>
                </a:cubicBezTo>
                <a:cubicBezTo>
                  <a:pt x="7882" y="9894"/>
                  <a:pt x="8082" y="9987"/>
                  <a:pt x="8239" y="10133"/>
                </a:cubicBezTo>
                <a:lnTo>
                  <a:pt x="8406" y="10300"/>
                </a:lnTo>
                <a:lnTo>
                  <a:pt x="8394" y="10312"/>
                </a:lnTo>
                <a:cubicBezTo>
                  <a:pt x="8334" y="10371"/>
                  <a:pt x="8334" y="10490"/>
                  <a:pt x="8394" y="10550"/>
                </a:cubicBezTo>
                <a:lnTo>
                  <a:pt x="9168" y="11324"/>
                </a:lnTo>
                <a:cubicBezTo>
                  <a:pt x="9192" y="11360"/>
                  <a:pt x="9239" y="11371"/>
                  <a:pt x="9287" y="11371"/>
                </a:cubicBezTo>
                <a:cubicBezTo>
                  <a:pt x="9323" y="11371"/>
                  <a:pt x="9370" y="11360"/>
                  <a:pt x="9406" y="11324"/>
                </a:cubicBezTo>
                <a:lnTo>
                  <a:pt x="11394" y="9335"/>
                </a:lnTo>
                <a:cubicBezTo>
                  <a:pt x="11454" y="9276"/>
                  <a:pt x="11454" y="9157"/>
                  <a:pt x="11394" y="9097"/>
                </a:cubicBezTo>
                <a:lnTo>
                  <a:pt x="10656" y="8395"/>
                </a:lnTo>
                <a:cubicBezTo>
                  <a:pt x="10620" y="8371"/>
                  <a:pt x="10585" y="8359"/>
                  <a:pt x="10537" y="8359"/>
                </a:cubicBezTo>
                <a:cubicBezTo>
                  <a:pt x="10489" y="8359"/>
                  <a:pt x="10442" y="8371"/>
                  <a:pt x="10418" y="8395"/>
                </a:cubicBezTo>
                <a:lnTo>
                  <a:pt x="10406" y="8419"/>
                </a:lnTo>
                <a:lnTo>
                  <a:pt x="10073" y="8085"/>
                </a:lnTo>
                <a:cubicBezTo>
                  <a:pt x="10061" y="8073"/>
                  <a:pt x="10049" y="8050"/>
                  <a:pt x="10025" y="8026"/>
                </a:cubicBezTo>
                <a:cubicBezTo>
                  <a:pt x="10013" y="8014"/>
                  <a:pt x="10013" y="7978"/>
                  <a:pt x="10013" y="7954"/>
                </a:cubicBezTo>
                <a:cubicBezTo>
                  <a:pt x="10001" y="7728"/>
                  <a:pt x="9906" y="7526"/>
                  <a:pt x="9751" y="7359"/>
                </a:cubicBezTo>
                <a:lnTo>
                  <a:pt x="8108" y="5716"/>
                </a:lnTo>
                <a:lnTo>
                  <a:pt x="8799" y="5037"/>
                </a:lnTo>
                <a:lnTo>
                  <a:pt x="9096" y="5764"/>
                </a:lnTo>
                <a:cubicBezTo>
                  <a:pt x="9096" y="5764"/>
                  <a:pt x="9096" y="5776"/>
                  <a:pt x="9108" y="5776"/>
                </a:cubicBezTo>
                <a:cubicBezTo>
                  <a:pt x="9242" y="6004"/>
                  <a:pt x="9474" y="6134"/>
                  <a:pt x="9714" y="6134"/>
                </a:cubicBezTo>
                <a:cubicBezTo>
                  <a:pt x="9774" y="6134"/>
                  <a:pt x="9835" y="6126"/>
                  <a:pt x="9894" y="6109"/>
                </a:cubicBezTo>
                <a:cubicBezTo>
                  <a:pt x="9906" y="6109"/>
                  <a:pt x="9930" y="6097"/>
                  <a:pt x="9942" y="6097"/>
                </a:cubicBezTo>
                <a:cubicBezTo>
                  <a:pt x="10085" y="6002"/>
                  <a:pt x="10263" y="5835"/>
                  <a:pt x="10204" y="5680"/>
                </a:cubicBezTo>
                <a:cubicBezTo>
                  <a:pt x="10120" y="5406"/>
                  <a:pt x="10049" y="4740"/>
                  <a:pt x="10001" y="3835"/>
                </a:cubicBezTo>
                <a:cubicBezTo>
                  <a:pt x="9989" y="3632"/>
                  <a:pt x="10049" y="3442"/>
                  <a:pt x="10168" y="3299"/>
                </a:cubicBezTo>
                <a:cubicBezTo>
                  <a:pt x="10192" y="3263"/>
                  <a:pt x="10204" y="3239"/>
                  <a:pt x="10239" y="3204"/>
                </a:cubicBezTo>
                <a:lnTo>
                  <a:pt x="10406" y="3037"/>
                </a:lnTo>
                <a:lnTo>
                  <a:pt x="10418" y="3061"/>
                </a:lnTo>
                <a:cubicBezTo>
                  <a:pt x="10442" y="3085"/>
                  <a:pt x="10489" y="3097"/>
                  <a:pt x="10537" y="3097"/>
                </a:cubicBezTo>
                <a:cubicBezTo>
                  <a:pt x="10585" y="3097"/>
                  <a:pt x="10620" y="3085"/>
                  <a:pt x="10656" y="3061"/>
                </a:cubicBezTo>
                <a:lnTo>
                  <a:pt x="11430" y="2287"/>
                </a:lnTo>
                <a:cubicBezTo>
                  <a:pt x="11490" y="2227"/>
                  <a:pt x="11490" y="2096"/>
                  <a:pt x="11430" y="2037"/>
                </a:cubicBezTo>
                <a:lnTo>
                  <a:pt x="9430" y="49"/>
                </a:lnTo>
                <a:cubicBezTo>
                  <a:pt x="9406" y="13"/>
                  <a:pt x="9358" y="1"/>
                  <a:pt x="9311" y="1"/>
                </a:cubicBezTo>
                <a:cubicBezTo>
                  <a:pt x="9275" y="1"/>
                  <a:pt x="9227" y="25"/>
                  <a:pt x="9192" y="49"/>
                </a:cubicBezTo>
                <a:lnTo>
                  <a:pt x="8418" y="823"/>
                </a:lnTo>
                <a:cubicBezTo>
                  <a:pt x="8358" y="882"/>
                  <a:pt x="8358" y="1001"/>
                  <a:pt x="8418" y="1061"/>
                </a:cubicBezTo>
                <a:lnTo>
                  <a:pt x="8442" y="1073"/>
                </a:lnTo>
                <a:lnTo>
                  <a:pt x="8108" y="1406"/>
                </a:lnTo>
                <a:cubicBezTo>
                  <a:pt x="8096" y="1418"/>
                  <a:pt x="8084" y="1430"/>
                  <a:pt x="8049" y="1454"/>
                </a:cubicBezTo>
                <a:cubicBezTo>
                  <a:pt x="8037" y="1465"/>
                  <a:pt x="8001" y="1465"/>
                  <a:pt x="7977" y="1465"/>
                </a:cubicBezTo>
                <a:cubicBezTo>
                  <a:pt x="7751" y="1477"/>
                  <a:pt x="7549" y="1573"/>
                  <a:pt x="7382" y="1727"/>
                </a:cubicBezTo>
                <a:lnTo>
                  <a:pt x="7191" y="1930"/>
                </a:lnTo>
                <a:cubicBezTo>
                  <a:pt x="7132" y="1989"/>
                  <a:pt x="7132" y="2108"/>
                  <a:pt x="7191" y="2168"/>
                </a:cubicBezTo>
                <a:cubicBezTo>
                  <a:pt x="7215" y="2192"/>
                  <a:pt x="7263" y="2204"/>
                  <a:pt x="7310" y="2204"/>
                </a:cubicBezTo>
                <a:cubicBezTo>
                  <a:pt x="7346" y="2204"/>
                  <a:pt x="7394" y="2192"/>
                  <a:pt x="7418" y="2168"/>
                </a:cubicBezTo>
                <a:lnTo>
                  <a:pt x="7632" y="1954"/>
                </a:lnTo>
                <a:cubicBezTo>
                  <a:pt x="7739" y="1846"/>
                  <a:pt x="7870" y="1787"/>
                  <a:pt x="8001" y="1787"/>
                </a:cubicBezTo>
                <a:cubicBezTo>
                  <a:pt x="8061" y="1787"/>
                  <a:pt x="8132" y="1775"/>
                  <a:pt x="8180" y="1751"/>
                </a:cubicBezTo>
                <a:cubicBezTo>
                  <a:pt x="8239" y="1715"/>
                  <a:pt x="8287" y="1692"/>
                  <a:pt x="8346" y="1644"/>
                </a:cubicBezTo>
                <a:lnTo>
                  <a:pt x="8680" y="1311"/>
                </a:lnTo>
                <a:lnTo>
                  <a:pt x="10180" y="2823"/>
                </a:lnTo>
                <a:lnTo>
                  <a:pt x="10013" y="2978"/>
                </a:lnTo>
                <a:cubicBezTo>
                  <a:pt x="9966" y="3025"/>
                  <a:pt x="9942" y="3073"/>
                  <a:pt x="9894" y="3120"/>
                </a:cubicBezTo>
                <a:cubicBezTo>
                  <a:pt x="9727" y="3335"/>
                  <a:pt x="9656" y="3597"/>
                  <a:pt x="9668" y="3859"/>
                </a:cubicBezTo>
                <a:cubicBezTo>
                  <a:pt x="9704" y="4502"/>
                  <a:pt x="9775" y="5311"/>
                  <a:pt x="9882" y="5740"/>
                </a:cubicBezTo>
                <a:cubicBezTo>
                  <a:pt x="9870" y="5752"/>
                  <a:pt x="9823" y="5776"/>
                  <a:pt x="9787" y="5811"/>
                </a:cubicBezTo>
                <a:cubicBezTo>
                  <a:pt x="9766" y="5815"/>
                  <a:pt x="9745" y="5816"/>
                  <a:pt x="9725" y="5816"/>
                </a:cubicBezTo>
                <a:cubicBezTo>
                  <a:pt x="9601" y="5816"/>
                  <a:pt x="9477" y="5757"/>
                  <a:pt x="9406" y="5645"/>
                </a:cubicBezTo>
                <a:lnTo>
                  <a:pt x="9013" y="4692"/>
                </a:lnTo>
                <a:cubicBezTo>
                  <a:pt x="9001" y="4633"/>
                  <a:pt x="8942" y="4609"/>
                  <a:pt x="8894" y="4585"/>
                </a:cubicBezTo>
                <a:cubicBezTo>
                  <a:pt x="8880" y="4582"/>
                  <a:pt x="8866" y="4581"/>
                  <a:pt x="8852" y="4581"/>
                </a:cubicBezTo>
                <a:cubicBezTo>
                  <a:pt x="8808" y="4581"/>
                  <a:pt x="8769" y="4596"/>
                  <a:pt x="8751" y="4633"/>
                </a:cubicBezTo>
                <a:lnTo>
                  <a:pt x="7346" y="6026"/>
                </a:lnTo>
                <a:lnTo>
                  <a:pt x="7263" y="5895"/>
                </a:lnTo>
                <a:lnTo>
                  <a:pt x="7203" y="5835"/>
                </a:lnTo>
                <a:cubicBezTo>
                  <a:pt x="7156" y="5799"/>
                  <a:pt x="7108" y="5764"/>
                  <a:pt x="7072" y="5752"/>
                </a:cubicBezTo>
                <a:lnTo>
                  <a:pt x="7906" y="4918"/>
                </a:lnTo>
                <a:cubicBezTo>
                  <a:pt x="7965" y="4859"/>
                  <a:pt x="7965" y="4740"/>
                  <a:pt x="7906" y="4680"/>
                </a:cubicBezTo>
                <a:cubicBezTo>
                  <a:pt x="7876" y="4650"/>
                  <a:pt x="7831" y="4635"/>
                  <a:pt x="7787" y="4635"/>
                </a:cubicBezTo>
                <a:cubicBezTo>
                  <a:pt x="7742" y="4635"/>
                  <a:pt x="7697" y="4650"/>
                  <a:pt x="7668" y="4680"/>
                </a:cubicBezTo>
                <a:lnTo>
                  <a:pt x="6977" y="5359"/>
                </a:lnTo>
                <a:cubicBezTo>
                  <a:pt x="6953" y="5299"/>
                  <a:pt x="6918" y="5252"/>
                  <a:pt x="6870" y="5216"/>
                </a:cubicBezTo>
                <a:lnTo>
                  <a:pt x="6834" y="5168"/>
                </a:lnTo>
                <a:cubicBezTo>
                  <a:pt x="6787" y="5121"/>
                  <a:pt x="6739" y="5097"/>
                  <a:pt x="6679" y="5061"/>
                </a:cubicBezTo>
                <a:lnTo>
                  <a:pt x="7549" y="4204"/>
                </a:lnTo>
                <a:cubicBezTo>
                  <a:pt x="7608" y="4144"/>
                  <a:pt x="7608" y="4025"/>
                  <a:pt x="7549" y="3966"/>
                </a:cubicBezTo>
                <a:cubicBezTo>
                  <a:pt x="7519" y="3936"/>
                  <a:pt x="7474" y="3921"/>
                  <a:pt x="7430" y="3921"/>
                </a:cubicBezTo>
                <a:cubicBezTo>
                  <a:pt x="7385" y="3921"/>
                  <a:pt x="7340" y="3936"/>
                  <a:pt x="7310" y="3966"/>
                </a:cubicBezTo>
                <a:lnTo>
                  <a:pt x="6513" y="4752"/>
                </a:lnTo>
                <a:cubicBezTo>
                  <a:pt x="6489" y="4692"/>
                  <a:pt x="6453" y="4644"/>
                  <a:pt x="6418" y="4597"/>
                </a:cubicBezTo>
                <a:lnTo>
                  <a:pt x="6370" y="4561"/>
                </a:lnTo>
                <a:cubicBezTo>
                  <a:pt x="6322" y="4513"/>
                  <a:pt x="6275" y="4478"/>
                  <a:pt x="6215" y="4454"/>
                </a:cubicBezTo>
                <a:lnTo>
                  <a:pt x="6834" y="3847"/>
                </a:lnTo>
                <a:cubicBezTo>
                  <a:pt x="6894" y="3787"/>
                  <a:pt x="6894" y="3668"/>
                  <a:pt x="6834" y="3609"/>
                </a:cubicBezTo>
                <a:cubicBezTo>
                  <a:pt x="6804" y="3579"/>
                  <a:pt x="6760" y="3564"/>
                  <a:pt x="6715" y="3564"/>
                </a:cubicBezTo>
                <a:cubicBezTo>
                  <a:pt x="6671" y="3564"/>
                  <a:pt x="6626" y="3579"/>
                  <a:pt x="6596" y="3609"/>
                </a:cubicBezTo>
                <a:lnTo>
                  <a:pt x="6084" y="4109"/>
                </a:lnTo>
                <a:cubicBezTo>
                  <a:pt x="6060" y="4049"/>
                  <a:pt x="6025" y="3990"/>
                  <a:pt x="5977" y="3942"/>
                </a:cubicBezTo>
                <a:lnTo>
                  <a:pt x="5953" y="3918"/>
                </a:lnTo>
                <a:cubicBezTo>
                  <a:pt x="5906" y="3871"/>
                  <a:pt x="5846" y="3823"/>
                  <a:pt x="5786" y="3811"/>
                </a:cubicBezTo>
                <a:lnTo>
                  <a:pt x="6965" y="2632"/>
                </a:lnTo>
                <a:cubicBezTo>
                  <a:pt x="7025" y="2573"/>
                  <a:pt x="7025" y="2454"/>
                  <a:pt x="6965" y="2394"/>
                </a:cubicBezTo>
                <a:cubicBezTo>
                  <a:pt x="6935" y="2364"/>
                  <a:pt x="6891" y="2349"/>
                  <a:pt x="6846" y="2349"/>
                </a:cubicBezTo>
                <a:cubicBezTo>
                  <a:pt x="6801" y="2349"/>
                  <a:pt x="6757" y="2364"/>
                  <a:pt x="6727" y="2394"/>
                </a:cubicBezTo>
                <a:lnTo>
                  <a:pt x="5751" y="3370"/>
                </a:lnTo>
                <a:lnTo>
                  <a:pt x="5072" y="2680"/>
                </a:lnTo>
                <a:lnTo>
                  <a:pt x="5798" y="2382"/>
                </a:lnTo>
                <a:cubicBezTo>
                  <a:pt x="5798" y="2382"/>
                  <a:pt x="5810" y="2382"/>
                  <a:pt x="5810" y="2370"/>
                </a:cubicBezTo>
                <a:cubicBezTo>
                  <a:pt x="6096" y="2204"/>
                  <a:pt x="6227" y="1882"/>
                  <a:pt x="6144" y="1585"/>
                </a:cubicBezTo>
                <a:cubicBezTo>
                  <a:pt x="6144" y="1561"/>
                  <a:pt x="6132" y="1549"/>
                  <a:pt x="6132" y="1537"/>
                </a:cubicBezTo>
                <a:cubicBezTo>
                  <a:pt x="6049" y="1403"/>
                  <a:pt x="5914" y="1251"/>
                  <a:pt x="5778" y="1251"/>
                </a:cubicBezTo>
                <a:cubicBezTo>
                  <a:pt x="5757" y="1251"/>
                  <a:pt x="5736" y="1255"/>
                  <a:pt x="5715" y="1263"/>
                </a:cubicBezTo>
                <a:cubicBezTo>
                  <a:pt x="5429" y="1358"/>
                  <a:pt x="4774" y="1430"/>
                  <a:pt x="3870" y="1477"/>
                </a:cubicBezTo>
                <a:cubicBezTo>
                  <a:pt x="3855" y="1478"/>
                  <a:pt x="3840" y="1478"/>
                  <a:pt x="3825" y="1478"/>
                </a:cubicBezTo>
                <a:cubicBezTo>
                  <a:pt x="3603" y="1478"/>
                  <a:pt x="3395" y="1395"/>
                  <a:pt x="3239" y="1239"/>
                </a:cubicBezTo>
                <a:lnTo>
                  <a:pt x="3072" y="1073"/>
                </a:lnTo>
                <a:lnTo>
                  <a:pt x="3096" y="1061"/>
                </a:lnTo>
                <a:cubicBezTo>
                  <a:pt x="3155" y="1001"/>
                  <a:pt x="3155" y="882"/>
                  <a:pt x="3096" y="823"/>
                </a:cubicBezTo>
                <a:lnTo>
                  <a:pt x="2322" y="49"/>
                </a:lnTo>
                <a:cubicBezTo>
                  <a:pt x="2286" y="13"/>
                  <a:pt x="2238" y="1"/>
                  <a:pt x="220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0" name="Google Shape;12840;p81"/>
          <p:cNvGrpSpPr/>
          <p:nvPr/>
        </p:nvGrpSpPr>
        <p:grpSpPr>
          <a:xfrm>
            <a:off x="3961923" y="2310917"/>
            <a:ext cx="364415" cy="220936"/>
            <a:chOff x="3961923" y="2486317"/>
            <a:chExt cx="364415" cy="220936"/>
          </a:xfrm>
          <a:solidFill>
            <a:schemeClr val="tx1"/>
          </a:solidFill>
        </p:grpSpPr>
        <p:sp>
          <p:nvSpPr>
            <p:cNvPr id="12841" name="Google Shape;12841;p81"/>
            <p:cNvSpPr/>
            <p:nvPr/>
          </p:nvSpPr>
          <p:spPr>
            <a:xfrm>
              <a:off x="4106764" y="2486507"/>
              <a:ext cx="219574" cy="220746"/>
            </a:xfrm>
            <a:custGeom>
              <a:avLst/>
              <a:gdLst/>
              <a:ahLst/>
              <a:cxnLst/>
              <a:rect l="l" t="t" r="r" b="b"/>
              <a:pathLst>
                <a:path w="6931" h="6968" extrusionOk="0">
                  <a:moveTo>
                    <a:pt x="4114" y="1"/>
                  </a:moveTo>
                  <a:cubicBezTo>
                    <a:pt x="4035" y="1"/>
                    <a:pt x="3953" y="69"/>
                    <a:pt x="3942" y="157"/>
                  </a:cubicBezTo>
                  <a:cubicBezTo>
                    <a:pt x="3930" y="240"/>
                    <a:pt x="4001" y="336"/>
                    <a:pt x="4085" y="348"/>
                  </a:cubicBezTo>
                  <a:cubicBezTo>
                    <a:pt x="4906" y="455"/>
                    <a:pt x="5633" y="895"/>
                    <a:pt x="6085" y="1574"/>
                  </a:cubicBezTo>
                  <a:cubicBezTo>
                    <a:pt x="6764" y="2610"/>
                    <a:pt x="6728" y="3943"/>
                    <a:pt x="5954" y="4908"/>
                  </a:cubicBezTo>
                  <a:cubicBezTo>
                    <a:pt x="5918" y="4943"/>
                    <a:pt x="5906" y="4991"/>
                    <a:pt x="5918" y="5027"/>
                  </a:cubicBezTo>
                  <a:lnTo>
                    <a:pt x="5990" y="6539"/>
                  </a:lnTo>
                  <a:lnTo>
                    <a:pt x="5990" y="6539"/>
                  </a:lnTo>
                  <a:lnTo>
                    <a:pt x="4644" y="5896"/>
                  </a:lnTo>
                  <a:cubicBezTo>
                    <a:pt x="4609" y="5884"/>
                    <a:pt x="4561" y="5884"/>
                    <a:pt x="4525" y="5884"/>
                  </a:cubicBezTo>
                  <a:cubicBezTo>
                    <a:pt x="4272" y="5957"/>
                    <a:pt x="4014" y="5992"/>
                    <a:pt x="3758" y="5992"/>
                  </a:cubicBezTo>
                  <a:cubicBezTo>
                    <a:pt x="2969" y="5992"/>
                    <a:pt x="2201" y="5659"/>
                    <a:pt x="1644" y="5074"/>
                  </a:cubicBezTo>
                  <a:cubicBezTo>
                    <a:pt x="1584" y="5015"/>
                    <a:pt x="1549" y="4955"/>
                    <a:pt x="1501" y="4896"/>
                  </a:cubicBezTo>
                  <a:cubicBezTo>
                    <a:pt x="1453" y="4836"/>
                    <a:pt x="1430" y="4789"/>
                    <a:pt x="1382" y="4729"/>
                  </a:cubicBezTo>
                  <a:lnTo>
                    <a:pt x="1382" y="4717"/>
                  </a:lnTo>
                  <a:cubicBezTo>
                    <a:pt x="1620" y="4300"/>
                    <a:pt x="1751" y="3836"/>
                    <a:pt x="1787" y="3384"/>
                  </a:cubicBezTo>
                  <a:cubicBezTo>
                    <a:pt x="1787" y="3288"/>
                    <a:pt x="1727" y="3205"/>
                    <a:pt x="1632" y="3205"/>
                  </a:cubicBezTo>
                  <a:cubicBezTo>
                    <a:pt x="1549" y="3205"/>
                    <a:pt x="1453" y="3265"/>
                    <a:pt x="1453" y="3348"/>
                  </a:cubicBezTo>
                  <a:cubicBezTo>
                    <a:pt x="1430" y="3836"/>
                    <a:pt x="1263" y="4312"/>
                    <a:pt x="977" y="4729"/>
                  </a:cubicBezTo>
                  <a:cubicBezTo>
                    <a:pt x="739" y="5074"/>
                    <a:pt x="441" y="5360"/>
                    <a:pt x="96" y="5586"/>
                  </a:cubicBezTo>
                  <a:cubicBezTo>
                    <a:pt x="25" y="5622"/>
                    <a:pt x="1" y="5729"/>
                    <a:pt x="37" y="5801"/>
                  </a:cubicBezTo>
                  <a:cubicBezTo>
                    <a:pt x="72" y="5848"/>
                    <a:pt x="132" y="5884"/>
                    <a:pt x="191" y="5884"/>
                  </a:cubicBezTo>
                  <a:cubicBezTo>
                    <a:pt x="215" y="5884"/>
                    <a:pt x="251" y="5860"/>
                    <a:pt x="275" y="5848"/>
                  </a:cubicBezTo>
                  <a:cubicBezTo>
                    <a:pt x="632" y="5622"/>
                    <a:pt x="953" y="5348"/>
                    <a:pt x="1192" y="5015"/>
                  </a:cubicBezTo>
                  <a:cubicBezTo>
                    <a:pt x="1203" y="5051"/>
                    <a:pt x="1215" y="5062"/>
                    <a:pt x="1251" y="5086"/>
                  </a:cubicBezTo>
                  <a:cubicBezTo>
                    <a:pt x="1311" y="5170"/>
                    <a:pt x="1370" y="5229"/>
                    <a:pt x="1406" y="5301"/>
                  </a:cubicBezTo>
                  <a:cubicBezTo>
                    <a:pt x="1811" y="5729"/>
                    <a:pt x="2323" y="6039"/>
                    <a:pt x="2894" y="6205"/>
                  </a:cubicBezTo>
                  <a:cubicBezTo>
                    <a:pt x="3179" y="6284"/>
                    <a:pt x="3465" y="6323"/>
                    <a:pt x="3749" y="6323"/>
                  </a:cubicBezTo>
                  <a:cubicBezTo>
                    <a:pt x="4021" y="6323"/>
                    <a:pt x="4293" y="6287"/>
                    <a:pt x="4561" y="6217"/>
                  </a:cubicBezTo>
                  <a:lnTo>
                    <a:pt x="6109" y="6956"/>
                  </a:lnTo>
                  <a:cubicBezTo>
                    <a:pt x="6145" y="6967"/>
                    <a:pt x="6156" y="6967"/>
                    <a:pt x="6192" y="6967"/>
                  </a:cubicBezTo>
                  <a:cubicBezTo>
                    <a:pt x="6216" y="6967"/>
                    <a:pt x="6252" y="6956"/>
                    <a:pt x="6275" y="6932"/>
                  </a:cubicBezTo>
                  <a:cubicBezTo>
                    <a:pt x="6323" y="6908"/>
                    <a:pt x="6347" y="6848"/>
                    <a:pt x="6347" y="6789"/>
                  </a:cubicBezTo>
                  <a:lnTo>
                    <a:pt x="6275" y="5074"/>
                  </a:lnTo>
                  <a:cubicBezTo>
                    <a:pt x="6668" y="4574"/>
                    <a:pt x="6883" y="3955"/>
                    <a:pt x="6918" y="3300"/>
                  </a:cubicBezTo>
                  <a:cubicBezTo>
                    <a:pt x="6930" y="2622"/>
                    <a:pt x="6752" y="1967"/>
                    <a:pt x="6371" y="1383"/>
                  </a:cubicBezTo>
                  <a:cubicBezTo>
                    <a:pt x="5859" y="633"/>
                    <a:pt x="5037" y="121"/>
                    <a:pt x="4132" y="2"/>
                  </a:cubicBezTo>
                  <a:cubicBezTo>
                    <a:pt x="4126" y="1"/>
                    <a:pt x="4120" y="1"/>
                    <a:pt x="4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81"/>
            <p:cNvSpPr/>
            <p:nvPr/>
          </p:nvSpPr>
          <p:spPr>
            <a:xfrm>
              <a:off x="3961923" y="2486317"/>
              <a:ext cx="259839" cy="220936"/>
            </a:xfrm>
            <a:custGeom>
              <a:avLst/>
              <a:gdLst/>
              <a:ahLst/>
              <a:cxnLst/>
              <a:rect l="l" t="t" r="r" b="b"/>
              <a:pathLst>
                <a:path w="8202" h="6974" extrusionOk="0">
                  <a:moveTo>
                    <a:pt x="3198" y="1"/>
                  </a:moveTo>
                  <a:cubicBezTo>
                    <a:pt x="2177" y="1"/>
                    <a:pt x="1174" y="493"/>
                    <a:pt x="560" y="1413"/>
                  </a:cubicBezTo>
                  <a:cubicBezTo>
                    <a:pt x="179" y="1973"/>
                    <a:pt x="1" y="2640"/>
                    <a:pt x="25" y="3318"/>
                  </a:cubicBezTo>
                  <a:cubicBezTo>
                    <a:pt x="60" y="3949"/>
                    <a:pt x="287" y="4556"/>
                    <a:pt x="668" y="5080"/>
                  </a:cubicBezTo>
                  <a:lnTo>
                    <a:pt x="596" y="6795"/>
                  </a:lnTo>
                  <a:cubicBezTo>
                    <a:pt x="596" y="6854"/>
                    <a:pt x="620" y="6914"/>
                    <a:pt x="668" y="6938"/>
                  </a:cubicBezTo>
                  <a:cubicBezTo>
                    <a:pt x="703" y="6962"/>
                    <a:pt x="727" y="6973"/>
                    <a:pt x="763" y="6973"/>
                  </a:cubicBezTo>
                  <a:cubicBezTo>
                    <a:pt x="787" y="6973"/>
                    <a:pt x="799" y="6973"/>
                    <a:pt x="834" y="6962"/>
                  </a:cubicBezTo>
                  <a:lnTo>
                    <a:pt x="2382" y="6235"/>
                  </a:lnTo>
                  <a:cubicBezTo>
                    <a:pt x="2647" y="6300"/>
                    <a:pt x="2916" y="6333"/>
                    <a:pt x="3186" y="6333"/>
                  </a:cubicBezTo>
                  <a:cubicBezTo>
                    <a:pt x="3512" y="6333"/>
                    <a:pt x="3837" y="6285"/>
                    <a:pt x="4156" y="6188"/>
                  </a:cubicBezTo>
                  <a:cubicBezTo>
                    <a:pt x="4240" y="6152"/>
                    <a:pt x="4287" y="6069"/>
                    <a:pt x="4251" y="5973"/>
                  </a:cubicBezTo>
                  <a:cubicBezTo>
                    <a:pt x="4233" y="5909"/>
                    <a:pt x="4172" y="5866"/>
                    <a:pt x="4107" y="5866"/>
                  </a:cubicBezTo>
                  <a:cubicBezTo>
                    <a:pt x="4088" y="5866"/>
                    <a:pt x="4068" y="5870"/>
                    <a:pt x="4049" y="5878"/>
                  </a:cubicBezTo>
                  <a:cubicBezTo>
                    <a:pt x="3772" y="5971"/>
                    <a:pt x="3484" y="6015"/>
                    <a:pt x="3198" y="6015"/>
                  </a:cubicBezTo>
                  <a:cubicBezTo>
                    <a:pt x="2931" y="6015"/>
                    <a:pt x="2664" y="5976"/>
                    <a:pt x="2406" y="5902"/>
                  </a:cubicBezTo>
                  <a:cubicBezTo>
                    <a:pt x="2391" y="5897"/>
                    <a:pt x="2376" y="5894"/>
                    <a:pt x="2361" y="5894"/>
                  </a:cubicBezTo>
                  <a:cubicBezTo>
                    <a:pt x="2339" y="5894"/>
                    <a:pt x="2315" y="5900"/>
                    <a:pt x="2287" y="5914"/>
                  </a:cubicBezTo>
                  <a:lnTo>
                    <a:pt x="941" y="6533"/>
                  </a:lnTo>
                  <a:lnTo>
                    <a:pt x="941" y="6533"/>
                  </a:lnTo>
                  <a:lnTo>
                    <a:pt x="1013" y="5021"/>
                  </a:lnTo>
                  <a:cubicBezTo>
                    <a:pt x="1013" y="4985"/>
                    <a:pt x="1001" y="4949"/>
                    <a:pt x="977" y="4902"/>
                  </a:cubicBezTo>
                  <a:cubicBezTo>
                    <a:pt x="203" y="3937"/>
                    <a:pt x="168" y="2604"/>
                    <a:pt x="846" y="1568"/>
                  </a:cubicBezTo>
                  <a:cubicBezTo>
                    <a:pt x="1393" y="759"/>
                    <a:pt x="2293" y="318"/>
                    <a:pt x="3208" y="318"/>
                  </a:cubicBezTo>
                  <a:cubicBezTo>
                    <a:pt x="3748" y="318"/>
                    <a:pt x="4294" y="472"/>
                    <a:pt x="4775" y="794"/>
                  </a:cubicBezTo>
                  <a:cubicBezTo>
                    <a:pt x="5430" y="1247"/>
                    <a:pt x="5883" y="1949"/>
                    <a:pt x="6002" y="2735"/>
                  </a:cubicBezTo>
                  <a:cubicBezTo>
                    <a:pt x="6013" y="2811"/>
                    <a:pt x="6083" y="2867"/>
                    <a:pt x="6168" y="2867"/>
                  </a:cubicBezTo>
                  <a:cubicBezTo>
                    <a:pt x="6176" y="2867"/>
                    <a:pt x="6184" y="2867"/>
                    <a:pt x="6192" y="2866"/>
                  </a:cubicBezTo>
                  <a:cubicBezTo>
                    <a:pt x="6275" y="2854"/>
                    <a:pt x="6335" y="2759"/>
                    <a:pt x="6323" y="2675"/>
                  </a:cubicBezTo>
                  <a:cubicBezTo>
                    <a:pt x="6264" y="2282"/>
                    <a:pt x="6133" y="1913"/>
                    <a:pt x="5954" y="1592"/>
                  </a:cubicBezTo>
                  <a:cubicBezTo>
                    <a:pt x="5990" y="1532"/>
                    <a:pt x="6025" y="1473"/>
                    <a:pt x="6073" y="1413"/>
                  </a:cubicBezTo>
                  <a:cubicBezTo>
                    <a:pt x="6133" y="1330"/>
                    <a:pt x="6192" y="1270"/>
                    <a:pt x="6252" y="1199"/>
                  </a:cubicBezTo>
                  <a:cubicBezTo>
                    <a:pt x="6395" y="1056"/>
                    <a:pt x="6561" y="901"/>
                    <a:pt x="6740" y="782"/>
                  </a:cubicBezTo>
                  <a:cubicBezTo>
                    <a:pt x="7121" y="520"/>
                    <a:pt x="7585" y="365"/>
                    <a:pt x="8050" y="318"/>
                  </a:cubicBezTo>
                  <a:cubicBezTo>
                    <a:pt x="8057" y="320"/>
                    <a:pt x="8065" y="322"/>
                    <a:pt x="8073" y="322"/>
                  </a:cubicBezTo>
                  <a:cubicBezTo>
                    <a:pt x="8137" y="322"/>
                    <a:pt x="8202" y="238"/>
                    <a:pt x="8180" y="163"/>
                  </a:cubicBezTo>
                  <a:cubicBezTo>
                    <a:pt x="8169" y="75"/>
                    <a:pt x="8107" y="7"/>
                    <a:pt x="8022" y="7"/>
                  </a:cubicBezTo>
                  <a:cubicBezTo>
                    <a:pt x="8016" y="7"/>
                    <a:pt x="8009" y="7"/>
                    <a:pt x="8002" y="8"/>
                  </a:cubicBezTo>
                  <a:cubicBezTo>
                    <a:pt x="7490" y="56"/>
                    <a:pt x="6978" y="234"/>
                    <a:pt x="6549" y="532"/>
                  </a:cubicBezTo>
                  <a:cubicBezTo>
                    <a:pt x="6359" y="663"/>
                    <a:pt x="6156" y="818"/>
                    <a:pt x="6002" y="996"/>
                  </a:cubicBezTo>
                  <a:cubicBezTo>
                    <a:pt x="5918" y="1068"/>
                    <a:pt x="5859" y="1139"/>
                    <a:pt x="5799" y="1211"/>
                  </a:cubicBezTo>
                  <a:cubicBezTo>
                    <a:pt x="5787" y="1247"/>
                    <a:pt x="5764" y="1258"/>
                    <a:pt x="5740" y="1294"/>
                  </a:cubicBezTo>
                  <a:cubicBezTo>
                    <a:pt x="5525" y="996"/>
                    <a:pt x="5252" y="735"/>
                    <a:pt x="4954" y="532"/>
                  </a:cubicBezTo>
                  <a:cubicBezTo>
                    <a:pt x="4414" y="174"/>
                    <a:pt x="3803" y="1"/>
                    <a:pt x="31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81"/>
            <p:cNvSpPr/>
            <p:nvPr/>
          </p:nvSpPr>
          <p:spPr>
            <a:xfrm>
              <a:off x="4015113" y="2540870"/>
              <a:ext cx="96212" cy="95832"/>
            </a:xfrm>
            <a:custGeom>
              <a:avLst/>
              <a:gdLst/>
              <a:ahLst/>
              <a:cxnLst/>
              <a:rect l="l" t="t" r="r" b="b"/>
              <a:pathLst>
                <a:path w="3037" h="3025" extrusionOk="0">
                  <a:moveTo>
                    <a:pt x="1418" y="346"/>
                  </a:moveTo>
                  <a:cubicBezTo>
                    <a:pt x="2013" y="346"/>
                    <a:pt x="2501" y="834"/>
                    <a:pt x="2501" y="1430"/>
                  </a:cubicBezTo>
                  <a:cubicBezTo>
                    <a:pt x="2501" y="1668"/>
                    <a:pt x="2430" y="1894"/>
                    <a:pt x="2299" y="2072"/>
                  </a:cubicBezTo>
                  <a:lnTo>
                    <a:pt x="1537" y="1310"/>
                  </a:lnTo>
                  <a:cubicBezTo>
                    <a:pt x="1507" y="1281"/>
                    <a:pt x="1462" y="1266"/>
                    <a:pt x="1418" y="1266"/>
                  </a:cubicBezTo>
                  <a:cubicBezTo>
                    <a:pt x="1373" y="1266"/>
                    <a:pt x="1328" y="1281"/>
                    <a:pt x="1298" y="1310"/>
                  </a:cubicBezTo>
                  <a:cubicBezTo>
                    <a:pt x="1239" y="1370"/>
                    <a:pt x="1239" y="1489"/>
                    <a:pt x="1298" y="1549"/>
                  </a:cubicBezTo>
                  <a:lnTo>
                    <a:pt x="2060" y="2311"/>
                  </a:lnTo>
                  <a:cubicBezTo>
                    <a:pt x="1870" y="2442"/>
                    <a:pt x="1656" y="2513"/>
                    <a:pt x="1418" y="2513"/>
                  </a:cubicBezTo>
                  <a:cubicBezTo>
                    <a:pt x="822" y="2513"/>
                    <a:pt x="334" y="2025"/>
                    <a:pt x="334" y="1430"/>
                  </a:cubicBezTo>
                  <a:cubicBezTo>
                    <a:pt x="334" y="834"/>
                    <a:pt x="822" y="346"/>
                    <a:pt x="1418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30"/>
                  </a:cubicBezTo>
                  <a:cubicBezTo>
                    <a:pt x="1" y="2215"/>
                    <a:pt x="644" y="2858"/>
                    <a:pt x="1429" y="2858"/>
                  </a:cubicBezTo>
                  <a:cubicBezTo>
                    <a:pt x="1763" y="2858"/>
                    <a:pt x="2072" y="2739"/>
                    <a:pt x="2310" y="2549"/>
                  </a:cubicBezTo>
                  <a:lnTo>
                    <a:pt x="2739" y="2977"/>
                  </a:lnTo>
                  <a:cubicBezTo>
                    <a:pt x="2775" y="3001"/>
                    <a:pt x="2811" y="3025"/>
                    <a:pt x="2858" y="3025"/>
                  </a:cubicBezTo>
                  <a:cubicBezTo>
                    <a:pt x="2906" y="3025"/>
                    <a:pt x="2953" y="3001"/>
                    <a:pt x="2977" y="2977"/>
                  </a:cubicBezTo>
                  <a:cubicBezTo>
                    <a:pt x="3037" y="2918"/>
                    <a:pt x="3037" y="2811"/>
                    <a:pt x="2977" y="2739"/>
                  </a:cubicBezTo>
                  <a:lnTo>
                    <a:pt x="2549" y="2311"/>
                  </a:lnTo>
                  <a:cubicBezTo>
                    <a:pt x="2739" y="2072"/>
                    <a:pt x="2858" y="1751"/>
                    <a:pt x="2858" y="1430"/>
                  </a:cubicBezTo>
                  <a:cubicBezTo>
                    <a:pt x="2858" y="644"/>
                    <a:pt x="2215" y="1"/>
                    <a:pt x="14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81"/>
            <p:cNvSpPr/>
            <p:nvPr/>
          </p:nvSpPr>
          <p:spPr>
            <a:xfrm>
              <a:off x="4186375" y="2539381"/>
              <a:ext cx="77331" cy="90541"/>
            </a:xfrm>
            <a:custGeom>
              <a:avLst/>
              <a:gdLst/>
              <a:ahLst/>
              <a:cxnLst/>
              <a:rect l="l" t="t" r="r" b="b"/>
              <a:pathLst>
                <a:path w="2441" h="2858" extrusionOk="0">
                  <a:moveTo>
                    <a:pt x="1203" y="607"/>
                  </a:moveTo>
                  <a:lnTo>
                    <a:pt x="1572" y="1524"/>
                  </a:lnTo>
                  <a:lnTo>
                    <a:pt x="834" y="1524"/>
                  </a:lnTo>
                  <a:lnTo>
                    <a:pt x="1203" y="607"/>
                  </a:lnTo>
                  <a:close/>
                  <a:moveTo>
                    <a:pt x="1215" y="0"/>
                  </a:moveTo>
                  <a:cubicBezTo>
                    <a:pt x="1155" y="0"/>
                    <a:pt x="1084" y="48"/>
                    <a:pt x="1072" y="107"/>
                  </a:cubicBezTo>
                  <a:lnTo>
                    <a:pt x="441" y="1619"/>
                  </a:lnTo>
                  <a:lnTo>
                    <a:pt x="24" y="2620"/>
                  </a:lnTo>
                  <a:cubicBezTo>
                    <a:pt x="0" y="2715"/>
                    <a:pt x="24" y="2798"/>
                    <a:pt x="119" y="2846"/>
                  </a:cubicBezTo>
                  <a:cubicBezTo>
                    <a:pt x="139" y="2851"/>
                    <a:pt x="159" y="2854"/>
                    <a:pt x="179" y="2854"/>
                  </a:cubicBezTo>
                  <a:cubicBezTo>
                    <a:pt x="245" y="2854"/>
                    <a:pt x="309" y="2823"/>
                    <a:pt x="345" y="2750"/>
                  </a:cubicBezTo>
                  <a:lnTo>
                    <a:pt x="714" y="1858"/>
                  </a:lnTo>
                  <a:lnTo>
                    <a:pt x="1750" y="1858"/>
                  </a:lnTo>
                  <a:lnTo>
                    <a:pt x="2131" y="2750"/>
                  </a:lnTo>
                  <a:cubicBezTo>
                    <a:pt x="2155" y="2810"/>
                    <a:pt x="2215" y="2858"/>
                    <a:pt x="2274" y="2858"/>
                  </a:cubicBezTo>
                  <a:cubicBezTo>
                    <a:pt x="2286" y="2858"/>
                    <a:pt x="2322" y="2858"/>
                    <a:pt x="2334" y="2846"/>
                  </a:cubicBezTo>
                  <a:cubicBezTo>
                    <a:pt x="2405" y="2798"/>
                    <a:pt x="2441" y="2715"/>
                    <a:pt x="2405" y="2620"/>
                  </a:cubicBezTo>
                  <a:lnTo>
                    <a:pt x="1988" y="1619"/>
                  </a:lnTo>
                  <a:lnTo>
                    <a:pt x="1369" y="107"/>
                  </a:lnTo>
                  <a:cubicBezTo>
                    <a:pt x="1334" y="48"/>
                    <a:pt x="1274" y="0"/>
                    <a:pt x="12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45" name="Google Shape;12845;p81"/>
          <p:cNvSpPr/>
          <p:nvPr/>
        </p:nvSpPr>
        <p:spPr>
          <a:xfrm>
            <a:off x="1747839" y="2238750"/>
            <a:ext cx="361754" cy="362514"/>
          </a:xfrm>
          <a:custGeom>
            <a:avLst/>
            <a:gdLst/>
            <a:ahLst/>
            <a:cxnLst/>
            <a:rect l="l" t="t" r="r" b="b"/>
            <a:pathLst>
              <a:path w="11419" h="11443" extrusionOk="0">
                <a:moveTo>
                  <a:pt x="4644" y="3560"/>
                </a:moveTo>
                <a:lnTo>
                  <a:pt x="4727" y="3655"/>
                </a:lnTo>
                <a:lnTo>
                  <a:pt x="4132" y="4263"/>
                </a:lnTo>
                <a:cubicBezTo>
                  <a:pt x="3989" y="4084"/>
                  <a:pt x="3965" y="3834"/>
                  <a:pt x="4108" y="3655"/>
                </a:cubicBezTo>
                <a:lnTo>
                  <a:pt x="4120" y="3655"/>
                </a:lnTo>
                <a:cubicBezTo>
                  <a:pt x="4298" y="3655"/>
                  <a:pt x="4465" y="3620"/>
                  <a:pt x="4644" y="3560"/>
                </a:cubicBezTo>
                <a:close/>
                <a:moveTo>
                  <a:pt x="8751" y="5739"/>
                </a:moveTo>
                <a:lnTo>
                  <a:pt x="8918" y="5906"/>
                </a:lnTo>
                <a:cubicBezTo>
                  <a:pt x="8944" y="5932"/>
                  <a:pt x="8994" y="5951"/>
                  <a:pt x="9043" y="5951"/>
                </a:cubicBezTo>
                <a:cubicBezTo>
                  <a:pt x="9061" y="5951"/>
                  <a:pt x="9080" y="5948"/>
                  <a:pt x="9097" y="5941"/>
                </a:cubicBezTo>
                <a:cubicBezTo>
                  <a:pt x="9275" y="5894"/>
                  <a:pt x="9430" y="5858"/>
                  <a:pt x="9597" y="5846"/>
                </a:cubicBezTo>
                <a:lnTo>
                  <a:pt x="9704" y="5858"/>
                </a:lnTo>
                <a:cubicBezTo>
                  <a:pt x="10478" y="5918"/>
                  <a:pt x="11073" y="6561"/>
                  <a:pt x="11073" y="7335"/>
                </a:cubicBezTo>
                <a:cubicBezTo>
                  <a:pt x="11085" y="7454"/>
                  <a:pt x="11073" y="7585"/>
                  <a:pt x="11025" y="7716"/>
                </a:cubicBezTo>
                <a:lnTo>
                  <a:pt x="10121" y="6811"/>
                </a:lnTo>
                <a:cubicBezTo>
                  <a:pt x="10061" y="6739"/>
                  <a:pt x="9966" y="6692"/>
                  <a:pt x="9870" y="6644"/>
                </a:cubicBezTo>
                <a:cubicBezTo>
                  <a:pt x="9787" y="6620"/>
                  <a:pt x="9704" y="6608"/>
                  <a:pt x="9609" y="6608"/>
                </a:cubicBezTo>
                <a:cubicBezTo>
                  <a:pt x="9418" y="6608"/>
                  <a:pt x="9239" y="6680"/>
                  <a:pt x="9108" y="6811"/>
                </a:cubicBezTo>
                <a:cubicBezTo>
                  <a:pt x="8918" y="7001"/>
                  <a:pt x="8858" y="7299"/>
                  <a:pt x="8942" y="7573"/>
                </a:cubicBezTo>
                <a:cubicBezTo>
                  <a:pt x="8978" y="7680"/>
                  <a:pt x="9037" y="7763"/>
                  <a:pt x="9108" y="7823"/>
                </a:cubicBezTo>
                <a:lnTo>
                  <a:pt x="10013" y="8728"/>
                </a:lnTo>
                <a:cubicBezTo>
                  <a:pt x="9882" y="8775"/>
                  <a:pt x="9751" y="8787"/>
                  <a:pt x="9609" y="8787"/>
                </a:cubicBezTo>
                <a:cubicBezTo>
                  <a:pt x="8835" y="8787"/>
                  <a:pt x="8204" y="8180"/>
                  <a:pt x="8156" y="7418"/>
                </a:cubicBezTo>
                <a:lnTo>
                  <a:pt x="8144" y="7323"/>
                </a:lnTo>
                <a:cubicBezTo>
                  <a:pt x="8144" y="7156"/>
                  <a:pt x="8168" y="6977"/>
                  <a:pt x="8227" y="6811"/>
                </a:cubicBezTo>
                <a:cubicBezTo>
                  <a:pt x="8263" y="6751"/>
                  <a:pt x="8239" y="6680"/>
                  <a:pt x="8180" y="6632"/>
                </a:cubicBezTo>
                <a:lnTo>
                  <a:pt x="8025" y="6465"/>
                </a:lnTo>
                <a:lnTo>
                  <a:pt x="8751" y="5739"/>
                </a:lnTo>
                <a:close/>
                <a:moveTo>
                  <a:pt x="2393" y="6537"/>
                </a:moveTo>
                <a:lnTo>
                  <a:pt x="2751" y="6894"/>
                </a:lnTo>
                <a:lnTo>
                  <a:pt x="4632" y="8775"/>
                </a:lnTo>
                <a:lnTo>
                  <a:pt x="4894" y="9037"/>
                </a:lnTo>
                <a:lnTo>
                  <a:pt x="4358" y="9573"/>
                </a:lnTo>
                <a:lnTo>
                  <a:pt x="1858" y="7084"/>
                </a:lnTo>
                <a:lnTo>
                  <a:pt x="2393" y="6537"/>
                </a:lnTo>
                <a:close/>
                <a:moveTo>
                  <a:pt x="4155" y="0"/>
                </a:moveTo>
                <a:cubicBezTo>
                  <a:pt x="3882" y="0"/>
                  <a:pt x="3632" y="60"/>
                  <a:pt x="3382" y="179"/>
                </a:cubicBezTo>
                <a:cubicBezTo>
                  <a:pt x="3334" y="203"/>
                  <a:pt x="3286" y="250"/>
                  <a:pt x="3286" y="298"/>
                </a:cubicBezTo>
                <a:cubicBezTo>
                  <a:pt x="3274" y="357"/>
                  <a:pt x="3298" y="393"/>
                  <a:pt x="3334" y="441"/>
                </a:cubicBezTo>
                <a:lnTo>
                  <a:pt x="4417" y="1524"/>
                </a:lnTo>
                <a:cubicBezTo>
                  <a:pt x="4453" y="1560"/>
                  <a:pt x="4477" y="1608"/>
                  <a:pt x="4513" y="1667"/>
                </a:cubicBezTo>
                <a:cubicBezTo>
                  <a:pt x="4548" y="1810"/>
                  <a:pt x="4525" y="1965"/>
                  <a:pt x="4417" y="2060"/>
                </a:cubicBezTo>
                <a:cubicBezTo>
                  <a:pt x="4346" y="2143"/>
                  <a:pt x="4251" y="2167"/>
                  <a:pt x="4155" y="2167"/>
                </a:cubicBezTo>
                <a:cubicBezTo>
                  <a:pt x="4108" y="2167"/>
                  <a:pt x="4060" y="2155"/>
                  <a:pt x="4013" y="2143"/>
                </a:cubicBezTo>
                <a:cubicBezTo>
                  <a:pt x="3953" y="2108"/>
                  <a:pt x="3917" y="2096"/>
                  <a:pt x="3882" y="2048"/>
                </a:cubicBezTo>
                <a:lnTo>
                  <a:pt x="2798" y="965"/>
                </a:lnTo>
                <a:cubicBezTo>
                  <a:pt x="2762" y="928"/>
                  <a:pt x="2725" y="913"/>
                  <a:pt x="2684" y="913"/>
                </a:cubicBezTo>
                <a:cubicBezTo>
                  <a:pt x="2671" y="913"/>
                  <a:pt x="2657" y="914"/>
                  <a:pt x="2643" y="917"/>
                </a:cubicBezTo>
                <a:cubicBezTo>
                  <a:pt x="2584" y="929"/>
                  <a:pt x="2548" y="965"/>
                  <a:pt x="2524" y="1012"/>
                </a:cubicBezTo>
                <a:cubicBezTo>
                  <a:pt x="2405" y="1262"/>
                  <a:pt x="2346" y="1512"/>
                  <a:pt x="2346" y="1786"/>
                </a:cubicBezTo>
                <a:cubicBezTo>
                  <a:pt x="2346" y="2239"/>
                  <a:pt x="2524" y="2679"/>
                  <a:pt x="2846" y="3013"/>
                </a:cubicBezTo>
                <a:cubicBezTo>
                  <a:pt x="3096" y="3286"/>
                  <a:pt x="3417" y="3465"/>
                  <a:pt x="3798" y="3548"/>
                </a:cubicBezTo>
                <a:cubicBezTo>
                  <a:pt x="3655" y="3846"/>
                  <a:pt x="3715" y="4203"/>
                  <a:pt x="3941" y="4465"/>
                </a:cubicBezTo>
                <a:lnTo>
                  <a:pt x="3560" y="4846"/>
                </a:lnTo>
                <a:cubicBezTo>
                  <a:pt x="3405" y="5001"/>
                  <a:pt x="3334" y="5191"/>
                  <a:pt x="3334" y="5394"/>
                </a:cubicBezTo>
                <a:cubicBezTo>
                  <a:pt x="3334" y="5596"/>
                  <a:pt x="3405" y="5775"/>
                  <a:pt x="3524" y="5906"/>
                </a:cubicBezTo>
                <a:lnTo>
                  <a:pt x="2917" y="6513"/>
                </a:lnTo>
                <a:lnTo>
                  <a:pt x="2560" y="6156"/>
                </a:lnTo>
                <a:cubicBezTo>
                  <a:pt x="2530" y="6126"/>
                  <a:pt x="2486" y="6111"/>
                  <a:pt x="2441" y="6111"/>
                </a:cubicBezTo>
                <a:cubicBezTo>
                  <a:pt x="2396" y="6111"/>
                  <a:pt x="2352" y="6126"/>
                  <a:pt x="2322" y="6156"/>
                </a:cubicBezTo>
                <a:lnTo>
                  <a:pt x="1417" y="7061"/>
                </a:lnTo>
                <a:lnTo>
                  <a:pt x="60" y="8418"/>
                </a:lnTo>
                <a:cubicBezTo>
                  <a:pt x="0" y="8478"/>
                  <a:pt x="0" y="8597"/>
                  <a:pt x="60" y="8656"/>
                </a:cubicBezTo>
                <a:lnTo>
                  <a:pt x="1096" y="9704"/>
                </a:lnTo>
                <a:cubicBezTo>
                  <a:pt x="1125" y="9734"/>
                  <a:pt x="1170" y="9748"/>
                  <a:pt x="1215" y="9748"/>
                </a:cubicBezTo>
                <a:cubicBezTo>
                  <a:pt x="1259" y="9748"/>
                  <a:pt x="1304" y="9734"/>
                  <a:pt x="1334" y="9704"/>
                </a:cubicBezTo>
                <a:cubicBezTo>
                  <a:pt x="1393" y="9644"/>
                  <a:pt x="1393" y="9525"/>
                  <a:pt x="1334" y="9466"/>
                </a:cubicBezTo>
                <a:lnTo>
                  <a:pt x="417" y="8537"/>
                </a:lnTo>
                <a:lnTo>
                  <a:pt x="1667" y="7287"/>
                </a:lnTo>
                <a:lnTo>
                  <a:pt x="4167" y="9787"/>
                </a:lnTo>
                <a:lnTo>
                  <a:pt x="2917" y="11037"/>
                </a:lnTo>
                <a:lnTo>
                  <a:pt x="1810" y="9942"/>
                </a:lnTo>
                <a:cubicBezTo>
                  <a:pt x="1780" y="9912"/>
                  <a:pt x="1736" y="9897"/>
                  <a:pt x="1691" y="9897"/>
                </a:cubicBezTo>
                <a:cubicBezTo>
                  <a:pt x="1646" y="9897"/>
                  <a:pt x="1602" y="9912"/>
                  <a:pt x="1572" y="9942"/>
                </a:cubicBezTo>
                <a:cubicBezTo>
                  <a:pt x="1512" y="10002"/>
                  <a:pt x="1512" y="10121"/>
                  <a:pt x="1572" y="10180"/>
                </a:cubicBezTo>
                <a:lnTo>
                  <a:pt x="2798" y="11395"/>
                </a:lnTo>
                <a:cubicBezTo>
                  <a:pt x="2822" y="11430"/>
                  <a:pt x="2870" y="11442"/>
                  <a:pt x="2917" y="11442"/>
                </a:cubicBezTo>
                <a:cubicBezTo>
                  <a:pt x="2965" y="11442"/>
                  <a:pt x="3001" y="11430"/>
                  <a:pt x="3036" y="11395"/>
                </a:cubicBezTo>
                <a:lnTo>
                  <a:pt x="4394" y="10037"/>
                </a:lnTo>
                <a:lnTo>
                  <a:pt x="5298" y="9132"/>
                </a:lnTo>
                <a:cubicBezTo>
                  <a:pt x="5322" y="9109"/>
                  <a:pt x="5346" y="9061"/>
                  <a:pt x="5346" y="9013"/>
                </a:cubicBezTo>
                <a:cubicBezTo>
                  <a:pt x="5346" y="8966"/>
                  <a:pt x="5322" y="8930"/>
                  <a:pt x="5298" y="8894"/>
                </a:cubicBezTo>
                <a:lnTo>
                  <a:pt x="5025" y="8632"/>
                </a:lnTo>
                <a:lnTo>
                  <a:pt x="5644" y="8013"/>
                </a:lnTo>
                <a:cubicBezTo>
                  <a:pt x="5770" y="8094"/>
                  <a:pt x="5916" y="8135"/>
                  <a:pt x="6062" y="8135"/>
                </a:cubicBezTo>
                <a:cubicBezTo>
                  <a:pt x="6217" y="8135"/>
                  <a:pt x="6372" y="8088"/>
                  <a:pt x="6501" y="7989"/>
                </a:cubicBezTo>
                <a:cubicBezTo>
                  <a:pt x="6572" y="7930"/>
                  <a:pt x="6596" y="7823"/>
                  <a:pt x="6537" y="7751"/>
                </a:cubicBezTo>
                <a:cubicBezTo>
                  <a:pt x="6500" y="7708"/>
                  <a:pt x="6446" y="7682"/>
                  <a:pt x="6393" y="7682"/>
                </a:cubicBezTo>
                <a:cubicBezTo>
                  <a:pt x="6360" y="7682"/>
                  <a:pt x="6326" y="7692"/>
                  <a:pt x="6299" y="7716"/>
                </a:cubicBezTo>
                <a:cubicBezTo>
                  <a:pt x="6220" y="7778"/>
                  <a:pt x="6131" y="7806"/>
                  <a:pt x="6041" y="7806"/>
                </a:cubicBezTo>
                <a:cubicBezTo>
                  <a:pt x="5927" y="7806"/>
                  <a:pt x="5814" y="7760"/>
                  <a:pt x="5727" y="7680"/>
                </a:cubicBezTo>
                <a:cubicBezTo>
                  <a:pt x="5703" y="7644"/>
                  <a:pt x="5656" y="7632"/>
                  <a:pt x="5608" y="7632"/>
                </a:cubicBezTo>
                <a:cubicBezTo>
                  <a:pt x="5560" y="7632"/>
                  <a:pt x="5525" y="7644"/>
                  <a:pt x="5489" y="7680"/>
                </a:cubicBezTo>
                <a:lnTo>
                  <a:pt x="4763" y="8406"/>
                </a:lnTo>
                <a:lnTo>
                  <a:pt x="3108" y="6799"/>
                </a:lnTo>
                <a:lnTo>
                  <a:pt x="3834" y="6072"/>
                </a:lnTo>
                <a:cubicBezTo>
                  <a:pt x="3894" y="6013"/>
                  <a:pt x="3894" y="5894"/>
                  <a:pt x="3834" y="5834"/>
                </a:cubicBezTo>
                <a:lnTo>
                  <a:pt x="3751" y="5739"/>
                </a:lnTo>
                <a:cubicBezTo>
                  <a:pt x="3655" y="5644"/>
                  <a:pt x="3620" y="5549"/>
                  <a:pt x="3620" y="5430"/>
                </a:cubicBezTo>
                <a:cubicBezTo>
                  <a:pt x="3620" y="5310"/>
                  <a:pt x="3655" y="5203"/>
                  <a:pt x="3751" y="5108"/>
                </a:cubicBezTo>
                <a:lnTo>
                  <a:pt x="4251" y="4608"/>
                </a:lnTo>
                <a:lnTo>
                  <a:pt x="5096" y="3763"/>
                </a:lnTo>
                <a:lnTo>
                  <a:pt x="6013" y="2846"/>
                </a:lnTo>
                <a:cubicBezTo>
                  <a:pt x="6025" y="2834"/>
                  <a:pt x="6037" y="2822"/>
                  <a:pt x="6049" y="2822"/>
                </a:cubicBezTo>
                <a:cubicBezTo>
                  <a:pt x="6106" y="2780"/>
                  <a:pt x="6170" y="2761"/>
                  <a:pt x="6233" y="2761"/>
                </a:cubicBezTo>
                <a:cubicBezTo>
                  <a:pt x="6314" y="2761"/>
                  <a:pt x="6393" y="2792"/>
                  <a:pt x="6453" y="2846"/>
                </a:cubicBezTo>
                <a:lnTo>
                  <a:pt x="6477" y="2870"/>
                </a:lnTo>
                <a:cubicBezTo>
                  <a:pt x="6572" y="2965"/>
                  <a:pt x="6596" y="3132"/>
                  <a:pt x="6501" y="3263"/>
                </a:cubicBezTo>
                <a:cubicBezTo>
                  <a:pt x="6489" y="3286"/>
                  <a:pt x="6477" y="3298"/>
                  <a:pt x="6477" y="3310"/>
                </a:cubicBezTo>
                <a:lnTo>
                  <a:pt x="5477" y="4310"/>
                </a:lnTo>
                <a:cubicBezTo>
                  <a:pt x="5418" y="4370"/>
                  <a:pt x="5418" y="4489"/>
                  <a:pt x="5477" y="4548"/>
                </a:cubicBezTo>
                <a:cubicBezTo>
                  <a:pt x="5501" y="4584"/>
                  <a:pt x="5549" y="4596"/>
                  <a:pt x="5596" y="4596"/>
                </a:cubicBezTo>
                <a:cubicBezTo>
                  <a:pt x="5644" y="4596"/>
                  <a:pt x="5679" y="4572"/>
                  <a:pt x="5715" y="4548"/>
                </a:cubicBezTo>
                <a:lnTo>
                  <a:pt x="6715" y="3548"/>
                </a:lnTo>
                <a:cubicBezTo>
                  <a:pt x="6727" y="3536"/>
                  <a:pt x="6739" y="3525"/>
                  <a:pt x="6751" y="3525"/>
                </a:cubicBezTo>
                <a:cubicBezTo>
                  <a:pt x="6805" y="3481"/>
                  <a:pt x="6872" y="3460"/>
                  <a:pt x="6939" y="3460"/>
                </a:cubicBezTo>
                <a:cubicBezTo>
                  <a:pt x="7018" y="3460"/>
                  <a:pt x="7098" y="3490"/>
                  <a:pt x="7156" y="3548"/>
                </a:cubicBezTo>
                <a:lnTo>
                  <a:pt x="7168" y="3560"/>
                </a:lnTo>
                <a:cubicBezTo>
                  <a:pt x="7275" y="3667"/>
                  <a:pt x="7287" y="3834"/>
                  <a:pt x="7203" y="3965"/>
                </a:cubicBezTo>
                <a:cubicBezTo>
                  <a:pt x="7192" y="3989"/>
                  <a:pt x="7192" y="4001"/>
                  <a:pt x="7168" y="4013"/>
                </a:cubicBezTo>
                <a:lnTo>
                  <a:pt x="6180" y="5013"/>
                </a:lnTo>
                <a:cubicBezTo>
                  <a:pt x="6120" y="5072"/>
                  <a:pt x="6120" y="5191"/>
                  <a:pt x="6180" y="5251"/>
                </a:cubicBezTo>
                <a:cubicBezTo>
                  <a:pt x="6203" y="5275"/>
                  <a:pt x="6251" y="5299"/>
                  <a:pt x="6299" y="5299"/>
                </a:cubicBezTo>
                <a:cubicBezTo>
                  <a:pt x="6334" y="5299"/>
                  <a:pt x="6382" y="5275"/>
                  <a:pt x="6418" y="5251"/>
                </a:cubicBezTo>
                <a:lnTo>
                  <a:pt x="7406" y="4251"/>
                </a:lnTo>
                <a:cubicBezTo>
                  <a:pt x="7430" y="4239"/>
                  <a:pt x="7442" y="4215"/>
                  <a:pt x="7454" y="4215"/>
                </a:cubicBezTo>
                <a:cubicBezTo>
                  <a:pt x="7506" y="4179"/>
                  <a:pt x="7569" y="4160"/>
                  <a:pt x="7633" y="4160"/>
                </a:cubicBezTo>
                <a:cubicBezTo>
                  <a:pt x="7715" y="4160"/>
                  <a:pt x="7798" y="4191"/>
                  <a:pt x="7858" y="4251"/>
                </a:cubicBezTo>
                <a:lnTo>
                  <a:pt x="7870" y="4263"/>
                </a:lnTo>
                <a:cubicBezTo>
                  <a:pt x="7977" y="4370"/>
                  <a:pt x="7989" y="4537"/>
                  <a:pt x="7906" y="4668"/>
                </a:cubicBezTo>
                <a:cubicBezTo>
                  <a:pt x="7882" y="4679"/>
                  <a:pt x="7882" y="4703"/>
                  <a:pt x="7870" y="4715"/>
                </a:cubicBezTo>
                <a:lnTo>
                  <a:pt x="6870" y="5715"/>
                </a:lnTo>
                <a:cubicBezTo>
                  <a:pt x="6811" y="5775"/>
                  <a:pt x="6811" y="5894"/>
                  <a:pt x="6870" y="5953"/>
                </a:cubicBezTo>
                <a:cubicBezTo>
                  <a:pt x="6906" y="5977"/>
                  <a:pt x="6953" y="5989"/>
                  <a:pt x="6989" y="5989"/>
                </a:cubicBezTo>
                <a:cubicBezTo>
                  <a:pt x="7037" y="5989"/>
                  <a:pt x="7084" y="5977"/>
                  <a:pt x="7108" y="5953"/>
                </a:cubicBezTo>
                <a:lnTo>
                  <a:pt x="8108" y="4953"/>
                </a:lnTo>
                <a:cubicBezTo>
                  <a:pt x="8120" y="4941"/>
                  <a:pt x="8144" y="4918"/>
                  <a:pt x="8156" y="4918"/>
                </a:cubicBezTo>
                <a:cubicBezTo>
                  <a:pt x="8208" y="4881"/>
                  <a:pt x="8272" y="4863"/>
                  <a:pt x="8335" y="4863"/>
                </a:cubicBezTo>
                <a:cubicBezTo>
                  <a:pt x="8418" y="4863"/>
                  <a:pt x="8501" y="4893"/>
                  <a:pt x="8561" y="4953"/>
                </a:cubicBezTo>
                <a:lnTo>
                  <a:pt x="8573" y="4965"/>
                </a:lnTo>
                <a:cubicBezTo>
                  <a:pt x="8680" y="5072"/>
                  <a:pt x="8692" y="5239"/>
                  <a:pt x="8597" y="5370"/>
                </a:cubicBezTo>
                <a:cubicBezTo>
                  <a:pt x="8585" y="5382"/>
                  <a:pt x="8573" y="5394"/>
                  <a:pt x="8573" y="5418"/>
                </a:cubicBezTo>
                <a:lnTo>
                  <a:pt x="6715" y="7275"/>
                </a:lnTo>
                <a:cubicBezTo>
                  <a:pt x="6656" y="7335"/>
                  <a:pt x="6656" y="7454"/>
                  <a:pt x="6715" y="7513"/>
                </a:cubicBezTo>
                <a:cubicBezTo>
                  <a:pt x="6739" y="7537"/>
                  <a:pt x="6787" y="7561"/>
                  <a:pt x="6834" y="7561"/>
                </a:cubicBezTo>
                <a:cubicBezTo>
                  <a:pt x="6870" y="7561"/>
                  <a:pt x="6918" y="7537"/>
                  <a:pt x="6953" y="7513"/>
                </a:cubicBezTo>
                <a:lnTo>
                  <a:pt x="7787" y="6680"/>
                </a:lnTo>
                <a:lnTo>
                  <a:pt x="7870" y="6763"/>
                </a:lnTo>
                <a:cubicBezTo>
                  <a:pt x="7811" y="6942"/>
                  <a:pt x="7787" y="7120"/>
                  <a:pt x="7787" y="7287"/>
                </a:cubicBezTo>
                <a:lnTo>
                  <a:pt x="7787" y="7299"/>
                </a:lnTo>
                <a:lnTo>
                  <a:pt x="7799" y="7406"/>
                </a:lnTo>
                <a:cubicBezTo>
                  <a:pt x="7823" y="7870"/>
                  <a:pt x="8037" y="8287"/>
                  <a:pt x="8358" y="8597"/>
                </a:cubicBezTo>
                <a:cubicBezTo>
                  <a:pt x="8692" y="8906"/>
                  <a:pt x="9132" y="9085"/>
                  <a:pt x="9597" y="9085"/>
                </a:cubicBezTo>
                <a:cubicBezTo>
                  <a:pt x="9870" y="9085"/>
                  <a:pt x="10121" y="9025"/>
                  <a:pt x="10371" y="8906"/>
                </a:cubicBezTo>
                <a:cubicBezTo>
                  <a:pt x="10418" y="8882"/>
                  <a:pt x="10466" y="8835"/>
                  <a:pt x="10466" y="8787"/>
                </a:cubicBezTo>
                <a:cubicBezTo>
                  <a:pt x="10478" y="8728"/>
                  <a:pt x="10442" y="8692"/>
                  <a:pt x="10418" y="8644"/>
                </a:cubicBezTo>
                <a:lnTo>
                  <a:pt x="9335" y="7537"/>
                </a:lnTo>
                <a:cubicBezTo>
                  <a:pt x="9287" y="7501"/>
                  <a:pt x="9251" y="7454"/>
                  <a:pt x="9251" y="7406"/>
                </a:cubicBezTo>
                <a:cubicBezTo>
                  <a:pt x="9192" y="7263"/>
                  <a:pt x="9239" y="7108"/>
                  <a:pt x="9347" y="7001"/>
                </a:cubicBezTo>
                <a:cubicBezTo>
                  <a:pt x="9418" y="6930"/>
                  <a:pt x="9513" y="6882"/>
                  <a:pt x="9609" y="6882"/>
                </a:cubicBezTo>
                <a:cubicBezTo>
                  <a:pt x="9656" y="6882"/>
                  <a:pt x="9704" y="6906"/>
                  <a:pt x="9751" y="6918"/>
                </a:cubicBezTo>
                <a:cubicBezTo>
                  <a:pt x="9811" y="6942"/>
                  <a:pt x="9847" y="6965"/>
                  <a:pt x="9882" y="7001"/>
                </a:cubicBezTo>
                <a:lnTo>
                  <a:pt x="10966" y="8097"/>
                </a:lnTo>
                <a:cubicBezTo>
                  <a:pt x="11000" y="8122"/>
                  <a:pt x="11034" y="8142"/>
                  <a:pt x="11073" y="8142"/>
                </a:cubicBezTo>
                <a:cubicBezTo>
                  <a:pt x="11088" y="8142"/>
                  <a:pt x="11104" y="8139"/>
                  <a:pt x="11121" y="8132"/>
                </a:cubicBezTo>
                <a:cubicBezTo>
                  <a:pt x="11180" y="8120"/>
                  <a:pt x="11216" y="8097"/>
                  <a:pt x="11240" y="8049"/>
                </a:cubicBezTo>
                <a:cubicBezTo>
                  <a:pt x="11359" y="7799"/>
                  <a:pt x="11418" y="7537"/>
                  <a:pt x="11418" y="7275"/>
                </a:cubicBezTo>
                <a:cubicBezTo>
                  <a:pt x="11418" y="6858"/>
                  <a:pt x="11252" y="6430"/>
                  <a:pt x="10918" y="6084"/>
                </a:cubicBezTo>
                <a:cubicBezTo>
                  <a:pt x="10609" y="5751"/>
                  <a:pt x="10180" y="5549"/>
                  <a:pt x="9728" y="5513"/>
                </a:cubicBezTo>
                <a:lnTo>
                  <a:pt x="9632" y="5501"/>
                </a:lnTo>
                <a:lnTo>
                  <a:pt x="9609" y="5501"/>
                </a:lnTo>
                <a:cubicBezTo>
                  <a:pt x="9454" y="5501"/>
                  <a:pt x="9275" y="5537"/>
                  <a:pt x="9097" y="5596"/>
                </a:cubicBezTo>
                <a:lnTo>
                  <a:pt x="8954" y="5453"/>
                </a:lnTo>
                <a:cubicBezTo>
                  <a:pt x="9049" y="5215"/>
                  <a:pt x="9001" y="4953"/>
                  <a:pt x="8811" y="4763"/>
                </a:cubicBezTo>
                <a:lnTo>
                  <a:pt x="8799" y="4739"/>
                </a:lnTo>
                <a:cubicBezTo>
                  <a:pt x="8656" y="4608"/>
                  <a:pt x="8477" y="4548"/>
                  <a:pt x="8299" y="4548"/>
                </a:cubicBezTo>
                <a:cubicBezTo>
                  <a:pt x="8323" y="4370"/>
                  <a:pt x="8239" y="4191"/>
                  <a:pt x="8108" y="4060"/>
                </a:cubicBezTo>
                <a:lnTo>
                  <a:pt x="8096" y="4048"/>
                </a:lnTo>
                <a:cubicBezTo>
                  <a:pt x="7965" y="3906"/>
                  <a:pt x="7775" y="3846"/>
                  <a:pt x="7596" y="3846"/>
                </a:cubicBezTo>
                <a:cubicBezTo>
                  <a:pt x="7620" y="3667"/>
                  <a:pt x="7537" y="3489"/>
                  <a:pt x="7406" y="3358"/>
                </a:cubicBezTo>
                <a:lnTo>
                  <a:pt x="7394" y="3346"/>
                </a:lnTo>
                <a:cubicBezTo>
                  <a:pt x="7263" y="3215"/>
                  <a:pt x="7084" y="3155"/>
                  <a:pt x="6906" y="3155"/>
                </a:cubicBezTo>
                <a:cubicBezTo>
                  <a:pt x="6918" y="2977"/>
                  <a:pt x="6846" y="2798"/>
                  <a:pt x="6703" y="2655"/>
                </a:cubicBezTo>
                <a:lnTo>
                  <a:pt x="6692" y="2643"/>
                </a:lnTo>
                <a:cubicBezTo>
                  <a:pt x="6565" y="2516"/>
                  <a:pt x="6400" y="2453"/>
                  <a:pt x="6235" y="2453"/>
                </a:cubicBezTo>
                <a:cubicBezTo>
                  <a:pt x="6152" y="2453"/>
                  <a:pt x="6068" y="2469"/>
                  <a:pt x="5989" y="2501"/>
                </a:cubicBezTo>
                <a:lnTo>
                  <a:pt x="5858" y="2358"/>
                </a:lnTo>
                <a:cubicBezTo>
                  <a:pt x="5918" y="2179"/>
                  <a:pt x="5953" y="2001"/>
                  <a:pt x="5953" y="1846"/>
                </a:cubicBezTo>
                <a:lnTo>
                  <a:pt x="5953" y="1822"/>
                </a:lnTo>
                <a:lnTo>
                  <a:pt x="5930" y="1727"/>
                </a:lnTo>
                <a:cubicBezTo>
                  <a:pt x="5918" y="1465"/>
                  <a:pt x="5846" y="1215"/>
                  <a:pt x="5727" y="988"/>
                </a:cubicBezTo>
                <a:cubicBezTo>
                  <a:pt x="5693" y="937"/>
                  <a:pt x="5628" y="898"/>
                  <a:pt x="5567" y="898"/>
                </a:cubicBezTo>
                <a:cubicBezTo>
                  <a:pt x="5544" y="898"/>
                  <a:pt x="5521" y="904"/>
                  <a:pt x="5501" y="917"/>
                </a:cubicBezTo>
                <a:cubicBezTo>
                  <a:pt x="5429" y="965"/>
                  <a:pt x="5382" y="1072"/>
                  <a:pt x="5429" y="1143"/>
                </a:cubicBezTo>
                <a:cubicBezTo>
                  <a:pt x="5537" y="1334"/>
                  <a:pt x="5596" y="1524"/>
                  <a:pt x="5608" y="1739"/>
                </a:cubicBezTo>
                <a:lnTo>
                  <a:pt x="5620" y="1846"/>
                </a:lnTo>
                <a:cubicBezTo>
                  <a:pt x="5620" y="2001"/>
                  <a:pt x="5596" y="2167"/>
                  <a:pt x="5513" y="2346"/>
                </a:cubicBezTo>
                <a:cubicBezTo>
                  <a:pt x="5489" y="2405"/>
                  <a:pt x="5513" y="2477"/>
                  <a:pt x="5560" y="2524"/>
                </a:cubicBezTo>
                <a:lnTo>
                  <a:pt x="5727" y="2691"/>
                </a:lnTo>
                <a:lnTo>
                  <a:pt x="5001" y="3417"/>
                </a:lnTo>
                <a:lnTo>
                  <a:pt x="4834" y="3251"/>
                </a:lnTo>
                <a:cubicBezTo>
                  <a:pt x="4800" y="3225"/>
                  <a:pt x="4753" y="3205"/>
                  <a:pt x="4707" y="3205"/>
                </a:cubicBezTo>
                <a:cubicBezTo>
                  <a:pt x="4690" y="3205"/>
                  <a:pt x="4672" y="3208"/>
                  <a:pt x="4656" y="3215"/>
                </a:cubicBezTo>
                <a:cubicBezTo>
                  <a:pt x="4477" y="3274"/>
                  <a:pt x="4310" y="3298"/>
                  <a:pt x="4155" y="3298"/>
                </a:cubicBezTo>
                <a:lnTo>
                  <a:pt x="4048" y="3286"/>
                </a:lnTo>
                <a:cubicBezTo>
                  <a:pt x="3274" y="3227"/>
                  <a:pt x="2679" y="2584"/>
                  <a:pt x="2679" y="1822"/>
                </a:cubicBezTo>
                <a:cubicBezTo>
                  <a:pt x="2679" y="1691"/>
                  <a:pt x="2691" y="1560"/>
                  <a:pt x="2739" y="1429"/>
                </a:cubicBezTo>
                <a:lnTo>
                  <a:pt x="3644" y="2334"/>
                </a:lnTo>
                <a:cubicBezTo>
                  <a:pt x="3703" y="2405"/>
                  <a:pt x="3798" y="2453"/>
                  <a:pt x="3894" y="2501"/>
                </a:cubicBezTo>
                <a:cubicBezTo>
                  <a:pt x="3989" y="2524"/>
                  <a:pt x="4060" y="2536"/>
                  <a:pt x="4155" y="2536"/>
                </a:cubicBezTo>
                <a:cubicBezTo>
                  <a:pt x="4346" y="2536"/>
                  <a:pt x="4525" y="2465"/>
                  <a:pt x="4656" y="2334"/>
                </a:cubicBezTo>
                <a:cubicBezTo>
                  <a:pt x="4846" y="2143"/>
                  <a:pt x="4929" y="1846"/>
                  <a:pt x="4822" y="1572"/>
                </a:cubicBezTo>
                <a:lnTo>
                  <a:pt x="4822" y="1560"/>
                </a:lnTo>
                <a:cubicBezTo>
                  <a:pt x="4787" y="1489"/>
                  <a:pt x="4751" y="1393"/>
                  <a:pt x="4656" y="1310"/>
                </a:cubicBezTo>
                <a:lnTo>
                  <a:pt x="3751" y="393"/>
                </a:lnTo>
                <a:cubicBezTo>
                  <a:pt x="3882" y="357"/>
                  <a:pt x="4013" y="334"/>
                  <a:pt x="4144" y="334"/>
                </a:cubicBezTo>
                <a:cubicBezTo>
                  <a:pt x="4489" y="334"/>
                  <a:pt x="4798" y="441"/>
                  <a:pt x="5060" y="655"/>
                </a:cubicBezTo>
                <a:cubicBezTo>
                  <a:pt x="5088" y="678"/>
                  <a:pt x="5121" y="689"/>
                  <a:pt x="5155" y="689"/>
                </a:cubicBezTo>
                <a:cubicBezTo>
                  <a:pt x="5208" y="689"/>
                  <a:pt x="5262" y="663"/>
                  <a:pt x="5298" y="619"/>
                </a:cubicBezTo>
                <a:cubicBezTo>
                  <a:pt x="5358" y="548"/>
                  <a:pt x="5346" y="441"/>
                  <a:pt x="5263" y="381"/>
                </a:cubicBezTo>
                <a:cubicBezTo>
                  <a:pt x="4941" y="131"/>
                  <a:pt x="4548" y="0"/>
                  <a:pt x="415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46" name="Google Shape;12846;p81"/>
          <p:cNvGrpSpPr/>
          <p:nvPr/>
        </p:nvGrpSpPr>
        <p:grpSpPr>
          <a:xfrm>
            <a:off x="1303876" y="2243977"/>
            <a:ext cx="363275" cy="354626"/>
            <a:chOff x="1303876" y="2419377"/>
            <a:chExt cx="363275" cy="354626"/>
          </a:xfrm>
          <a:solidFill>
            <a:schemeClr val="tx1"/>
          </a:solidFill>
        </p:grpSpPr>
        <p:sp>
          <p:nvSpPr>
            <p:cNvPr id="12847" name="Google Shape;12847;p81"/>
            <p:cNvSpPr/>
            <p:nvPr/>
          </p:nvSpPr>
          <p:spPr>
            <a:xfrm>
              <a:off x="1303876" y="2507701"/>
              <a:ext cx="363275" cy="266302"/>
            </a:xfrm>
            <a:custGeom>
              <a:avLst/>
              <a:gdLst/>
              <a:ahLst/>
              <a:cxnLst/>
              <a:rect l="l" t="t" r="r" b="b"/>
              <a:pathLst>
                <a:path w="11467" h="8406" extrusionOk="0">
                  <a:moveTo>
                    <a:pt x="3251" y="1631"/>
                  </a:moveTo>
                  <a:lnTo>
                    <a:pt x="3680" y="2060"/>
                  </a:lnTo>
                  <a:lnTo>
                    <a:pt x="2060" y="3691"/>
                  </a:lnTo>
                  <a:lnTo>
                    <a:pt x="1620" y="3262"/>
                  </a:lnTo>
                  <a:lnTo>
                    <a:pt x="3251" y="1631"/>
                  </a:lnTo>
                  <a:close/>
                  <a:moveTo>
                    <a:pt x="8156" y="1929"/>
                  </a:moveTo>
                  <a:lnTo>
                    <a:pt x="9799" y="3560"/>
                  </a:lnTo>
                  <a:lnTo>
                    <a:pt x="9371" y="3989"/>
                  </a:lnTo>
                  <a:lnTo>
                    <a:pt x="7728" y="2357"/>
                  </a:lnTo>
                  <a:lnTo>
                    <a:pt x="8156" y="1929"/>
                  </a:lnTo>
                  <a:close/>
                  <a:moveTo>
                    <a:pt x="7609" y="2715"/>
                  </a:moveTo>
                  <a:lnTo>
                    <a:pt x="9014" y="4108"/>
                  </a:lnTo>
                  <a:lnTo>
                    <a:pt x="8692" y="4405"/>
                  </a:lnTo>
                  <a:cubicBezTo>
                    <a:pt x="8656" y="4453"/>
                    <a:pt x="8621" y="4501"/>
                    <a:pt x="8597" y="4560"/>
                  </a:cubicBezTo>
                  <a:cubicBezTo>
                    <a:pt x="8561" y="4620"/>
                    <a:pt x="8549" y="4679"/>
                    <a:pt x="8549" y="4739"/>
                  </a:cubicBezTo>
                  <a:cubicBezTo>
                    <a:pt x="8537" y="4870"/>
                    <a:pt x="8490" y="4989"/>
                    <a:pt x="8383" y="5072"/>
                  </a:cubicBezTo>
                  <a:lnTo>
                    <a:pt x="7847" y="5620"/>
                  </a:lnTo>
                  <a:lnTo>
                    <a:pt x="5930" y="3691"/>
                  </a:lnTo>
                  <a:lnTo>
                    <a:pt x="6609" y="3429"/>
                  </a:lnTo>
                  <a:cubicBezTo>
                    <a:pt x="6609" y="3429"/>
                    <a:pt x="6632" y="3429"/>
                    <a:pt x="6632" y="3417"/>
                  </a:cubicBezTo>
                  <a:cubicBezTo>
                    <a:pt x="6739" y="3358"/>
                    <a:pt x="6823" y="3262"/>
                    <a:pt x="6882" y="3155"/>
                  </a:cubicBezTo>
                  <a:cubicBezTo>
                    <a:pt x="7109" y="3119"/>
                    <a:pt x="7299" y="3012"/>
                    <a:pt x="7466" y="2858"/>
                  </a:cubicBezTo>
                  <a:lnTo>
                    <a:pt x="7609" y="2715"/>
                  </a:lnTo>
                  <a:close/>
                  <a:moveTo>
                    <a:pt x="3846" y="6084"/>
                  </a:moveTo>
                  <a:lnTo>
                    <a:pt x="4120" y="6358"/>
                  </a:lnTo>
                  <a:lnTo>
                    <a:pt x="3739" y="6727"/>
                  </a:lnTo>
                  <a:lnTo>
                    <a:pt x="3656" y="6822"/>
                  </a:lnTo>
                  <a:cubicBezTo>
                    <a:pt x="3620" y="6846"/>
                    <a:pt x="3584" y="6858"/>
                    <a:pt x="3537" y="6858"/>
                  </a:cubicBezTo>
                  <a:cubicBezTo>
                    <a:pt x="3489" y="6858"/>
                    <a:pt x="3441" y="6846"/>
                    <a:pt x="3418" y="6822"/>
                  </a:cubicBezTo>
                  <a:lnTo>
                    <a:pt x="3382" y="6787"/>
                  </a:lnTo>
                  <a:cubicBezTo>
                    <a:pt x="3322" y="6727"/>
                    <a:pt x="3322" y="6608"/>
                    <a:pt x="3382" y="6548"/>
                  </a:cubicBezTo>
                  <a:lnTo>
                    <a:pt x="3846" y="6084"/>
                  </a:lnTo>
                  <a:close/>
                  <a:moveTo>
                    <a:pt x="4334" y="6608"/>
                  </a:moveTo>
                  <a:lnTo>
                    <a:pt x="4608" y="6882"/>
                  </a:lnTo>
                  <a:lnTo>
                    <a:pt x="4311" y="7156"/>
                  </a:lnTo>
                  <a:lnTo>
                    <a:pt x="4227" y="7239"/>
                  </a:lnTo>
                  <a:cubicBezTo>
                    <a:pt x="4203" y="7263"/>
                    <a:pt x="4156" y="7275"/>
                    <a:pt x="4108" y="7275"/>
                  </a:cubicBezTo>
                  <a:cubicBezTo>
                    <a:pt x="4072" y="7275"/>
                    <a:pt x="4025" y="7263"/>
                    <a:pt x="3989" y="7239"/>
                  </a:cubicBezTo>
                  <a:lnTo>
                    <a:pt x="3965" y="7203"/>
                  </a:lnTo>
                  <a:cubicBezTo>
                    <a:pt x="3906" y="7144"/>
                    <a:pt x="3906" y="7037"/>
                    <a:pt x="3965" y="6977"/>
                  </a:cubicBezTo>
                  <a:lnTo>
                    <a:pt x="4334" y="6608"/>
                  </a:lnTo>
                  <a:close/>
                  <a:moveTo>
                    <a:pt x="4858" y="7096"/>
                  </a:moveTo>
                  <a:lnTo>
                    <a:pt x="5132" y="7370"/>
                  </a:lnTo>
                  <a:lnTo>
                    <a:pt x="4954" y="7537"/>
                  </a:lnTo>
                  <a:lnTo>
                    <a:pt x="4811" y="7668"/>
                  </a:lnTo>
                  <a:cubicBezTo>
                    <a:pt x="4781" y="7697"/>
                    <a:pt x="4742" y="7712"/>
                    <a:pt x="4704" y="7712"/>
                  </a:cubicBezTo>
                  <a:cubicBezTo>
                    <a:pt x="4665" y="7712"/>
                    <a:pt x="4626" y="7697"/>
                    <a:pt x="4596" y="7668"/>
                  </a:cubicBezTo>
                  <a:lnTo>
                    <a:pt x="4549" y="7620"/>
                  </a:lnTo>
                  <a:cubicBezTo>
                    <a:pt x="4513" y="7596"/>
                    <a:pt x="4501" y="7549"/>
                    <a:pt x="4501" y="7513"/>
                  </a:cubicBezTo>
                  <a:cubicBezTo>
                    <a:pt x="4501" y="7477"/>
                    <a:pt x="4513" y="7441"/>
                    <a:pt x="4549" y="7418"/>
                  </a:cubicBezTo>
                  <a:lnTo>
                    <a:pt x="4858" y="7096"/>
                  </a:lnTo>
                  <a:close/>
                  <a:moveTo>
                    <a:pt x="3811" y="2417"/>
                  </a:moveTo>
                  <a:lnTo>
                    <a:pt x="3965" y="2560"/>
                  </a:lnTo>
                  <a:cubicBezTo>
                    <a:pt x="4181" y="2776"/>
                    <a:pt x="4462" y="2894"/>
                    <a:pt x="4756" y="2894"/>
                  </a:cubicBezTo>
                  <a:cubicBezTo>
                    <a:pt x="4771" y="2894"/>
                    <a:pt x="4785" y="2894"/>
                    <a:pt x="4799" y="2893"/>
                  </a:cubicBezTo>
                  <a:cubicBezTo>
                    <a:pt x="5394" y="2858"/>
                    <a:pt x="6168" y="2798"/>
                    <a:pt x="6549" y="2703"/>
                  </a:cubicBezTo>
                  <a:cubicBezTo>
                    <a:pt x="6573" y="2715"/>
                    <a:pt x="6597" y="2738"/>
                    <a:pt x="6609" y="2774"/>
                  </a:cubicBezTo>
                  <a:cubicBezTo>
                    <a:pt x="6632" y="2834"/>
                    <a:pt x="6632" y="2893"/>
                    <a:pt x="6597" y="2953"/>
                  </a:cubicBezTo>
                  <a:cubicBezTo>
                    <a:pt x="6573" y="3024"/>
                    <a:pt x="6525" y="3084"/>
                    <a:pt x="6466" y="3119"/>
                  </a:cubicBezTo>
                  <a:lnTo>
                    <a:pt x="5561" y="3489"/>
                  </a:lnTo>
                  <a:cubicBezTo>
                    <a:pt x="5501" y="3500"/>
                    <a:pt x="5466" y="3560"/>
                    <a:pt x="5454" y="3608"/>
                  </a:cubicBezTo>
                  <a:cubicBezTo>
                    <a:pt x="5442" y="3667"/>
                    <a:pt x="5454" y="3727"/>
                    <a:pt x="5501" y="3750"/>
                  </a:cubicBezTo>
                  <a:lnTo>
                    <a:pt x="7716" y="5977"/>
                  </a:lnTo>
                  <a:lnTo>
                    <a:pt x="8013" y="6275"/>
                  </a:lnTo>
                  <a:cubicBezTo>
                    <a:pt x="8097" y="6346"/>
                    <a:pt x="8097" y="6453"/>
                    <a:pt x="8025" y="6513"/>
                  </a:cubicBezTo>
                  <a:lnTo>
                    <a:pt x="8002" y="6537"/>
                  </a:lnTo>
                  <a:cubicBezTo>
                    <a:pt x="7972" y="6566"/>
                    <a:pt x="7927" y="6581"/>
                    <a:pt x="7882" y="6581"/>
                  </a:cubicBezTo>
                  <a:cubicBezTo>
                    <a:pt x="7838" y="6581"/>
                    <a:pt x="7793" y="6566"/>
                    <a:pt x="7763" y="6537"/>
                  </a:cubicBezTo>
                  <a:lnTo>
                    <a:pt x="7668" y="6453"/>
                  </a:lnTo>
                  <a:lnTo>
                    <a:pt x="5775" y="4560"/>
                  </a:lnTo>
                  <a:cubicBezTo>
                    <a:pt x="5745" y="4530"/>
                    <a:pt x="5701" y="4515"/>
                    <a:pt x="5656" y="4515"/>
                  </a:cubicBezTo>
                  <a:cubicBezTo>
                    <a:pt x="5611" y="4515"/>
                    <a:pt x="5567" y="4530"/>
                    <a:pt x="5537" y="4560"/>
                  </a:cubicBezTo>
                  <a:cubicBezTo>
                    <a:pt x="5477" y="4620"/>
                    <a:pt x="5477" y="4739"/>
                    <a:pt x="5537" y="4798"/>
                  </a:cubicBezTo>
                  <a:lnTo>
                    <a:pt x="7430" y="6691"/>
                  </a:lnTo>
                  <a:cubicBezTo>
                    <a:pt x="7490" y="6751"/>
                    <a:pt x="7490" y="6846"/>
                    <a:pt x="7430" y="6906"/>
                  </a:cubicBezTo>
                  <a:lnTo>
                    <a:pt x="7406" y="6941"/>
                  </a:lnTo>
                  <a:cubicBezTo>
                    <a:pt x="7376" y="6971"/>
                    <a:pt x="7335" y="6986"/>
                    <a:pt x="7293" y="6986"/>
                  </a:cubicBezTo>
                  <a:cubicBezTo>
                    <a:pt x="7251" y="6986"/>
                    <a:pt x="7210" y="6971"/>
                    <a:pt x="7180" y="6941"/>
                  </a:cubicBezTo>
                  <a:lnTo>
                    <a:pt x="7120" y="6882"/>
                  </a:lnTo>
                  <a:lnTo>
                    <a:pt x="5120" y="4882"/>
                  </a:lnTo>
                  <a:cubicBezTo>
                    <a:pt x="5096" y="4852"/>
                    <a:pt x="5055" y="4837"/>
                    <a:pt x="5010" y="4837"/>
                  </a:cubicBezTo>
                  <a:cubicBezTo>
                    <a:pt x="4965" y="4837"/>
                    <a:pt x="4918" y="4852"/>
                    <a:pt x="4882" y="4882"/>
                  </a:cubicBezTo>
                  <a:cubicBezTo>
                    <a:pt x="4823" y="4941"/>
                    <a:pt x="4823" y="5060"/>
                    <a:pt x="4882" y="5120"/>
                  </a:cubicBezTo>
                  <a:lnTo>
                    <a:pt x="6882" y="7120"/>
                  </a:lnTo>
                  <a:cubicBezTo>
                    <a:pt x="6906" y="7144"/>
                    <a:pt x="6930" y="7191"/>
                    <a:pt x="6930" y="7227"/>
                  </a:cubicBezTo>
                  <a:cubicBezTo>
                    <a:pt x="6930" y="7251"/>
                    <a:pt x="6906" y="7299"/>
                    <a:pt x="6882" y="7322"/>
                  </a:cubicBezTo>
                  <a:lnTo>
                    <a:pt x="6835" y="7370"/>
                  </a:lnTo>
                  <a:cubicBezTo>
                    <a:pt x="6805" y="7400"/>
                    <a:pt x="6763" y="7415"/>
                    <a:pt x="6722" y="7415"/>
                  </a:cubicBezTo>
                  <a:cubicBezTo>
                    <a:pt x="6680" y="7415"/>
                    <a:pt x="6638" y="7400"/>
                    <a:pt x="6609" y="7370"/>
                  </a:cubicBezTo>
                  <a:lnTo>
                    <a:pt x="6478" y="7239"/>
                  </a:lnTo>
                  <a:lnTo>
                    <a:pt x="4799" y="5560"/>
                  </a:lnTo>
                  <a:cubicBezTo>
                    <a:pt x="4769" y="5530"/>
                    <a:pt x="4724" y="5516"/>
                    <a:pt x="4680" y="5516"/>
                  </a:cubicBezTo>
                  <a:cubicBezTo>
                    <a:pt x="4635" y="5516"/>
                    <a:pt x="4590" y="5530"/>
                    <a:pt x="4561" y="5560"/>
                  </a:cubicBezTo>
                  <a:cubicBezTo>
                    <a:pt x="4501" y="5620"/>
                    <a:pt x="4501" y="5739"/>
                    <a:pt x="4561" y="5798"/>
                  </a:cubicBezTo>
                  <a:lnTo>
                    <a:pt x="6239" y="7477"/>
                  </a:lnTo>
                  <a:cubicBezTo>
                    <a:pt x="6275" y="7501"/>
                    <a:pt x="6287" y="7537"/>
                    <a:pt x="6287" y="7584"/>
                  </a:cubicBezTo>
                  <a:cubicBezTo>
                    <a:pt x="6287" y="7620"/>
                    <a:pt x="6275" y="7656"/>
                    <a:pt x="6239" y="7680"/>
                  </a:cubicBezTo>
                  <a:lnTo>
                    <a:pt x="6180" y="7739"/>
                  </a:lnTo>
                  <a:cubicBezTo>
                    <a:pt x="6150" y="7769"/>
                    <a:pt x="6114" y="7784"/>
                    <a:pt x="6080" y="7784"/>
                  </a:cubicBezTo>
                  <a:cubicBezTo>
                    <a:pt x="6046" y="7784"/>
                    <a:pt x="6013" y="7769"/>
                    <a:pt x="5989" y="7739"/>
                  </a:cubicBezTo>
                  <a:lnTo>
                    <a:pt x="3037" y="4798"/>
                  </a:lnTo>
                  <a:cubicBezTo>
                    <a:pt x="2953" y="4703"/>
                    <a:pt x="2894" y="4584"/>
                    <a:pt x="2882" y="4453"/>
                  </a:cubicBezTo>
                  <a:cubicBezTo>
                    <a:pt x="2882" y="4393"/>
                    <a:pt x="2858" y="4334"/>
                    <a:pt x="2834" y="4274"/>
                  </a:cubicBezTo>
                  <a:cubicBezTo>
                    <a:pt x="2799" y="4215"/>
                    <a:pt x="2775" y="4167"/>
                    <a:pt x="2727" y="4131"/>
                  </a:cubicBezTo>
                  <a:lnTo>
                    <a:pt x="2418" y="3810"/>
                  </a:lnTo>
                  <a:lnTo>
                    <a:pt x="3811" y="2417"/>
                  </a:lnTo>
                  <a:close/>
                  <a:moveTo>
                    <a:pt x="5370" y="7572"/>
                  </a:moveTo>
                  <a:lnTo>
                    <a:pt x="5632" y="7846"/>
                  </a:lnTo>
                  <a:lnTo>
                    <a:pt x="5454" y="8025"/>
                  </a:lnTo>
                  <a:cubicBezTo>
                    <a:pt x="5430" y="8061"/>
                    <a:pt x="5394" y="8072"/>
                    <a:pt x="5346" y="8072"/>
                  </a:cubicBezTo>
                  <a:cubicBezTo>
                    <a:pt x="5311" y="8072"/>
                    <a:pt x="5275" y="8049"/>
                    <a:pt x="5251" y="8025"/>
                  </a:cubicBezTo>
                  <a:lnTo>
                    <a:pt x="5192" y="7965"/>
                  </a:lnTo>
                  <a:cubicBezTo>
                    <a:pt x="5156" y="7941"/>
                    <a:pt x="5144" y="7906"/>
                    <a:pt x="5144" y="7858"/>
                  </a:cubicBezTo>
                  <a:cubicBezTo>
                    <a:pt x="5144" y="7822"/>
                    <a:pt x="5156" y="7787"/>
                    <a:pt x="5192" y="7751"/>
                  </a:cubicBezTo>
                  <a:lnTo>
                    <a:pt x="5370" y="7572"/>
                  </a:lnTo>
                  <a:close/>
                  <a:moveTo>
                    <a:pt x="2251" y="0"/>
                  </a:moveTo>
                  <a:cubicBezTo>
                    <a:pt x="2203" y="0"/>
                    <a:pt x="2167" y="12"/>
                    <a:pt x="2132" y="48"/>
                  </a:cubicBezTo>
                  <a:lnTo>
                    <a:pt x="1394" y="786"/>
                  </a:lnTo>
                  <a:cubicBezTo>
                    <a:pt x="1334" y="845"/>
                    <a:pt x="1334" y="964"/>
                    <a:pt x="1394" y="1024"/>
                  </a:cubicBezTo>
                  <a:cubicBezTo>
                    <a:pt x="1423" y="1054"/>
                    <a:pt x="1468" y="1069"/>
                    <a:pt x="1513" y="1069"/>
                  </a:cubicBezTo>
                  <a:cubicBezTo>
                    <a:pt x="1557" y="1069"/>
                    <a:pt x="1602" y="1054"/>
                    <a:pt x="1632" y="1024"/>
                  </a:cubicBezTo>
                  <a:lnTo>
                    <a:pt x="2251" y="405"/>
                  </a:lnTo>
                  <a:lnTo>
                    <a:pt x="3156" y="1310"/>
                  </a:lnTo>
                  <a:lnTo>
                    <a:pt x="1334" y="3143"/>
                  </a:lnTo>
                  <a:lnTo>
                    <a:pt x="417" y="2238"/>
                  </a:lnTo>
                  <a:lnTo>
                    <a:pt x="1155" y="1500"/>
                  </a:lnTo>
                  <a:cubicBezTo>
                    <a:pt x="1215" y="1441"/>
                    <a:pt x="1215" y="1322"/>
                    <a:pt x="1155" y="1262"/>
                  </a:cubicBezTo>
                  <a:cubicBezTo>
                    <a:pt x="1126" y="1232"/>
                    <a:pt x="1081" y="1217"/>
                    <a:pt x="1036" y="1217"/>
                  </a:cubicBezTo>
                  <a:cubicBezTo>
                    <a:pt x="992" y="1217"/>
                    <a:pt x="947" y="1232"/>
                    <a:pt x="917" y="1262"/>
                  </a:cubicBezTo>
                  <a:lnTo>
                    <a:pt x="60" y="2119"/>
                  </a:lnTo>
                  <a:cubicBezTo>
                    <a:pt x="1" y="2179"/>
                    <a:pt x="1" y="2298"/>
                    <a:pt x="60" y="2357"/>
                  </a:cubicBezTo>
                  <a:lnTo>
                    <a:pt x="1191" y="3489"/>
                  </a:lnTo>
                  <a:cubicBezTo>
                    <a:pt x="1227" y="3512"/>
                    <a:pt x="1275" y="3524"/>
                    <a:pt x="1310" y="3524"/>
                  </a:cubicBezTo>
                  <a:cubicBezTo>
                    <a:pt x="1346" y="3524"/>
                    <a:pt x="1370" y="3512"/>
                    <a:pt x="1405" y="3500"/>
                  </a:cubicBezTo>
                  <a:lnTo>
                    <a:pt x="1953" y="4048"/>
                  </a:lnTo>
                  <a:cubicBezTo>
                    <a:pt x="1989" y="4084"/>
                    <a:pt x="2025" y="4096"/>
                    <a:pt x="2072" y="4096"/>
                  </a:cubicBezTo>
                  <a:cubicBezTo>
                    <a:pt x="2120" y="4096"/>
                    <a:pt x="2167" y="4084"/>
                    <a:pt x="2191" y="4048"/>
                  </a:cubicBezTo>
                  <a:lnTo>
                    <a:pt x="2501" y="4358"/>
                  </a:lnTo>
                  <a:cubicBezTo>
                    <a:pt x="2525" y="4382"/>
                    <a:pt x="2537" y="4393"/>
                    <a:pt x="2537" y="4405"/>
                  </a:cubicBezTo>
                  <a:cubicBezTo>
                    <a:pt x="2548" y="4417"/>
                    <a:pt x="2548" y="4453"/>
                    <a:pt x="2548" y="4465"/>
                  </a:cubicBezTo>
                  <a:cubicBezTo>
                    <a:pt x="2560" y="4679"/>
                    <a:pt x="2656" y="4882"/>
                    <a:pt x="2799" y="5036"/>
                  </a:cubicBezTo>
                  <a:lnTo>
                    <a:pt x="3632" y="5870"/>
                  </a:lnTo>
                  <a:lnTo>
                    <a:pt x="3180" y="6322"/>
                  </a:lnTo>
                  <a:cubicBezTo>
                    <a:pt x="2977" y="6525"/>
                    <a:pt x="2977" y="6846"/>
                    <a:pt x="3180" y="7037"/>
                  </a:cubicBezTo>
                  <a:lnTo>
                    <a:pt x="3203" y="7072"/>
                  </a:lnTo>
                  <a:cubicBezTo>
                    <a:pt x="3299" y="7156"/>
                    <a:pt x="3430" y="7215"/>
                    <a:pt x="3561" y="7215"/>
                  </a:cubicBezTo>
                  <a:lnTo>
                    <a:pt x="3632" y="7215"/>
                  </a:lnTo>
                  <a:cubicBezTo>
                    <a:pt x="3656" y="7310"/>
                    <a:pt x="3691" y="7382"/>
                    <a:pt x="3775" y="7453"/>
                  </a:cubicBezTo>
                  <a:lnTo>
                    <a:pt x="3799" y="7489"/>
                  </a:lnTo>
                  <a:cubicBezTo>
                    <a:pt x="3894" y="7572"/>
                    <a:pt x="4025" y="7632"/>
                    <a:pt x="4156" y="7632"/>
                  </a:cubicBezTo>
                  <a:lnTo>
                    <a:pt x="4203" y="7632"/>
                  </a:lnTo>
                  <a:cubicBezTo>
                    <a:pt x="4215" y="7727"/>
                    <a:pt x="4263" y="7811"/>
                    <a:pt x="4334" y="7870"/>
                  </a:cubicBezTo>
                  <a:lnTo>
                    <a:pt x="4382" y="7918"/>
                  </a:lnTo>
                  <a:cubicBezTo>
                    <a:pt x="4475" y="8011"/>
                    <a:pt x="4593" y="8062"/>
                    <a:pt x="4713" y="8062"/>
                  </a:cubicBezTo>
                  <a:cubicBezTo>
                    <a:pt x="4762" y="8062"/>
                    <a:pt x="4810" y="8054"/>
                    <a:pt x="4858" y="8037"/>
                  </a:cubicBezTo>
                  <a:cubicBezTo>
                    <a:pt x="4882" y="8096"/>
                    <a:pt x="4918" y="8156"/>
                    <a:pt x="4977" y="8215"/>
                  </a:cubicBezTo>
                  <a:lnTo>
                    <a:pt x="5037" y="8275"/>
                  </a:lnTo>
                  <a:cubicBezTo>
                    <a:pt x="5120" y="8370"/>
                    <a:pt x="5239" y="8406"/>
                    <a:pt x="5382" y="8406"/>
                  </a:cubicBezTo>
                  <a:cubicBezTo>
                    <a:pt x="5513" y="8406"/>
                    <a:pt x="5632" y="8370"/>
                    <a:pt x="5716" y="8275"/>
                  </a:cubicBezTo>
                  <a:lnTo>
                    <a:pt x="5918" y="8084"/>
                  </a:lnTo>
                  <a:cubicBezTo>
                    <a:pt x="5977" y="8108"/>
                    <a:pt x="6049" y="8132"/>
                    <a:pt x="6120" y="8132"/>
                  </a:cubicBezTo>
                  <a:cubicBezTo>
                    <a:pt x="6239" y="8132"/>
                    <a:pt x="6358" y="8084"/>
                    <a:pt x="6466" y="7989"/>
                  </a:cubicBezTo>
                  <a:lnTo>
                    <a:pt x="6525" y="7930"/>
                  </a:lnTo>
                  <a:cubicBezTo>
                    <a:pt x="6573" y="7894"/>
                    <a:pt x="6609" y="7834"/>
                    <a:pt x="6644" y="7751"/>
                  </a:cubicBezTo>
                  <a:cubicBezTo>
                    <a:pt x="6687" y="7763"/>
                    <a:pt x="6732" y="7769"/>
                    <a:pt x="6777" y="7769"/>
                  </a:cubicBezTo>
                  <a:cubicBezTo>
                    <a:pt x="6905" y="7769"/>
                    <a:pt x="7032" y="7720"/>
                    <a:pt x="7120" y="7632"/>
                  </a:cubicBezTo>
                  <a:lnTo>
                    <a:pt x="7168" y="7596"/>
                  </a:lnTo>
                  <a:cubicBezTo>
                    <a:pt x="7240" y="7513"/>
                    <a:pt x="7287" y="7441"/>
                    <a:pt x="7299" y="7358"/>
                  </a:cubicBezTo>
                  <a:cubicBezTo>
                    <a:pt x="7313" y="7359"/>
                    <a:pt x="7327" y="7360"/>
                    <a:pt x="7341" y="7360"/>
                  </a:cubicBezTo>
                  <a:cubicBezTo>
                    <a:pt x="7470" y="7360"/>
                    <a:pt x="7597" y="7311"/>
                    <a:pt x="7704" y="7203"/>
                  </a:cubicBezTo>
                  <a:lnTo>
                    <a:pt x="7728" y="7179"/>
                  </a:lnTo>
                  <a:cubicBezTo>
                    <a:pt x="7799" y="7096"/>
                    <a:pt x="7835" y="7025"/>
                    <a:pt x="7859" y="6941"/>
                  </a:cubicBezTo>
                  <a:cubicBezTo>
                    <a:pt x="7874" y="6943"/>
                    <a:pt x="7889" y="6943"/>
                    <a:pt x="7905" y="6943"/>
                  </a:cubicBezTo>
                  <a:cubicBezTo>
                    <a:pt x="8046" y="6943"/>
                    <a:pt x="8192" y="6894"/>
                    <a:pt x="8299" y="6787"/>
                  </a:cubicBezTo>
                  <a:lnTo>
                    <a:pt x="8323" y="6763"/>
                  </a:lnTo>
                  <a:cubicBezTo>
                    <a:pt x="8514" y="6560"/>
                    <a:pt x="8514" y="6239"/>
                    <a:pt x="8323" y="6048"/>
                  </a:cubicBezTo>
                  <a:lnTo>
                    <a:pt x="8144" y="5870"/>
                  </a:lnTo>
                  <a:lnTo>
                    <a:pt x="8680" y="5334"/>
                  </a:lnTo>
                  <a:cubicBezTo>
                    <a:pt x="8835" y="5179"/>
                    <a:pt x="8918" y="4989"/>
                    <a:pt x="8930" y="4763"/>
                  </a:cubicBezTo>
                  <a:cubicBezTo>
                    <a:pt x="8930" y="4751"/>
                    <a:pt x="8930" y="4715"/>
                    <a:pt x="8954" y="4703"/>
                  </a:cubicBezTo>
                  <a:cubicBezTo>
                    <a:pt x="8966" y="4691"/>
                    <a:pt x="8966" y="4679"/>
                    <a:pt x="8978" y="4655"/>
                  </a:cubicBezTo>
                  <a:lnTo>
                    <a:pt x="9287" y="4346"/>
                  </a:lnTo>
                  <a:cubicBezTo>
                    <a:pt x="9323" y="4382"/>
                    <a:pt x="9371" y="4393"/>
                    <a:pt x="9406" y="4393"/>
                  </a:cubicBezTo>
                  <a:cubicBezTo>
                    <a:pt x="9454" y="4393"/>
                    <a:pt x="9502" y="4382"/>
                    <a:pt x="9526" y="4346"/>
                  </a:cubicBezTo>
                  <a:lnTo>
                    <a:pt x="10085" y="3798"/>
                  </a:lnTo>
                  <a:cubicBezTo>
                    <a:pt x="10109" y="3810"/>
                    <a:pt x="10145" y="3822"/>
                    <a:pt x="10168" y="3822"/>
                  </a:cubicBezTo>
                  <a:cubicBezTo>
                    <a:pt x="10216" y="3822"/>
                    <a:pt x="10264" y="3810"/>
                    <a:pt x="10288" y="3786"/>
                  </a:cubicBezTo>
                  <a:lnTo>
                    <a:pt x="11419" y="2655"/>
                  </a:lnTo>
                  <a:cubicBezTo>
                    <a:pt x="11466" y="2560"/>
                    <a:pt x="11466" y="2465"/>
                    <a:pt x="11395" y="2393"/>
                  </a:cubicBezTo>
                  <a:lnTo>
                    <a:pt x="10490" y="1488"/>
                  </a:lnTo>
                  <a:cubicBezTo>
                    <a:pt x="10460" y="1459"/>
                    <a:pt x="10416" y="1444"/>
                    <a:pt x="10369" y="1444"/>
                  </a:cubicBezTo>
                  <a:cubicBezTo>
                    <a:pt x="10323" y="1444"/>
                    <a:pt x="10276" y="1459"/>
                    <a:pt x="10240" y="1488"/>
                  </a:cubicBezTo>
                  <a:cubicBezTo>
                    <a:pt x="10180" y="1548"/>
                    <a:pt x="10180" y="1667"/>
                    <a:pt x="10240" y="1726"/>
                  </a:cubicBezTo>
                  <a:lnTo>
                    <a:pt x="11038" y="2512"/>
                  </a:lnTo>
                  <a:lnTo>
                    <a:pt x="10121" y="3429"/>
                  </a:lnTo>
                  <a:lnTo>
                    <a:pt x="8299" y="1595"/>
                  </a:lnTo>
                  <a:lnTo>
                    <a:pt x="9204" y="691"/>
                  </a:lnTo>
                  <a:lnTo>
                    <a:pt x="9787" y="1262"/>
                  </a:lnTo>
                  <a:cubicBezTo>
                    <a:pt x="9817" y="1292"/>
                    <a:pt x="9862" y="1307"/>
                    <a:pt x="9907" y="1307"/>
                  </a:cubicBezTo>
                  <a:cubicBezTo>
                    <a:pt x="9951" y="1307"/>
                    <a:pt x="9996" y="1292"/>
                    <a:pt x="10026" y="1262"/>
                  </a:cubicBezTo>
                  <a:cubicBezTo>
                    <a:pt x="10085" y="1203"/>
                    <a:pt x="10085" y="1083"/>
                    <a:pt x="10026" y="1024"/>
                  </a:cubicBezTo>
                  <a:lnTo>
                    <a:pt x="9323" y="333"/>
                  </a:lnTo>
                  <a:cubicBezTo>
                    <a:pt x="9287" y="298"/>
                    <a:pt x="9252" y="286"/>
                    <a:pt x="9204" y="286"/>
                  </a:cubicBezTo>
                  <a:cubicBezTo>
                    <a:pt x="9156" y="286"/>
                    <a:pt x="9109" y="298"/>
                    <a:pt x="9085" y="333"/>
                  </a:cubicBezTo>
                  <a:lnTo>
                    <a:pt x="7954" y="1464"/>
                  </a:lnTo>
                  <a:cubicBezTo>
                    <a:pt x="7894" y="1524"/>
                    <a:pt x="7894" y="1607"/>
                    <a:pt x="7942" y="1667"/>
                  </a:cubicBezTo>
                  <a:lnTo>
                    <a:pt x="7382" y="2215"/>
                  </a:lnTo>
                  <a:cubicBezTo>
                    <a:pt x="7359" y="2250"/>
                    <a:pt x="7347" y="2298"/>
                    <a:pt x="7347" y="2334"/>
                  </a:cubicBezTo>
                  <a:cubicBezTo>
                    <a:pt x="7347" y="2381"/>
                    <a:pt x="7359" y="2429"/>
                    <a:pt x="7382" y="2453"/>
                  </a:cubicBezTo>
                  <a:lnTo>
                    <a:pt x="7240" y="2607"/>
                  </a:lnTo>
                  <a:cubicBezTo>
                    <a:pt x="7168" y="2679"/>
                    <a:pt x="7073" y="2738"/>
                    <a:pt x="6966" y="2786"/>
                  </a:cubicBezTo>
                  <a:cubicBezTo>
                    <a:pt x="6966" y="2738"/>
                    <a:pt x="6954" y="2691"/>
                    <a:pt x="6942" y="2655"/>
                  </a:cubicBezTo>
                  <a:cubicBezTo>
                    <a:pt x="6942" y="2631"/>
                    <a:pt x="6930" y="2619"/>
                    <a:pt x="6930" y="2607"/>
                  </a:cubicBezTo>
                  <a:cubicBezTo>
                    <a:pt x="6849" y="2476"/>
                    <a:pt x="6734" y="2344"/>
                    <a:pt x="6599" y="2344"/>
                  </a:cubicBezTo>
                  <a:cubicBezTo>
                    <a:pt x="6575" y="2344"/>
                    <a:pt x="6550" y="2349"/>
                    <a:pt x="6525" y="2357"/>
                  </a:cubicBezTo>
                  <a:cubicBezTo>
                    <a:pt x="6275" y="2441"/>
                    <a:pt x="5644" y="2500"/>
                    <a:pt x="4799" y="2548"/>
                  </a:cubicBezTo>
                  <a:cubicBezTo>
                    <a:pt x="4785" y="2549"/>
                    <a:pt x="4770" y="2549"/>
                    <a:pt x="4756" y="2549"/>
                  </a:cubicBezTo>
                  <a:cubicBezTo>
                    <a:pt x="4547" y="2549"/>
                    <a:pt x="4360" y="2467"/>
                    <a:pt x="4215" y="2322"/>
                  </a:cubicBezTo>
                  <a:lnTo>
                    <a:pt x="4072" y="2179"/>
                  </a:lnTo>
                  <a:cubicBezTo>
                    <a:pt x="4132" y="2119"/>
                    <a:pt x="4132" y="2000"/>
                    <a:pt x="4072" y="1941"/>
                  </a:cubicBezTo>
                  <a:lnTo>
                    <a:pt x="3513" y="1381"/>
                  </a:lnTo>
                  <a:cubicBezTo>
                    <a:pt x="3561" y="1322"/>
                    <a:pt x="3561" y="1238"/>
                    <a:pt x="3501" y="1179"/>
                  </a:cubicBezTo>
                  <a:lnTo>
                    <a:pt x="2370" y="48"/>
                  </a:lnTo>
                  <a:cubicBezTo>
                    <a:pt x="2346" y="12"/>
                    <a:pt x="2298" y="0"/>
                    <a:pt x="2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8" name="Google Shape;12848;p81"/>
            <p:cNvSpPr/>
            <p:nvPr/>
          </p:nvSpPr>
          <p:spPr>
            <a:xfrm>
              <a:off x="1399296" y="2419377"/>
              <a:ext cx="172054" cy="104924"/>
            </a:xfrm>
            <a:custGeom>
              <a:avLst/>
              <a:gdLst/>
              <a:ahLst/>
              <a:cxnLst/>
              <a:rect l="l" t="t" r="r" b="b"/>
              <a:pathLst>
                <a:path w="5431" h="3312" extrusionOk="0">
                  <a:moveTo>
                    <a:pt x="1561" y="323"/>
                  </a:moveTo>
                  <a:cubicBezTo>
                    <a:pt x="1787" y="323"/>
                    <a:pt x="2013" y="395"/>
                    <a:pt x="2215" y="514"/>
                  </a:cubicBezTo>
                  <a:cubicBezTo>
                    <a:pt x="2751" y="883"/>
                    <a:pt x="2894" y="1609"/>
                    <a:pt x="2537" y="2157"/>
                  </a:cubicBezTo>
                  <a:cubicBezTo>
                    <a:pt x="2313" y="2493"/>
                    <a:pt x="1942" y="2675"/>
                    <a:pt x="1558" y="2675"/>
                  </a:cubicBezTo>
                  <a:cubicBezTo>
                    <a:pt x="1452" y="2675"/>
                    <a:pt x="1345" y="2662"/>
                    <a:pt x="1239" y="2633"/>
                  </a:cubicBezTo>
                  <a:cubicBezTo>
                    <a:pt x="1218" y="2623"/>
                    <a:pt x="1201" y="2617"/>
                    <a:pt x="1185" y="2617"/>
                  </a:cubicBezTo>
                  <a:cubicBezTo>
                    <a:pt x="1165" y="2617"/>
                    <a:pt x="1146" y="2625"/>
                    <a:pt x="1120" y="2645"/>
                  </a:cubicBezTo>
                  <a:lnTo>
                    <a:pt x="656" y="2871"/>
                  </a:lnTo>
                  <a:lnTo>
                    <a:pt x="656" y="2871"/>
                  </a:lnTo>
                  <a:lnTo>
                    <a:pt x="679" y="2347"/>
                  </a:lnTo>
                  <a:cubicBezTo>
                    <a:pt x="679" y="2300"/>
                    <a:pt x="668" y="2276"/>
                    <a:pt x="656" y="2228"/>
                  </a:cubicBezTo>
                  <a:cubicBezTo>
                    <a:pt x="346" y="1824"/>
                    <a:pt x="310" y="1276"/>
                    <a:pt x="596" y="847"/>
                  </a:cubicBezTo>
                  <a:cubicBezTo>
                    <a:pt x="775" y="585"/>
                    <a:pt x="1025" y="407"/>
                    <a:pt x="1346" y="347"/>
                  </a:cubicBezTo>
                  <a:cubicBezTo>
                    <a:pt x="1418" y="335"/>
                    <a:pt x="1489" y="323"/>
                    <a:pt x="1561" y="323"/>
                  </a:cubicBezTo>
                  <a:close/>
                  <a:moveTo>
                    <a:pt x="3883" y="0"/>
                  </a:moveTo>
                  <a:cubicBezTo>
                    <a:pt x="3588" y="0"/>
                    <a:pt x="3291" y="87"/>
                    <a:pt x="3037" y="264"/>
                  </a:cubicBezTo>
                  <a:cubicBezTo>
                    <a:pt x="2942" y="323"/>
                    <a:pt x="2858" y="395"/>
                    <a:pt x="2787" y="478"/>
                  </a:cubicBezTo>
                  <a:lnTo>
                    <a:pt x="2739" y="526"/>
                  </a:lnTo>
                  <a:cubicBezTo>
                    <a:pt x="2644" y="419"/>
                    <a:pt x="2549" y="335"/>
                    <a:pt x="2442" y="264"/>
                  </a:cubicBezTo>
                  <a:cubicBezTo>
                    <a:pt x="2191" y="94"/>
                    <a:pt x="1906" y="11"/>
                    <a:pt x="1608" y="11"/>
                  </a:cubicBezTo>
                  <a:cubicBezTo>
                    <a:pt x="1510" y="11"/>
                    <a:pt x="1411" y="20"/>
                    <a:pt x="1311" y="38"/>
                  </a:cubicBezTo>
                  <a:cubicBezTo>
                    <a:pt x="906" y="109"/>
                    <a:pt x="584" y="347"/>
                    <a:pt x="358" y="681"/>
                  </a:cubicBezTo>
                  <a:cubicBezTo>
                    <a:pt x="1" y="1193"/>
                    <a:pt x="13" y="1883"/>
                    <a:pt x="382" y="2407"/>
                  </a:cubicBezTo>
                  <a:lnTo>
                    <a:pt x="358" y="3133"/>
                  </a:lnTo>
                  <a:cubicBezTo>
                    <a:pt x="358" y="3193"/>
                    <a:pt x="382" y="3252"/>
                    <a:pt x="429" y="3276"/>
                  </a:cubicBezTo>
                  <a:cubicBezTo>
                    <a:pt x="465" y="3300"/>
                    <a:pt x="489" y="3312"/>
                    <a:pt x="525" y="3312"/>
                  </a:cubicBezTo>
                  <a:cubicBezTo>
                    <a:pt x="549" y="3312"/>
                    <a:pt x="560" y="3312"/>
                    <a:pt x="596" y="3300"/>
                  </a:cubicBezTo>
                  <a:lnTo>
                    <a:pt x="1251" y="2979"/>
                  </a:lnTo>
                  <a:cubicBezTo>
                    <a:pt x="1369" y="3009"/>
                    <a:pt x="1489" y="3024"/>
                    <a:pt x="1608" y="3024"/>
                  </a:cubicBezTo>
                  <a:cubicBezTo>
                    <a:pt x="2040" y="3024"/>
                    <a:pt x="2459" y="2829"/>
                    <a:pt x="2739" y="2502"/>
                  </a:cubicBezTo>
                  <a:cubicBezTo>
                    <a:pt x="2751" y="2526"/>
                    <a:pt x="2751" y="2538"/>
                    <a:pt x="2763" y="2538"/>
                  </a:cubicBezTo>
                  <a:cubicBezTo>
                    <a:pt x="3049" y="2848"/>
                    <a:pt x="3466" y="3026"/>
                    <a:pt x="3882" y="3026"/>
                  </a:cubicBezTo>
                  <a:cubicBezTo>
                    <a:pt x="4001" y="3026"/>
                    <a:pt x="4120" y="3014"/>
                    <a:pt x="4228" y="2979"/>
                  </a:cubicBezTo>
                  <a:lnTo>
                    <a:pt x="4882" y="3300"/>
                  </a:lnTo>
                  <a:cubicBezTo>
                    <a:pt x="4906" y="3312"/>
                    <a:pt x="4930" y="3312"/>
                    <a:pt x="4954" y="3312"/>
                  </a:cubicBezTo>
                  <a:cubicBezTo>
                    <a:pt x="4990" y="3312"/>
                    <a:pt x="5013" y="3300"/>
                    <a:pt x="5049" y="3276"/>
                  </a:cubicBezTo>
                  <a:cubicBezTo>
                    <a:pt x="5085" y="3252"/>
                    <a:pt x="5121" y="3193"/>
                    <a:pt x="5121" y="3133"/>
                  </a:cubicBezTo>
                  <a:lnTo>
                    <a:pt x="5085" y="2407"/>
                  </a:lnTo>
                  <a:cubicBezTo>
                    <a:pt x="5359" y="1978"/>
                    <a:pt x="5430" y="1419"/>
                    <a:pt x="5251" y="943"/>
                  </a:cubicBezTo>
                  <a:cubicBezTo>
                    <a:pt x="5234" y="882"/>
                    <a:pt x="5173" y="840"/>
                    <a:pt x="5109" y="840"/>
                  </a:cubicBezTo>
                  <a:cubicBezTo>
                    <a:pt x="5085" y="840"/>
                    <a:pt x="5060" y="846"/>
                    <a:pt x="5037" y="859"/>
                  </a:cubicBezTo>
                  <a:cubicBezTo>
                    <a:pt x="4942" y="883"/>
                    <a:pt x="4894" y="990"/>
                    <a:pt x="4942" y="1074"/>
                  </a:cubicBezTo>
                  <a:cubicBezTo>
                    <a:pt x="5085" y="1466"/>
                    <a:pt x="5013" y="1895"/>
                    <a:pt x="4763" y="2228"/>
                  </a:cubicBezTo>
                  <a:cubicBezTo>
                    <a:pt x="4740" y="2252"/>
                    <a:pt x="4716" y="2300"/>
                    <a:pt x="4740" y="2347"/>
                  </a:cubicBezTo>
                  <a:lnTo>
                    <a:pt x="4763" y="2859"/>
                  </a:lnTo>
                  <a:lnTo>
                    <a:pt x="4299" y="2645"/>
                  </a:lnTo>
                  <a:cubicBezTo>
                    <a:pt x="4275" y="2621"/>
                    <a:pt x="4228" y="2621"/>
                    <a:pt x="4180" y="2621"/>
                  </a:cubicBezTo>
                  <a:cubicBezTo>
                    <a:pt x="4077" y="2651"/>
                    <a:pt x="3971" y="2665"/>
                    <a:pt x="3864" y="2665"/>
                  </a:cubicBezTo>
                  <a:cubicBezTo>
                    <a:pt x="3539" y="2665"/>
                    <a:pt x="3213" y="2533"/>
                    <a:pt x="2989" y="2300"/>
                  </a:cubicBezTo>
                  <a:cubicBezTo>
                    <a:pt x="2977" y="2288"/>
                    <a:pt x="2942" y="2252"/>
                    <a:pt x="2930" y="2228"/>
                  </a:cubicBezTo>
                  <a:cubicBezTo>
                    <a:pt x="2930" y="2205"/>
                    <a:pt x="2918" y="2205"/>
                    <a:pt x="2918" y="2193"/>
                  </a:cubicBezTo>
                  <a:cubicBezTo>
                    <a:pt x="3144" y="1752"/>
                    <a:pt x="3144" y="1240"/>
                    <a:pt x="2918" y="812"/>
                  </a:cubicBezTo>
                  <a:cubicBezTo>
                    <a:pt x="2918" y="800"/>
                    <a:pt x="2930" y="800"/>
                    <a:pt x="2930" y="776"/>
                  </a:cubicBezTo>
                  <a:cubicBezTo>
                    <a:pt x="2965" y="752"/>
                    <a:pt x="2977" y="716"/>
                    <a:pt x="3001" y="693"/>
                  </a:cubicBezTo>
                  <a:cubicBezTo>
                    <a:pt x="3061" y="633"/>
                    <a:pt x="3144" y="573"/>
                    <a:pt x="3216" y="526"/>
                  </a:cubicBezTo>
                  <a:cubicBezTo>
                    <a:pt x="3411" y="396"/>
                    <a:pt x="3639" y="332"/>
                    <a:pt x="3865" y="332"/>
                  </a:cubicBezTo>
                  <a:cubicBezTo>
                    <a:pt x="4134" y="332"/>
                    <a:pt x="4401" y="422"/>
                    <a:pt x="4609" y="597"/>
                  </a:cubicBezTo>
                  <a:cubicBezTo>
                    <a:pt x="4646" y="624"/>
                    <a:pt x="4686" y="636"/>
                    <a:pt x="4724" y="636"/>
                  </a:cubicBezTo>
                  <a:cubicBezTo>
                    <a:pt x="4770" y="636"/>
                    <a:pt x="4814" y="618"/>
                    <a:pt x="4847" y="585"/>
                  </a:cubicBezTo>
                  <a:cubicBezTo>
                    <a:pt x="4906" y="514"/>
                    <a:pt x="4894" y="407"/>
                    <a:pt x="4835" y="347"/>
                  </a:cubicBezTo>
                  <a:cubicBezTo>
                    <a:pt x="4566" y="117"/>
                    <a:pt x="4226" y="0"/>
                    <a:pt x="38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81"/>
            <p:cNvSpPr/>
            <p:nvPr/>
          </p:nvSpPr>
          <p:spPr>
            <a:xfrm>
              <a:off x="1428346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7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81"/>
            <p:cNvSpPr/>
            <p:nvPr/>
          </p:nvSpPr>
          <p:spPr>
            <a:xfrm>
              <a:off x="1443426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81"/>
            <p:cNvSpPr/>
            <p:nvPr/>
          </p:nvSpPr>
          <p:spPr>
            <a:xfrm>
              <a:off x="1458537" y="2463191"/>
              <a:ext cx="10581" cy="11341"/>
            </a:xfrm>
            <a:custGeom>
              <a:avLst/>
              <a:gdLst/>
              <a:ahLst/>
              <a:cxnLst/>
              <a:rect l="l" t="t" r="r" b="b"/>
              <a:pathLst>
                <a:path w="334" h="358" extrusionOk="0">
                  <a:moveTo>
                    <a:pt x="167" y="0"/>
                  </a:moveTo>
                  <a:cubicBezTo>
                    <a:pt x="83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83" y="357"/>
                    <a:pt x="167" y="357"/>
                  </a:cubicBezTo>
                  <a:cubicBezTo>
                    <a:pt x="262" y="357"/>
                    <a:pt x="333" y="274"/>
                    <a:pt x="333" y="191"/>
                  </a:cubicBezTo>
                  <a:lnTo>
                    <a:pt x="333" y="155"/>
                  </a:lnTo>
                  <a:cubicBezTo>
                    <a:pt x="333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81"/>
            <p:cNvSpPr/>
            <p:nvPr/>
          </p:nvSpPr>
          <p:spPr>
            <a:xfrm>
              <a:off x="150228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0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81"/>
            <p:cNvSpPr/>
            <p:nvPr/>
          </p:nvSpPr>
          <p:spPr>
            <a:xfrm>
              <a:off x="1517367" y="2463191"/>
              <a:ext cx="10201" cy="11341"/>
            </a:xfrm>
            <a:custGeom>
              <a:avLst/>
              <a:gdLst/>
              <a:ahLst/>
              <a:cxnLst/>
              <a:rect l="l" t="t" r="r" b="b"/>
              <a:pathLst>
                <a:path w="322" h="358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191"/>
                  </a:lnTo>
                  <a:cubicBezTo>
                    <a:pt x="0" y="274"/>
                    <a:pt x="72" y="357"/>
                    <a:pt x="155" y="357"/>
                  </a:cubicBezTo>
                  <a:cubicBezTo>
                    <a:pt x="251" y="357"/>
                    <a:pt x="322" y="274"/>
                    <a:pt x="322" y="191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81"/>
            <p:cNvSpPr/>
            <p:nvPr/>
          </p:nvSpPr>
          <p:spPr>
            <a:xfrm>
              <a:off x="1532067" y="2463191"/>
              <a:ext cx="10613" cy="11341"/>
            </a:xfrm>
            <a:custGeom>
              <a:avLst/>
              <a:gdLst/>
              <a:ahLst/>
              <a:cxnLst/>
              <a:rect l="l" t="t" r="r" b="b"/>
              <a:pathLst>
                <a:path w="335" h="358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191"/>
                  </a:lnTo>
                  <a:cubicBezTo>
                    <a:pt x="1" y="274"/>
                    <a:pt x="84" y="357"/>
                    <a:pt x="168" y="357"/>
                  </a:cubicBezTo>
                  <a:cubicBezTo>
                    <a:pt x="263" y="357"/>
                    <a:pt x="334" y="274"/>
                    <a:pt x="334" y="191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55" name="Google Shape;12855;p81"/>
          <p:cNvGrpSpPr/>
          <p:nvPr/>
        </p:nvGrpSpPr>
        <p:grpSpPr>
          <a:xfrm>
            <a:off x="861053" y="2239510"/>
            <a:ext cx="362134" cy="363623"/>
            <a:chOff x="861053" y="2414910"/>
            <a:chExt cx="362134" cy="363623"/>
          </a:xfrm>
          <a:solidFill>
            <a:schemeClr val="tx1"/>
          </a:solidFill>
        </p:grpSpPr>
        <p:sp>
          <p:nvSpPr>
            <p:cNvPr id="12856" name="Google Shape;12856;p81"/>
            <p:cNvSpPr/>
            <p:nvPr/>
          </p:nvSpPr>
          <p:spPr>
            <a:xfrm>
              <a:off x="965153" y="2609235"/>
              <a:ext cx="64912" cy="63677"/>
            </a:xfrm>
            <a:custGeom>
              <a:avLst/>
              <a:gdLst/>
              <a:ahLst/>
              <a:cxnLst/>
              <a:rect l="l" t="t" r="r" b="b"/>
              <a:pathLst>
                <a:path w="2049" h="2010" extrusionOk="0">
                  <a:moveTo>
                    <a:pt x="1382" y="1"/>
                  </a:moveTo>
                  <a:cubicBezTo>
                    <a:pt x="1337" y="1"/>
                    <a:pt x="1293" y="16"/>
                    <a:pt x="1263" y="45"/>
                  </a:cubicBezTo>
                  <a:lnTo>
                    <a:pt x="858" y="450"/>
                  </a:lnTo>
                  <a:cubicBezTo>
                    <a:pt x="798" y="510"/>
                    <a:pt x="798" y="629"/>
                    <a:pt x="858" y="688"/>
                  </a:cubicBezTo>
                  <a:cubicBezTo>
                    <a:pt x="888" y="718"/>
                    <a:pt x="932" y="733"/>
                    <a:pt x="977" y="733"/>
                  </a:cubicBezTo>
                  <a:cubicBezTo>
                    <a:pt x="1022" y="733"/>
                    <a:pt x="1066" y="718"/>
                    <a:pt x="1096" y="688"/>
                  </a:cubicBezTo>
                  <a:lnTo>
                    <a:pt x="1382" y="403"/>
                  </a:lnTo>
                  <a:lnTo>
                    <a:pt x="1620" y="641"/>
                  </a:lnTo>
                  <a:lnTo>
                    <a:pt x="656" y="1605"/>
                  </a:lnTo>
                  <a:lnTo>
                    <a:pt x="417" y="1367"/>
                  </a:lnTo>
                  <a:lnTo>
                    <a:pt x="620" y="1165"/>
                  </a:lnTo>
                  <a:cubicBezTo>
                    <a:pt x="679" y="1105"/>
                    <a:pt x="679" y="986"/>
                    <a:pt x="620" y="926"/>
                  </a:cubicBezTo>
                  <a:cubicBezTo>
                    <a:pt x="590" y="897"/>
                    <a:pt x="545" y="882"/>
                    <a:pt x="501" y="882"/>
                  </a:cubicBezTo>
                  <a:cubicBezTo>
                    <a:pt x="456" y="882"/>
                    <a:pt x="411" y="897"/>
                    <a:pt x="382" y="926"/>
                  </a:cubicBezTo>
                  <a:lnTo>
                    <a:pt x="60" y="1248"/>
                  </a:lnTo>
                  <a:cubicBezTo>
                    <a:pt x="1" y="1307"/>
                    <a:pt x="1" y="1427"/>
                    <a:pt x="60" y="1486"/>
                  </a:cubicBezTo>
                  <a:lnTo>
                    <a:pt x="537" y="1962"/>
                  </a:lnTo>
                  <a:cubicBezTo>
                    <a:pt x="560" y="1998"/>
                    <a:pt x="608" y="2010"/>
                    <a:pt x="656" y="2010"/>
                  </a:cubicBezTo>
                  <a:cubicBezTo>
                    <a:pt x="703" y="2010"/>
                    <a:pt x="739" y="1998"/>
                    <a:pt x="775" y="1962"/>
                  </a:cubicBezTo>
                  <a:lnTo>
                    <a:pt x="1977" y="760"/>
                  </a:lnTo>
                  <a:cubicBezTo>
                    <a:pt x="2049" y="676"/>
                    <a:pt x="2049" y="581"/>
                    <a:pt x="1977" y="522"/>
                  </a:cubicBezTo>
                  <a:lnTo>
                    <a:pt x="1501" y="45"/>
                  </a:lnTo>
                  <a:cubicBezTo>
                    <a:pt x="1471" y="16"/>
                    <a:pt x="1426" y="1"/>
                    <a:pt x="13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81"/>
            <p:cNvSpPr/>
            <p:nvPr/>
          </p:nvSpPr>
          <p:spPr>
            <a:xfrm>
              <a:off x="861053" y="2479854"/>
              <a:ext cx="298394" cy="298679"/>
            </a:xfrm>
            <a:custGeom>
              <a:avLst/>
              <a:gdLst/>
              <a:ahLst/>
              <a:cxnLst/>
              <a:rect l="l" t="t" r="r" b="b"/>
              <a:pathLst>
                <a:path w="9419" h="9428" extrusionOk="0">
                  <a:moveTo>
                    <a:pt x="6938" y="1115"/>
                  </a:moveTo>
                  <a:cubicBezTo>
                    <a:pt x="7280" y="1115"/>
                    <a:pt x="7617" y="1256"/>
                    <a:pt x="7883" y="1510"/>
                  </a:cubicBezTo>
                  <a:cubicBezTo>
                    <a:pt x="8156" y="1772"/>
                    <a:pt x="8287" y="2165"/>
                    <a:pt x="8275" y="2534"/>
                  </a:cubicBezTo>
                  <a:lnTo>
                    <a:pt x="6859" y="1117"/>
                  </a:lnTo>
                  <a:cubicBezTo>
                    <a:pt x="6885" y="1115"/>
                    <a:pt x="6912" y="1115"/>
                    <a:pt x="6938" y="1115"/>
                  </a:cubicBezTo>
                  <a:close/>
                  <a:moveTo>
                    <a:pt x="4799" y="2903"/>
                  </a:moveTo>
                  <a:lnTo>
                    <a:pt x="4954" y="3058"/>
                  </a:lnTo>
                  <a:lnTo>
                    <a:pt x="6335" y="4439"/>
                  </a:lnTo>
                  <a:lnTo>
                    <a:pt x="6490" y="4582"/>
                  </a:lnTo>
                  <a:lnTo>
                    <a:pt x="6311" y="4760"/>
                  </a:lnTo>
                  <a:lnTo>
                    <a:pt x="4620" y="3082"/>
                  </a:lnTo>
                  <a:lnTo>
                    <a:pt x="4799" y="2903"/>
                  </a:lnTo>
                  <a:close/>
                  <a:moveTo>
                    <a:pt x="751" y="7856"/>
                  </a:moveTo>
                  <a:lnTo>
                    <a:pt x="1525" y="8630"/>
                  </a:lnTo>
                  <a:lnTo>
                    <a:pt x="1156" y="9011"/>
                  </a:lnTo>
                  <a:lnTo>
                    <a:pt x="382" y="8237"/>
                  </a:lnTo>
                  <a:lnTo>
                    <a:pt x="751" y="7856"/>
                  </a:lnTo>
                  <a:close/>
                  <a:moveTo>
                    <a:pt x="5668" y="1"/>
                  </a:moveTo>
                  <a:cubicBezTo>
                    <a:pt x="5623" y="1"/>
                    <a:pt x="5579" y="16"/>
                    <a:pt x="5549" y="46"/>
                  </a:cubicBezTo>
                  <a:lnTo>
                    <a:pt x="5073" y="522"/>
                  </a:lnTo>
                  <a:cubicBezTo>
                    <a:pt x="5013" y="581"/>
                    <a:pt x="5013" y="700"/>
                    <a:pt x="5073" y="760"/>
                  </a:cubicBezTo>
                  <a:cubicBezTo>
                    <a:pt x="5102" y="790"/>
                    <a:pt x="5147" y="805"/>
                    <a:pt x="5192" y="805"/>
                  </a:cubicBezTo>
                  <a:cubicBezTo>
                    <a:pt x="5236" y="805"/>
                    <a:pt x="5281" y="790"/>
                    <a:pt x="5311" y="760"/>
                  </a:cubicBezTo>
                  <a:lnTo>
                    <a:pt x="5668" y="403"/>
                  </a:lnTo>
                  <a:lnTo>
                    <a:pt x="9014" y="3760"/>
                  </a:lnTo>
                  <a:lnTo>
                    <a:pt x="8549" y="4213"/>
                  </a:lnTo>
                  <a:cubicBezTo>
                    <a:pt x="8287" y="4487"/>
                    <a:pt x="7942" y="4618"/>
                    <a:pt x="7573" y="4618"/>
                  </a:cubicBezTo>
                  <a:cubicBezTo>
                    <a:pt x="7204" y="4618"/>
                    <a:pt x="6859" y="4475"/>
                    <a:pt x="6585" y="4213"/>
                  </a:cubicBezTo>
                  <a:lnTo>
                    <a:pt x="5906" y="3534"/>
                  </a:lnTo>
                  <a:lnTo>
                    <a:pt x="5216" y="2844"/>
                  </a:lnTo>
                  <a:cubicBezTo>
                    <a:pt x="4799" y="2427"/>
                    <a:pt x="4704" y="1796"/>
                    <a:pt x="4954" y="1260"/>
                  </a:cubicBezTo>
                  <a:cubicBezTo>
                    <a:pt x="5001" y="1165"/>
                    <a:pt x="4954" y="1081"/>
                    <a:pt x="4882" y="1034"/>
                  </a:cubicBezTo>
                  <a:cubicBezTo>
                    <a:pt x="4856" y="1020"/>
                    <a:pt x="4830" y="1015"/>
                    <a:pt x="4806" y="1015"/>
                  </a:cubicBezTo>
                  <a:cubicBezTo>
                    <a:pt x="4743" y="1015"/>
                    <a:pt x="4690" y="1054"/>
                    <a:pt x="4656" y="1105"/>
                  </a:cubicBezTo>
                  <a:cubicBezTo>
                    <a:pt x="4418" y="1593"/>
                    <a:pt x="4430" y="2165"/>
                    <a:pt x="4668" y="2629"/>
                  </a:cubicBezTo>
                  <a:lnTo>
                    <a:pt x="4299" y="2998"/>
                  </a:lnTo>
                  <a:cubicBezTo>
                    <a:pt x="4263" y="3022"/>
                    <a:pt x="4251" y="3070"/>
                    <a:pt x="4251" y="3117"/>
                  </a:cubicBezTo>
                  <a:cubicBezTo>
                    <a:pt x="4251" y="3165"/>
                    <a:pt x="4263" y="3201"/>
                    <a:pt x="4299" y="3236"/>
                  </a:cubicBezTo>
                  <a:lnTo>
                    <a:pt x="4442" y="3379"/>
                  </a:lnTo>
                  <a:lnTo>
                    <a:pt x="489" y="7344"/>
                  </a:lnTo>
                  <a:cubicBezTo>
                    <a:pt x="453" y="7368"/>
                    <a:pt x="441" y="7416"/>
                    <a:pt x="441" y="7463"/>
                  </a:cubicBezTo>
                  <a:cubicBezTo>
                    <a:pt x="441" y="7511"/>
                    <a:pt x="453" y="7547"/>
                    <a:pt x="489" y="7582"/>
                  </a:cubicBezTo>
                  <a:lnTo>
                    <a:pt x="548" y="7642"/>
                  </a:lnTo>
                  <a:lnTo>
                    <a:pt x="60" y="8130"/>
                  </a:lnTo>
                  <a:cubicBezTo>
                    <a:pt x="1" y="8189"/>
                    <a:pt x="1" y="8309"/>
                    <a:pt x="60" y="8368"/>
                  </a:cubicBezTo>
                  <a:lnTo>
                    <a:pt x="1072" y="9380"/>
                  </a:lnTo>
                  <a:cubicBezTo>
                    <a:pt x="1096" y="9416"/>
                    <a:pt x="1144" y="9428"/>
                    <a:pt x="1191" y="9428"/>
                  </a:cubicBezTo>
                  <a:cubicBezTo>
                    <a:pt x="1227" y="9428"/>
                    <a:pt x="1275" y="9404"/>
                    <a:pt x="1310" y="9380"/>
                  </a:cubicBezTo>
                  <a:lnTo>
                    <a:pt x="1798" y="8892"/>
                  </a:lnTo>
                  <a:lnTo>
                    <a:pt x="1858" y="8951"/>
                  </a:lnTo>
                  <a:cubicBezTo>
                    <a:pt x="1882" y="8975"/>
                    <a:pt x="1929" y="8987"/>
                    <a:pt x="1977" y="8987"/>
                  </a:cubicBezTo>
                  <a:cubicBezTo>
                    <a:pt x="2025" y="8987"/>
                    <a:pt x="2060" y="8975"/>
                    <a:pt x="2096" y="8951"/>
                  </a:cubicBezTo>
                  <a:lnTo>
                    <a:pt x="3251" y="7785"/>
                  </a:lnTo>
                  <a:cubicBezTo>
                    <a:pt x="3311" y="7725"/>
                    <a:pt x="3311" y="7606"/>
                    <a:pt x="3251" y="7547"/>
                  </a:cubicBezTo>
                  <a:cubicBezTo>
                    <a:pt x="3221" y="7517"/>
                    <a:pt x="3177" y="7502"/>
                    <a:pt x="3132" y="7502"/>
                  </a:cubicBezTo>
                  <a:cubicBezTo>
                    <a:pt x="3087" y="7502"/>
                    <a:pt x="3043" y="7517"/>
                    <a:pt x="3013" y="7547"/>
                  </a:cubicBezTo>
                  <a:lnTo>
                    <a:pt x="1977" y="8594"/>
                  </a:lnTo>
                  <a:lnTo>
                    <a:pt x="1918" y="8535"/>
                  </a:lnTo>
                  <a:lnTo>
                    <a:pt x="905" y="7523"/>
                  </a:lnTo>
                  <a:lnTo>
                    <a:pt x="846" y="7463"/>
                  </a:lnTo>
                  <a:lnTo>
                    <a:pt x="4680" y="3617"/>
                  </a:lnTo>
                  <a:lnTo>
                    <a:pt x="5835" y="4772"/>
                  </a:lnTo>
                  <a:lnTo>
                    <a:pt x="3489" y="7106"/>
                  </a:lnTo>
                  <a:cubicBezTo>
                    <a:pt x="3430" y="7166"/>
                    <a:pt x="3430" y="7285"/>
                    <a:pt x="3489" y="7344"/>
                  </a:cubicBezTo>
                  <a:cubicBezTo>
                    <a:pt x="3525" y="7368"/>
                    <a:pt x="3572" y="7392"/>
                    <a:pt x="3608" y="7392"/>
                  </a:cubicBezTo>
                  <a:cubicBezTo>
                    <a:pt x="3656" y="7392"/>
                    <a:pt x="3703" y="7368"/>
                    <a:pt x="3727" y="7344"/>
                  </a:cubicBezTo>
                  <a:lnTo>
                    <a:pt x="6073" y="5010"/>
                  </a:lnTo>
                  <a:lnTo>
                    <a:pt x="6216" y="5153"/>
                  </a:lnTo>
                  <a:cubicBezTo>
                    <a:pt x="6251" y="5189"/>
                    <a:pt x="6287" y="5201"/>
                    <a:pt x="6335" y="5201"/>
                  </a:cubicBezTo>
                  <a:cubicBezTo>
                    <a:pt x="6382" y="5201"/>
                    <a:pt x="6430" y="5189"/>
                    <a:pt x="6454" y="5153"/>
                  </a:cubicBezTo>
                  <a:lnTo>
                    <a:pt x="6811" y="4796"/>
                  </a:lnTo>
                  <a:cubicBezTo>
                    <a:pt x="7049" y="4915"/>
                    <a:pt x="7323" y="4975"/>
                    <a:pt x="7585" y="4975"/>
                  </a:cubicBezTo>
                  <a:cubicBezTo>
                    <a:pt x="8049" y="4975"/>
                    <a:pt x="8478" y="4796"/>
                    <a:pt x="8811" y="4475"/>
                  </a:cubicBezTo>
                  <a:lnTo>
                    <a:pt x="9383" y="3891"/>
                  </a:lnTo>
                  <a:cubicBezTo>
                    <a:pt x="9418" y="3784"/>
                    <a:pt x="9418" y="3677"/>
                    <a:pt x="9359" y="3617"/>
                  </a:cubicBezTo>
                  <a:lnTo>
                    <a:pt x="8573" y="2832"/>
                  </a:lnTo>
                  <a:cubicBezTo>
                    <a:pt x="8704" y="2272"/>
                    <a:pt x="8537" y="1689"/>
                    <a:pt x="8121" y="1284"/>
                  </a:cubicBezTo>
                  <a:cubicBezTo>
                    <a:pt x="7809" y="972"/>
                    <a:pt x="7384" y="795"/>
                    <a:pt x="6956" y="795"/>
                  </a:cubicBezTo>
                  <a:cubicBezTo>
                    <a:pt x="6827" y="795"/>
                    <a:pt x="6699" y="810"/>
                    <a:pt x="6573" y="843"/>
                  </a:cubicBezTo>
                  <a:lnTo>
                    <a:pt x="5787" y="46"/>
                  </a:lnTo>
                  <a:cubicBezTo>
                    <a:pt x="5757" y="16"/>
                    <a:pt x="5713" y="1"/>
                    <a:pt x="56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81"/>
            <p:cNvSpPr/>
            <p:nvPr/>
          </p:nvSpPr>
          <p:spPr>
            <a:xfrm>
              <a:off x="1128875" y="2455366"/>
              <a:ext cx="54711" cy="53856"/>
            </a:xfrm>
            <a:custGeom>
              <a:avLst/>
              <a:gdLst/>
              <a:ahLst/>
              <a:cxnLst/>
              <a:rect l="l" t="t" r="r" b="b"/>
              <a:pathLst>
                <a:path w="1727" h="1700" extrusionOk="0">
                  <a:moveTo>
                    <a:pt x="1548" y="0"/>
                  </a:moveTo>
                  <a:cubicBezTo>
                    <a:pt x="1503" y="0"/>
                    <a:pt x="1459" y="15"/>
                    <a:pt x="1429" y="45"/>
                  </a:cubicBezTo>
                  <a:lnTo>
                    <a:pt x="60" y="1414"/>
                  </a:lnTo>
                  <a:cubicBezTo>
                    <a:pt x="0" y="1473"/>
                    <a:pt x="0" y="1592"/>
                    <a:pt x="60" y="1652"/>
                  </a:cubicBezTo>
                  <a:cubicBezTo>
                    <a:pt x="83" y="1688"/>
                    <a:pt x="131" y="1700"/>
                    <a:pt x="179" y="1700"/>
                  </a:cubicBezTo>
                  <a:cubicBezTo>
                    <a:pt x="214" y="1700"/>
                    <a:pt x="262" y="1688"/>
                    <a:pt x="298" y="1652"/>
                  </a:cubicBezTo>
                  <a:lnTo>
                    <a:pt x="1667" y="283"/>
                  </a:lnTo>
                  <a:cubicBezTo>
                    <a:pt x="1726" y="223"/>
                    <a:pt x="1726" y="104"/>
                    <a:pt x="1667" y="45"/>
                  </a:cubicBezTo>
                  <a:cubicBezTo>
                    <a:pt x="1637" y="15"/>
                    <a:pt x="1592" y="0"/>
                    <a:pt x="1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81"/>
            <p:cNvSpPr/>
            <p:nvPr/>
          </p:nvSpPr>
          <p:spPr>
            <a:xfrm>
              <a:off x="1099445" y="2414910"/>
              <a:ext cx="10581" cy="71692"/>
            </a:xfrm>
            <a:custGeom>
              <a:avLst/>
              <a:gdLst/>
              <a:ahLst/>
              <a:cxnLst/>
              <a:rect l="l" t="t" r="r" b="b"/>
              <a:pathLst>
                <a:path w="334" h="226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2096"/>
                  </a:lnTo>
                  <a:cubicBezTo>
                    <a:pt x="0" y="2191"/>
                    <a:pt x="72" y="2262"/>
                    <a:pt x="167" y="2262"/>
                  </a:cubicBezTo>
                  <a:cubicBezTo>
                    <a:pt x="250" y="2262"/>
                    <a:pt x="334" y="2191"/>
                    <a:pt x="334" y="209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81"/>
            <p:cNvSpPr/>
            <p:nvPr/>
          </p:nvSpPr>
          <p:spPr>
            <a:xfrm>
              <a:off x="1151495" y="2528420"/>
              <a:ext cx="71692" cy="10613"/>
            </a:xfrm>
            <a:custGeom>
              <a:avLst/>
              <a:gdLst/>
              <a:ahLst/>
              <a:cxnLst/>
              <a:rect l="l" t="t" r="r" b="b"/>
              <a:pathLst>
                <a:path w="2263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2096" y="334"/>
                  </a:lnTo>
                  <a:cubicBezTo>
                    <a:pt x="2179" y="334"/>
                    <a:pt x="2263" y="263"/>
                    <a:pt x="2263" y="168"/>
                  </a:cubicBezTo>
                  <a:cubicBezTo>
                    <a:pt x="2263" y="84"/>
                    <a:pt x="2203" y="1"/>
                    <a:pt x="20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1" name="Google Shape;12861;p81"/>
          <p:cNvGrpSpPr/>
          <p:nvPr/>
        </p:nvGrpSpPr>
        <p:grpSpPr>
          <a:xfrm>
            <a:off x="7594288" y="2239859"/>
            <a:ext cx="279513" cy="355735"/>
            <a:chOff x="7594288" y="2415259"/>
            <a:chExt cx="279513" cy="355735"/>
          </a:xfrm>
          <a:solidFill>
            <a:schemeClr val="tx1"/>
          </a:solidFill>
        </p:grpSpPr>
        <p:sp>
          <p:nvSpPr>
            <p:cNvPr id="12862" name="Google Shape;12862;p81"/>
            <p:cNvSpPr/>
            <p:nvPr/>
          </p:nvSpPr>
          <p:spPr>
            <a:xfrm>
              <a:off x="7696108" y="2531841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7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81"/>
            <p:cNvSpPr/>
            <p:nvPr/>
          </p:nvSpPr>
          <p:spPr>
            <a:xfrm>
              <a:off x="7762889" y="2531841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81"/>
            <p:cNvSpPr/>
            <p:nvPr/>
          </p:nvSpPr>
          <p:spPr>
            <a:xfrm>
              <a:off x="7711948" y="2571156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7" y="0"/>
                    <a:pt x="102" y="15"/>
                    <a:pt x="60" y="45"/>
                  </a:cubicBezTo>
                  <a:cubicBezTo>
                    <a:pt x="1" y="93"/>
                    <a:pt x="1" y="200"/>
                    <a:pt x="60" y="283"/>
                  </a:cubicBezTo>
                  <a:cubicBezTo>
                    <a:pt x="215" y="414"/>
                    <a:pt x="453" y="497"/>
                    <a:pt x="703" y="497"/>
                  </a:cubicBezTo>
                  <a:cubicBezTo>
                    <a:pt x="977" y="497"/>
                    <a:pt x="1215" y="414"/>
                    <a:pt x="1346" y="283"/>
                  </a:cubicBezTo>
                  <a:cubicBezTo>
                    <a:pt x="1430" y="223"/>
                    <a:pt x="1430" y="116"/>
                    <a:pt x="1370" y="45"/>
                  </a:cubicBezTo>
                  <a:cubicBezTo>
                    <a:pt x="1340" y="15"/>
                    <a:pt x="1302" y="0"/>
                    <a:pt x="1260" y="0"/>
                  </a:cubicBezTo>
                  <a:cubicBezTo>
                    <a:pt x="1218" y="0"/>
                    <a:pt x="1174" y="15"/>
                    <a:pt x="1132" y="45"/>
                  </a:cubicBezTo>
                  <a:cubicBezTo>
                    <a:pt x="1072" y="93"/>
                    <a:pt x="930" y="176"/>
                    <a:pt x="715" y="176"/>
                  </a:cubicBezTo>
                  <a:cubicBezTo>
                    <a:pt x="513" y="176"/>
                    <a:pt x="358" y="93"/>
                    <a:pt x="298" y="45"/>
                  </a:cubicBezTo>
                  <a:cubicBezTo>
                    <a:pt x="269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81"/>
            <p:cNvSpPr/>
            <p:nvPr/>
          </p:nvSpPr>
          <p:spPr>
            <a:xfrm>
              <a:off x="7594288" y="2415259"/>
              <a:ext cx="279513" cy="355735"/>
            </a:xfrm>
            <a:custGeom>
              <a:avLst/>
              <a:gdLst/>
              <a:ahLst/>
              <a:cxnLst/>
              <a:rect l="l" t="t" r="r" b="b"/>
              <a:pathLst>
                <a:path w="8823" h="11229" extrusionOk="0">
                  <a:moveTo>
                    <a:pt x="6846" y="2323"/>
                  </a:moveTo>
                  <a:lnTo>
                    <a:pt x="6751" y="3501"/>
                  </a:lnTo>
                  <a:lnTo>
                    <a:pt x="6727" y="3501"/>
                  </a:lnTo>
                  <a:cubicBezTo>
                    <a:pt x="6620" y="3501"/>
                    <a:pt x="6537" y="3418"/>
                    <a:pt x="6537" y="3311"/>
                  </a:cubicBezTo>
                  <a:lnTo>
                    <a:pt x="6537" y="2406"/>
                  </a:lnTo>
                  <a:cubicBezTo>
                    <a:pt x="6632" y="2406"/>
                    <a:pt x="6739" y="2370"/>
                    <a:pt x="6846" y="2323"/>
                  </a:cubicBezTo>
                  <a:close/>
                  <a:moveTo>
                    <a:pt x="6358" y="346"/>
                  </a:moveTo>
                  <a:cubicBezTo>
                    <a:pt x="6846" y="346"/>
                    <a:pt x="7251" y="751"/>
                    <a:pt x="7251" y="1239"/>
                  </a:cubicBezTo>
                  <a:cubicBezTo>
                    <a:pt x="7251" y="1727"/>
                    <a:pt x="6846" y="2132"/>
                    <a:pt x="6358" y="2132"/>
                  </a:cubicBezTo>
                  <a:cubicBezTo>
                    <a:pt x="6037" y="2132"/>
                    <a:pt x="5739" y="1954"/>
                    <a:pt x="5584" y="1680"/>
                  </a:cubicBezTo>
                  <a:cubicBezTo>
                    <a:pt x="5551" y="1630"/>
                    <a:pt x="5490" y="1604"/>
                    <a:pt x="5432" y="1604"/>
                  </a:cubicBezTo>
                  <a:cubicBezTo>
                    <a:pt x="5406" y="1604"/>
                    <a:pt x="5380" y="1609"/>
                    <a:pt x="5358" y="1620"/>
                  </a:cubicBezTo>
                  <a:cubicBezTo>
                    <a:pt x="5286" y="1668"/>
                    <a:pt x="5251" y="1775"/>
                    <a:pt x="5298" y="1846"/>
                  </a:cubicBezTo>
                  <a:cubicBezTo>
                    <a:pt x="5310" y="1858"/>
                    <a:pt x="5310" y="1882"/>
                    <a:pt x="5322" y="1894"/>
                  </a:cubicBezTo>
                  <a:cubicBezTo>
                    <a:pt x="5263" y="1942"/>
                    <a:pt x="5191" y="1954"/>
                    <a:pt x="5120" y="1954"/>
                  </a:cubicBezTo>
                  <a:cubicBezTo>
                    <a:pt x="4917" y="1954"/>
                    <a:pt x="4763" y="1787"/>
                    <a:pt x="4763" y="1596"/>
                  </a:cubicBezTo>
                  <a:cubicBezTo>
                    <a:pt x="4763" y="1501"/>
                    <a:pt x="4679" y="1430"/>
                    <a:pt x="4596" y="1430"/>
                  </a:cubicBezTo>
                  <a:cubicBezTo>
                    <a:pt x="4513" y="1430"/>
                    <a:pt x="4429" y="1501"/>
                    <a:pt x="4429" y="1596"/>
                  </a:cubicBezTo>
                  <a:cubicBezTo>
                    <a:pt x="4429" y="1977"/>
                    <a:pt x="4739" y="2299"/>
                    <a:pt x="5132" y="2299"/>
                  </a:cubicBezTo>
                  <a:cubicBezTo>
                    <a:pt x="5286" y="2299"/>
                    <a:pt x="5429" y="2251"/>
                    <a:pt x="5548" y="2156"/>
                  </a:cubicBezTo>
                  <a:cubicBezTo>
                    <a:pt x="5727" y="2323"/>
                    <a:pt x="5965" y="2430"/>
                    <a:pt x="6215" y="2454"/>
                  </a:cubicBezTo>
                  <a:lnTo>
                    <a:pt x="6215" y="3347"/>
                  </a:lnTo>
                  <a:cubicBezTo>
                    <a:pt x="6215" y="3632"/>
                    <a:pt x="6453" y="3871"/>
                    <a:pt x="6739" y="3871"/>
                  </a:cubicBezTo>
                  <a:lnTo>
                    <a:pt x="7001" y="3871"/>
                  </a:lnTo>
                  <a:cubicBezTo>
                    <a:pt x="7084" y="3871"/>
                    <a:pt x="7156" y="3906"/>
                    <a:pt x="7215" y="3966"/>
                  </a:cubicBezTo>
                  <a:cubicBezTo>
                    <a:pt x="7275" y="4025"/>
                    <a:pt x="7287" y="4097"/>
                    <a:pt x="7287" y="4168"/>
                  </a:cubicBezTo>
                  <a:cubicBezTo>
                    <a:pt x="7275" y="4299"/>
                    <a:pt x="7144" y="4418"/>
                    <a:pt x="6989" y="4418"/>
                  </a:cubicBezTo>
                  <a:lnTo>
                    <a:pt x="6918" y="4418"/>
                  </a:lnTo>
                  <a:lnTo>
                    <a:pt x="6918" y="4406"/>
                  </a:lnTo>
                  <a:cubicBezTo>
                    <a:pt x="6918" y="4323"/>
                    <a:pt x="6846" y="4240"/>
                    <a:pt x="6751" y="4240"/>
                  </a:cubicBezTo>
                  <a:cubicBezTo>
                    <a:pt x="6668" y="4240"/>
                    <a:pt x="6596" y="4323"/>
                    <a:pt x="6596" y="4406"/>
                  </a:cubicBezTo>
                  <a:cubicBezTo>
                    <a:pt x="6596" y="5585"/>
                    <a:pt x="5644" y="6526"/>
                    <a:pt x="4465" y="6526"/>
                  </a:cubicBezTo>
                  <a:cubicBezTo>
                    <a:pt x="3274" y="6490"/>
                    <a:pt x="2322" y="5561"/>
                    <a:pt x="2322" y="4382"/>
                  </a:cubicBezTo>
                  <a:cubicBezTo>
                    <a:pt x="2322" y="4287"/>
                    <a:pt x="2250" y="4216"/>
                    <a:pt x="2155" y="4216"/>
                  </a:cubicBezTo>
                  <a:cubicBezTo>
                    <a:pt x="2072" y="4216"/>
                    <a:pt x="1988" y="4287"/>
                    <a:pt x="1988" y="4382"/>
                  </a:cubicBezTo>
                  <a:lnTo>
                    <a:pt x="1988" y="4394"/>
                  </a:lnTo>
                  <a:lnTo>
                    <a:pt x="1893" y="4394"/>
                  </a:lnTo>
                  <a:cubicBezTo>
                    <a:pt x="1810" y="4394"/>
                    <a:pt x="1738" y="4371"/>
                    <a:pt x="1679" y="4311"/>
                  </a:cubicBezTo>
                  <a:cubicBezTo>
                    <a:pt x="1619" y="4252"/>
                    <a:pt x="1607" y="4168"/>
                    <a:pt x="1607" y="4097"/>
                  </a:cubicBezTo>
                  <a:cubicBezTo>
                    <a:pt x="1619" y="3966"/>
                    <a:pt x="1750" y="3847"/>
                    <a:pt x="1905" y="3847"/>
                  </a:cubicBezTo>
                  <a:lnTo>
                    <a:pt x="2143" y="3847"/>
                  </a:lnTo>
                  <a:cubicBezTo>
                    <a:pt x="2429" y="3847"/>
                    <a:pt x="2667" y="3609"/>
                    <a:pt x="2667" y="3323"/>
                  </a:cubicBezTo>
                  <a:lnTo>
                    <a:pt x="2667" y="2549"/>
                  </a:lnTo>
                  <a:cubicBezTo>
                    <a:pt x="2667" y="2251"/>
                    <a:pt x="2905" y="2013"/>
                    <a:pt x="3203" y="2013"/>
                  </a:cubicBezTo>
                  <a:lnTo>
                    <a:pt x="3882" y="2013"/>
                  </a:lnTo>
                  <a:cubicBezTo>
                    <a:pt x="3965" y="2013"/>
                    <a:pt x="4048" y="1942"/>
                    <a:pt x="4048" y="1846"/>
                  </a:cubicBezTo>
                  <a:cubicBezTo>
                    <a:pt x="4048" y="1763"/>
                    <a:pt x="3965" y="1680"/>
                    <a:pt x="3882" y="1680"/>
                  </a:cubicBezTo>
                  <a:lnTo>
                    <a:pt x="3203" y="1680"/>
                  </a:lnTo>
                  <a:cubicBezTo>
                    <a:pt x="2727" y="1680"/>
                    <a:pt x="2334" y="2073"/>
                    <a:pt x="2334" y="2549"/>
                  </a:cubicBezTo>
                  <a:lnTo>
                    <a:pt x="2334" y="3323"/>
                  </a:lnTo>
                  <a:cubicBezTo>
                    <a:pt x="2334" y="3430"/>
                    <a:pt x="2250" y="3513"/>
                    <a:pt x="2143" y="3513"/>
                  </a:cubicBezTo>
                  <a:lnTo>
                    <a:pt x="2107" y="3513"/>
                  </a:lnTo>
                  <a:lnTo>
                    <a:pt x="1929" y="1704"/>
                  </a:lnTo>
                  <a:cubicBezTo>
                    <a:pt x="1905" y="1358"/>
                    <a:pt x="2012" y="1001"/>
                    <a:pt x="2238" y="751"/>
                  </a:cubicBezTo>
                  <a:cubicBezTo>
                    <a:pt x="2477" y="489"/>
                    <a:pt x="2810" y="346"/>
                    <a:pt x="3167" y="346"/>
                  </a:cubicBezTo>
                  <a:close/>
                  <a:moveTo>
                    <a:pt x="5525" y="6597"/>
                  </a:moveTo>
                  <a:lnTo>
                    <a:pt x="5525" y="7169"/>
                  </a:lnTo>
                  <a:cubicBezTo>
                    <a:pt x="5525" y="7466"/>
                    <a:pt x="5727" y="7740"/>
                    <a:pt x="6013" y="7835"/>
                  </a:cubicBezTo>
                  <a:lnTo>
                    <a:pt x="6310" y="7919"/>
                  </a:lnTo>
                  <a:cubicBezTo>
                    <a:pt x="6239" y="8204"/>
                    <a:pt x="6084" y="8454"/>
                    <a:pt x="5894" y="8681"/>
                  </a:cubicBezTo>
                  <a:cubicBezTo>
                    <a:pt x="5834" y="8752"/>
                    <a:pt x="5834" y="8859"/>
                    <a:pt x="5906" y="8919"/>
                  </a:cubicBezTo>
                  <a:cubicBezTo>
                    <a:pt x="5941" y="8954"/>
                    <a:pt x="5977" y="8966"/>
                    <a:pt x="6013" y="8966"/>
                  </a:cubicBezTo>
                  <a:cubicBezTo>
                    <a:pt x="6060" y="8966"/>
                    <a:pt x="6096" y="8954"/>
                    <a:pt x="6132" y="8907"/>
                  </a:cubicBezTo>
                  <a:cubicBezTo>
                    <a:pt x="6358" y="8657"/>
                    <a:pt x="6513" y="8359"/>
                    <a:pt x="6608" y="8026"/>
                  </a:cubicBezTo>
                  <a:lnTo>
                    <a:pt x="6965" y="8133"/>
                  </a:lnTo>
                  <a:cubicBezTo>
                    <a:pt x="6810" y="8621"/>
                    <a:pt x="6501" y="9097"/>
                    <a:pt x="6084" y="9443"/>
                  </a:cubicBezTo>
                  <a:cubicBezTo>
                    <a:pt x="5608" y="9824"/>
                    <a:pt x="5048" y="10026"/>
                    <a:pt x="4429" y="10026"/>
                  </a:cubicBezTo>
                  <a:cubicBezTo>
                    <a:pt x="3822" y="10026"/>
                    <a:pt x="3262" y="9812"/>
                    <a:pt x="2786" y="9443"/>
                  </a:cubicBezTo>
                  <a:cubicBezTo>
                    <a:pt x="2346" y="9097"/>
                    <a:pt x="2036" y="8633"/>
                    <a:pt x="1893" y="8121"/>
                  </a:cubicBezTo>
                  <a:lnTo>
                    <a:pt x="2250" y="8014"/>
                  </a:lnTo>
                  <a:cubicBezTo>
                    <a:pt x="2381" y="8454"/>
                    <a:pt x="2631" y="8847"/>
                    <a:pt x="2989" y="9145"/>
                  </a:cubicBezTo>
                  <a:cubicBezTo>
                    <a:pt x="3393" y="9466"/>
                    <a:pt x="3917" y="9669"/>
                    <a:pt x="4429" y="9669"/>
                  </a:cubicBezTo>
                  <a:cubicBezTo>
                    <a:pt x="4834" y="9669"/>
                    <a:pt x="5227" y="9562"/>
                    <a:pt x="5560" y="9371"/>
                  </a:cubicBezTo>
                  <a:cubicBezTo>
                    <a:pt x="5644" y="9324"/>
                    <a:pt x="5667" y="9216"/>
                    <a:pt x="5620" y="9145"/>
                  </a:cubicBezTo>
                  <a:cubicBezTo>
                    <a:pt x="5595" y="9096"/>
                    <a:pt x="5537" y="9064"/>
                    <a:pt x="5480" y="9064"/>
                  </a:cubicBezTo>
                  <a:cubicBezTo>
                    <a:pt x="5454" y="9064"/>
                    <a:pt x="5428" y="9070"/>
                    <a:pt x="5406" y="9085"/>
                  </a:cubicBezTo>
                  <a:cubicBezTo>
                    <a:pt x="5108" y="9252"/>
                    <a:pt x="4774" y="9335"/>
                    <a:pt x="4429" y="9335"/>
                  </a:cubicBezTo>
                  <a:cubicBezTo>
                    <a:pt x="3572" y="9335"/>
                    <a:pt x="2798" y="8752"/>
                    <a:pt x="2560" y="7919"/>
                  </a:cubicBezTo>
                  <a:lnTo>
                    <a:pt x="2881" y="7835"/>
                  </a:lnTo>
                  <a:cubicBezTo>
                    <a:pt x="3179" y="7740"/>
                    <a:pt x="3381" y="7478"/>
                    <a:pt x="3381" y="7169"/>
                  </a:cubicBezTo>
                  <a:lnTo>
                    <a:pt x="3381" y="6597"/>
                  </a:lnTo>
                  <a:cubicBezTo>
                    <a:pt x="3703" y="6764"/>
                    <a:pt x="4060" y="6835"/>
                    <a:pt x="4453" y="6835"/>
                  </a:cubicBezTo>
                  <a:cubicBezTo>
                    <a:pt x="4834" y="6835"/>
                    <a:pt x="5191" y="6752"/>
                    <a:pt x="5525" y="6597"/>
                  </a:cubicBezTo>
                  <a:close/>
                  <a:moveTo>
                    <a:pt x="3155" y="1"/>
                  </a:moveTo>
                  <a:cubicBezTo>
                    <a:pt x="2703" y="1"/>
                    <a:pt x="2286" y="191"/>
                    <a:pt x="1988" y="525"/>
                  </a:cubicBezTo>
                  <a:cubicBezTo>
                    <a:pt x="1691" y="846"/>
                    <a:pt x="1548" y="1299"/>
                    <a:pt x="1596" y="1727"/>
                  </a:cubicBezTo>
                  <a:lnTo>
                    <a:pt x="1774" y="3525"/>
                  </a:lnTo>
                  <a:cubicBezTo>
                    <a:pt x="1500" y="3573"/>
                    <a:pt x="1298" y="3799"/>
                    <a:pt x="1262" y="4073"/>
                  </a:cubicBezTo>
                  <a:cubicBezTo>
                    <a:pt x="1250" y="4228"/>
                    <a:pt x="1310" y="4406"/>
                    <a:pt x="1417" y="4525"/>
                  </a:cubicBezTo>
                  <a:cubicBezTo>
                    <a:pt x="1536" y="4644"/>
                    <a:pt x="1691" y="4716"/>
                    <a:pt x="1857" y="4716"/>
                  </a:cubicBezTo>
                  <a:lnTo>
                    <a:pt x="1977" y="4716"/>
                  </a:lnTo>
                  <a:cubicBezTo>
                    <a:pt x="2060" y="5406"/>
                    <a:pt x="2453" y="6014"/>
                    <a:pt x="3000" y="6395"/>
                  </a:cubicBezTo>
                  <a:lnTo>
                    <a:pt x="3000" y="7145"/>
                  </a:lnTo>
                  <a:cubicBezTo>
                    <a:pt x="3000" y="7311"/>
                    <a:pt x="2905" y="7442"/>
                    <a:pt x="2739" y="7490"/>
                  </a:cubicBezTo>
                  <a:lnTo>
                    <a:pt x="881" y="8038"/>
                  </a:lnTo>
                  <a:cubicBezTo>
                    <a:pt x="357" y="8192"/>
                    <a:pt x="0" y="8681"/>
                    <a:pt x="0" y="9216"/>
                  </a:cubicBezTo>
                  <a:lnTo>
                    <a:pt x="0" y="11062"/>
                  </a:lnTo>
                  <a:cubicBezTo>
                    <a:pt x="0" y="11157"/>
                    <a:pt x="72" y="11229"/>
                    <a:pt x="155" y="11229"/>
                  </a:cubicBezTo>
                  <a:cubicBezTo>
                    <a:pt x="250" y="11229"/>
                    <a:pt x="322" y="11157"/>
                    <a:pt x="322" y="11062"/>
                  </a:cubicBezTo>
                  <a:lnTo>
                    <a:pt x="322" y="9216"/>
                  </a:lnTo>
                  <a:cubicBezTo>
                    <a:pt x="322" y="8835"/>
                    <a:pt x="595" y="8478"/>
                    <a:pt x="964" y="8371"/>
                  </a:cubicBezTo>
                  <a:lnTo>
                    <a:pt x="1500" y="8204"/>
                  </a:lnTo>
                  <a:cubicBezTo>
                    <a:pt x="1667" y="8788"/>
                    <a:pt x="2024" y="9324"/>
                    <a:pt x="2500" y="9693"/>
                  </a:cubicBezTo>
                  <a:cubicBezTo>
                    <a:pt x="3012" y="10109"/>
                    <a:pt x="3691" y="10348"/>
                    <a:pt x="4358" y="10348"/>
                  </a:cubicBezTo>
                  <a:cubicBezTo>
                    <a:pt x="5025" y="10348"/>
                    <a:pt x="5691" y="10109"/>
                    <a:pt x="6215" y="9693"/>
                  </a:cubicBezTo>
                  <a:cubicBezTo>
                    <a:pt x="6691" y="9300"/>
                    <a:pt x="7049" y="8788"/>
                    <a:pt x="7215" y="8192"/>
                  </a:cubicBezTo>
                  <a:lnTo>
                    <a:pt x="7775" y="8347"/>
                  </a:lnTo>
                  <a:cubicBezTo>
                    <a:pt x="8156" y="8454"/>
                    <a:pt x="8418" y="8812"/>
                    <a:pt x="8418" y="9205"/>
                  </a:cubicBezTo>
                  <a:lnTo>
                    <a:pt x="8418" y="11050"/>
                  </a:lnTo>
                  <a:cubicBezTo>
                    <a:pt x="8418" y="11133"/>
                    <a:pt x="8489" y="11217"/>
                    <a:pt x="8584" y="11217"/>
                  </a:cubicBezTo>
                  <a:cubicBezTo>
                    <a:pt x="8668" y="11217"/>
                    <a:pt x="8751" y="11133"/>
                    <a:pt x="8751" y="11050"/>
                  </a:cubicBezTo>
                  <a:lnTo>
                    <a:pt x="8751" y="9216"/>
                  </a:lnTo>
                  <a:cubicBezTo>
                    <a:pt x="8823" y="8681"/>
                    <a:pt x="8465" y="8192"/>
                    <a:pt x="7942" y="8038"/>
                  </a:cubicBezTo>
                  <a:lnTo>
                    <a:pt x="6084" y="7490"/>
                  </a:lnTo>
                  <a:cubicBezTo>
                    <a:pt x="5941" y="7442"/>
                    <a:pt x="5822" y="7300"/>
                    <a:pt x="5822" y="7145"/>
                  </a:cubicBezTo>
                  <a:lnTo>
                    <a:pt x="5822" y="6395"/>
                  </a:lnTo>
                  <a:cubicBezTo>
                    <a:pt x="6370" y="6002"/>
                    <a:pt x="6751" y="5406"/>
                    <a:pt x="6846" y="4716"/>
                  </a:cubicBezTo>
                  <a:lnTo>
                    <a:pt x="6953" y="4716"/>
                  </a:lnTo>
                  <a:cubicBezTo>
                    <a:pt x="7275" y="4716"/>
                    <a:pt x="7549" y="4478"/>
                    <a:pt x="7572" y="4180"/>
                  </a:cubicBezTo>
                  <a:cubicBezTo>
                    <a:pt x="7584" y="4025"/>
                    <a:pt x="7525" y="3847"/>
                    <a:pt x="7430" y="3728"/>
                  </a:cubicBezTo>
                  <a:cubicBezTo>
                    <a:pt x="7334" y="3620"/>
                    <a:pt x="7203" y="3549"/>
                    <a:pt x="7072" y="3525"/>
                  </a:cubicBezTo>
                  <a:lnTo>
                    <a:pt x="7168" y="2120"/>
                  </a:lnTo>
                  <a:cubicBezTo>
                    <a:pt x="7406" y="1894"/>
                    <a:pt x="7561" y="1585"/>
                    <a:pt x="7561" y="1227"/>
                  </a:cubicBezTo>
                  <a:cubicBezTo>
                    <a:pt x="7561" y="549"/>
                    <a:pt x="7013" y="1"/>
                    <a:pt x="6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81"/>
            <p:cNvSpPr/>
            <p:nvPr/>
          </p:nvSpPr>
          <p:spPr>
            <a:xfrm>
              <a:off x="7690469" y="2515241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81"/>
            <p:cNvSpPr/>
            <p:nvPr/>
          </p:nvSpPr>
          <p:spPr>
            <a:xfrm>
              <a:off x="7757218" y="2515241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62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20" y="334"/>
                    <a:pt x="691" y="262"/>
                    <a:pt x="691" y="167"/>
                  </a:cubicBezTo>
                  <a:cubicBezTo>
                    <a:pt x="691" y="72"/>
                    <a:pt x="620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8" name="Google Shape;12868;p81"/>
          <p:cNvGrpSpPr/>
          <p:nvPr/>
        </p:nvGrpSpPr>
        <p:grpSpPr>
          <a:xfrm>
            <a:off x="7145794" y="2240239"/>
            <a:ext cx="278784" cy="355735"/>
            <a:chOff x="7145794" y="2415639"/>
            <a:chExt cx="278784" cy="355735"/>
          </a:xfrm>
          <a:solidFill>
            <a:schemeClr val="tx1"/>
          </a:solidFill>
        </p:grpSpPr>
        <p:sp>
          <p:nvSpPr>
            <p:cNvPr id="12869" name="Google Shape;12869;p81"/>
            <p:cNvSpPr/>
            <p:nvPr/>
          </p:nvSpPr>
          <p:spPr>
            <a:xfrm>
              <a:off x="7247265" y="2520880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81"/>
            <p:cNvSpPr/>
            <p:nvPr/>
          </p:nvSpPr>
          <p:spPr>
            <a:xfrm>
              <a:off x="7313635" y="2520880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68" y="513"/>
                  </a:cubicBezTo>
                  <a:cubicBezTo>
                    <a:pt x="251" y="513"/>
                    <a:pt x="334" y="441"/>
                    <a:pt x="334" y="346"/>
                  </a:cubicBezTo>
                  <a:lnTo>
                    <a:pt x="334" y="167"/>
                  </a:lnTo>
                  <a:cubicBezTo>
                    <a:pt x="334" y="84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81"/>
            <p:cNvSpPr/>
            <p:nvPr/>
          </p:nvSpPr>
          <p:spPr>
            <a:xfrm>
              <a:off x="7145794" y="2415639"/>
              <a:ext cx="278784" cy="355735"/>
            </a:xfrm>
            <a:custGeom>
              <a:avLst/>
              <a:gdLst/>
              <a:ahLst/>
              <a:cxnLst/>
              <a:rect l="l" t="t" r="r" b="b"/>
              <a:pathLst>
                <a:path w="8800" h="11229" extrusionOk="0">
                  <a:moveTo>
                    <a:pt x="4763" y="310"/>
                  </a:moveTo>
                  <a:cubicBezTo>
                    <a:pt x="5525" y="310"/>
                    <a:pt x="6192" y="751"/>
                    <a:pt x="6501" y="1382"/>
                  </a:cubicBezTo>
                  <a:lnTo>
                    <a:pt x="6180" y="1382"/>
                  </a:lnTo>
                  <a:cubicBezTo>
                    <a:pt x="6085" y="1382"/>
                    <a:pt x="6013" y="1453"/>
                    <a:pt x="6013" y="1537"/>
                  </a:cubicBezTo>
                  <a:cubicBezTo>
                    <a:pt x="6013" y="1632"/>
                    <a:pt x="6085" y="1703"/>
                    <a:pt x="6180" y="1703"/>
                  </a:cubicBezTo>
                  <a:lnTo>
                    <a:pt x="6644" y="1703"/>
                  </a:lnTo>
                  <a:cubicBezTo>
                    <a:pt x="6668" y="1823"/>
                    <a:pt x="6704" y="1954"/>
                    <a:pt x="6716" y="2073"/>
                  </a:cubicBezTo>
                  <a:lnTo>
                    <a:pt x="2132" y="2073"/>
                  </a:lnTo>
                  <a:cubicBezTo>
                    <a:pt x="2203" y="1096"/>
                    <a:pt x="3037" y="310"/>
                    <a:pt x="4061" y="310"/>
                  </a:cubicBezTo>
                  <a:close/>
                  <a:moveTo>
                    <a:pt x="6501" y="2418"/>
                  </a:moveTo>
                  <a:lnTo>
                    <a:pt x="6501" y="2787"/>
                  </a:lnTo>
                  <a:lnTo>
                    <a:pt x="6311" y="2787"/>
                  </a:lnTo>
                  <a:cubicBezTo>
                    <a:pt x="6228" y="2787"/>
                    <a:pt x="6144" y="2870"/>
                    <a:pt x="6144" y="2954"/>
                  </a:cubicBezTo>
                  <a:cubicBezTo>
                    <a:pt x="6144" y="3049"/>
                    <a:pt x="6228" y="3120"/>
                    <a:pt x="6311" y="3120"/>
                  </a:cubicBezTo>
                  <a:lnTo>
                    <a:pt x="6501" y="3120"/>
                  </a:lnTo>
                  <a:lnTo>
                    <a:pt x="6501" y="3311"/>
                  </a:lnTo>
                  <a:cubicBezTo>
                    <a:pt x="6501" y="3406"/>
                    <a:pt x="6573" y="3478"/>
                    <a:pt x="6668" y="3478"/>
                  </a:cubicBezTo>
                  <a:lnTo>
                    <a:pt x="6930" y="3478"/>
                  </a:lnTo>
                  <a:cubicBezTo>
                    <a:pt x="7013" y="3478"/>
                    <a:pt x="7085" y="3501"/>
                    <a:pt x="7144" y="3561"/>
                  </a:cubicBezTo>
                  <a:cubicBezTo>
                    <a:pt x="7204" y="3620"/>
                    <a:pt x="7216" y="3704"/>
                    <a:pt x="7216" y="3775"/>
                  </a:cubicBezTo>
                  <a:cubicBezTo>
                    <a:pt x="7204" y="3906"/>
                    <a:pt x="7073" y="4025"/>
                    <a:pt x="6918" y="4025"/>
                  </a:cubicBezTo>
                  <a:lnTo>
                    <a:pt x="6847" y="4025"/>
                  </a:lnTo>
                  <a:lnTo>
                    <a:pt x="6847" y="4013"/>
                  </a:lnTo>
                  <a:cubicBezTo>
                    <a:pt x="6847" y="3918"/>
                    <a:pt x="6775" y="3847"/>
                    <a:pt x="6680" y="3847"/>
                  </a:cubicBezTo>
                  <a:cubicBezTo>
                    <a:pt x="6597" y="3847"/>
                    <a:pt x="6525" y="3918"/>
                    <a:pt x="6525" y="4013"/>
                  </a:cubicBezTo>
                  <a:cubicBezTo>
                    <a:pt x="6537" y="5192"/>
                    <a:pt x="5585" y="6145"/>
                    <a:pt x="4406" y="6145"/>
                  </a:cubicBezTo>
                  <a:cubicBezTo>
                    <a:pt x="3227" y="6145"/>
                    <a:pt x="2275" y="5192"/>
                    <a:pt x="2275" y="4013"/>
                  </a:cubicBezTo>
                  <a:cubicBezTo>
                    <a:pt x="2275" y="3918"/>
                    <a:pt x="2203" y="3847"/>
                    <a:pt x="2120" y="3847"/>
                  </a:cubicBezTo>
                  <a:cubicBezTo>
                    <a:pt x="2025" y="3847"/>
                    <a:pt x="1953" y="3918"/>
                    <a:pt x="1953" y="4013"/>
                  </a:cubicBezTo>
                  <a:lnTo>
                    <a:pt x="1953" y="4025"/>
                  </a:lnTo>
                  <a:lnTo>
                    <a:pt x="1846" y="4025"/>
                  </a:lnTo>
                  <a:cubicBezTo>
                    <a:pt x="1775" y="4025"/>
                    <a:pt x="1703" y="4001"/>
                    <a:pt x="1644" y="3942"/>
                  </a:cubicBezTo>
                  <a:cubicBezTo>
                    <a:pt x="1584" y="3882"/>
                    <a:pt x="1560" y="3799"/>
                    <a:pt x="1560" y="3728"/>
                  </a:cubicBezTo>
                  <a:cubicBezTo>
                    <a:pt x="1584" y="3597"/>
                    <a:pt x="1715" y="3478"/>
                    <a:pt x="1858" y="3478"/>
                  </a:cubicBezTo>
                  <a:lnTo>
                    <a:pt x="2096" y="3478"/>
                  </a:lnTo>
                  <a:cubicBezTo>
                    <a:pt x="2144" y="3478"/>
                    <a:pt x="2191" y="3466"/>
                    <a:pt x="2215" y="3430"/>
                  </a:cubicBezTo>
                  <a:cubicBezTo>
                    <a:pt x="2251" y="3406"/>
                    <a:pt x="2263" y="3358"/>
                    <a:pt x="2263" y="3311"/>
                  </a:cubicBezTo>
                  <a:lnTo>
                    <a:pt x="2263" y="3120"/>
                  </a:lnTo>
                  <a:lnTo>
                    <a:pt x="5608" y="3120"/>
                  </a:lnTo>
                  <a:cubicBezTo>
                    <a:pt x="5704" y="3120"/>
                    <a:pt x="5775" y="3049"/>
                    <a:pt x="5775" y="2954"/>
                  </a:cubicBezTo>
                  <a:cubicBezTo>
                    <a:pt x="5775" y="2870"/>
                    <a:pt x="5704" y="2787"/>
                    <a:pt x="5608" y="2787"/>
                  </a:cubicBezTo>
                  <a:lnTo>
                    <a:pt x="2263" y="2787"/>
                  </a:lnTo>
                  <a:lnTo>
                    <a:pt x="2263" y="2418"/>
                  </a:lnTo>
                  <a:close/>
                  <a:moveTo>
                    <a:pt x="4049" y="1"/>
                  </a:moveTo>
                  <a:cubicBezTo>
                    <a:pt x="2846" y="1"/>
                    <a:pt x="1858" y="941"/>
                    <a:pt x="1786" y="2120"/>
                  </a:cubicBezTo>
                  <a:lnTo>
                    <a:pt x="536" y="2120"/>
                  </a:lnTo>
                  <a:cubicBezTo>
                    <a:pt x="453" y="2120"/>
                    <a:pt x="370" y="2192"/>
                    <a:pt x="370" y="2287"/>
                  </a:cubicBezTo>
                  <a:cubicBezTo>
                    <a:pt x="370" y="2370"/>
                    <a:pt x="453" y="2454"/>
                    <a:pt x="536" y="2454"/>
                  </a:cubicBezTo>
                  <a:lnTo>
                    <a:pt x="1965" y="2454"/>
                  </a:lnTo>
                  <a:lnTo>
                    <a:pt x="1965" y="3180"/>
                  </a:lnTo>
                  <a:lnTo>
                    <a:pt x="1894" y="3180"/>
                  </a:lnTo>
                  <a:cubicBezTo>
                    <a:pt x="1560" y="3180"/>
                    <a:pt x="1298" y="3418"/>
                    <a:pt x="1263" y="3716"/>
                  </a:cubicBezTo>
                  <a:cubicBezTo>
                    <a:pt x="1251" y="3882"/>
                    <a:pt x="1310" y="4061"/>
                    <a:pt x="1417" y="4180"/>
                  </a:cubicBezTo>
                  <a:cubicBezTo>
                    <a:pt x="1536" y="4299"/>
                    <a:pt x="1703" y="4370"/>
                    <a:pt x="1858" y="4370"/>
                  </a:cubicBezTo>
                  <a:lnTo>
                    <a:pt x="1977" y="4370"/>
                  </a:lnTo>
                  <a:cubicBezTo>
                    <a:pt x="2072" y="5049"/>
                    <a:pt x="2453" y="5668"/>
                    <a:pt x="3001" y="6037"/>
                  </a:cubicBezTo>
                  <a:lnTo>
                    <a:pt x="3001" y="6799"/>
                  </a:lnTo>
                  <a:cubicBezTo>
                    <a:pt x="3001" y="6954"/>
                    <a:pt x="2906" y="7097"/>
                    <a:pt x="2739" y="7133"/>
                  </a:cubicBezTo>
                  <a:lnTo>
                    <a:pt x="882" y="7692"/>
                  </a:lnTo>
                  <a:cubicBezTo>
                    <a:pt x="358" y="7835"/>
                    <a:pt x="1" y="8323"/>
                    <a:pt x="1" y="8859"/>
                  </a:cubicBezTo>
                  <a:lnTo>
                    <a:pt x="1" y="11062"/>
                  </a:lnTo>
                  <a:cubicBezTo>
                    <a:pt x="1" y="11157"/>
                    <a:pt x="72" y="11228"/>
                    <a:pt x="167" y="11228"/>
                  </a:cubicBezTo>
                  <a:cubicBezTo>
                    <a:pt x="251" y="11228"/>
                    <a:pt x="322" y="11157"/>
                    <a:pt x="322" y="11062"/>
                  </a:cubicBezTo>
                  <a:lnTo>
                    <a:pt x="322" y="8859"/>
                  </a:lnTo>
                  <a:cubicBezTo>
                    <a:pt x="322" y="8478"/>
                    <a:pt x="596" y="8121"/>
                    <a:pt x="965" y="8014"/>
                  </a:cubicBezTo>
                  <a:lnTo>
                    <a:pt x="1501" y="7847"/>
                  </a:lnTo>
                  <a:lnTo>
                    <a:pt x="1501" y="7883"/>
                  </a:lnTo>
                  <a:cubicBezTo>
                    <a:pt x="1513" y="7954"/>
                    <a:pt x="1596" y="8002"/>
                    <a:pt x="1667" y="8002"/>
                  </a:cubicBezTo>
                  <a:lnTo>
                    <a:pt x="1715" y="8002"/>
                  </a:lnTo>
                  <a:cubicBezTo>
                    <a:pt x="1798" y="7966"/>
                    <a:pt x="1846" y="7883"/>
                    <a:pt x="1810" y="7788"/>
                  </a:cubicBezTo>
                  <a:lnTo>
                    <a:pt x="1810" y="7776"/>
                  </a:lnTo>
                  <a:lnTo>
                    <a:pt x="2346" y="7609"/>
                  </a:lnTo>
                  <a:cubicBezTo>
                    <a:pt x="2608" y="8502"/>
                    <a:pt x="3441" y="9133"/>
                    <a:pt x="4370" y="9133"/>
                  </a:cubicBezTo>
                  <a:cubicBezTo>
                    <a:pt x="4715" y="9133"/>
                    <a:pt x="5025" y="9062"/>
                    <a:pt x="5323" y="8907"/>
                  </a:cubicBezTo>
                  <a:cubicBezTo>
                    <a:pt x="5406" y="8859"/>
                    <a:pt x="5442" y="8776"/>
                    <a:pt x="5406" y="8681"/>
                  </a:cubicBezTo>
                  <a:cubicBezTo>
                    <a:pt x="5373" y="8623"/>
                    <a:pt x="5317" y="8588"/>
                    <a:pt x="5258" y="8588"/>
                  </a:cubicBezTo>
                  <a:cubicBezTo>
                    <a:pt x="5232" y="8588"/>
                    <a:pt x="5205" y="8595"/>
                    <a:pt x="5180" y="8609"/>
                  </a:cubicBezTo>
                  <a:cubicBezTo>
                    <a:pt x="4930" y="8740"/>
                    <a:pt x="4656" y="8800"/>
                    <a:pt x="4370" y="8800"/>
                  </a:cubicBezTo>
                  <a:cubicBezTo>
                    <a:pt x="3584" y="8800"/>
                    <a:pt x="2882" y="8264"/>
                    <a:pt x="2679" y="7526"/>
                  </a:cubicBezTo>
                  <a:lnTo>
                    <a:pt x="2810" y="7478"/>
                  </a:lnTo>
                  <a:cubicBezTo>
                    <a:pt x="3108" y="7383"/>
                    <a:pt x="3299" y="7121"/>
                    <a:pt x="3299" y="6811"/>
                  </a:cubicBezTo>
                  <a:lnTo>
                    <a:pt x="3299" y="6228"/>
                  </a:lnTo>
                  <a:cubicBezTo>
                    <a:pt x="3632" y="6395"/>
                    <a:pt x="3989" y="6466"/>
                    <a:pt x="4370" y="6466"/>
                  </a:cubicBezTo>
                  <a:cubicBezTo>
                    <a:pt x="4763" y="6466"/>
                    <a:pt x="5120" y="6383"/>
                    <a:pt x="5442" y="6228"/>
                  </a:cubicBezTo>
                  <a:lnTo>
                    <a:pt x="5442" y="6787"/>
                  </a:lnTo>
                  <a:cubicBezTo>
                    <a:pt x="5442" y="7085"/>
                    <a:pt x="5656" y="7371"/>
                    <a:pt x="5942" y="7466"/>
                  </a:cubicBezTo>
                  <a:lnTo>
                    <a:pt x="6073" y="7502"/>
                  </a:lnTo>
                  <a:cubicBezTo>
                    <a:pt x="6001" y="7764"/>
                    <a:pt x="5882" y="7978"/>
                    <a:pt x="5704" y="8180"/>
                  </a:cubicBezTo>
                  <a:cubicBezTo>
                    <a:pt x="5644" y="8252"/>
                    <a:pt x="5644" y="8359"/>
                    <a:pt x="5716" y="8419"/>
                  </a:cubicBezTo>
                  <a:cubicBezTo>
                    <a:pt x="5739" y="8442"/>
                    <a:pt x="5787" y="8454"/>
                    <a:pt x="5823" y="8454"/>
                  </a:cubicBezTo>
                  <a:cubicBezTo>
                    <a:pt x="5858" y="8454"/>
                    <a:pt x="5906" y="8442"/>
                    <a:pt x="5942" y="8395"/>
                  </a:cubicBezTo>
                  <a:cubicBezTo>
                    <a:pt x="6144" y="8157"/>
                    <a:pt x="6299" y="7895"/>
                    <a:pt x="6370" y="7597"/>
                  </a:cubicBezTo>
                  <a:lnTo>
                    <a:pt x="6894" y="7740"/>
                  </a:lnTo>
                  <a:cubicBezTo>
                    <a:pt x="6870" y="7799"/>
                    <a:pt x="6847" y="7883"/>
                    <a:pt x="6835" y="7942"/>
                  </a:cubicBezTo>
                  <a:cubicBezTo>
                    <a:pt x="6799" y="8026"/>
                    <a:pt x="6847" y="8121"/>
                    <a:pt x="6930" y="8145"/>
                  </a:cubicBezTo>
                  <a:cubicBezTo>
                    <a:pt x="6954" y="8145"/>
                    <a:pt x="6978" y="8157"/>
                    <a:pt x="6990" y="8157"/>
                  </a:cubicBezTo>
                  <a:cubicBezTo>
                    <a:pt x="7049" y="8157"/>
                    <a:pt x="7132" y="8121"/>
                    <a:pt x="7144" y="8061"/>
                  </a:cubicBezTo>
                  <a:cubicBezTo>
                    <a:pt x="7168" y="7978"/>
                    <a:pt x="7192" y="7907"/>
                    <a:pt x="7216" y="7835"/>
                  </a:cubicBezTo>
                  <a:lnTo>
                    <a:pt x="7787" y="8002"/>
                  </a:lnTo>
                  <a:cubicBezTo>
                    <a:pt x="8156" y="8097"/>
                    <a:pt x="8418" y="8454"/>
                    <a:pt x="8418" y="8847"/>
                  </a:cubicBezTo>
                  <a:lnTo>
                    <a:pt x="8418" y="11050"/>
                  </a:lnTo>
                  <a:cubicBezTo>
                    <a:pt x="8418" y="11133"/>
                    <a:pt x="8502" y="11217"/>
                    <a:pt x="8585" y="11217"/>
                  </a:cubicBezTo>
                  <a:cubicBezTo>
                    <a:pt x="8680" y="11217"/>
                    <a:pt x="8752" y="11133"/>
                    <a:pt x="8752" y="11050"/>
                  </a:cubicBezTo>
                  <a:lnTo>
                    <a:pt x="8752" y="8847"/>
                  </a:lnTo>
                  <a:cubicBezTo>
                    <a:pt x="8799" y="8311"/>
                    <a:pt x="8442" y="7835"/>
                    <a:pt x="7918" y="7680"/>
                  </a:cubicBezTo>
                  <a:lnTo>
                    <a:pt x="6061" y="7133"/>
                  </a:lnTo>
                  <a:cubicBezTo>
                    <a:pt x="5906" y="7085"/>
                    <a:pt x="5787" y="6942"/>
                    <a:pt x="5787" y="6787"/>
                  </a:cubicBezTo>
                  <a:lnTo>
                    <a:pt x="5787" y="6037"/>
                  </a:lnTo>
                  <a:cubicBezTo>
                    <a:pt x="6347" y="5644"/>
                    <a:pt x="6728" y="5049"/>
                    <a:pt x="6823" y="4370"/>
                  </a:cubicBezTo>
                  <a:lnTo>
                    <a:pt x="6918" y="4370"/>
                  </a:lnTo>
                  <a:cubicBezTo>
                    <a:pt x="7251" y="4370"/>
                    <a:pt x="7513" y="4132"/>
                    <a:pt x="7549" y="3835"/>
                  </a:cubicBezTo>
                  <a:cubicBezTo>
                    <a:pt x="7561" y="3668"/>
                    <a:pt x="7501" y="3489"/>
                    <a:pt x="7394" y="3370"/>
                  </a:cubicBezTo>
                  <a:cubicBezTo>
                    <a:pt x="7275" y="3251"/>
                    <a:pt x="7120" y="3180"/>
                    <a:pt x="6954" y="3180"/>
                  </a:cubicBezTo>
                  <a:lnTo>
                    <a:pt x="6847" y="3180"/>
                  </a:lnTo>
                  <a:lnTo>
                    <a:pt x="6847" y="2442"/>
                  </a:lnTo>
                  <a:lnTo>
                    <a:pt x="6859" y="2442"/>
                  </a:lnTo>
                  <a:cubicBezTo>
                    <a:pt x="6954" y="2442"/>
                    <a:pt x="7025" y="2370"/>
                    <a:pt x="7025" y="2287"/>
                  </a:cubicBezTo>
                  <a:cubicBezTo>
                    <a:pt x="7025" y="1037"/>
                    <a:pt x="6001" y="1"/>
                    <a:pt x="4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81"/>
            <p:cNvSpPr/>
            <p:nvPr/>
          </p:nvSpPr>
          <p:spPr>
            <a:xfrm>
              <a:off x="7254045" y="2717834"/>
              <a:ext cx="23031" cy="12799"/>
            </a:xfrm>
            <a:custGeom>
              <a:avLst/>
              <a:gdLst/>
              <a:ahLst/>
              <a:cxnLst/>
              <a:rect l="l" t="t" r="r" b="b"/>
              <a:pathLst>
                <a:path w="727" h="404" extrusionOk="0">
                  <a:moveTo>
                    <a:pt x="195" y="0"/>
                  </a:moveTo>
                  <a:cubicBezTo>
                    <a:pt x="124" y="0"/>
                    <a:pt x="65" y="54"/>
                    <a:pt x="36" y="130"/>
                  </a:cubicBezTo>
                  <a:cubicBezTo>
                    <a:pt x="1" y="213"/>
                    <a:pt x="72" y="308"/>
                    <a:pt x="155" y="332"/>
                  </a:cubicBezTo>
                  <a:cubicBezTo>
                    <a:pt x="274" y="368"/>
                    <a:pt x="394" y="392"/>
                    <a:pt x="513" y="404"/>
                  </a:cubicBezTo>
                  <a:lnTo>
                    <a:pt x="548" y="404"/>
                  </a:lnTo>
                  <a:cubicBezTo>
                    <a:pt x="620" y="404"/>
                    <a:pt x="691" y="344"/>
                    <a:pt x="703" y="273"/>
                  </a:cubicBezTo>
                  <a:cubicBezTo>
                    <a:pt x="727" y="189"/>
                    <a:pt x="667" y="94"/>
                    <a:pt x="572" y="82"/>
                  </a:cubicBezTo>
                  <a:cubicBezTo>
                    <a:pt x="465" y="70"/>
                    <a:pt x="346" y="35"/>
                    <a:pt x="251" y="11"/>
                  </a:cubicBezTo>
                  <a:cubicBezTo>
                    <a:pt x="232" y="4"/>
                    <a:pt x="213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81"/>
            <p:cNvSpPr/>
            <p:nvPr/>
          </p:nvSpPr>
          <p:spPr>
            <a:xfrm>
              <a:off x="7287626" y="2719703"/>
              <a:ext cx="22271" cy="12070"/>
            </a:xfrm>
            <a:custGeom>
              <a:avLst/>
              <a:gdLst/>
              <a:ahLst/>
              <a:cxnLst/>
              <a:rect l="l" t="t" r="r" b="b"/>
              <a:pathLst>
                <a:path w="703" h="381" extrusionOk="0">
                  <a:moveTo>
                    <a:pt x="551" y="1"/>
                  </a:moveTo>
                  <a:cubicBezTo>
                    <a:pt x="534" y="1"/>
                    <a:pt x="517" y="4"/>
                    <a:pt x="500" y="11"/>
                  </a:cubicBezTo>
                  <a:cubicBezTo>
                    <a:pt x="393" y="35"/>
                    <a:pt x="274" y="59"/>
                    <a:pt x="167" y="59"/>
                  </a:cubicBezTo>
                  <a:cubicBezTo>
                    <a:pt x="84" y="71"/>
                    <a:pt x="0" y="142"/>
                    <a:pt x="24" y="237"/>
                  </a:cubicBezTo>
                  <a:cubicBezTo>
                    <a:pt x="36" y="321"/>
                    <a:pt x="96" y="380"/>
                    <a:pt x="179" y="380"/>
                  </a:cubicBezTo>
                  <a:lnTo>
                    <a:pt x="203" y="380"/>
                  </a:lnTo>
                  <a:cubicBezTo>
                    <a:pt x="310" y="368"/>
                    <a:pt x="453" y="357"/>
                    <a:pt x="572" y="321"/>
                  </a:cubicBezTo>
                  <a:cubicBezTo>
                    <a:pt x="643" y="297"/>
                    <a:pt x="703" y="214"/>
                    <a:pt x="691" y="130"/>
                  </a:cubicBezTo>
                  <a:cubicBezTo>
                    <a:pt x="681" y="54"/>
                    <a:pt x="618" y="1"/>
                    <a:pt x="5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81"/>
            <p:cNvSpPr/>
            <p:nvPr/>
          </p:nvSpPr>
          <p:spPr>
            <a:xfrm>
              <a:off x="7224614" y="2703357"/>
              <a:ext cx="21162" cy="17107"/>
            </a:xfrm>
            <a:custGeom>
              <a:avLst/>
              <a:gdLst/>
              <a:ahLst/>
              <a:cxnLst/>
              <a:rect l="l" t="t" r="r" b="b"/>
              <a:pathLst>
                <a:path w="668" h="540" extrusionOk="0">
                  <a:moveTo>
                    <a:pt x="193" y="1"/>
                  </a:moveTo>
                  <a:cubicBezTo>
                    <a:pt x="143" y="1"/>
                    <a:pt x="94" y="22"/>
                    <a:pt x="60" y="63"/>
                  </a:cubicBezTo>
                  <a:cubicBezTo>
                    <a:pt x="1" y="134"/>
                    <a:pt x="13" y="241"/>
                    <a:pt x="84" y="301"/>
                  </a:cubicBezTo>
                  <a:cubicBezTo>
                    <a:pt x="191" y="372"/>
                    <a:pt x="299" y="456"/>
                    <a:pt x="406" y="515"/>
                  </a:cubicBezTo>
                  <a:cubicBezTo>
                    <a:pt x="430" y="527"/>
                    <a:pt x="465" y="539"/>
                    <a:pt x="489" y="539"/>
                  </a:cubicBezTo>
                  <a:cubicBezTo>
                    <a:pt x="549" y="539"/>
                    <a:pt x="596" y="515"/>
                    <a:pt x="644" y="468"/>
                  </a:cubicBezTo>
                  <a:cubicBezTo>
                    <a:pt x="668" y="361"/>
                    <a:pt x="644" y="253"/>
                    <a:pt x="561" y="218"/>
                  </a:cubicBezTo>
                  <a:cubicBezTo>
                    <a:pt x="477" y="158"/>
                    <a:pt x="370" y="99"/>
                    <a:pt x="299" y="39"/>
                  </a:cubicBezTo>
                  <a:cubicBezTo>
                    <a:pt x="268" y="13"/>
                    <a:pt x="230" y="1"/>
                    <a:pt x="1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81"/>
            <p:cNvSpPr/>
            <p:nvPr/>
          </p:nvSpPr>
          <p:spPr>
            <a:xfrm>
              <a:off x="7319306" y="2706335"/>
              <a:ext cx="21162" cy="15998"/>
            </a:xfrm>
            <a:custGeom>
              <a:avLst/>
              <a:gdLst/>
              <a:ahLst/>
              <a:cxnLst/>
              <a:rect l="l" t="t" r="r" b="b"/>
              <a:pathLst>
                <a:path w="668" h="505" extrusionOk="0">
                  <a:moveTo>
                    <a:pt x="498" y="1"/>
                  </a:moveTo>
                  <a:cubicBezTo>
                    <a:pt x="466" y="1"/>
                    <a:pt x="433" y="10"/>
                    <a:pt x="405" y="28"/>
                  </a:cubicBezTo>
                  <a:cubicBezTo>
                    <a:pt x="310" y="88"/>
                    <a:pt x="215" y="147"/>
                    <a:pt x="119" y="195"/>
                  </a:cubicBezTo>
                  <a:cubicBezTo>
                    <a:pt x="48" y="243"/>
                    <a:pt x="0" y="326"/>
                    <a:pt x="48" y="421"/>
                  </a:cubicBezTo>
                  <a:cubicBezTo>
                    <a:pt x="72" y="481"/>
                    <a:pt x="131" y="505"/>
                    <a:pt x="191" y="505"/>
                  </a:cubicBezTo>
                  <a:cubicBezTo>
                    <a:pt x="227" y="505"/>
                    <a:pt x="239" y="505"/>
                    <a:pt x="274" y="493"/>
                  </a:cubicBezTo>
                  <a:cubicBezTo>
                    <a:pt x="370" y="433"/>
                    <a:pt x="489" y="374"/>
                    <a:pt x="596" y="302"/>
                  </a:cubicBezTo>
                  <a:cubicBezTo>
                    <a:pt x="655" y="255"/>
                    <a:pt x="667" y="147"/>
                    <a:pt x="631" y="76"/>
                  </a:cubicBezTo>
                  <a:cubicBezTo>
                    <a:pt x="602" y="25"/>
                    <a:pt x="550" y="1"/>
                    <a:pt x="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6" name="Google Shape;12876;p81"/>
            <p:cNvSpPr/>
            <p:nvPr/>
          </p:nvSpPr>
          <p:spPr>
            <a:xfrm>
              <a:off x="7202375" y="2678234"/>
              <a:ext cx="18501" cy="19578"/>
            </a:xfrm>
            <a:custGeom>
              <a:avLst/>
              <a:gdLst/>
              <a:ahLst/>
              <a:cxnLst/>
              <a:rect l="l" t="t" r="r" b="b"/>
              <a:pathLst>
                <a:path w="584" h="618" extrusionOk="0">
                  <a:moveTo>
                    <a:pt x="183" y="1"/>
                  </a:moveTo>
                  <a:cubicBezTo>
                    <a:pt x="156" y="1"/>
                    <a:pt x="130" y="7"/>
                    <a:pt x="108" y="22"/>
                  </a:cubicBezTo>
                  <a:cubicBezTo>
                    <a:pt x="36" y="70"/>
                    <a:pt x="0" y="177"/>
                    <a:pt x="48" y="249"/>
                  </a:cubicBezTo>
                  <a:cubicBezTo>
                    <a:pt x="108" y="356"/>
                    <a:pt x="179" y="451"/>
                    <a:pt x="251" y="558"/>
                  </a:cubicBezTo>
                  <a:cubicBezTo>
                    <a:pt x="286" y="606"/>
                    <a:pt x="334" y="618"/>
                    <a:pt x="393" y="618"/>
                  </a:cubicBezTo>
                  <a:cubicBezTo>
                    <a:pt x="417" y="618"/>
                    <a:pt x="465" y="606"/>
                    <a:pt x="489" y="594"/>
                  </a:cubicBezTo>
                  <a:cubicBezTo>
                    <a:pt x="572" y="534"/>
                    <a:pt x="584" y="427"/>
                    <a:pt x="524" y="356"/>
                  </a:cubicBezTo>
                  <a:cubicBezTo>
                    <a:pt x="453" y="261"/>
                    <a:pt x="393" y="177"/>
                    <a:pt x="334" y="82"/>
                  </a:cubicBezTo>
                  <a:cubicBezTo>
                    <a:pt x="301" y="33"/>
                    <a:pt x="240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7" name="Google Shape;12877;p81"/>
            <p:cNvSpPr/>
            <p:nvPr/>
          </p:nvSpPr>
          <p:spPr>
            <a:xfrm>
              <a:off x="7345695" y="2683335"/>
              <a:ext cx="18913" cy="19388"/>
            </a:xfrm>
            <a:custGeom>
              <a:avLst/>
              <a:gdLst/>
              <a:ahLst/>
              <a:cxnLst/>
              <a:rect l="l" t="t" r="r" b="b"/>
              <a:pathLst>
                <a:path w="597" h="612" extrusionOk="0">
                  <a:moveTo>
                    <a:pt x="397" y="0"/>
                  </a:moveTo>
                  <a:cubicBezTo>
                    <a:pt x="346" y="0"/>
                    <a:pt x="297" y="25"/>
                    <a:pt x="275" y="76"/>
                  </a:cubicBezTo>
                  <a:cubicBezTo>
                    <a:pt x="215" y="159"/>
                    <a:pt x="132" y="254"/>
                    <a:pt x="60" y="326"/>
                  </a:cubicBezTo>
                  <a:cubicBezTo>
                    <a:pt x="1" y="397"/>
                    <a:pt x="1" y="504"/>
                    <a:pt x="72" y="564"/>
                  </a:cubicBezTo>
                  <a:cubicBezTo>
                    <a:pt x="108" y="588"/>
                    <a:pt x="156" y="612"/>
                    <a:pt x="179" y="612"/>
                  </a:cubicBezTo>
                  <a:cubicBezTo>
                    <a:pt x="227" y="612"/>
                    <a:pt x="263" y="588"/>
                    <a:pt x="299" y="552"/>
                  </a:cubicBezTo>
                  <a:cubicBezTo>
                    <a:pt x="382" y="457"/>
                    <a:pt x="465" y="350"/>
                    <a:pt x="525" y="254"/>
                  </a:cubicBezTo>
                  <a:cubicBezTo>
                    <a:pt x="596" y="171"/>
                    <a:pt x="572" y="76"/>
                    <a:pt x="489" y="28"/>
                  </a:cubicBezTo>
                  <a:cubicBezTo>
                    <a:pt x="461" y="10"/>
                    <a:pt x="429" y="0"/>
                    <a:pt x="3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81"/>
            <p:cNvSpPr/>
            <p:nvPr/>
          </p:nvSpPr>
          <p:spPr>
            <a:xfrm>
              <a:off x="7280086" y="2559751"/>
              <a:ext cx="21891" cy="10201"/>
            </a:xfrm>
            <a:custGeom>
              <a:avLst/>
              <a:gdLst/>
              <a:ahLst/>
              <a:cxnLst/>
              <a:rect l="l" t="t" r="r" b="b"/>
              <a:pathLst>
                <a:path w="691" h="322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lnTo>
                    <a:pt x="524" y="322"/>
                  </a:lnTo>
                  <a:cubicBezTo>
                    <a:pt x="619" y="322"/>
                    <a:pt x="691" y="250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9" name="Google Shape;12879;p81"/>
          <p:cNvGrpSpPr/>
          <p:nvPr/>
        </p:nvGrpSpPr>
        <p:grpSpPr>
          <a:xfrm>
            <a:off x="6698441" y="2239130"/>
            <a:ext cx="277644" cy="357984"/>
            <a:chOff x="6698441" y="2414530"/>
            <a:chExt cx="277644" cy="357984"/>
          </a:xfrm>
          <a:solidFill>
            <a:schemeClr val="tx1"/>
          </a:solidFill>
        </p:grpSpPr>
        <p:sp>
          <p:nvSpPr>
            <p:cNvPr id="12880" name="Google Shape;12880;p81"/>
            <p:cNvSpPr/>
            <p:nvPr/>
          </p:nvSpPr>
          <p:spPr>
            <a:xfrm>
              <a:off x="6764462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2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81"/>
            <p:cNvSpPr/>
            <p:nvPr/>
          </p:nvSpPr>
          <p:spPr>
            <a:xfrm>
              <a:off x="6898374" y="2710611"/>
              <a:ext cx="10201" cy="60382"/>
            </a:xfrm>
            <a:custGeom>
              <a:avLst/>
              <a:gdLst/>
              <a:ahLst/>
              <a:cxnLst/>
              <a:rect l="l" t="t" r="r" b="b"/>
              <a:pathLst>
                <a:path w="322" h="1906" extrusionOk="0">
                  <a:moveTo>
                    <a:pt x="167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1739"/>
                  </a:lnTo>
                  <a:cubicBezTo>
                    <a:pt x="0" y="1834"/>
                    <a:pt x="71" y="1906"/>
                    <a:pt x="167" y="1906"/>
                  </a:cubicBezTo>
                  <a:cubicBezTo>
                    <a:pt x="250" y="1906"/>
                    <a:pt x="322" y="1834"/>
                    <a:pt x="322" y="1739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81"/>
            <p:cNvSpPr/>
            <p:nvPr/>
          </p:nvSpPr>
          <p:spPr>
            <a:xfrm>
              <a:off x="6698441" y="2414530"/>
              <a:ext cx="277644" cy="357984"/>
            </a:xfrm>
            <a:custGeom>
              <a:avLst/>
              <a:gdLst/>
              <a:ahLst/>
              <a:cxnLst/>
              <a:rect l="l" t="t" r="r" b="b"/>
              <a:pathLst>
                <a:path w="8764" h="11300" extrusionOk="0">
                  <a:moveTo>
                    <a:pt x="3835" y="3334"/>
                  </a:moveTo>
                  <a:lnTo>
                    <a:pt x="3835" y="3691"/>
                  </a:lnTo>
                  <a:cubicBezTo>
                    <a:pt x="3835" y="3798"/>
                    <a:pt x="3751" y="3882"/>
                    <a:pt x="3644" y="3882"/>
                  </a:cubicBezTo>
                  <a:lnTo>
                    <a:pt x="3120" y="3882"/>
                  </a:lnTo>
                  <a:cubicBezTo>
                    <a:pt x="3025" y="3882"/>
                    <a:pt x="2930" y="3786"/>
                    <a:pt x="2930" y="3691"/>
                  </a:cubicBezTo>
                  <a:lnTo>
                    <a:pt x="2930" y="3334"/>
                  </a:lnTo>
                  <a:lnTo>
                    <a:pt x="3215" y="3334"/>
                  </a:lnTo>
                  <a:lnTo>
                    <a:pt x="3215" y="3346"/>
                  </a:lnTo>
                  <a:lnTo>
                    <a:pt x="3215" y="3524"/>
                  </a:lnTo>
                  <a:cubicBezTo>
                    <a:pt x="3227" y="3620"/>
                    <a:pt x="3299" y="3691"/>
                    <a:pt x="3394" y="3691"/>
                  </a:cubicBezTo>
                  <a:cubicBezTo>
                    <a:pt x="3477" y="3691"/>
                    <a:pt x="3561" y="3620"/>
                    <a:pt x="3561" y="3524"/>
                  </a:cubicBezTo>
                  <a:lnTo>
                    <a:pt x="3561" y="3346"/>
                  </a:lnTo>
                  <a:lnTo>
                    <a:pt x="3561" y="3334"/>
                  </a:lnTo>
                  <a:close/>
                  <a:moveTo>
                    <a:pt x="5775" y="3334"/>
                  </a:moveTo>
                  <a:lnTo>
                    <a:pt x="5775" y="3691"/>
                  </a:lnTo>
                  <a:cubicBezTo>
                    <a:pt x="5775" y="3798"/>
                    <a:pt x="5680" y="3882"/>
                    <a:pt x="5585" y="3882"/>
                  </a:cubicBezTo>
                  <a:lnTo>
                    <a:pt x="5061" y="3882"/>
                  </a:lnTo>
                  <a:cubicBezTo>
                    <a:pt x="4954" y="3882"/>
                    <a:pt x="4870" y="3786"/>
                    <a:pt x="4870" y="3691"/>
                  </a:cubicBezTo>
                  <a:lnTo>
                    <a:pt x="4870" y="3334"/>
                  </a:lnTo>
                  <a:lnTo>
                    <a:pt x="5144" y="3334"/>
                  </a:lnTo>
                  <a:lnTo>
                    <a:pt x="5144" y="3346"/>
                  </a:lnTo>
                  <a:lnTo>
                    <a:pt x="5144" y="3524"/>
                  </a:lnTo>
                  <a:cubicBezTo>
                    <a:pt x="5168" y="3620"/>
                    <a:pt x="5239" y="3691"/>
                    <a:pt x="5323" y="3691"/>
                  </a:cubicBezTo>
                  <a:cubicBezTo>
                    <a:pt x="5418" y="3691"/>
                    <a:pt x="5490" y="3620"/>
                    <a:pt x="5490" y="3524"/>
                  </a:cubicBezTo>
                  <a:lnTo>
                    <a:pt x="5490" y="3346"/>
                  </a:lnTo>
                  <a:lnTo>
                    <a:pt x="5490" y="3334"/>
                  </a:lnTo>
                  <a:close/>
                  <a:moveTo>
                    <a:pt x="1858" y="1512"/>
                  </a:moveTo>
                  <a:lnTo>
                    <a:pt x="1858" y="1512"/>
                  </a:lnTo>
                  <a:cubicBezTo>
                    <a:pt x="1644" y="1905"/>
                    <a:pt x="1549" y="2346"/>
                    <a:pt x="1549" y="2810"/>
                  </a:cubicBezTo>
                  <a:lnTo>
                    <a:pt x="1549" y="3239"/>
                  </a:lnTo>
                  <a:cubicBezTo>
                    <a:pt x="1358" y="3334"/>
                    <a:pt x="1215" y="3513"/>
                    <a:pt x="1203" y="3715"/>
                  </a:cubicBezTo>
                  <a:cubicBezTo>
                    <a:pt x="1191" y="3882"/>
                    <a:pt x="1251" y="4060"/>
                    <a:pt x="1358" y="4179"/>
                  </a:cubicBezTo>
                  <a:cubicBezTo>
                    <a:pt x="1477" y="4298"/>
                    <a:pt x="1632" y="4370"/>
                    <a:pt x="1799" y="4370"/>
                  </a:cubicBezTo>
                  <a:lnTo>
                    <a:pt x="1918" y="4370"/>
                  </a:lnTo>
                  <a:cubicBezTo>
                    <a:pt x="1965" y="4691"/>
                    <a:pt x="2072" y="4965"/>
                    <a:pt x="2215" y="5239"/>
                  </a:cubicBezTo>
                  <a:cubicBezTo>
                    <a:pt x="1918" y="5191"/>
                    <a:pt x="1668" y="5108"/>
                    <a:pt x="1501" y="5025"/>
                  </a:cubicBezTo>
                  <a:cubicBezTo>
                    <a:pt x="1382" y="4965"/>
                    <a:pt x="1299" y="4929"/>
                    <a:pt x="1215" y="4882"/>
                  </a:cubicBezTo>
                  <a:cubicBezTo>
                    <a:pt x="1275" y="4751"/>
                    <a:pt x="1358" y="4548"/>
                    <a:pt x="1358" y="4405"/>
                  </a:cubicBezTo>
                  <a:cubicBezTo>
                    <a:pt x="1358" y="4370"/>
                    <a:pt x="1334" y="4334"/>
                    <a:pt x="1322" y="4298"/>
                  </a:cubicBezTo>
                  <a:lnTo>
                    <a:pt x="834" y="3655"/>
                  </a:lnTo>
                  <a:cubicBezTo>
                    <a:pt x="858" y="3501"/>
                    <a:pt x="977" y="3036"/>
                    <a:pt x="1179" y="2560"/>
                  </a:cubicBezTo>
                  <a:cubicBezTo>
                    <a:pt x="1394" y="2048"/>
                    <a:pt x="1632" y="1727"/>
                    <a:pt x="1858" y="1512"/>
                  </a:cubicBezTo>
                  <a:close/>
                  <a:moveTo>
                    <a:pt x="4347" y="334"/>
                  </a:moveTo>
                  <a:cubicBezTo>
                    <a:pt x="5644" y="334"/>
                    <a:pt x="6728" y="1346"/>
                    <a:pt x="6811" y="2643"/>
                  </a:cubicBezTo>
                  <a:cubicBezTo>
                    <a:pt x="6811" y="2732"/>
                    <a:pt x="6893" y="2799"/>
                    <a:pt x="6971" y="2799"/>
                  </a:cubicBezTo>
                  <a:cubicBezTo>
                    <a:pt x="6977" y="2799"/>
                    <a:pt x="6984" y="2799"/>
                    <a:pt x="6990" y="2798"/>
                  </a:cubicBezTo>
                  <a:cubicBezTo>
                    <a:pt x="7085" y="2798"/>
                    <a:pt x="7156" y="2703"/>
                    <a:pt x="7144" y="2620"/>
                  </a:cubicBezTo>
                  <a:cubicBezTo>
                    <a:pt x="7109" y="2215"/>
                    <a:pt x="7002" y="1846"/>
                    <a:pt x="6835" y="1500"/>
                  </a:cubicBezTo>
                  <a:lnTo>
                    <a:pt x="6835" y="1500"/>
                  </a:lnTo>
                  <a:cubicBezTo>
                    <a:pt x="7144" y="1786"/>
                    <a:pt x="7371" y="2179"/>
                    <a:pt x="7514" y="2536"/>
                  </a:cubicBezTo>
                  <a:cubicBezTo>
                    <a:pt x="7728" y="3012"/>
                    <a:pt x="7823" y="3477"/>
                    <a:pt x="7859" y="3643"/>
                  </a:cubicBezTo>
                  <a:lnTo>
                    <a:pt x="7371" y="4286"/>
                  </a:lnTo>
                  <a:cubicBezTo>
                    <a:pt x="7347" y="4310"/>
                    <a:pt x="7335" y="4346"/>
                    <a:pt x="7335" y="4382"/>
                  </a:cubicBezTo>
                  <a:cubicBezTo>
                    <a:pt x="7335" y="4525"/>
                    <a:pt x="7406" y="4727"/>
                    <a:pt x="7466" y="4858"/>
                  </a:cubicBezTo>
                  <a:cubicBezTo>
                    <a:pt x="7406" y="4906"/>
                    <a:pt x="7311" y="4953"/>
                    <a:pt x="7192" y="5013"/>
                  </a:cubicBezTo>
                  <a:cubicBezTo>
                    <a:pt x="7025" y="5084"/>
                    <a:pt x="6775" y="5191"/>
                    <a:pt x="6454" y="5251"/>
                  </a:cubicBezTo>
                  <a:cubicBezTo>
                    <a:pt x="6609" y="4989"/>
                    <a:pt x="6704" y="4691"/>
                    <a:pt x="6752" y="4394"/>
                  </a:cubicBezTo>
                  <a:lnTo>
                    <a:pt x="6859" y="4394"/>
                  </a:lnTo>
                  <a:cubicBezTo>
                    <a:pt x="7192" y="4394"/>
                    <a:pt x="7454" y="4144"/>
                    <a:pt x="7490" y="3846"/>
                  </a:cubicBezTo>
                  <a:cubicBezTo>
                    <a:pt x="7502" y="3691"/>
                    <a:pt x="7442" y="3513"/>
                    <a:pt x="7335" y="3393"/>
                  </a:cubicBezTo>
                  <a:cubicBezTo>
                    <a:pt x="7216" y="3274"/>
                    <a:pt x="7049" y="3203"/>
                    <a:pt x="6894" y="3203"/>
                  </a:cubicBezTo>
                  <a:lnTo>
                    <a:pt x="6085" y="3203"/>
                  </a:lnTo>
                  <a:lnTo>
                    <a:pt x="6085" y="3179"/>
                  </a:lnTo>
                  <a:cubicBezTo>
                    <a:pt x="6085" y="3096"/>
                    <a:pt x="6013" y="3012"/>
                    <a:pt x="5918" y="3012"/>
                  </a:cubicBezTo>
                  <a:lnTo>
                    <a:pt x="4692" y="3012"/>
                  </a:lnTo>
                  <a:cubicBezTo>
                    <a:pt x="4597" y="3012"/>
                    <a:pt x="4525" y="3096"/>
                    <a:pt x="4525" y="3179"/>
                  </a:cubicBezTo>
                  <a:lnTo>
                    <a:pt x="4525" y="3227"/>
                  </a:lnTo>
                  <a:cubicBezTo>
                    <a:pt x="4466" y="3191"/>
                    <a:pt x="4406" y="3191"/>
                    <a:pt x="4335" y="3191"/>
                  </a:cubicBezTo>
                  <a:cubicBezTo>
                    <a:pt x="4251" y="3191"/>
                    <a:pt x="4192" y="3215"/>
                    <a:pt x="4132" y="3227"/>
                  </a:cubicBezTo>
                  <a:lnTo>
                    <a:pt x="4132" y="3179"/>
                  </a:lnTo>
                  <a:cubicBezTo>
                    <a:pt x="4132" y="3096"/>
                    <a:pt x="4061" y="3012"/>
                    <a:pt x="3977" y="3012"/>
                  </a:cubicBezTo>
                  <a:lnTo>
                    <a:pt x="2739" y="3012"/>
                  </a:lnTo>
                  <a:cubicBezTo>
                    <a:pt x="2644" y="3012"/>
                    <a:pt x="2572" y="3096"/>
                    <a:pt x="2572" y="3179"/>
                  </a:cubicBezTo>
                  <a:lnTo>
                    <a:pt x="2572" y="3203"/>
                  </a:lnTo>
                  <a:lnTo>
                    <a:pt x="1846" y="3203"/>
                  </a:lnTo>
                  <a:lnTo>
                    <a:pt x="1846" y="2810"/>
                  </a:lnTo>
                  <a:lnTo>
                    <a:pt x="1870" y="2810"/>
                  </a:lnTo>
                  <a:cubicBezTo>
                    <a:pt x="1870" y="1441"/>
                    <a:pt x="2989" y="334"/>
                    <a:pt x="4347" y="334"/>
                  </a:cubicBezTo>
                  <a:close/>
                  <a:moveTo>
                    <a:pt x="6906" y="3513"/>
                  </a:moveTo>
                  <a:cubicBezTo>
                    <a:pt x="6978" y="3513"/>
                    <a:pt x="7049" y="3536"/>
                    <a:pt x="7109" y="3596"/>
                  </a:cubicBezTo>
                  <a:cubicBezTo>
                    <a:pt x="7168" y="3655"/>
                    <a:pt x="7192" y="3739"/>
                    <a:pt x="7192" y="3810"/>
                  </a:cubicBezTo>
                  <a:cubicBezTo>
                    <a:pt x="7168" y="3941"/>
                    <a:pt x="7037" y="4060"/>
                    <a:pt x="6894" y="4060"/>
                  </a:cubicBezTo>
                  <a:lnTo>
                    <a:pt x="6811" y="4060"/>
                  </a:lnTo>
                  <a:lnTo>
                    <a:pt x="6811" y="4048"/>
                  </a:lnTo>
                  <a:cubicBezTo>
                    <a:pt x="6811" y="3953"/>
                    <a:pt x="6740" y="3882"/>
                    <a:pt x="6656" y="3882"/>
                  </a:cubicBezTo>
                  <a:cubicBezTo>
                    <a:pt x="6561" y="3882"/>
                    <a:pt x="6490" y="3953"/>
                    <a:pt x="6490" y="4048"/>
                  </a:cubicBezTo>
                  <a:cubicBezTo>
                    <a:pt x="6490" y="4536"/>
                    <a:pt x="6323" y="5001"/>
                    <a:pt x="6025" y="5370"/>
                  </a:cubicBezTo>
                  <a:cubicBezTo>
                    <a:pt x="5763" y="5679"/>
                    <a:pt x="5430" y="5918"/>
                    <a:pt x="5049" y="6060"/>
                  </a:cubicBezTo>
                  <a:lnTo>
                    <a:pt x="5049" y="5644"/>
                  </a:lnTo>
                  <a:cubicBezTo>
                    <a:pt x="5049" y="5548"/>
                    <a:pt x="4966" y="5477"/>
                    <a:pt x="4882" y="5477"/>
                  </a:cubicBezTo>
                  <a:lnTo>
                    <a:pt x="3823" y="5477"/>
                  </a:lnTo>
                  <a:cubicBezTo>
                    <a:pt x="3739" y="5477"/>
                    <a:pt x="3656" y="5548"/>
                    <a:pt x="3656" y="5644"/>
                  </a:cubicBezTo>
                  <a:lnTo>
                    <a:pt x="3656" y="6060"/>
                  </a:lnTo>
                  <a:cubicBezTo>
                    <a:pt x="3287" y="5918"/>
                    <a:pt x="2942" y="5679"/>
                    <a:pt x="2692" y="5370"/>
                  </a:cubicBezTo>
                  <a:cubicBezTo>
                    <a:pt x="2394" y="4989"/>
                    <a:pt x="2227" y="4536"/>
                    <a:pt x="2227" y="4048"/>
                  </a:cubicBezTo>
                  <a:cubicBezTo>
                    <a:pt x="2227" y="3953"/>
                    <a:pt x="2156" y="3882"/>
                    <a:pt x="2072" y="3882"/>
                  </a:cubicBezTo>
                  <a:cubicBezTo>
                    <a:pt x="1977" y="3882"/>
                    <a:pt x="1906" y="3953"/>
                    <a:pt x="1906" y="4048"/>
                  </a:cubicBezTo>
                  <a:lnTo>
                    <a:pt x="1906" y="4060"/>
                  </a:lnTo>
                  <a:lnTo>
                    <a:pt x="1799" y="4060"/>
                  </a:lnTo>
                  <a:cubicBezTo>
                    <a:pt x="1727" y="4060"/>
                    <a:pt x="1656" y="4036"/>
                    <a:pt x="1596" y="3977"/>
                  </a:cubicBezTo>
                  <a:cubicBezTo>
                    <a:pt x="1537" y="3917"/>
                    <a:pt x="1513" y="3834"/>
                    <a:pt x="1513" y="3763"/>
                  </a:cubicBezTo>
                  <a:cubicBezTo>
                    <a:pt x="1537" y="3632"/>
                    <a:pt x="1668" y="3513"/>
                    <a:pt x="1810" y="3513"/>
                  </a:cubicBezTo>
                  <a:lnTo>
                    <a:pt x="2584" y="3513"/>
                  </a:lnTo>
                  <a:lnTo>
                    <a:pt x="2584" y="3703"/>
                  </a:lnTo>
                  <a:cubicBezTo>
                    <a:pt x="2584" y="3989"/>
                    <a:pt x="2823" y="4227"/>
                    <a:pt x="3108" y="4227"/>
                  </a:cubicBezTo>
                  <a:lnTo>
                    <a:pt x="3632" y="4227"/>
                  </a:lnTo>
                  <a:cubicBezTo>
                    <a:pt x="3918" y="4227"/>
                    <a:pt x="4156" y="3989"/>
                    <a:pt x="4156" y="3703"/>
                  </a:cubicBezTo>
                  <a:cubicBezTo>
                    <a:pt x="4156" y="3596"/>
                    <a:pt x="4239" y="3513"/>
                    <a:pt x="4347" y="3513"/>
                  </a:cubicBezTo>
                  <a:cubicBezTo>
                    <a:pt x="4454" y="3513"/>
                    <a:pt x="4537" y="3596"/>
                    <a:pt x="4537" y="3703"/>
                  </a:cubicBezTo>
                  <a:cubicBezTo>
                    <a:pt x="4537" y="3989"/>
                    <a:pt x="4775" y="4227"/>
                    <a:pt x="5061" y="4227"/>
                  </a:cubicBezTo>
                  <a:lnTo>
                    <a:pt x="5585" y="4227"/>
                  </a:lnTo>
                  <a:cubicBezTo>
                    <a:pt x="5859" y="4227"/>
                    <a:pt x="6097" y="3989"/>
                    <a:pt x="6097" y="3703"/>
                  </a:cubicBezTo>
                  <a:lnTo>
                    <a:pt x="6097" y="3513"/>
                  </a:lnTo>
                  <a:close/>
                  <a:moveTo>
                    <a:pt x="4716" y="5799"/>
                  </a:moveTo>
                  <a:lnTo>
                    <a:pt x="4716" y="6156"/>
                  </a:lnTo>
                  <a:cubicBezTo>
                    <a:pt x="4716" y="6346"/>
                    <a:pt x="4549" y="6513"/>
                    <a:pt x="4358" y="6513"/>
                  </a:cubicBezTo>
                  <a:cubicBezTo>
                    <a:pt x="4156" y="6513"/>
                    <a:pt x="3989" y="6370"/>
                    <a:pt x="3989" y="6156"/>
                  </a:cubicBezTo>
                  <a:lnTo>
                    <a:pt x="3989" y="5799"/>
                  </a:lnTo>
                  <a:close/>
                  <a:moveTo>
                    <a:pt x="5418" y="6263"/>
                  </a:moveTo>
                  <a:lnTo>
                    <a:pt x="5418" y="6822"/>
                  </a:lnTo>
                  <a:lnTo>
                    <a:pt x="5418" y="6942"/>
                  </a:lnTo>
                  <a:lnTo>
                    <a:pt x="4347" y="7561"/>
                  </a:lnTo>
                  <a:lnTo>
                    <a:pt x="3275" y="6942"/>
                  </a:lnTo>
                  <a:lnTo>
                    <a:pt x="3275" y="6822"/>
                  </a:lnTo>
                  <a:lnTo>
                    <a:pt x="3275" y="6263"/>
                  </a:lnTo>
                  <a:cubicBezTo>
                    <a:pt x="3406" y="6322"/>
                    <a:pt x="3561" y="6382"/>
                    <a:pt x="3692" y="6430"/>
                  </a:cubicBezTo>
                  <a:cubicBezTo>
                    <a:pt x="3811" y="6668"/>
                    <a:pt x="4061" y="6858"/>
                    <a:pt x="4358" y="6858"/>
                  </a:cubicBezTo>
                  <a:cubicBezTo>
                    <a:pt x="4656" y="6858"/>
                    <a:pt x="4894" y="6680"/>
                    <a:pt x="5001" y="6430"/>
                  </a:cubicBezTo>
                  <a:cubicBezTo>
                    <a:pt x="5144" y="6382"/>
                    <a:pt x="5287" y="6334"/>
                    <a:pt x="5418" y="6263"/>
                  </a:cubicBezTo>
                  <a:close/>
                  <a:moveTo>
                    <a:pt x="3204" y="7251"/>
                  </a:moveTo>
                  <a:lnTo>
                    <a:pt x="4096" y="7751"/>
                  </a:lnTo>
                  <a:lnTo>
                    <a:pt x="3632" y="8227"/>
                  </a:lnTo>
                  <a:cubicBezTo>
                    <a:pt x="3585" y="8275"/>
                    <a:pt x="3537" y="8287"/>
                    <a:pt x="3501" y="8287"/>
                  </a:cubicBezTo>
                  <a:cubicBezTo>
                    <a:pt x="3430" y="8287"/>
                    <a:pt x="3394" y="8263"/>
                    <a:pt x="3358" y="8215"/>
                  </a:cubicBezTo>
                  <a:lnTo>
                    <a:pt x="2882" y="7644"/>
                  </a:lnTo>
                  <a:lnTo>
                    <a:pt x="2989" y="7549"/>
                  </a:lnTo>
                  <a:cubicBezTo>
                    <a:pt x="3073" y="7453"/>
                    <a:pt x="3132" y="7370"/>
                    <a:pt x="3204" y="7251"/>
                  </a:cubicBezTo>
                  <a:close/>
                  <a:moveTo>
                    <a:pt x="5513" y="7275"/>
                  </a:moveTo>
                  <a:cubicBezTo>
                    <a:pt x="5561" y="7382"/>
                    <a:pt x="5632" y="7477"/>
                    <a:pt x="5728" y="7573"/>
                  </a:cubicBezTo>
                  <a:lnTo>
                    <a:pt x="5835" y="7668"/>
                  </a:lnTo>
                  <a:lnTo>
                    <a:pt x="5359" y="8227"/>
                  </a:lnTo>
                  <a:cubicBezTo>
                    <a:pt x="5323" y="8275"/>
                    <a:pt x="5263" y="8287"/>
                    <a:pt x="5216" y="8299"/>
                  </a:cubicBezTo>
                  <a:cubicBezTo>
                    <a:pt x="5156" y="8299"/>
                    <a:pt x="5120" y="8287"/>
                    <a:pt x="5085" y="8239"/>
                  </a:cubicBezTo>
                  <a:lnTo>
                    <a:pt x="4620" y="7775"/>
                  </a:lnTo>
                  <a:lnTo>
                    <a:pt x="5513" y="7275"/>
                  </a:lnTo>
                  <a:close/>
                  <a:moveTo>
                    <a:pt x="4358" y="7965"/>
                  </a:moveTo>
                  <a:lnTo>
                    <a:pt x="4704" y="8299"/>
                  </a:lnTo>
                  <a:lnTo>
                    <a:pt x="4632" y="8513"/>
                  </a:lnTo>
                  <a:cubicBezTo>
                    <a:pt x="4608" y="8561"/>
                    <a:pt x="4585" y="8585"/>
                    <a:pt x="4537" y="8620"/>
                  </a:cubicBezTo>
                  <a:lnTo>
                    <a:pt x="4525" y="8620"/>
                  </a:lnTo>
                  <a:cubicBezTo>
                    <a:pt x="4489" y="8632"/>
                    <a:pt x="4477" y="8632"/>
                    <a:pt x="4454" y="8632"/>
                  </a:cubicBezTo>
                  <a:lnTo>
                    <a:pt x="4251" y="8632"/>
                  </a:lnTo>
                  <a:cubicBezTo>
                    <a:pt x="4180" y="8632"/>
                    <a:pt x="4108" y="8585"/>
                    <a:pt x="4073" y="8501"/>
                  </a:cubicBezTo>
                  <a:lnTo>
                    <a:pt x="4013" y="8299"/>
                  </a:lnTo>
                  <a:lnTo>
                    <a:pt x="4358" y="7965"/>
                  </a:lnTo>
                  <a:close/>
                  <a:moveTo>
                    <a:pt x="4370" y="0"/>
                  </a:moveTo>
                  <a:cubicBezTo>
                    <a:pt x="3573" y="0"/>
                    <a:pt x="2823" y="345"/>
                    <a:pt x="2322" y="893"/>
                  </a:cubicBezTo>
                  <a:cubicBezTo>
                    <a:pt x="953" y="1250"/>
                    <a:pt x="537" y="3560"/>
                    <a:pt x="525" y="3643"/>
                  </a:cubicBezTo>
                  <a:cubicBezTo>
                    <a:pt x="501" y="3691"/>
                    <a:pt x="525" y="3739"/>
                    <a:pt x="548" y="3774"/>
                  </a:cubicBezTo>
                  <a:lnTo>
                    <a:pt x="1037" y="4429"/>
                  </a:lnTo>
                  <a:cubicBezTo>
                    <a:pt x="1025" y="4536"/>
                    <a:pt x="941" y="4727"/>
                    <a:pt x="894" y="4834"/>
                  </a:cubicBezTo>
                  <a:cubicBezTo>
                    <a:pt x="858" y="4906"/>
                    <a:pt x="882" y="4989"/>
                    <a:pt x="941" y="5048"/>
                  </a:cubicBezTo>
                  <a:cubicBezTo>
                    <a:pt x="965" y="5060"/>
                    <a:pt x="1549" y="5525"/>
                    <a:pt x="2513" y="5620"/>
                  </a:cubicBezTo>
                  <a:cubicBezTo>
                    <a:pt x="2644" y="5787"/>
                    <a:pt x="2811" y="5941"/>
                    <a:pt x="2989" y="6060"/>
                  </a:cubicBezTo>
                  <a:lnTo>
                    <a:pt x="2989" y="6358"/>
                  </a:lnTo>
                  <a:cubicBezTo>
                    <a:pt x="2703" y="6453"/>
                    <a:pt x="1977" y="6751"/>
                    <a:pt x="1537" y="7489"/>
                  </a:cubicBezTo>
                  <a:lnTo>
                    <a:pt x="882" y="7680"/>
                  </a:lnTo>
                  <a:cubicBezTo>
                    <a:pt x="358" y="7823"/>
                    <a:pt x="1" y="8311"/>
                    <a:pt x="1" y="8858"/>
                  </a:cubicBezTo>
                  <a:lnTo>
                    <a:pt x="1" y="11085"/>
                  </a:lnTo>
                  <a:cubicBezTo>
                    <a:pt x="1" y="11180"/>
                    <a:pt x="72" y="11252"/>
                    <a:pt x="156" y="11252"/>
                  </a:cubicBezTo>
                  <a:cubicBezTo>
                    <a:pt x="251" y="11252"/>
                    <a:pt x="322" y="11180"/>
                    <a:pt x="322" y="11085"/>
                  </a:cubicBezTo>
                  <a:lnTo>
                    <a:pt x="322" y="8858"/>
                  </a:lnTo>
                  <a:cubicBezTo>
                    <a:pt x="322" y="8466"/>
                    <a:pt x="596" y="8108"/>
                    <a:pt x="965" y="8001"/>
                  </a:cubicBezTo>
                  <a:lnTo>
                    <a:pt x="1334" y="7894"/>
                  </a:lnTo>
                  <a:lnTo>
                    <a:pt x="1334" y="7894"/>
                  </a:lnTo>
                  <a:cubicBezTo>
                    <a:pt x="1322" y="7942"/>
                    <a:pt x="1310" y="7977"/>
                    <a:pt x="1287" y="8013"/>
                  </a:cubicBezTo>
                  <a:cubicBezTo>
                    <a:pt x="1251" y="8168"/>
                    <a:pt x="1263" y="8346"/>
                    <a:pt x="1346" y="8477"/>
                  </a:cubicBezTo>
                  <a:lnTo>
                    <a:pt x="1549" y="8763"/>
                  </a:lnTo>
                  <a:lnTo>
                    <a:pt x="1072" y="9239"/>
                  </a:lnTo>
                  <a:cubicBezTo>
                    <a:pt x="953" y="9358"/>
                    <a:pt x="894" y="9537"/>
                    <a:pt x="929" y="9716"/>
                  </a:cubicBezTo>
                  <a:lnTo>
                    <a:pt x="1251" y="11144"/>
                  </a:lnTo>
                  <a:cubicBezTo>
                    <a:pt x="1263" y="11216"/>
                    <a:pt x="1334" y="11275"/>
                    <a:pt x="1406" y="11275"/>
                  </a:cubicBezTo>
                  <a:lnTo>
                    <a:pt x="1441" y="11275"/>
                  </a:lnTo>
                  <a:cubicBezTo>
                    <a:pt x="1525" y="11263"/>
                    <a:pt x="1584" y="11168"/>
                    <a:pt x="1560" y="11085"/>
                  </a:cubicBezTo>
                  <a:lnTo>
                    <a:pt x="1251" y="9656"/>
                  </a:lnTo>
                  <a:cubicBezTo>
                    <a:pt x="1227" y="9597"/>
                    <a:pt x="1251" y="9525"/>
                    <a:pt x="1287" y="9478"/>
                  </a:cubicBezTo>
                  <a:lnTo>
                    <a:pt x="1858" y="8906"/>
                  </a:lnTo>
                  <a:cubicBezTo>
                    <a:pt x="1918" y="8858"/>
                    <a:pt x="1918" y="8763"/>
                    <a:pt x="1870" y="8704"/>
                  </a:cubicBezTo>
                  <a:lnTo>
                    <a:pt x="1608" y="8311"/>
                  </a:lnTo>
                  <a:cubicBezTo>
                    <a:pt x="1572" y="8275"/>
                    <a:pt x="1560" y="8215"/>
                    <a:pt x="1584" y="8156"/>
                  </a:cubicBezTo>
                  <a:cubicBezTo>
                    <a:pt x="1870" y="7287"/>
                    <a:pt x="2620" y="6882"/>
                    <a:pt x="2977" y="6751"/>
                  </a:cubicBezTo>
                  <a:lnTo>
                    <a:pt x="2977" y="6858"/>
                  </a:lnTo>
                  <a:cubicBezTo>
                    <a:pt x="2977" y="7049"/>
                    <a:pt x="2894" y="7227"/>
                    <a:pt x="2763" y="7370"/>
                  </a:cubicBezTo>
                  <a:lnTo>
                    <a:pt x="2561" y="7573"/>
                  </a:lnTo>
                  <a:cubicBezTo>
                    <a:pt x="2263" y="7870"/>
                    <a:pt x="2096" y="8263"/>
                    <a:pt x="2096" y="8692"/>
                  </a:cubicBezTo>
                  <a:lnTo>
                    <a:pt x="2096" y="8835"/>
                  </a:lnTo>
                  <a:cubicBezTo>
                    <a:pt x="2096" y="8930"/>
                    <a:pt x="2168" y="9001"/>
                    <a:pt x="2263" y="9001"/>
                  </a:cubicBezTo>
                  <a:cubicBezTo>
                    <a:pt x="2346" y="9001"/>
                    <a:pt x="2418" y="8930"/>
                    <a:pt x="2418" y="8835"/>
                  </a:cubicBezTo>
                  <a:lnTo>
                    <a:pt x="2418" y="8692"/>
                  </a:lnTo>
                  <a:cubicBezTo>
                    <a:pt x="2418" y="8418"/>
                    <a:pt x="2513" y="8156"/>
                    <a:pt x="2680" y="7942"/>
                  </a:cubicBezTo>
                  <a:lnTo>
                    <a:pt x="3120" y="8477"/>
                  </a:lnTo>
                  <a:cubicBezTo>
                    <a:pt x="3215" y="8585"/>
                    <a:pt x="3346" y="8656"/>
                    <a:pt x="3489" y="8656"/>
                  </a:cubicBezTo>
                  <a:lnTo>
                    <a:pt x="3525" y="8656"/>
                  </a:lnTo>
                  <a:cubicBezTo>
                    <a:pt x="3608" y="8656"/>
                    <a:pt x="3704" y="8632"/>
                    <a:pt x="3775" y="8596"/>
                  </a:cubicBezTo>
                  <a:lnTo>
                    <a:pt x="3787" y="8656"/>
                  </a:lnTo>
                  <a:cubicBezTo>
                    <a:pt x="3823" y="8751"/>
                    <a:pt x="3882" y="8823"/>
                    <a:pt x="3942" y="8882"/>
                  </a:cubicBezTo>
                  <a:lnTo>
                    <a:pt x="3692" y="11121"/>
                  </a:lnTo>
                  <a:cubicBezTo>
                    <a:pt x="3668" y="11204"/>
                    <a:pt x="3751" y="11299"/>
                    <a:pt x="3835" y="11299"/>
                  </a:cubicBezTo>
                  <a:lnTo>
                    <a:pt x="3846" y="11299"/>
                  </a:lnTo>
                  <a:cubicBezTo>
                    <a:pt x="3942" y="11299"/>
                    <a:pt x="4001" y="11240"/>
                    <a:pt x="4013" y="11144"/>
                  </a:cubicBezTo>
                  <a:lnTo>
                    <a:pt x="4251" y="9001"/>
                  </a:lnTo>
                  <a:lnTo>
                    <a:pt x="4501" y="9001"/>
                  </a:lnTo>
                  <a:lnTo>
                    <a:pt x="4739" y="11144"/>
                  </a:lnTo>
                  <a:cubicBezTo>
                    <a:pt x="4763" y="11240"/>
                    <a:pt x="4823" y="11299"/>
                    <a:pt x="4906" y="11299"/>
                  </a:cubicBezTo>
                  <a:lnTo>
                    <a:pt x="4918" y="11299"/>
                  </a:lnTo>
                  <a:cubicBezTo>
                    <a:pt x="5013" y="11275"/>
                    <a:pt x="5073" y="11204"/>
                    <a:pt x="5073" y="11121"/>
                  </a:cubicBezTo>
                  <a:lnTo>
                    <a:pt x="4823" y="8882"/>
                  </a:lnTo>
                  <a:cubicBezTo>
                    <a:pt x="4894" y="8823"/>
                    <a:pt x="4942" y="8751"/>
                    <a:pt x="4966" y="8656"/>
                  </a:cubicBezTo>
                  <a:lnTo>
                    <a:pt x="4978" y="8596"/>
                  </a:lnTo>
                  <a:cubicBezTo>
                    <a:pt x="5061" y="8644"/>
                    <a:pt x="5144" y="8656"/>
                    <a:pt x="5239" y="8656"/>
                  </a:cubicBezTo>
                  <a:lnTo>
                    <a:pt x="5263" y="8656"/>
                  </a:lnTo>
                  <a:cubicBezTo>
                    <a:pt x="5418" y="8656"/>
                    <a:pt x="5549" y="8585"/>
                    <a:pt x="5632" y="8477"/>
                  </a:cubicBezTo>
                  <a:lnTo>
                    <a:pt x="6085" y="7942"/>
                  </a:lnTo>
                  <a:cubicBezTo>
                    <a:pt x="6252" y="8156"/>
                    <a:pt x="6335" y="8418"/>
                    <a:pt x="6335" y="8692"/>
                  </a:cubicBezTo>
                  <a:lnTo>
                    <a:pt x="6335" y="8835"/>
                  </a:lnTo>
                  <a:cubicBezTo>
                    <a:pt x="6335" y="8930"/>
                    <a:pt x="6406" y="9001"/>
                    <a:pt x="6502" y="9001"/>
                  </a:cubicBezTo>
                  <a:cubicBezTo>
                    <a:pt x="6585" y="9001"/>
                    <a:pt x="6668" y="8930"/>
                    <a:pt x="6668" y="8835"/>
                  </a:cubicBezTo>
                  <a:lnTo>
                    <a:pt x="6668" y="8692"/>
                  </a:lnTo>
                  <a:cubicBezTo>
                    <a:pt x="6668" y="8275"/>
                    <a:pt x="6502" y="7870"/>
                    <a:pt x="6204" y="7573"/>
                  </a:cubicBezTo>
                  <a:lnTo>
                    <a:pt x="5990" y="7370"/>
                  </a:lnTo>
                  <a:cubicBezTo>
                    <a:pt x="5859" y="7227"/>
                    <a:pt x="5787" y="7049"/>
                    <a:pt x="5787" y="6858"/>
                  </a:cubicBezTo>
                  <a:lnTo>
                    <a:pt x="5787" y="6715"/>
                  </a:lnTo>
                  <a:cubicBezTo>
                    <a:pt x="6144" y="6858"/>
                    <a:pt x="6883" y="7251"/>
                    <a:pt x="7168" y="8108"/>
                  </a:cubicBezTo>
                  <a:cubicBezTo>
                    <a:pt x="7180" y="8168"/>
                    <a:pt x="7180" y="8227"/>
                    <a:pt x="7156" y="8275"/>
                  </a:cubicBezTo>
                  <a:lnTo>
                    <a:pt x="6883" y="8656"/>
                  </a:lnTo>
                  <a:cubicBezTo>
                    <a:pt x="6847" y="8716"/>
                    <a:pt x="6859" y="8811"/>
                    <a:pt x="6906" y="8870"/>
                  </a:cubicBezTo>
                  <a:lnTo>
                    <a:pt x="7466" y="9430"/>
                  </a:lnTo>
                  <a:cubicBezTo>
                    <a:pt x="7514" y="9478"/>
                    <a:pt x="7525" y="9537"/>
                    <a:pt x="7514" y="9609"/>
                  </a:cubicBezTo>
                  <a:lnTo>
                    <a:pt x="7204" y="11037"/>
                  </a:lnTo>
                  <a:cubicBezTo>
                    <a:pt x="7180" y="11132"/>
                    <a:pt x="7228" y="11216"/>
                    <a:pt x="7323" y="11240"/>
                  </a:cubicBezTo>
                  <a:lnTo>
                    <a:pt x="7347" y="11240"/>
                  </a:lnTo>
                  <a:cubicBezTo>
                    <a:pt x="7418" y="11240"/>
                    <a:pt x="7502" y="11180"/>
                    <a:pt x="7514" y="11097"/>
                  </a:cubicBezTo>
                  <a:lnTo>
                    <a:pt x="7823" y="9668"/>
                  </a:lnTo>
                  <a:cubicBezTo>
                    <a:pt x="7871" y="9489"/>
                    <a:pt x="7811" y="9311"/>
                    <a:pt x="7692" y="9192"/>
                  </a:cubicBezTo>
                  <a:lnTo>
                    <a:pt x="7216" y="8716"/>
                  </a:lnTo>
                  <a:lnTo>
                    <a:pt x="7406" y="8430"/>
                  </a:lnTo>
                  <a:cubicBezTo>
                    <a:pt x="7502" y="8299"/>
                    <a:pt x="7514" y="8132"/>
                    <a:pt x="7466" y="7977"/>
                  </a:cubicBezTo>
                  <a:cubicBezTo>
                    <a:pt x="7454" y="7930"/>
                    <a:pt x="7442" y="7894"/>
                    <a:pt x="7418" y="7858"/>
                  </a:cubicBezTo>
                  <a:lnTo>
                    <a:pt x="7418" y="7858"/>
                  </a:lnTo>
                  <a:lnTo>
                    <a:pt x="7799" y="7965"/>
                  </a:lnTo>
                  <a:cubicBezTo>
                    <a:pt x="8168" y="8061"/>
                    <a:pt x="8430" y="8418"/>
                    <a:pt x="8430" y="8811"/>
                  </a:cubicBezTo>
                  <a:lnTo>
                    <a:pt x="8430" y="11037"/>
                  </a:lnTo>
                  <a:cubicBezTo>
                    <a:pt x="8430" y="11132"/>
                    <a:pt x="8514" y="11204"/>
                    <a:pt x="8597" y="11204"/>
                  </a:cubicBezTo>
                  <a:cubicBezTo>
                    <a:pt x="8692" y="11204"/>
                    <a:pt x="8764" y="11132"/>
                    <a:pt x="8764" y="11037"/>
                  </a:cubicBezTo>
                  <a:lnTo>
                    <a:pt x="8764" y="8811"/>
                  </a:lnTo>
                  <a:cubicBezTo>
                    <a:pt x="8740" y="8311"/>
                    <a:pt x="8383" y="7846"/>
                    <a:pt x="7871" y="7680"/>
                  </a:cubicBezTo>
                  <a:lnTo>
                    <a:pt x="7216" y="7489"/>
                  </a:lnTo>
                  <a:cubicBezTo>
                    <a:pt x="6775" y="6751"/>
                    <a:pt x="6061" y="6453"/>
                    <a:pt x="5763" y="6358"/>
                  </a:cubicBezTo>
                  <a:lnTo>
                    <a:pt x="5763" y="6060"/>
                  </a:lnTo>
                  <a:cubicBezTo>
                    <a:pt x="5942" y="5941"/>
                    <a:pt x="6097" y="5787"/>
                    <a:pt x="6240" y="5620"/>
                  </a:cubicBezTo>
                  <a:cubicBezTo>
                    <a:pt x="7204" y="5525"/>
                    <a:pt x="7787" y="5072"/>
                    <a:pt x="7811" y="5048"/>
                  </a:cubicBezTo>
                  <a:cubicBezTo>
                    <a:pt x="7871" y="5001"/>
                    <a:pt x="7883" y="4906"/>
                    <a:pt x="7859" y="4834"/>
                  </a:cubicBezTo>
                  <a:cubicBezTo>
                    <a:pt x="7799" y="4727"/>
                    <a:pt x="7716" y="4536"/>
                    <a:pt x="7704" y="4429"/>
                  </a:cubicBezTo>
                  <a:lnTo>
                    <a:pt x="8192" y="3774"/>
                  </a:lnTo>
                  <a:cubicBezTo>
                    <a:pt x="8228" y="3751"/>
                    <a:pt x="8240" y="3691"/>
                    <a:pt x="8228" y="3643"/>
                  </a:cubicBezTo>
                  <a:cubicBezTo>
                    <a:pt x="8216" y="3536"/>
                    <a:pt x="7799" y="1250"/>
                    <a:pt x="6430" y="893"/>
                  </a:cubicBezTo>
                  <a:cubicBezTo>
                    <a:pt x="5906" y="345"/>
                    <a:pt x="5180" y="0"/>
                    <a:pt x="4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81"/>
            <p:cNvSpPr/>
            <p:nvPr/>
          </p:nvSpPr>
          <p:spPr>
            <a:xfrm>
              <a:off x="6813503" y="2560195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3" y="1"/>
                  </a:moveTo>
                  <a:cubicBezTo>
                    <a:pt x="140" y="1"/>
                    <a:pt x="95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03" y="415"/>
                    <a:pt x="441" y="510"/>
                    <a:pt x="703" y="510"/>
                  </a:cubicBezTo>
                  <a:cubicBezTo>
                    <a:pt x="965" y="510"/>
                    <a:pt x="1203" y="415"/>
                    <a:pt x="1334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1" y="46"/>
                  </a:cubicBezTo>
                  <a:cubicBezTo>
                    <a:pt x="1072" y="105"/>
                    <a:pt x="917" y="177"/>
                    <a:pt x="715" y="177"/>
                  </a:cubicBezTo>
                  <a:cubicBezTo>
                    <a:pt x="500" y="177"/>
                    <a:pt x="357" y="105"/>
                    <a:pt x="298" y="46"/>
                  </a:cubicBezTo>
                  <a:cubicBezTo>
                    <a:pt x="268" y="16"/>
                    <a:pt x="226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81"/>
            <p:cNvSpPr/>
            <p:nvPr/>
          </p:nvSpPr>
          <p:spPr>
            <a:xfrm>
              <a:off x="6792372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62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81"/>
            <p:cNvSpPr/>
            <p:nvPr/>
          </p:nvSpPr>
          <p:spPr>
            <a:xfrm>
              <a:off x="6853483" y="2493350"/>
              <a:ext cx="26801" cy="10233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86" y="1"/>
                    <a:pt x="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86" name="Google Shape;12886;p81"/>
          <p:cNvGrpSpPr/>
          <p:nvPr/>
        </p:nvGrpSpPr>
        <p:grpSpPr>
          <a:xfrm>
            <a:off x="4897750" y="2240239"/>
            <a:ext cx="279513" cy="357255"/>
            <a:chOff x="4897750" y="2415639"/>
            <a:chExt cx="279513" cy="357255"/>
          </a:xfrm>
          <a:solidFill>
            <a:schemeClr val="tx1"/>
          </a:solidFill>
        </p:grpSpPr>
        <p:sp>
          <p:nvSpPr>
            <p:cNvPr id="12887" name="Google Shape;12887;p81"/>
            <p:cNvSpPr/>
            <p:nvPr/>
          </p:nvSpPr>
          <p:spPr>
            <a:xfrm>
              <a:off x="4964119" y="2715522"/>
              <a:ext cx="10613" cy="55472"/>
            </a:xfrm>
            <a:custGeom>
              <a:avLst/>
              <a:gdLst/>
              <a:ahLst/>
              <a:cxnLst/>
              <a:rect l="l" t="t" r="r" b="b"/>
              <a:pathLst>
                <a:path w="335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63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8" name="Google Shape;12888;p81"/>
            <p:cNvSpPr/>
            <p:nvPr/>
          </p:nvSpPr>
          <p:spPr>
            <a:xfrm>
              <a:off x="5098031" y="2715522"/>
              <a:ext cx="10581" cy="55472"/>
            </a:xfrm>
            <a:custGeom>
              <a:avLst/>
              <a:gdLst/>
              <a:ahLst/>
              <a:cxnLst/>
              <a:rect l="l" t="t" r="r" b="b"/>
              <a:pathLst>
                <a:path w="334" h="1751" extrusionOk="0">
                  <a:moveTo>
                    <a:pt x="167" y="0"/>
                  </a:moveTo>
                  <a:cubicBezTo>
                    <a:pt x="84" y="0"/>
                    <a:pt x="1" y="84"/>
                    <a:pt x="1" y="167"/>
                  </a:cubicBezTo>
                  <a:lnTo>
                    <a:pt x="1" y="1584"/>
                  </a:lnTo>
                  <a:cubicBezTo>
                    <a:pt x="1" y="1679"/>
                    <a:pt x="84" y="1751"/>
                    <a:pt x="167" y="1751"/>
                  </a:cubicBezTo>
                  <a:cubicBezTo>
                    <a:pt x="251" y="1751"/>
                    <a:pt x="334" y="1679"/>
                    <a:pt x="334" y="1584"/>
                  </a:cubicBez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81"/>
            <p:cNvSpPr/>
            <p:nvPr/>
          </p:nvSpPr>
          <p:spPr>
            <a:xfrm>
              <a:off x="4897750" y="2415639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787" y="299"/>
                  </a:moveTo>
                  <a:cubicBezTo>
                    <a:pt x="5418" y="299"/>
                    <a:pt x="6013" y="584"/>
                    <a:pt x="6430" y="1061"/>
                  </a:cubicBezTo>
                  <a:cubicBezTo>
                    <a:pt x="6834" y="1549"/>
                    <a:pt x="6989" y="2180"/>
                    <a:pt x="6894" y="2799"/>
                  </a:cubicBezTo>
                  <a:lnTo>
                    <a:pt x="6799" y="3311"/>
                  </a:lnTo>
                  <a:lnTo>
                    <a:pt x="6715" y="3311"/>
                  </a:lnTo>
                  <a:cubicBezTo>
                    <a:pt x="6656" y="3311"/>
                    <a:pt x="6608" y="3299"/>
                    <a:pt x="6573" y="3251"/>
                  </a:cubicBezTo>
                  <a:cubicBezTo>
                    <a:pt x="6549" y="3204"/>
                    <a:pt x="6513" y="3156"/>
                    <a:pt x="6537" y="3097"/>
                  </a:cubicBezTo>
                  <a:lnTo>
                    <a:pt x="6561" y="2882"/>
                  </a:lnTo>
                  <a:cubicBezTo>
                    <a:pt x="6596" y="2585"/>
                    <a:pt x="6501" y="2287"/>
                    <a:pt x="6311" y="2061"/>
                  </a:cubicBezTo>
                  <a:cubicBezTo>
                    <a:pt x="6120" y="1834"/>
                    <a:pt x="5834" y="1715"/>
                    <a:pt x="5537" y="1715"/>
                  </a:cubicBezTo>
                  <a:lnTo>
                    <a:pt x="5465" y="1715"/>
                  </a:lnTo>
                  <a:cubicBezTo>
                    <a:pt x="5370" y="1715"/>
                    <a:pt x="5299" y="1787"/>
                    <a:pt x="5299" y="1882"/>
                  </a:cubicBezTo>
                  <a:cubicBezTo>
                    <a:pt x="5299" y="1965"/>
                    <a:pt x="5370" y="2049"/>
                    <a:pt x="5465" y="2049"/>
                  </a:cubicBezTo>
                  <a:lnTo>
                    <a:pt x="5537" y="2049"/>
                  </a:lnTo>
                  <a:cubicBezTo>
                    <a:pt x="5751" y="2049"/>
                    <a:pt x="5942" y="2132"/>
                    <a:pt x="6072" y="2287"/>
                  </a:cubicBezTo>
                  <a:cubicBezTo>
                    <a:pt x="6203" y="2430"/>
                    <a:pt x="6263" y="2644"/>
                    <a:pt x="6251" y="2835"/>
                  </a:cubicBezTo>
                  <a:lnTo>
                    <a:pt x="6215" y="3061"/>
                  </a:lnTo>
                  <a:cubicBezTo>
                    <a:pt x="6203" y="3204"/>
                    <a:pt x="6251" y="3358"/>
                    <a:pt x="6358" y="3466"/>
                  </a:cubicBezTo>
                  <a:cubicBezTo>
                    <a:pt x="6453" y="3561"/>
                    <a:pt x="6596" y="3644"/>
                    <a:pt x="6739" y="3644"/>
                  </a:cubicBezTo>
                  <a:lnTo>
                    <a:pt x="6965" y="3644"/>
                  </a:lnTo>
                  <a:cubicBezTo>
                    <a:pt x="7037" y="3644"/>
                    <a:pt x="7108" y="3668"/>
                    <a:pt x="7168" y="3728"/>
                  </a:cubicBezTo>
                  <a:cubicBezTo>
                    <a:pt x="7239" y="3787"/>
                    <a:pt x="7251" y="3859"/>
                    <a:pt x="7251" y="3942"/>
                  </a:cubicBezTo>
                  <a:cubicBezTo>
                    <a:pt x="7239" y="4073"/>
                    <a:pt x="7096" y="4192"/>
                    <a:pt x="6954" y="4192"/>
                  </a:cubicBezTo>
                  <a:lnTo>
                    <a:pt x="6870" y="4192"/>
                  </a:lnTo>
                  <a:lnTo>
                    <a:pt x="6870" y="4180"/>
                  </a:lnTo>
                  <a:cubicBezTo>
                    <a:pt x="6870" y="4085"/>
                    <a:pt x="6799" y="4013"/>
                    <a:pt x="6715" y="4013"/>
                  </a:cubicBezTo>
                  <a:cubicBezTo>
                    <a:pt x="6620" y="4013"/>
                    <a:pt x="6549" y="4085"/>
                    <a:pt x="6549" y="4180"/>
                  </a:cubicBezTo>
                  <a:cubicBezTo>
                    <a:pt x="6549" y="5347"/>
                    <a:pt x="5596" y="6287"/>
                    <a:pt x="4418" y="6287"/>
                  </a:cubicBezTo>
                  <a:cubicBezTo>
                    <a:pt x="4395" y="6288"/>
                    <a:pt x="4373" y="6288"/>
                    <a:pt x="4351" y="6288"/>
                  </a:cubicBezTo>
                  <a:cubicBezTo>
                    <a:pt x="3169" y="6288"/>
                    <a:pt x="2251" y="5349"/>
                    <a:pt x="2251" y="4192"/>
                  </a:cubicBezTo>
                  <a:cubicBezTo>
                    <a:pt x="2251" y="4097"/>
                    <a:pt x="2179" y="4025"/>
                    <a:pt x="2084" y="4025"/>
                  </a:cubicBezTo>
                  <a:cubicBezTo>
                    <a:pt x="2001" y="4025"/>
                    <a:pt x="1917" y="4097"/>
                    <a:pt x="1917" y="4192"/>
                  </a:cubicBezTo>
                  <a:lnTo>
                    <a:pt x="1917" y="4204"/>
                  </a:lnTo>
                  <a:lnTo>
                    <a:pt x="1822" y="4204"/>
                  </a:lnTo>
                  <a:cubicBezTo>
                    <a:pt x="1739" y="4204"/>
                    <a:pt x="1667" y="4168"/>
                    <a:pt x="1608" y="4109"/>
                  </a:cubicBezTo>
                  <a:cubicBezTo>
                    <a:pt x="1548" y="4061"/>
                    <a:pt x="1536" y="3978"/>
                    <a:pt x="1536" y="3906"/>
                  </a:cubicBezTo>
                  <a:cubicBezTo>
                    <a:pt x="1548" y="3775"/>
                    <a:pt x="1679" y="3656"/>
                    <a:pt x="1834" y="3656"/>
                  </a:cubicBezTo>
                  <a:lnTo>
                    <a:pt x="2024" y="3656"/>
                  </a:lnTo>
                  <a:cubicBezTo>
                    <a:pt x="2179" y="3656"/>
                    <a:pt x="2310" y="3597"/>
                    <a:pt x="2405" y="3478"/>
                  </a:cubicBezTo>
                  <a:cubicBezTo>
                    <a:pt x="2513" y="3370"/>
                    <a:pt x="2560" y="3216"/>
                    <a:pt x="2548" y="3073"/>
                  </a:cubicBezTo>
                  <a:lnTo>
                    <a:pt x="2513" y="2846"/>
                  </a:lnTo>
                  <a:cubicBezTo>
                    <a:pt x="2489" y="2644"/>
                    <a:pt x="2560" y="2442"/>
                    <a:pt x="2691" y="2299"/>
                  </a:cubicBezTo>
                  <a:cubicBezTo>
                    <a:pt x="2834" y="2144"/>
                    <a:pt x="3024" y="2061"/>
                    <a:pt x="3227" y="2061"/>
                  </a:cubicBezTo>
                  <a:lnTo>
                    <a:pt x="4703" y="2061"/>
                  </a:lnTo>
                  <a:cubicBezTo>
                    <a:pt x="4787" y="2061"/>
                    <a:pt x="4870" y="1989"/>
                    <a:pt x="4870" y="1894"/>
                  </a:cubicBezTo>
                  <a:cubicBezTo>
                    <a:pt x="4870" y="1811"/>
                    <a:pt x="4787" y="1727"/>
                    <a:pt x="4703" y="1727"/>
                  </a:cubicBezTo>
                  <a:lnTo>
                    <a:pt x="3227" y="1727"/>
                  </a:lnTo>
                  <a:cubicBezTo>
                    <a:pt x="2929" y="1727"/>
                    <a:pt x="2643" y="1870"/>
                    <a:pt x="2453" y="2073"/>
                  </a:cubicBezTo>
                  <a:cubicBezTo>
                    <a:pt x="2262" y="2299"/>
                    <a:pt x="2155" y="2596"/>
                    <a:pt x="2203" y="2894"/>
                  </a:cubicBezTo>
                  <a:lnTo>
                    <a:pt x="2227" y="3120"/>
                  </a:lnTo>
                  <a:cubicBezTo>
                    <a:pt x="2227" y="3180"/>
                    <a:pt x="2215" y="3216"/>
                    <a:pt x="2191" y="3263"/>
                  </a:cubicBezTo>
                  <a:cubicBezTo>
                    <a:pt x="2155" y="3311"/>
                    <a:pt x="2096" y="3323"/>
                    <a:pt x="2048" y="3323"/>
                  </a:cubicBezTo>
                  <a:lnTo>
                    <a:pt x="1893" y="3323"/>
                  </a:lnTo>
                  <a:lnTo>
                    <a:pt x="1798" y="2763"/>
                  </a:lnTo>
                  <a:cubicBezTo>
                    <a:pt x="1691" y="2144"/>
                    <a:pt x="1881" y="1525"/>
                    <a:pt x="2274" y="1049"/>
                  </a:cubicBezTo>
                  <a:cubicBezTo>
                    <a:pt x="2679" y="572"/>
                    <a:pt x="3275" y="299"/>
                    <a:pt x="3882" y="299"/>
                  </a:cubicBezTo>
                  <a:close/>
                  <a:moveTo>
                    <a:pt x="5453" y="6395"/>
                  </a:moveTo>
                  <a:lnTo>
                    <a:pt x="5453" y="6954"/>
                  </a:lnTo>
                  <a:lnTo>
                    <a:pt x="5453" y="7073"/>
                  </a:lnTo>
                  <a:lnTo>
                    <a:pt x="4370" y="7692"/>
                  </a:lnTo>
                  <a:lnTo>
                    <a:pt x="3298" y="7073"/>
                  </a:lnTo>
                  <a:lnTo>
                    <a:pt x="3298" y="6954"/>
                  </a:lnTo>
                  <a:lnTo>
                    <a:pt x="3298" y="6395"/>
                  </a:lnTo>
                  <a:cubicBezTo>
                    <a:pt x="3632" y="6561"/>
                    <a:pt x="3989" y="6633"/>
                    <a:pt x="4370" y="6633"/>
                  </a:cubicBezTo>
                  <a:cubicBezTo>
                    <a:pt x="4763" y="6633"/>
                    <a:pt x="5120" y="6537"/>
                    <a:pt x="5453" y="6395"/>
                  </a:cubicBezTo>
                  <a:close/>
                  <a:moveTo>
                    <a:pt x="3215" y="7383"/>
                  </a:moveTo>
                  <a:lnTo>
                    <a:pt x="4108" y="7895"/>
                  </a:lnTo>
                  <a:lnTo>
                    <a:pt x="3644" y="8371"/>
                  </a:lnTo>
                  <a:cubicBezTo>
                    <a:pt x="3608" y="8419"/>
                    <a:pt x="3560" y="8431"/>
                    <a:pt x="3513" y="8431"/>
                  </a:cubicBezTo>
                  <a:cubicBezTo>
                    <a:pt x="3453" y="8431"/>
                    <a:pt x="3405" y="8395"/>
                    <a:pt x="3382" y="8359"/>
                  </a:cubicBezTo>
                  <a:lnTo>
                    <a:pt x="2905" y="7788"/>
                  </a:lnTo>
                  <a:lnTo>
                    <a:pt x="3001" y="7680"/>
                  </a:lnTo>
                  <a:cubicBezTo>
                    <a:pt x="3096" y="7597"/>
                    <a:pt x="3155" y="7502"/>
                    <a:pt x="3215" y="7383"/>
                  </a:cubicBezTo>
                  <a:close/>
                  <a:moveTo>
                    <a:pt x="5537" y="7407"/>
                  </a:moveTo>
                  <a:cubicBezTo>
                    <a:pt x="5584" y="7514"/>
                    <a:pt x="5656" y="7609"/>
                    <a:pt x="5751" y="7704"/>
                  </a:cubicBezTo>
                  <a:lnTo>
                    <a:pt x="5846" y="7788"/>
                  </a:lnTo>
                  <a:lnTo>
                    <a:pt x="5370" y="8359"/>
                  </a:lnTo>
                  <a:cubicBezTo>
                    <a:pt x="5346" y="8395"/>
                    <a:pt x="5287" y="8419"/>
                    <a:pt x="5239" y="8431"/>
                  </a:cubicBezTo>
                  <a:cubicBezTo>
                    <a:pt x="5180" y="8431"/>
                    <a:pt x="5132" y="8419"/>
                    <a:pt x="5108" y="8371"/>
                  </a:cubicBezTo>
                  <a:lnTo>
                    <a:pt x="4644" y="7907"/>
                  </a:lnTo>
                  <a:lnTo>
                    <a:pt x="5537" y="7407"/>
                  </a:lnTo>
                  <a:close/>
                  <a:moveTo>
                    <a:pt x="4394" y="8121"/>
                  </a:moveTo>
                  <a:lnTo>
                    <a:pt x="4727" y="8466"/>
                  </a:lnTo>
                  <a:lnTo>
                    <a:pt x="4656" y="8657"/>
                  </a:lnTo>
                  <a:cubicBezTo>
                    <a:pt x="4632" y="8728"/>
                    <a:pt x="4560" y="8788"/>
                    <a:pt x="4477" y="8788"/>
                  </a:cubicBezTo>
                  <a:lnTo>
                    <a:pt x="4287" y="8788"/>
                  </a:lnTo>
                  <a:cubicBezTo>
                    <a:pt x="4215" y="8788"/>
                    <a:pt x="4144" y="8740"/>
                    <a:pt x="4108" y="8657"/>
                  </a:cubicBezTo>
                  <a:lnTo>
                    <a:pt x="4048" y="8466"/>
                  </a:lnTo>
                  <a:lnTo>
                    <a:pt x="4394" y="8121"/>
                  </a:lnTo>
                  <a:close/>
                  <a:moveTo>
                    <a:pt x="3906" y="1"/>
                  </a:moveTo>
                  <a:cubicBezTo>
                    <a:pt x="3191" y="1"/>
                    <a:pt x="2501" y="322"/>
                    <a:pt x="2036" y="870"/>
                  </a:cubicBezTo>
                  <a:cubicBezTo>
                    <a:pt x="1584" y="1418"/>
                    <a:pt x="1370" y="2132"/>
                    <a:pt x="1489" y="2846"/>
                  </a:cubicBezTo>
                  <a:lnTo>
                    <a:pt x="1584" y="3430"/>
                  </a:lnTo>
                  <a:cubicBezTo>
                    <a:pt x="1393" y="3513"/>
                    <a:pt x="1262" y="3692"/>
                    <a:pt x="1250" y="3906"/>
                  </a:cubicBezTo>
                  <a:cubicBezTo>
                    <a:pt x="1239" y="4073"/>
                    <a:pt x="1298" y="4251"/>
                    <a:pt x="1393" y="4370"/>
                  </a:cubicBezTo>
                  <a:cubicBezTo>
                    <a:pt x="1512" y="4490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2048" y="5240"/>
                    <a:pt x="2441" y="5859"/>
                    <a:pt x="2989" y="6228"/>
                  </a:cubicBezTo>
                  <a:lnTo>
                    <a:pt x="2989" y="6526"/>
                  </a:lnTo>
                  <a:cubicBezTo>
                    <a:pt x="2703" y="6633"/>
                    <a:pt x="1977" y="6930"/>
                    <a:pt x="1536" y="7657"/>
                  </a:cubicBezTo>
                  <a:lnTo>
                    <a:pt x="881" y="7847"/>
                  </a:lnTo>
                  <a:cubicBezTo>
                    <a:pt x="357" y="8002"/>
                    <a:pt x="0" y="8490"/>
                    <a:pt x="0" y="9026"/>
                  </a:cubicBezTo>
                  <a:lnTo>
                    <a:pt x="0" y="11074"/>
                  </a:lnTo>
                  <a:cubicBezTo>
                    <a:pt x="0" y="11169"/>
                    <a:pt x="72" y="11240"/>
                    <a:pt x="167" y="11240"/>
                  </a:cubicBezTo>
                  <a:cubicBezTo>
                    <a:pt x="250" y="11240"/>
                    <a:pt x="334" y="11169"/>
                    <a:pt x="334" y="11074"/>
                  </a:cubicBezTo>
                  <a:lnTo>
                    <a:pt x="334" y="9026"/>
                  </a:lnTo>
                  <a:cubicBezTo>
                    <a:pt x="334" y="8633"/>
                    <a:pt x="596" y="8276"/>
                    <a:pt x="965" y="8180"/>
                  </a:cubicBezTo>
                  <a:lnTo>
                    <a:pt x="1346" y="8073"/>
                  </a:lnTo>
                  <a:lnTo>
                    <a:pt x="1346" y="8073"/>
                  </a:lnTo>
                  <a:cubicBezTo>
                    <a:pt x="1322" y="8121"/>
                    <a:pt x="1310" y="8145"/>
                    <a:pt x="1298" y="8192"/>
                  </a:cubicBezTo>
                  <a:cubicBezTo>
                    <a:pt x="1250" y="8335"/>
                    <a:pt x="1262" y="8514"/>
                    <a:pt x="1358" y="8657"/>
                  </a:cubicBezTo>
                  <a:lnTo>
                    <a:pt x="1548" y="8931"/>
                  </a:lnTo>
                  <a:lnTo>
                    <a:pt x="1084" y="9395"/>
                  </a:lnTo>
                  <a:cubicBezTo>
                    <a:pt x="953" y="9526"/>
                    <a:pt x="905" y="9704"/>
                    <a:pt x="953" y="9883"/>
                  </a:cubicBezTo>
                  <a:lnTo>
                    <a:pt x="1250" y="11133"/>
                  </a:lnTo>
                  <a:cubicBezTo>
                    <a:pt x="1262" y="11217"/>
                    <a:pt x="1346" y="11252"/>
                    <a:pt x="1417" y="11252"/>
                  </a:cubicBezTo>
                  <a:lnTo>
                    <a:pt x="1465" y="11252"/>
                  </a:lnTo>
                  <a:cubicBezTo>
                    <a:pt x="1548" y="11240"/>
                    <a:pt x="1608" y="11157"/>
                    <a:pt x="1584" y="11062"/>
                  </a:cubicBezTo>
                  <a:lnTo>
                    <a:pt x="1286" y="9812"/>
                  </a:lnTo>
                  <a:cubicBezTo>
                    <a:pt x="1262" y="9752"/>
                    <a:pt x="1286" y="9681"/>
                    <a:pt x="1322" y="9633"/>
                  </a:cubicBezTo>
                  <a:lnTo>
                    <a:pt x="1893" y="9073"/>
                  </a:lnTo>
                  <a:cubicBezTo>
                    <a:pt x="1953" y="9014"/>
                    <a:pt x="1953" y="8919"/>
                    <a:pt x="1905" y="8859"/>
                  </a:cubicBezTo>
                  <a:lnTo>
                    <a:pt x="1631" y="8478"/>
                  </a:lnTo>
                  <a:cubicBezTo>
                    <a:pt x="1608" y="8431"/>
                    <a:pt x="1596" y="8371"/>
                    <a:pt x="1620" y="8311"/>
                  </a:cubicBezTo>
                  <a:cubicBezTo>
                    <a:pt x="1905" y="7442"/>
                    <a:pt x="2655" y="7049"/>
                    <a:pt x="3001" y="6907"/>
                  </a:cubicBezTo>
                  <a:lnTo>
                    <a:pt x="3001" y="7014"/>
                  </a:lnTo>
                  <a:cubicBezTo>
                    <a:pt x="3001" y="7204"/>
                    <a:pt x="2929" y="7383"/>
                    <a:pt x="2798" y="7526"/>
                  </a:cubicBezTo>
                  <a:lnTo>
                    <a:pt x="2584" y="7728"/>
                  </a:lnTo>
                  <a:cubicBezTo>
                    <a:pt x="2286" y="8026"/>
                    <a:pt x="2132" y="8419"/>
                    <a:pt x="2132" y="8847"/>
                  </a:cubicBezTo>
                  <a:lnTo>
                    <a:pt x="2132" y="8990"/>
                  </a:lnTo>
                  <a:cubicBezTo>
                    <a:pt x="2132" y="9085"/>
                    <a:pt x="2203" y="9157"/>
                    <a:pt x="2286" y="9157"/>
                  </a:cubicBezTo>
                  <a:cubicBezTo>
                    <a:pt x="2382" y="9157"/>
                    <a:pt x="2453" y="9085"/>
                    <a:pt x="2453" y="8990"/>
                  </a:cubicBezTo>
                  <a:lnTo>
                    <a:pt x="2453" y="8847"/>
                  </a:lnTo>
                  <a:cubicBezTo>
                    <a:pt x="2453" y="8573"/>
                    <a:pt x="2548" y="8311"/>
                    <a:pt x="2703" y="8097"/>
                  </a:cubicBezTo>
                  <a:lnTo>
                    <a:pt x="3155" y="8633"/>
                  </a:lnTo>
                  <a:cubicBezTo>
                    <a:pt x="3239" y="8740"/>
                    <a:pt x="3382" y="8812"/>
                    <a:pt x="3525" y="8812"/>
                  </a:cubicBezTo>
                  <a:lnTo>
                    <a:pt x="3560" y="8812"/>
                  </a:lnTo>
                  <a:cubicBezTo>
                    <a:pt x="3644" y="8812"/>
                    <a:pt x="3739" y="8788"/>
                    <a:pt x="3810" y="8752"/>
                  </a:cubicBezTo>
                  <a:lnTo>
                    <a:pt x="3822" y="8812"/>
                  </a:lnTo>
                  <a:cubicBezTo>
                    <a:pt x="3858" y="8907"/>
                    <a:pt x="3894" y="8978"/>
                    <a:pt x="3977" y="9038"/>
                  </a:cubicBezTo>
                  <a:lnTo>
                    <a:pt x="3715" y="11097"/>
                  </a:lnTo>
                  <a:cubicBezTo>
                    <a:pt x="3703" y="11181"/>
                    <a:pt x="3775" y="11276"/>
                    <a:pt x="3870" y="11276"/>
                  </a:cubicBezTo>
                  <a:lnTo>
                    <a:pt x="3882" y="11276"/>
                  </a:lnTo>
                  <a:cubicBezTo>
                    <a:pt x="3977" y="11276"/>
                    <a:pt x="4037" y="11217"/>
                    <a:pt x="4048" y="11121"/>
                  </a:cubicBezTo>
                  <a:lnTo>
                    <a:pt x="4287" y="9157"/>
                  </a:lnTo>
                  <a:lnTo>
                    <a:pt x="4537" y="9157"/>
                  </a:lnTo>
                  <a:lnTo>
                    <a:pt x="4775" y="11121"/>
                  </a:lnTo>
                  <a:cubicBezTo>
                    <a:pt x="4787" y="11217"/>
                    <a:pt x="4846" y="11276"/>
                    <a:pt x="4941" y="11276"/>
                  </a:cubicBezTo>
                  <a:lnTo>
                    <a:pt x="4953" y="11276"/>
                  </a:lnTo>
                  <a:cubicBezTo>
                    <a:pt x="5049" y="11252"/>
                    <a:pt x="5108" y="11181"/>
                    <a:pt x="5108" y="11097"/>
                  </a:cubicBezTo>
                  <a:lnTo>
                    <a:pt x="4846" y="9038"/>
                  </a:lnTo>
                  <a:cubicBezTo>
                    <a:pt x="4906" y="8978"/>
                    <a:pt x="4965" y="8907"/>
                    <a:pt x="5001" y="8812"/>
                  </a:cubicBezTo>
                  <a:lnTo>
                    <a:pt x="5013" y="8752"/>
                  </a:lnTo>
                  <a:cubicBezTo>
                    <a:pt x="5084" y="8800"/>
                    <a:pt x="5180" y="8812"/>
                    <a:pt x="5263" y="8812"/>
                  </a:cubicBezTo>
                  <a:lnTo>
                    <a:pt x="5299" y="8812"/>
                  </a:lnTo>
                  <a:cubicBezTo>
                    <a:pt x="5441" y="8812"/>
                    <a:pt x="5584" y="8740"/>
                    <a:pt x="5668" y="8633"/>
                  </a:cubicBezTo>
                  <a:lnTo>
                    <a:pt x="6120" y="8097"/>
                  </a:lnTo>
                  <a:cubicBezTo>
                    <a:pt x="6275" y="8311"/>
                    <a:pt x="6370" y="8573"/>
                    <a:pt x="6370" y="8847"/>
                  </a:cubicBezTo>
                  <a:lnTo>
                    <a:pt x="6370" y="8990"/>
                  </a:lnTo>
                  <a:cubicBezTo>
                    <a:pt x="6370" y="9085"/>
                    <a:pt x="6442" y="9157"/>
                    <a:pt x="6537" y="9157"/>
                  </a:cubicBezTo>
                  <a:cubicBezTo>
                    <a:pt x="6620" y="9157"/>
                    <a:pt x="6692" y="9085"/>
                    <a:pt x="6692" y="8990"/>
                  </a:cubicBezTo>
                  <a:lnTo>
                    <a:pt x="6692" y="8847"/>
                  </a:lnTo>
                  <a:cubicBezTo>
                    <a:pt x="6692" y="8431"/>
                    <a:pt x="6537" y="8026"/>
                    <a:pt x="6239" y="7728"/>
                  </a:cubicBezTo>
                  <a:lnTo>
                    <a:pt x="6025" y="7526"/>
                  </a:lnTo>
                  <a:cubicBezTo>
                    <a:pt x="5894" y="7383"/>
                    <a:pt x="5822" y="7204"/>
                    <a:pt x="5822" y="7014"/>
                  </a:cubicBezTo>
                  <a:lnTo>
                    <a:pt x="5822" y="6907"/>
                  </a:lnTo>
                  <a:cubicBezTo>
                    <a:pt x="6180" y="7061"/>
                    <a:pt x="6918" y="7442"/>
                    <a:pt x="7204" y="8311"/>
                  </a:cubicBezTo>
                  <a:cubicBezTo>
                    <a:pt x="7215" y="8371"/>
                    <a:pt x="7215" y="8431"/>
                    <a:pt x="7192" y="8478"/>
                  </a:cubicBezTo>
                  <a:lnTo>
                    <a:pt x="6918" y="8859"/>
                  </a:lnTo>
                  <a:cubicBezTo>
                    <a:pt x="6870" y="8919"/>
                    <a:pt x="6894" y="9014"/>
                    <a:pt x="6930" y="9073"/>
                  </a:cubicBezTo>
                  <a:lnTo>
                    <a:pt x="7501" y="9633"/>
                  </a:lnTo>
                  <a:cubicBezTo>
                    <a:pt x="7549" y="9681"/>
                    <a:pt x="7561" y="9752"/>
                    <a:pt x="7549" y="9812"/>
                  </a:cubicBezTo>
                  <a:lnTo>
                    <a:pt x="7251" y="11062"/>
                  </a:lnTo>
                  <a:cubicBezTo>
                    <a:pt x="7227" y="11157"/>
                    <a:pt x="7275" y="11240"/>
                    <a:pt x="7370" y="11252"/>
                  </a:cubicBezTo>
                  <a:lnTo>
                    <a:pt x="7406" y="11252"/>
                  </a:lnTo>
                  <a:cubicBezTo>
                    <a:pt x="7489" y="11252"/>
                    <a:pt x="7549" y="11217"/>
                    <a:pt x="7573" y="11133"/>
                  </a:cubicBezTo>
                  <a:lnTo>
                    <a:pt x="7870" y="9883"/>
                  </a:lnTo>
                  <a:cubicBezTo>
                    <a:pt x="7918" y="9704"/>
                    <a:pt x="7858" y="9526"/>
                    <a:pt x="7739" y="9395"/>
                  </a:cubicBezTo>
                  <a:lnTo>
                    <a:pt x="7275" y="8931"/>
                  </a:lnTo>
                  <a:lnTo>
                    <a:pt x="7466" y="8657"/>
                  </a:lnTo>
                  <a:cubicBezTo>
                    <a:pt x="7561" y="8514"/>
                    <a:pt x="7573" y="8359"/>
                    <a:pt x="7525" y="8192"/>
                  </a:cubicBezTo>
                  <a:cubicBezTo>
                    <a:pt x="7513" y="8145"/>
                    <a:pt x="7501" y="8121"/>
                    <a:pt x="7489" y="8073"/>
                  </a:cubicBezTo>
                  <a:lnTo>
                    <a:pt x="7489" y="8073"/>
                  </a:lnTo>
                  <a:lnTo>
                    <a:pt x="7858" y="8180"/>
                  </a:lnTo>
                  <a:cubicBezTo>
                    <a:pt x="8228" y="8276"/>
                    <a:pt x="8501" y="8633"/>
                    <a:pt x="8501" y="9026"/>
                  </a:cubicBezTo>
                  <a:lnTo>
                    <a:pt x="8501" y="11074"/>
                  </a:lnTo>
                  <a:cubicBezTo>
                    <a:pt x="8501" y="11169"/>
                    <a:pt x="8573" y="11240"/>
                    <a:pt x="8656" y="11240"/>
                  </a:cubicBezTo>
                  <a:cubicBezTo>
                    <a:pt x="8751" y="11240"/>
                    <a:pt x="8823" y="11169"/>
                    <a:pt x="8823" y="11074"/>
                  </a:cubicBezTo>
                  <a:lnTo>
                    <a:pt x="8823" y="9026"/>
                  </a:lnTo>
                  <a:cubicBezTo>
                    <a:pt x="8763" y="8466"/>
                    <a:pt x="8406" y="7966"/>
                    <a:pt x="7894" y="7823"/>
                  </a:cubicBezTo>
                  <a:lnTo>
                    <a:pt x="7239" y="7633"/>
                  </a:lnTo>
                  <a:cubicBezTo>
                    <a:pt x="6787" y="6895"/>
                    <a:pt x="6072" y="6597"/>
                    <a:pt x="5775" y="6502"/>
                  </a:cubicBezTo>
                  <a:lnTo>
                    <a:pt x="5775" y="6204"/>
                  </a:lnTo>
                  <a:cubicBezTo>
                    <a:pt x="6323" y="5811"/>
                    <a:pt x="6715" y="5216"/>
                    <a:pt x="6799" y="4537"/>
                  </a:cubicBezTo>
                  <a:lnTo>
                    <a:pt x="6906" y="4537"/>
                  </a:lnTo>
                  <a:cubicBezTo>
                    <a:pt x="7239" y="4537"/>
                    <a:pt x="7501" y="4299"/>
                    <a:pt x="7537" y="4001"/>
                  </a:cubicBezTo>
                  <a:cubicBezTo>
                    <a:pt x="7549" y="3835"/>
                    <a:pt x="7489" y="3656"/>
                    <a:pt x="7382" y="3537"/>
                  </a:cubicBezTo>
                  <a:cubicBezTo>
                    <a:pt x="7311" y="3466"/>
                    <a:pt x="7215" y="3406"/>
                    <a:pt x="7132" y="3370"/>
                  </a:cubicBezTo>
                  <a:lnTo>
                    <a:pt x="7215" y="2894"/>
                  </a:lnTo>
                  <a:cubicBezTo>
                    <a:pt x="7358" y="2180"/>
                    <a:pt x="7156" y="1430"/>
                    <a:pt x="6704" y="882"/>
                  </a:cubicBezTo>
                  <a:cubicBezTo>
                    <a:pt x="6239" y="334"/>
                    <a:pt x="5537" y="1"/>
                    <a:pt x="48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81"/>
            <p:cNvSpPr/>
            <p:nvPr/>
          </p:nvSpPr>
          <p:spPr>
            <a:xfrm>
              <a:off x="4997700" y="2526551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81"/>
            <p:cNvSpPr/>
            <p:nvPr/>
          </p:nvSpPr>
          <p:spPr>
            <a:xfrm>
              <a:off x="5064830" y="2526551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2"/>
                    <a:pt x="156" y="512"/>
                  </a:cubicBezTo>
                  <a:cubicBezTo>
                    <a:pt x="251" y="512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60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81"/>
            <p:cNvSpPr/>
            <p:nvPr/>
          </p:nvSpPr>
          <p:spPr>
            <a:xfrm>
              <a:off x="5013160" y="2565865"/>
              <a:ext cx="46063" cy="16157"/>
            </a:xfrm>
            <a:custGeom>
              <a:avLst/>
              <a:gdLst/>
              <a:ahLst/>
              <a:cxnLst/>
              <a:rect l="l" t="t" r="r" b="b"/>
              <a:pathLst>
                <a:path w="1454" h="510" extrusionOk="0">
                  <a:moveTo>
                    <a:pt x="188" y="1"/>
                  </a:moveTo>
                  <a:cubicBezTo>
                    <a:pt x="146" y="1"/>
                    <a:pt x="102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15" y="414"/>
                    <a:pt x="453" y="510"/>
                    <a:pt x="703" y="510"/>
                  </a:cubicBezTo>
                  <a:cubicBezTo>
                    <a:pt x="977" y="510"/>
                    <a:pt x="1215" y="414"/>
                    <a:pt x="1346" y="283"/>
                  </a:cubicBezTo>
                  <a:cubicBezTo>
                    <a:pt x="1453" y="212"/>
                    <a:pt x="1453" y="105"/>
                    <a:pt x="1370" y="45"/>
                  </a:cubicBezTo>
                  <a:cubicBezTo>
                    <a:pt x="1340" y="15"/>
                    <a:pt x="1301" y="1"/>
                    <a:pt x="1260" y="1"/>
                  </a:cubicBezTo>
                  <a:cubicBezTo>
                    <a:pt x="1218" y="1"/>
                    <a:pt x="1173" y="15"/>
                    <a:pt x="1132" y="45"/>
                  </a:cubicBezTo>
                  <a:cubicBezTo>
                    <a:pt x="1072" y="105"/>
                    <a:pt x="929" y="176"/>
                    <a:pt x="715" y="176"/>
                  </a:cubicBezTo>
                  <a:cubicBezTo>
                    <a:pt x="513" y="176"/>
                    <a:pt x="358" y="105"/>
                    <a:pt x="298" y="45"/>
                  </a:cubicBezTo>
                  <a:cubicBezTo>
                    <a:pt x="268" y="15"/>
                    <a:pt x="230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81"/>
            <p:cNvSpPr/>
            <p:nvPr/>
          </p:nvSpPr>
          <p:spPr>
            <a:xfrm>
              <a:off x="4992030" y="2509570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2"/>
                    <a:pt x="691" y="167"/>
                  </a:cubicBezTo>
                  <a:cubicBezTo>
                    <a:pt x="691" y="84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81"/>
            <p:cNvSpPr/>
            <p:nvPr/>
          </p:nvSpPr>
          <p:spPr>
            <a:xfrm>
              <a:off x="5059191" y="2509570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2"/>
                    <a:pt x="679" y="167"/>
                  </a:cubicBezTo>
                  <a:cubicBezTo>
                    <a:pt x="679" y="84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95" name="Google Shape;12895;p81"/>
          <p:cNvGrpSpPr/>
          <p:nvPr/>
        </p:nvGrpSpPr>
        <p:grpSpPr>
          <a:xfrm>
            <a:off x="5812066" y="2240619"/>
            <a:ext cx="264813" cy="353454"/>
            <a:chOff x="5812066" y="2416019"/>
            <a:chExt cx="264813" cy="353454"/>
          </a:xfrm>
          <a:solidFill>
            <a:schemeClr val="tx1"/>
          </a:solidFill>
        </p:grpSpPr>
        <p:sp>
          <p:nvSpPr>
            <p:cNvPr id="12896" name="Google Shape;12896;p81"/>
            <p:cNvSpPr/>
            <p:nvPr/>
          </p:nvSpPr>
          <p:spPr>
            <a:xfrm>
              <a:off x="5812066" y="2416019"/>
              <a:ext cx="264813" cy="353454"/>
            </a:xfrm>
            <a:custGeom>
              <a:avLst/>
              <a:gdLst/>
              <a:ahLst/>
              <a:cxnLst/>
              <a:rect l="l" t="t" r="r" b="b"/>
              <a:pathLst>
                <a:path w="8359" h="11157" extrusionOk="0">
                  <a:moveTo>
                    <a:pt x="1572" y="346"/>
                  </a:moveTo>
                  <a:cubicBezTo>
                    <a:pt x="1905" y="346"/>
                    <a:pt x="2215" y="501"/>
                    <a:pt x="2405" y="751"/>
                  </a:cubicBezTo>
                  <a:cubicBezTo>
                    <a:pt x="1846" y="1144"/>
                    <a:pt x="1405" y="1715"/>
                    <a:pt x="1203" y="2394"/>
                  </a:cubicBezTo>
                  <a:cubicBezTo>
                    <a:pt x="798" y="2239"/>
                    <a:pt x="524" y="1834"/>
                    <a:pt x="524" y="1406"/>
                  </a:cubicBezTo>
                  <a:cubicBezTo>
                    <a:pt x="524" y="822"/>
                    <a:pt x="1000" y="346"/>
                    <a:pt x="1572" y="346"/>
                  </a:cubicBezTo>
                  <a:close/>
                  <a:moveTo>
                    <a:pt x="6799" y="358"/>
                  </a:moveTo>
                  <a:cubicBezTo>
                    <a:pt x="7382" y="358"/>
                    <a:pt x="7858" y="834"/>
                    <a:pt x="7858" y="1406"/>
                  </a:cubicBezTo>
                  <a:cubicBezTo>
                    <a:pt x="7858" y="1858"/>
                    <a:pt x="7572" y="2239"/>
                    <a:pt x="7168" y="2394"/>
                  </a:cubicBezTo>
                  <a:cubicBezTo>
                    <a:pt x="6965" y="1727"/>
                    <a:pt x="6537" y="1144"/>
                    <a:pt x="5965" y="751"/>
                  </a:cubicBezTo>
                  <a:cubicBezTo>
                    <a:pt x="6167" y="501"/>
                    <a:pt x="6465" y="358"/>
                    <a:pt x="6799" y="358"/>
                  </a:cubicBezTo>
                  <a:close/>
                  <a:moveTo>
                    <a:pt x="4191" y="548"/>
                  </a:moveTo>
                  <a:cubicBezTo>
                    <a:pt x="5739" y="548"/>
                    <a:pt x="6989" y="1799"/>
                    <a:pt x="6989" y="3346"/>
                  </a:cubicBezTo>
                  <a:cubicBezTo>
                    <a:pt x="6989" y="3537"/>
                    <a:pt x="6977" y="3727"/>
                    <a:pt x="6929" y="3930"/>
                  </a:cubicBezTo>
                  <a:cubicBezTo>
                    <a:pt x="6870" y="3894"/>
                    <a:pt x="6799" y="3882"/>
                    <a:pt x="6727" y="3882"/>
                  </a:cubicBezTo>
                  <a:lnTo>
                    <a:pt x="6620" y="3882"/>
                  </a:lnTo>
                  <a:lnTo>
                    <a:pt x="6620" y="3489"/>
                  </a:lnTo>
                  <a:lnTo>
                    <a:pt x="6632" y="3489"/>
                  </a:lnTo>
                  <a:cubicBezTo>
                    <a:pt x="6727" y="3489"/>
                    <a:pt x="6799" y="3418"/>
                    <a:pt x="6799" y="3335"/>
                  </a:cubicBezTo>
                  <a:cubicBezTo>
                    <a:pt x="6799" y="3239"/>
                    <a:pt x="6727" y="3168"/>
                    <a:pt x="6632" y="3168"/>
                  </a:cubicBezTo>
                  <a:cubicBezTo>
                    <a:pt x="5263" y="3168"/>
                    <a:pt x="4286" y="2715"/>
                    <a:pt x="3703" y="2346"/>
                  </a:cubicBezTo>
                  <a:cubicBezTo>
                    <a:pt x="3060" y="1942"/>
                    <a:pt x="2750" y="1525"/>
                    <a:pt x="2738" y="1525"/>
                  </a:cubicBezTo>
                  <a:cubicBezTo>
                    <a:pt x="2705" y="1484"/>
                    <a:pt x="2656" y="1463"/>
                    <a:pt x="2608" y="1463"/>
                  </a:cubicBezTo>
                  <a:cubicBezTo>
                    <a:pt x="2573" y="1463"/>
                    <a:pt x="2538" y="1475"/>
                    <a:pt x="2512" y="1501"/>
                  </a:cubicBezTo>
                  <a:cubicBezTo>
                    <a:pt x="2441" y="1561"/>
                    <a:pt x="2417" y="1668"/>
                    <a:pt x="2477" y="1715"/>
                  </a:cubicBezTo>
                  <a:cubicBezTo>
                    <a:pt x="2500" y="1739"/>
                    <a:pt x="2834" y="2168"/>
                    <a:pt x="3512" y="2596"/>
                  </a:cubicBezTo>
                  <a:cubicBezTo>
                    <a:pt x="4084" y="2965"/>
                    <a:pt x="5024" y="3382"/>
                    <a:pt x="6287" y="3466"/>
                  </a:cubicBezTo>
                  <a:lnTo>
                    <a:pt x="6287" y="4013"/>
                  </a:lnTo>
                  <a:cubicBezTo>
                    <a:pt x="6287" y="4073"/>
                    <a:pt x="6322" y="4120"/>
                    <a:pt x="6370" y="4144"/>
                  </a:cubicBezTo>
                  <a:cubicBezTo>
                    <a:pt x="6406" y="4180"/>
                    <a:pt x="6406" y="4180"/>
                    <a:pt x="6572" y="4180"/>
                  </a:cubicBezTo>
                  <a:lnTo>
                    <a:pt x="6715" y="4180"/>
                  </a:lnTo>
                  <a:cubicBezTo>
                    <a:pt x="6858" y="4180"/>
                    <a:pt x="6977" y="4299"/>
                    <a:pt x="6977" y="4442"/>
                  </a:cubicBezTo>
                  <a:cubicBezTo>
                    <a:pt x="6977" y="4597"/>
                    <a:pt x="6858" y="4716"/>
                    <a:pt x="6715" y="4716"/>
                  </a:cubicBezTo>
                  <a:lnTo>
                    <a:pt x="6608" y="4716"/>
                  </a:lnTo>
                  <a:lnTo>
                    <a:pt x="6608" y="4692"/>
                  </a:lnTo>
                  <a:cubicBezTo>
                    <a:pt x="6608" y="4609"/>
                    <a:pt x="6537" y="4537"/>
                    <a:pt x="6441" y="4537"/>
                  </a:cubicBezTo>
                  <a:cubicBezTo>
                    <a:pt x="6358" y="4537"/>
                    <a:pt x="6275" y="4609"/>
                    <a:pt x="6275" y="4692"/>
                  </a:cubicBezTo>
                  <a:cubicBezTo>
                    <a:pt x="6275" y="5859"/>
                    <a:pt x="5346" y="6799"/>
                    <a:pt x="4179" y="6799"/>
                  </a:cubicBezTo>
                  <a:cubicBezTo>
                    <a:pt x="3024" y="6799"/>
                    <a:pt x="2096" y="5871"/>
                    <a:pt x="2096" y="4716"/>
                  </a:cubicBezTo>
                  <a:cubicBezTo>
                    <a:pt x="2096" y="4620"/>
                    <a:pt x="2024" y="4549"/>
                    <a:pt x="1929" y="4549"/>
                  </a:cubicBezTo>
                  <a:cubicBezTo>
                    <a:pt x="1846" y="4549"/>
                    <a:pt x="1774" y="4620"/>
                    <a:pt x="1774" y="4716"/>
                  </a:cubicBezTo>
                  <a:lnTo>
                    <a:pt x="1774" y="4728"/>
                  </a:lnTo>
                  <a:lnTo>
                    <a:pt x="1667" y="4728"/>
                  </a:lnTo>
                  <a:cubicBezTo>
                    <a:pt x="1512" y="4728"/>
                    <a:pt x="1393" y="4609"/>
                    <a:pt x="1393" y="4466"/>
                  </a:cubicBezTo>
                  <a:cubicBezTo>
                    <a:pt x="1393" y="4311"/>
                    <a:pt x="1512" y="4192"/>
                    <a:pt x="1667" y="4192"/>
                  </a:cubicBezTo>
                  <a:lnTo>
                    <a:pt x="1798" y="4192"/>
                  </a:lnTo>
                  <a:cubicBezTo>
                    <a:pt x="1976" y="4192"/>
                    <a:pt x="1976" y="4192"/>
                    <a:pt x="2012" y="4180"/>
                  </a:cubicBezTo>
                  <a:cubicBezTo>
                    <a:pt x="2072" y="4144"/>
                    <a:pt x="2096" y="4085"/>
                    <a:pt x="2096" y="4025"/>
                  </a:cubicBezTo>
                  <a:lnTo>
                    <a:pt x="2096" y="3847"/>
                  </a:lnTo>
                  <a:cubicBezTo>
                    <a:pt x="2096" y="3335"/>
                    <a:pt x="2262" y="2882"/>
                    <a:pt x="2572" y="2513"/>
                  </a:cubicBezTo>
                  <a:cubicBezTo>
                    <a:pt x="2631" y="2442"/>
                    <a:pt x="2619" y="2334"/>
                    <a:pt x="2560" y="2287"/>
                  </a:cubicBezTo>
                  <a:cubicBezTo>
                    <a:pt x="2528" y="2260"/>
                    <a:pt x="2488" y="2248"/>
                    <a:pt x="2450" y="2248"/>
                  </a:cubicBezTo>
                  <a:cubicBezTo>
                    <a:pt x="2404" y="2248"/>
                    <a:pt x="2360" y="2266"/>
                    <a:pt x="2334" y="2299"/>
                  </a:cubicBezTo>
                  <a:cubicBezTo>
                    <a:pt x="1965" y="2739"/>
                    <a:pt x="1774" y="3251"/>
                    <a:pt x="1774" y="3870"/>
                  </a:cubicBezTo>
                  <a:lnTo>
                    <a:pt x="1774" y="3882"/>
                  </a:lnTo>
                  <a:lnTo>
                    <a:pt x="1667" y="3882"/>
                  </a:lnTo>
                  <a:cubicBezTo>
                    <a:pt x="1595" y="3882"/>
                    <a:pt x="1512" y="3894"/>
                    <a:pt x="1453" y="3930"/>
                  </a:cubicBezTo>
                  <a:cubicBezTo>
                    <a:pt x="1417" y="3727"/>
                    <a:pt x="1393" y="3537"/>
                    <a:pt x="1393" y="3346"/>
                  </a:cubicBezTo>
                  <a:cubicBezTo>
                    <a:pt x="1393" y="1799"/>
                    <a:pt x="2643" y="548"/>
                    <a:pt x="4191" y="548"/>
                  </a:cubicBezTo>
                  <a:close/>
                  <a:moveTo>
                    <a:pt x="5084" y="6990"/>
                  </a:moveTo>
                  <a:lnTo>
                    <a:pt x="5084" y="7537"/>
                  </a:lnTo>
                  <a:cubicBezTo>
                    <a:pt x="5084" y="7895"/>
                    <a:pt x="5310" y="8228"/>
                    <a:pt x="5667" y="8347"/>
                  </a:cubicBezTo>
                  <a:lnTo>
                    <a:pt x="6001" y="8466"/>
                  </a:lnTo>
                  <a:lnTo>
                    <a:pt x="5620" y="8811"/>
                  </a:lnTo>
                  <a:cubicBezTo>
                    <a:pt x="5489" y="8942"/>
                    <a:pt x="5429" y="9109"/>
                    <a:pt x="5429" y="9300"/>
                  </a:cubicBezTo>
                  <a:lnTo>
                    <a:pt x="5429" y="9359"/>
                  </a:lnTo>
                  <a:cubicBezTo>
                    <a:pt x="5060" y="9514"/>
                    <a:pt x="4643" y="9621"/>
                    <a:pt x="4191" y="9621"/>
                  </a:cubicBezTo>
                  <a:cubicBezTo>
                    <a:pt x="3762" y="9621"/>
                    <a:pt x="3334" y="9538"/>
                    <a:pt x="2965" y="9359"/>
                  </a:cubicBezTo>
                  <a:lnTo>
                    <a:pt x="2965" y="9300"/>
                  </a:lnTo>
                  <a:cubicBezTo>
                    <a:pt x="2965" y="9121"/>
                    <a:pt x="2881" y="8942"/>
                    <a:pt x="2762" y="8811"/>
                  </a:cubicBezTo>
                  <a:lnTo>
                    <a:pt x="2429" y="8466"/>
                  </a:lnTo>
                  <a:lnTo>
                    <a:pt x="2750" y="8347"/>
                  </a:lnTo>
                  <a:cubicBezTo>
                    <a:pt x="3096" y="8228"/>
                    <a:pt x="3334" y="7895"/>
                    <a:pt x="3334" y="7537"/>
                  </a:cubicBezTo>
                  <a:lnTo>
                    <a:pt x="3334" y="6990"/>
                  </a:lnTo>
                  <a:cubicBezTo>
                    <a:pt x="3596" y="7097"/>
                    <a:pt x="3893" y="7156"/>
                    <a:pt x="4215" y="7156"/>
                  </a:cubicBezTo>
                  <a:cubicBezTo>
                    <a:pt x="4524" y="7156"/>
                    <a:pt x="4822" y="7097"/>
                    <a:pt x="5084" y="6990"/>
                  </a:cubicBezTo>
                  <a:close/>
                  <a:moveTo>
                    <a:pt x="1560" y="1"/>
                  </a:moveTo>
                  <a:cubicBezTo>
                    <a:pt x="798" y="1"/>
                    <a:pt x="179" y="620"/>
                    <a:pt x="179" y="1382"/>
                  </a:cubicBezTo>
                  <a:cubicBezTo>
                    <a:pt x="179" y="1977"/>
                    <a:pt x="548" y="2501"/>
                    <a:pt x="1119" y="2692"/>
                  </a:cubicBezTo>
                  <a:cubicBezTo>
                    <a:pt x="1072" y="2882"/>
                    <a:pt x="1060" y="3096"/>
                    <a:pt x="1060" y="3299"/>
                  </a:cubicBezTo>
                  <a:cubicBezTo>
                    <a:pt x="1060" y="3573"/>
                    <a:pt x="1084" y="3835"/>
                    <a:pt x="1155" y="4108"/>
                  </a:cubicBezTo>
                  <a:cubicBezTo>
                    <a:pt x="1095" y="4192"/>
                    <a:pt x="1060" y="4311"/>
                    <a:pt x="1060" y="4442"/>
                  </a:cubicBezTo>
                  <a:cubicBezTo>
                    <a:pt x="1060" y="4775"/>
                    <a:pt x="1322" y="5037"/>
                    <a:pt x="1655" y="5037"/>
                  </a:cubicBezTo>
                  <a:lnTo>
                    <a:pt x="1774" y="5037"/>
                  </a:lnTo>
                  <a:cubicBezTo>
                    <a:pt x="1869" y="5799"/>
                    <a:pt x="2334" y="6442"/>
                    <a:pt x="2965" y="6811"/>
                  </a:cubicBezTo>
                  <a:lnTo>
                    <a:pt x="2965" y="7526"/>
                  </a:lnTo>
                  <a:cubicBezTo>
                    <a:pt x="2965" y="7752"/>
                    <a:pt x="2810" y="7954"/>
                    <a:pt x="2596" y="8038"/>
                  </a:cubicBezTo>
                  <a:lnTo>
                    <a:pt x="798" y="8669"/>
                  </a:lnTo>
                  <a:cubicBezTo>
                    <a:pt x="322" y="8835"/>
                    <a:pt x="0" y="9300"/>
                    <a:pt x="0" y="9823"/>
                  </a:cubicBezTo>
                  <a:lnTo>
                    <a:pt x="0" y="10990"/>
                  </a:lnTo>
                  <a:cubicBezTo>
                    <a:pt x="0" y="11085"/>
                    <a:pt x="71" y="11157"/>
                    <a:pt x="155" y="11157"/>
                  </a:cubicBezTo>
                  <a:cubicBezTo>
                    <a:pt x="250" y="11157"/>
                    <a:pt x="322" y="11085"/>
                    <a:pt x="322" y="10990"/>
                  </a:cubicBezTo>
                  <a:lnTo>
                    <a:pt x="322" y="9823"/>
                  </a:lnTo>
                  <a:cubicBezTo>
                    <a:pt x="322" y="9442"/>
                    <a:pt x="560" y="9109"/>
                    <a:pt x="917" y="8990"/>
                  </a:cubicBezTo>
                  <a:lnTo>
                    <a:pt x="2048" y="8585"/>
                  </a:lnTo>
                  <a:lnTo>
                    <a:pt x="2512" y="9050"/>
                  </a:lnTo>
                  <a:cubicBezTo>
                    <a:pt x="2584" y="9121"/>
                    <a:pt x="2619" y="9204"/>
                    <a:pt x="2619" y="9300"/>
                  </a:cubicBezTo>
                  <a:lnTo>
                    <a:pt x="2619" y="10990"/>
                  </a:lnTo>
                  <a:cubicBezTo>
                    <a:pt x="2619" y="11085"/>
                    <a:pt x="2691" y="11157"/>
                    <a:pt x="2774" y="11157"/>
                  </a:cubicBezTo>
                  <a:cubicBezTo>
                    <a:pt x="2869" y="11157"/>
                    <a:pt x="2941" y="11085"/>
                    <a:pt x="2941" y="10990"/>
                  </a:cubicBezTo>
                  <a:lnTo>
                    <a:pt x="2941" y="9704"/>
                  </a:lnTo>
                  <a:cubicBezTo>
                    <a:pt x="3334" y="9847"/>
                    <a:pt x="3751" y="9943"/>
                    <a:pt x="4179" y="9943"/>
                  </a:cubicBezTo>
                  <a:cubicBezTo>
                    <a:pt x="4608" y="9943"/>
                    <a:pt x="5024" y="9859"/>
                    <a:pt x="5417" y="9704"/>
                  </a:cubicBezTo>
                  <a:lnTo>
                    <a:pt x="5417" y="9776"/>
                  </a:lnTo>
                  <a:cubicBezTo>
                    <a:pt x="5417" y="9859"/>
                    <a:pt x="5489" y="9943"/>
                    <a:pt x="5572" y="9943"/>
                  </a:cubicBezTo>
                  <a:cubicBezTo>
                    <a:pt x="5667" y="9943"/>
                    <a:pt x="5739" y="9859"/>
                    <a:pt x="5739" y="9776"/>
                  </a:cubicBezTo>
                  <a:lnTo>
                    <a:pt x="5739" y="9300"/>
                  </a:lnTo>
                  <a:cubicBezTo>
                    <a:pt x="5739" y="9204"/>
                    <a:pt x="5786" y="9109"/>
                    <a:pt x="5846" y="9038"/>
                  </a:cubicBezTo>
                  <a:lnTo>
                    <a:pt x="6310" y="8585"/>
                  </a:lnTo>
                  <a:lnTo>
                    <a:pt x="7441" y="8978"/>
                  </a:lnTo>
                  <a:cubicBezTo>
                    <a:pt x="7799" y="9097"/>
                    <a:pt x="8037" y="9442"/>
                    <a:pt x="8037" y="9812"/>
                  </a:cubicBezTo>
                  <a:lnTo>
                    <a:pt x="8037" y="10990"/>
                  </a:lnTo>
                  <a:cubicBezTo>
                    <a:pt x="8037" y="11085"/>
                    <a:pt x="8108" y="11157"/>
                    <a:pt x="8192" y="11157"/>
                  </a:cubicBezTo>
                  <a:cubicBezTo>
                    <a:pt x="8287" y="11157"/>
                    <a:pt x="8358" y="11085"/>
                    <a:pt x="8358" y="10990"/>
                  </a:cubicBezTo>
                  <a:lnTo>
                    <a:pt x="8358" y="9812"/>
                  </a:lnTo>
                  <a:cubicBezTo>
                    <a:pt x="8358" y="9300"/>
                    <a:pt x="8037" y="8835"/>
                    <a:pt x="7561" y="8669"/>
                  </a:cubicBezTo>
                  <a:lnTo>
                    <a:pt x="5763" y="8038"/>
                  </a:lnTo>
                  <a:cubicBezTo>
                    <a:pt x="5548" y="7954"/>
                    <a:pt x="5405" y="7752"/>
                    <a:pt x="5405" y="7526"/>
                  </a:cubicBezTo>
                  <a:lnTo>
                    <a:pt x="5405" y="6811"/>
                  </a:lnTo>
                  <a:cubicBezTo>
                    <a:pt x="6037" y="6442"/>
                    <a:pt x="6489" y="5799"/>
                    <a:pt x="6596" y="5037"/>
                  </a:cubicBezTo>
                  <a:lnTo>
                    <a:pt x="6715" y="5037"/>
                  </a:lnTo>
                  <a:cubicBezTo>
                    <a:pt x="7037" y="5037"/>
                    <a:pt x="7310" y="4775"/>
                    <a:pt x="7310" y="4442"/>
                  </a:cubicBezTo>
                  <a:cubicBezTo>
                    <a:pt x="7310" y="4323"/>
                    <a:pt x="7263" y="4204"/>
                    <a:pt x="7203" y="4108"/>
                  </a:cubicBezTo>
                  <a:cubicBezTo>
                    <a:pt x="7275" y="3847"/>
                    <a:pt x="7310" y="3585"/>
                    <a:pt x="7310" y="3299"/>
                  </a:cubicBezTo>
                  <a:cubicBezTo>
                    <a:pt x="7310" y="3096"/>
                    <a:pt x="7287" y="2882"/>
                    <a:pt x="7251" y="2692"/>
                  </a:cubicBezTo>
                  <a:cubicBezTo>
                    <a:pt x="7799" y="2501"/>
                    <a:pt x="8180" y="1977"/>
                    <a:pt x="8180" y="1382"/>
                  </a:cubicBezTo>
                  <a:cubicBezTo>
                    <a:pt x="8180" y="620"/>
                    <a:pt x="7561" y="1"/>
                    <a:pt x="6799" y="1"/>
                  </a:cubicBezTo>
                  <a:cubicBezTo>
                    <a:pt x="6358" y="1"/>
                    <a:pt x="5953" y="203"/>
                    <a:pt x="5679" y="560"/>
                  </a:cubicBezTo>
                  <a:cubicBezTo>
                    <a:pt x="5239" y="310"/>
                    <a:pt x="4727" y="179"/>
                    <a:pt x="4179" y="179"/>
                  </a:cubicBezTo>
                  <a:cubicBezTo>
                    <a:pt x="3631" y="179"/>
                    <a:pt x="3119" y="310"/>
                    <a:pt x="2679" y="560"/>
                  </a:cubicBezTo>
                  <a:cubicBezTo>
                    <a:pt x="2429" y="203"/>
                    <a:pt x="2012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81"/>
            <p:cNvSpPr/>
            <p:nvPr/>
          </p:nvSpPr>
          <p:spPr>
            <a:xfrm>
              <a:off x="5923707" y="2588136"/>
              <a:ext cx="43402" cy="15396"/>
            </a:xfrm>
            <a:custGeom>
              <a:avLst/>
              <a:gdLst/>
              <a:ahLst/>
              <a:cxnLst/>
              <a:rect l="l" t="t" r="r" b="b"/>
              <a:pathLst>
                <a:path w="1370" h="486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4"/>
                    <a:pt x="0" y="199"/>
                    <a:pt x="60" y="259"/>
                  </a:cubicBezTo>
                  <a:cubicBezTo>
                    <a:pt x="191" y="402"/>
                    <a:pt x="429" y="485"/>
                    <a:pt x="703" y="485"/>
                  </a:cubicBezTo>
                  <a:cubicBezTo>
                    <a:pt x="953" y="485"/>
                    <a:pt x="1191" y="402"/>
                    <a:pt x="1334" y="259"/>
                  </a:cubicBezTo>
                  <a:cubicBezTo>
                    <a:pt x="1370" y="199"/>
                    <a:pt x="1370" y="104"/>
                    <a:pt x="1310" y="45"/>
                  </a:cubicBezTo>
                  <a:cubicBezTo>
                    <a:pt x="1280" y="15"/>
                    <a:pt x="1239" y="0"/>
                    <a:pt x="1197" y="0"/>
                  </a:cubicBezTo>
                  <a:cubicBezTo>
                    <a:pt x="1155" y="0"/>
                    <a:pt x="1114" y="15"/>
                    <a:pt x="1084" y="45"/>
                  </a:cubicBezTo>
                  <a:cubicBezTo>
                    <a:pt x="1024" y="104"/>
                    <a:pt x="881" y="176"/>
                    <a:pt x="679" y="176"/>
                  </a:cubicBezTo>
                  <a:cubicBezTo>
                    <a:pt x="488" y="176"/>
                    <a:pt x="346" y="104"/>
                    <a:pt x="286" y="45"/>
                  </a:cubicBez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81"/>
            <p:cNvSpPr/>
            <p:nvPr/>
          </p:nvSpPr>
          <p:spPr>
            <a:xfrm>
              <a:off x="5983677" y="2742291"/>
              <a:ext cx="10201" cy="26833"/>
            </a:xfrm>
            <a:custGeom>
              <a:avLst/>
              <a:gdLst/>
              <a:ahLst/>
              <a:cxnLst/>
              <a:rect l="l" t="t" r="r" b="b"/>
              <a:pathLst>
                <a:path w="322" h="847" extrusionOk="0">
                  <a:moveTo>
                    <a:pt x="155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679"/>
                  </a:lnTo>
                  <a:cubicBezTo>
                    <a:pt x="0" y="775"/>
                    <a:pt x="72" y="846"/>
                    <a:pt x="155" y="846"/>
                  </a:cubicBezTo>
                  <a:cubicBezTo>
                    <a:pt x="250" y="846"/>
                    <a:pt x="322" y="775"/>
                    <a:pt x="322" y="679"/>
                  </a:cubicBezTo>
                  <a:lnTo>
                    <a:pt x="322" y="155"/>
                  </a:lnTo>
                  <a:cubicBezTo>
                    <a:pt x="322" y="72"/>
                    <a:pt x="262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81"/>
            <p:cNvSpPr/>
            <p:nvPr/>
          </p:nvSpPr>
          <p:spPr>
            <a:xfrm>
              <a:off x="5906726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5"/>
                  </a:lnTo>
                  <a:cubicBezTo>
                    <a:pt x="1" y="441"/>
                    <a:pt x="72" y="512"/>
                    <a:pt x="167" y="512"/>
                  </a:cubicBezTo>
                  <a:cubicBezTo>
                    <a:pt x="251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81"/>
            <p:cNvSpPr/>
            <p:nvPr/>
          </p:nvSpPr>
          <p:spPr>
            <a:xfrm>
              <a:off x="5972747" y="2543531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41"/>
                    <a:pt x="72" y="512"/>
                    <a:pt x="167" y="512"/>
                  </a:cubicBezTo>
                  <a:cubicBezTo>
                    <a:pt x="250" y="512"/>
                    <a:pt x="322" y="441"/>
                    <a:pt x="322" y="345"/>
                  </a:cubicBezTo>
                  <a:lnTo>
                    <a:pt x="322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1" name="Google Shape;12901;p81"/>
            <p:cNvSpPr/>
            <p:nvPr/>
          </p:nvSpPr>
          <p:spPr>
            <a:xfrm>
              <a:off x="5901055" y="2526931"/>
              <a:ext cx="16252" cy="10581"/>
            </a:xfrm>
            <a:custGeom>
              <a:avLst/>
              <a:gdLst/>
              <a:ahLst/>
              <a:cxnLst/>
              <a:rect l="l" t="t" r="r" b="b"/>
              <a:pathLst>
                <a:path w="513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346" y="334"/>
                  </a:lnTo>
                  <a:cubicBezTo>
                    <a:pt x="430" y="334"/>
                    <a:pt x="501" y="262"/>
                    <a:pt x="501" y="167"/>
                  </a:cubicBezTo>
                  <a:cubicBezTo>
                    <a:pt x="513" y="84"/>
                    <a:pt x="430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2" name="Google Shape;12902;p81"/>
            <p:cNvSpPr/>
            <p:nvPr/>
          </p:nvSpPr>
          <p:spPr>
            <a:xfrm>
              <a:off x="5972367" y="2526899"/>
              <a:ext cx="16220" cy="10613"/>
            </a:xfrm>
            <a:custGeom>
              <a:avLst/>
              <a:gdLst/>
              <a:ahLst/>
              <a:cxnLst/>
              <a:rect l="l" t="t" r="r" b="b"/>
              <a:pathLst>
                <a:path w="512" h="335" extrusionOk="0">
                  <a:moveTo>
                    <a:pt x="364" y="0"/>
                  </a:moveTo>
                  <a:cubicBezTo>
                    <a:pt x="358" y="0"/>
                    <a:pt x="352" y="0"/>
                    <a:pt x="345" y="1"/>
                  </a:cubicBezTo>
                  <a:lnTo>
                    <a:pt x="167" y="1"/>
                  </a:lnTo>
                  <a:cubicBezTo>
                    <a:pt x="72" y="1"/>
                    <a:pt x="0" y="85"/>
                    <a:pt x="0" y="168"/>
                  </a:cubicBezTo>
                  <a:cubicBezTo>
                    <a:pt x="0" y="263"/>
                    <a:pt x="72" y="335"/>
                    <a:pt x="167" y="335"/>
                  </a:cubicBezTo>
                  <a:lnTo>
                    <a:pt x="345" y="335"/>
                  </a:lnTo>
                  <a:cubicBezTo>
                    <a:pt x="429" y="335"/>
                    <a:pt x="500" y="263"/>
                    <a:pt x="500" y="168"/>
                  </a:cubicBezTo>
                  <a:cubicBezTo>
                    <a:pt x="511" y="79"/>
                    <a:pt x="450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3" name="Google Shape;12903;p81"/>
          <p:cNvGrpSpPr/>
          <p:nvPr/>
        </p:nvGrpSpPr>
        <p:grpSpPr>
          <a:xfrm>
            <a:off x="8054820" y="2240999"/>
            <a:ext cx="264433" cy="353454"/>
            <a:chOff x="8054820" y="2416399"/>
            <a:chExt cx="264433" cy="353454"/>
          </a:xfrm>
          <a:solidFill>
            <a:schemeClr val="tx1"/>
          </a:solidFill>
        </p:grpSpPr>
        <p:sp>
          <p:nvSpPr>
            <p:cNvPr id="12904" name="Google Shape;12904;p81"/>
            <p:cNvSpPr/>
            <p:nvPr/>
          </p:nvSpPr>
          <p:spPr>
            <a:xfrm>
              <a:off x="8148371" y="2538621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334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81"/>
            <p:cNvSpPr/>
            <p:nvPr/>
          </p:nvSpPr>
          <p:spPr>
            <a:xfrm>
              <a:off x="8214361" y="2538621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6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334"/>
                  </a:lnTo>
                  <a:cubicBezTo>
                    <a:pt x="1" y="429"/>
                    <a:pt x="72" y="500"/>
                    <a:pt x="156" y="500"/>
                  </a:cubicBezTo>
                  <a:cubicBezTo>
                    <a:pt x="251" y="500"/>
                    <a:pt x="322" y="429"/>
                    <a:pt x="322" y="334"/>
                  </a:cubicBezTo>
                  <a:lnTo>
                    <a:pt x="322" y="155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81"/>
            <p:cNvSpPr/>
            <p:nvPr/>
          </p:nvSpPr>
          <p:spPr>
            <a:xfrm>
              <a:off x="8054820" y="2416399"/>
              <a:ext cx="264433" cy="353454"/>
            </a:xfrm>
            <a:custGeom>
              <a:avLst/>
              <a:gdLst/>
              <a:ahLst/>
              <a:cxnLst/>
              <a:rect l="l" t="t" r="r" b="b"/>
              <a:pathLst>
                <a:path w="8347" h="11157" extrusionOk="0">
                  <a:moveTo>
                    <a:pt x="1703" y="5025"/>
                  </a:moveTo>
                  <a:cubicBezTo>
                    <a:pt x="1787" y="5204"/>
                    <a:pt x="1882" y="5418"/>
                    <a:pt x="1882" y="5573"/>
                  </a:cubicBezTo>
                  <a:cubicBezTo>
                    <a:pt x="1882" y="5680"/>
                    <a:pt x="1787" y="5763"/>
                    <a:pt x="1703" y="5763"/>
                  </a:cubicBezTo>
                  <a:cubicBezTo>
                    <a:pt x="1608" y="5763"/>
                    <a:pt x="1525" y="5668"/>
                    <a:pt x="1525" y="5573"/>
                  </a:cubicBezTo>
                  <a:cubicBezTo>
                    <a:pt x="1525" y="5430"/>
                    <a:pt x="1608" y="5204"/>
                    <a:pt x="1703" y="5025"/>
                  </a:cubicBezTo>
                  <a:close/>
                  <a:moveTo>
                    <a:pt x="6585" y="5025"/>
                  </a:moveTo>
                  <a:cubicBezTo>
                    <a:pt x="6668" y="5204"/>
                    <a:pt x="6763" y="5418"/>
                    <a:pt x="6763" y="5573"/>
                  </a:cubicBezTo>
                  <a:cubicBezTo>
                    <a:pt x="6763" y="5680"/>
                    <a:pt x="6668" y="5763"/>
                    <a:pt x="6585" y="5763"/>
                  </a:cubicBezTo>
                  <a:cubicBezTo>
                    <a:pt x="6490" y="5763"/>
                    <a:pt x="6406" y="5668"/>
                    <a:pt x="6406" y="5573"/>
                  </a:cubicBezTo>
                  <a:cubicBezTo>
                    <a:pt x="6406" y="5430"/>
                    <a:pt x="6490" y="5204"/>
                    <a:pt x="6585" y="5025"/>
                  </a:cubicBezTo>
                  <a:close/>
                  <a:moveTo>
                    <a:pt x="4144" y="322"/>
                  </a:moveTo>
                  <a:cubicBezTo>
                    <a:pt x="6073" y="322"/>
                    <a:pt x="7633" y="1894"/>
                    <a:pt x="7633" y="3823"/>
                  </a:cubicBezTo>
                  <a:cubicBezTo>
                    <a:pt x="7633" y="5847"/>
                    <a:pt x="6478" y="7752"/>
                    <a:pt x="6299" y="8049"/>
                  </a:cubicBezTo>
                  <a:lnTo>
                    <a:pt x="5716" y="7847"/>
                  </a:lnTo>
                  <a:cubicBezTo>
                    <a:pt x="5513" y="7764"/>
                    <a:pt x="5358" y="7561"/>
                    <a:pt x="5358" y="7335"/>
                  </a:cubicBezTo>
                  <a:lnTo>
                    <a:pt x="5358" y="6621"/>
                  </a:lnTo>
                  <a:cubicBezTo>
                    <a:pt x="5692" y="6430"/>
                    <a:pt x="5966" y="6180"/>
                    <a:pt x="6180" y="5859"/>
                  </a:cubicBezTo>
                  <a:cubicBezTo>
                    <a:pt x="6263" y="6001"/>
                    <a:pt x="6418" y="6073"/>
                    <a:pt x="6597" y="6073"/>
                  </a:cubicBezTo>
                  <a:cubicBezTo>
                    <a:pt x="6882" y="6073"/>
                    <a:pt x="7097" y="5847"/>
                    <a:pt x="7097" y="5561"/>
                  </a:cubicBezTo>
                  <a:cubicBezTo>
                    <a:pt x="7097" y="5323"/>
                    <a:pt x="6966" y="5025"/>
                    <a:pt x="6859" y="4823"/>
                  </a:cubicBezTo>
                  <a:cubicBezTo>
                    <a:pt x="7097" y="4751"/>
                    <a:pt x="7275" y="4525"/>
                    <a:pt x="7275" y="4251"/>
                  </a:cubicBezTo>
                  <a:cubicBezTo>
                    <a:pt x="7275" y="3930"/>
                    <a:pt x="7013" y="3656"/>
                    <a:pt x="6680" y="3656"/>
                  </a:cubicBezTo>
                  <a:lnTo>
                    <a:pt x="6597" y="3656"/>
                  </a:lnTo>
                  <a:cubicBezTo>
                    <a:pt x="6597" y="3656"/>
                    <a:pt x="6585" y="3656"/>
                    <a:pt x="6585" y="3644"/>
                  </a:cubicBezTo>
                  <a:lnTo>
                    <a:pt x="6585" y="3120"/>
                  </a:lnTo>
                  <a:cubicBezTo>
                    <a:pt x="6585" y="2453"/>
                    <a:pt x="6049" y="1918"/>
                    <a:pt x="5370" y="1918"/>
                  </a:cubicBezTo>
                  <a:lnTo>
                    <a:pt x="5192" y="1918"/>
                  </a:lnTo>
                  <a:cubicBezTo>
                    <a:pt x="5108" y="1918"/>
                    <a:pt x="5037" y="1989"/>
                    <a:pt x="5037" y="2084"/>
                  </a:cubicBezTo>
                  <a:cubicBezTo>
                    <a:pt x="5037" y="2168"/>
                    <a:pt x="5108" y="2251"/>
                    <a:pt x="5192" y="2251"/>
                  </a:cubicBezTo>
                  <a:lnTo>
                    <a:pt x="5370" y="2251"/>
                  </a:lnTo>
                  <a:cubicBezTo>
                    <a:pt x="5870" y="2251"/>
                    <a:pt x="6251" y="2644"/>
                    <a:pt x="6251" y="3120"/>
                  </a:cubicBezTo>
                  <a:lnTo>
                    <a:pt x="6251" y="3644"/>
                  </a:lnTo>
                  <a:cubicBezTo>
                    <a:pt x="6251" y="3823"/>
                    <a:pt x="6406" y="3989"/>
                    <a:pt x="6597" y="3989"/>
                  </a:cubicBezTo>
                  <a:lnTo>
                    <a:pt x="6680" y="3989"/>
                  </a:lnTo>
                  <a:cubicBezTo>
                    <a:pt x="6835" y="3989"/>
                    <a:pt x="6954" y="4108"/>
                    <a:pt x="6954" y="4251"/>
                  </a:cubicBezTo>
                  <a:cubicBezTo>
                    <a:pt x="6954" y="4406"/>
                    <a:pt x="6835" y="4525"/>
                    <a:pt x="6680" y="4525"/>
                  </a:cubicBezTo>
                  <a:lnTo>
                    <a:pt x="6585" y="4525"/>
                  </a:lnTo>
                  <a:lnTo>
                    <a:pt x="6585" y="4501"/>
                  </a:lnTo>
                  <a:cubicBezTo>
                    <a:pt x="6585" y="4418"/>
                    <a:pt x="6501" y="4346"/>
                    <a:pt x="6418" y="4346"/>
                  </a:cubicBezTo>
                  <a:cubicBezTo>
                    <a:pt x="6323" y="4346"/>
                    <a:pt x="6251" y="4418"/>
                    <a:pt x="6251" y="4501"/>
                  </a:cubicBezTo>
                  <a:cubicBezTo>
                    <a:pt x="6251" y="5668"/>
                    <a:pt x="5311" y="6609"/>
                    <a:pt x="4156" y="6609"/>
                  </a:cubicBezTo>
                  <a:cubicBezTo>
                    <a:pt x="2989" y="6609"/>
                    <a:pt x="2060" y="5668"/>
                    <a:pt x="2060" y="4501"/>
                  </a:cubicBezTo>
                  <a:cubicBezTo>
                    <a:pt x="2060" y="4418"/>
                    <a:pt x="1977" y="4346"/>
                    <a:pt x="1894" y="4346"/>
                  </a:cubicBezTo>
                  <a:cubicBezTo>
                    <a:pt x="1798" y="4346"/>
                    <a:pt x="1727" y="4418"/>
                    <a:pt x="1727" y="4501"/>
                  </a:cubicBezTo>
                  <a:lnTo>
                    <a:pt x="1727" y="4525"/>
                  </a:lnTo>
                  <a:lnTo>
                    <a:pt x="1620" y="4525"/>
                  </a:lnTo>
                  <a:cubicBezTo>
                    <a:pt x="1477" y="4525"/>
                    <a:pt x="1358" y="4406"/>
                    <a:pt x="1358" y="4251"/>
                  </a:cubicBezTo>
                  <a:cubicBezTo>
                    <a:pt x="1358" y="4108"/>
                    <a:pt x="1477" y="3989"/>
                    <a:pt x="1620" y="3989"/>
                  </a:cubicBezTo>
                  <a:lnTo>
                    <a:pt x="1715" y="3989"/>
                  </a:lnTo>
                  <a:cubicBezTo>
                    <a:pt x="1894" y="3989"/>
                    <a:pt x="2060" y="3835"/>
                    <a:pt x="2060" y="3644"/>
                  </a:cubicBezTo>
                  <a:lnTo>
                    <a:pt x="2060" y="3120"/>
                  </a:lnTo>
                  <a:cubicBezTo>
                    <a:pt x="2060" y="2632"/>
                    <a:pt x="2453" y="2251"/>
                    <a:pt x="2930" y="2251"/>
                  </a:cubicBezTo>
                  <a:lnTo>
                    <a:pt x="4501" y="2251"/>
                  </a:lnTo>
                  <a:cubicBezTo>
                    <a:pt x="4585" y="2251"/>
                    <a:pt x="4656" y="2168"/>
                    <a:pt x="4656" y="2084"/>
                  </a:cubicBezTo>
                  <a:cubicBezTo>
                    <a:pt x="4656" y="1989"/>
                    <a:pt x="4585" y="1918"/>
                    <a:pt x="4501" y="1918"/>
                  </a:cubicBezTo>
                  <a:lnTo>
                    <a:pt x="2930" y="1918"/>
                  </a:lnTo>
                  <a:cubicBezTo>
                    <a:pt x="2632" y="1918"/>
                    <a:pt x="2394" y="1679"/>
                    <a:pt x="2394" y="1382"/>
                  </a:cubicBezTo>
                  <a:cubicBezTo>
                    <a:pt x="2394" y="798"/>
                    <a:pt x="3025" y="322"/>
                    <a:pt x="3799" y="322"/>
                  </a:cubicBezTo>
                  <a:close/>
                  <a:moveTo>
                    <a:pt x="2084" y="1310"/>
                  </a:moveTo>
                  <a:lnTo>
                    <a:pt x="2084" y="1406"/>
                  </a:lnTo>
                  <a:cubicBezTo>
                    <a:pt x="2084" y="1679"/>
                    <a:pt x="2203" y="1918"/>
                    <a:pt x="2394" y="2084"/>
                  </a:cubicBezTo>
                  <a:cubicBezTo>
                    <a:pt x="2013" y="2275"/>
                    <a:pt x="1727" y="2692"/>
                    <a:pt x="1727" y="3156"/>
                  </a:cubicBezTo>
                  <a:lnTo>
                    <a:pt x="1727" y="3680"/>
                  </a:lnTo>
                  <a:cubicBezTo>
                    <a:pt x="1727" y="3680"/>
                    <a:pt x="1727" y="3692"/>
                    <a:pt x="1715" y="3692"/>
                  </a:cubicBezTo>
                  <a:lnTo>
                    <a:pt x="1620" y="3692"/>
                  </a:lnTo>
                  <a:cubicBezTo>
                    <a:pt x="1298" y="3692"/>
                    <a:pt x="1025" y="3954"/>
                    <a:pt x="1025" y="4287"/>
                  </a:cubicBezTo>
                  <a:cubicBezTo>
                    <a:pt x="1025" y="4549"/>
                    <a:pt x="1203" y="4775"/>
                    <a:pt x="1441" y="4847"/>
                  </a:cubicBezTo>
                  <a:cubicBezTo>
                    <a:pt x="1346" y="5037"/>
                    <a:pt x="1203" y="5335"/>
                    <a:pt x="1203" y="5597"/>
                  </a:cubicBezTo>
                  <a:cubicBezTo>
                    <a:pt x="1203" y="5870"/>
                    <a:pt x="1429" y="6097"/>
                    <a:pt x="1715" y="6097"/>
                  </a:cubicBezTo>
                  <a:cubicBezTo>
                    <a:pt x="1894" y="6097"/>
                    <a:pt x="2037" y="6013"/>
                    <a:pt x="2132" y="5894"/>
                  </a:cubicBezTo>
                  <a:cubicBezTo>
                    <a:pt x="2334" y="6204"/>
                    <a:pt x="2620" y="6466"/>
                    <a:pt x="2953" y="6656"/>
                  </a:cubicBezTo>
                  <a:lnTo>
                    <a:pt x="2953" y="7347"/>
                  </a:lnTo>
                  <a:cubicBezTo>
                    <a:pt x="2953" y="7573"/>
                    <a:pt x="2799" y="7787"/>
                    <a:pt x="2584" y="7859"/>
                  </a:cubicBezTo>
                  <a:lnTo>
                    <a:pt x="1965" y="8085"/>
                  </a:lnTo>
                  <a:cubicBezTo>
                    <a:pt x="1715" y="7621"/>
                    <a:pt x="834" y="5847"/>
                    <a:pt x="834" y="3882"/>
                  </a:cubicBezTo>
                  <a:cubicBezTo>
                    <a:pt x="834" y="3275"/>
                    <a:pt x="989" y="2727"/>
                    <a:pt x="1263" y="2227"/>
                  </a:cubicBezTo>
                  <a:cubicBezTo>
                    <a:pt x="1477" y="1870"/>
                    <a:pt x="1739" y="1560"/>
                    <a:pt x="2084" y="1310"/>
                  </a:cubicBezTo>
                  <a:close/>
                  <a:moveTo>
                    <a:pt x="3811" y="1"/>
                  </a:moveTo>
                  <a:cubicBezTo>
                    <a:pt x="3346" y="1"/>
                    <a:pt x="2918" y="132"/>
                    <a:pt x="2608" y="382"/>
                  </a:cubicBezTo>
                  <a:cubicBezTo>
                    <a:pt x="2453" y="489"/>
                    <a:pt x="2358" y="620"/>
                    <a:pt x="2263" y="763"/>
                  </a:cubicBezTo>
                  <a:cubicBezTo>
                    <a:pt x="1715" y="1084"/>
                    <a:pt x="1286" y="1537"/>
                    <a:pt x="1001" y="2037"/>
                  </a:cubicBezTo>
                  <a:cubicBezTo>
                    <a:pt x="691" y="2572"/>
                    <a:pt x="524" y="3192"/>
                    <a:pt x="524" y="3858"/>
                  </a:cubicBezTo>
                  <a:cubicBezTo>
                    <a:pt x="524" y="5108"/>
                    <a:pt x="870" y="6251"/>
                    <a:pt x="1144" y="6990"/>
                  </a:cubicBezTo>
                  <a:cubicBezTo>
                    <a:pt x="1358" y="7525"/>
                    <a:pt x="1548" y="7942"/>
                    <a:pt x="1667" y="8156"/>
                  </a:cubicBezTo>
                  <a:lnTo>
                    <a:pt x="810" y="8454"/>
                  </a:lnTo>
                  <a:cubicBezTo>
                    <a:pt x="334" y="8621"/>
                    <a:pt x="1" y="9073"/>
                    <a:pt x="1" y="9597"/>
                  </a:cubicBezTo>
                  <a:lnTo>
                    <a:pt x="1" y="10954"/>
                  </a:lnTo>
                  <a:cubicBezTo>
                    <a:pt x="1" y="11038"/>
                    <a:pt x="72" y="11121"/>
                    <a:pt x="167" y="11121"/>
                  </a:cubicBezTo>
                  <a:cubicBezTo>
                    <a:pt x="251" y="11121"/>
                    <a:pt x="322" y="11038"/>
                    <a:pt x="322" y="10954"/>
                  </a:cubicBezTo>
                  <a:lnTo>
                    <a:pt x="322" y="9633"/>
                  </a:lnTo>
                  <a:cubicBezTo>
                    <a:pt x="322" y="9252"/>
                    <a:pt x="560" y="8918"/>
                    <a:pt x="917" y="8799"/>
                  </a:cubicBezTo>
                  <a:lnTo>
                    <a:pt x="1191" y="8704"/>
                  </a:lnTo>
                  <a:cubicBezTo>
                    <a:pt x="1810" y="9561"/>
                    <a:pt x="2941" y="10097"/>
                    <a:pt x="4180" y="10097"/>
                  </a:cubicBezTo>
                  <a:cubicBezTo>
                    <a:pt x="4727" y="10097"/>
                    <a:pt x="5287" y="10002"/>
                    <a:pt x="5775" y="9788"/>
                  </a:cubicBezTo>
                  <a:cubicBezTo>
                    <a:pt x="5858" y="9764"/>
                    <a:pt x="5894" y="9657"/>
                    <a:pt x="5858" y="9585"/>
                  </a:cubicBezTo>
                  <a:cubicBezTo>
                    <a:pt x="5840" y="9512"/>
                    <a:pt x="5773" y="9481"/>
                    <a:pt x="5711" y="9481"/>
                  </a:cubicBezTo>
                  <a:cubicBezTo>
                    <a:pt x="5692" y="9481"/>
                    <a:pt x="5673" y="9484"/>
                    <a:pt x="5656" y="9490"/>
                  </a:cubicBezTo>
                  <a:cubicBezTo>
                    <a:pt x="5204" y="9680"/>
                    <a:pt x="4704" y="9788"/>
                    <a:pt x="4180" y="9788"/>
                  </a:cubicBezTo>
                  <a:cubicBezTo>
                    <a:pt x="3096" y="9788"/>
                    <a:pt x="2084" y="9347"/>
                    <a:pt x="1513" y="8609"/>
                  </a:cubicBezTo>
                  <a:lnTo>
                    <a:pt x="2727" y="8180"/>
                  </a:lnTo>
                  <a:cubicBezTo>
                    <a:pt x="3061" y="8061"/>
                    <a:pt x="3299" y="7740"/>
                    <a:pt x="3299" y="7383"/>
                  </a:cubicBezTo>
                  <a:lnTo>
                    <a:pt x="3299" y="6823"/>
                  </a:lnTo>
                  <a:cubicBezTo>
                    <a:pt x="3572" y="6930"/>
                    <a:pt x="3870" y="6990"/>
                    <a:pt x="4180" y="6990"/>
                  </a:cubicBezTo>
                  <a:cubicBezTo>
                    <a:pt x="4489" y="6990"/>
                    <a:pt x="4787" y="6930"/>
                    <a:pt x="5061" y="6823"/>
                  </a:cubicBezTo>
                  <a:lnTo>
                    <a:pt x="5061" y="7383"/>
                  </a:lnTo>
                  <a:cubicBezTo>
                    <a:pt x="5061" y="7740"/>
                    <a:pt x="5287" y="8061"/>
                    <a:pt x="5644" y="8180"/>
                  </a:cubicBezTo>
                  <a:lnTo>
                    <a:pt x="6847" y="8609"/>
                  </a:lnTo>
                  <a:cubicBezTo>
                    <a:pt x="6680" y="8823"/>
                    <a:pt x="6478" y="9014"/>
                    <a:pt x="6239" y="9180"/>
                  </a:cubicBezTo>
                  <a:cubicBezTo>
                    <a:pt x="6156" y="9228"/>
                    <a:pt x="6144" y="9323"/>
                    <a:pt x="6192" y="9407"/>
                  </a:cubicBezTo>
                  <a:cubicBezTo>
                    <a:pt x="6216" y="9442"/>
                    <a:pt x="6275" y="9478"/>
                    <a:pt x="6323" y="9478"/>
                  </a:cubicBezTo>
                  <a:cubicBezTo>
                    <a:pt x="6359" y="9478"/>
                    <a:pt x="6382" y="9466"/>
                    <a:pt x="6418" y="9442"/>
                  </a:cubicBezTo>
                  <a:cubicBezTo>
                    <a:pt x="6716" y="9240"/>
                    <a:pt x="6966" y="9002"/>
                    <a:pt x="7156" y="8716"/>
                  </a:cubicBezTo>
                  <a:lnTo>
                    <a:pt x="7430" y="8811"/>
                  </a:lnTo>
                  <a:cubicBezTo>
                    <a:pt x="7787" y="8930"/>
                    <a:pt x="8025" y="9264"/>
                    <a:pt x="8025" y="9645"/>
                  </a:cubicBezTo>
                  <a:lnTo>
                    <a:pt x="8025" y="10990"/>
                  </a:lnTo>
                  <a:cubicBezTo>
                    <a:pt x="8025" y="11085"/>
                    <a:pt x="8097" y="11157"/>
                    <a:pt x="8180" y="11157"/>
                  </a:cubicBezTo>
                  <a:cubicBezTo>
                    <a:pt x="8275" y="11157"/>
                    <a:pt x="8347" y="11085"/>
                    <a:pt x="8347" y="10990"/>
                  </a:cubicBezTo>
                  <a:lnTo>
                    <a:pt x="8347" y="9633"/>
                  </a:lnTo>
                  <a:cubicBezTo>
                    <a:pt x="8323" y="9109"/>
                    <a:pt x="7990" y="8657"/>
                    <a:pt x="7513" y="8478"/>
                  </a:cubicBezTo>
                  <a:lnTo>
                    <a:pt x="6620" y="8168"/>
                  </a:lnTo>
                  <a:cubicBezTo>
                    <a:pt x="6740" y="7978"/>
                    <a:pt x="7013" y="7525"/>
                    <a:pt x="7263" y="6918"/>
                  </a:cubicBezTo>
                  <a:cubicBezTo>
                    <a:pt x="7847" y="5561"/>
                    <a:pt x="7978" y="4489"/>
                    <a:pt x="7978" y="3823"/>
                  </a:cubicBezTo>
                  <a:cubicBezTo>
                    <a:pt x="7978" y="1703"/>
                    <a:pt x="6263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81"/>
            <p:cNvSpPr/>
            <p:nvPr/>
          </p:nvSpPr>
          <p:spPr>
            <a:xfrm>
              <a:off x="8164972" y="2582371"/>
              <a:ext cx="43782" cy="15492"/>
            </a:xfrm>
            <a:custGeom>
              <a:avLst/>
              <a:gdLst/>
              <a:ahLst/>
              <a:cxnLst/>
              <a:rect l="l" t="t" r="r" b="b"/>
              <a:pathLst>
                <a:path w="1382" h="489" extrusionOk="0">
                  <a:moveTo>
                    <a:pt x="179" y="0"/>
                  </a:moveTo>
                  <a:cubicBezTo>
                    <a:pt x="140" y="0"/>
                    <a:pt x="101" y="12"/>
                    <a:pt x="72" y="36"/>
                  </a:cubicBezTo>
                  <a:cubicBezTo>
                    <a:pt x="0" y="96"/>
                    <a:pt x="0" y="203"/>
                    <a:pt x="72" y="262"/>
                  </a:cubicBezTo>
                  <a:cubicBezTo>
                    <a:pt x="203" y="393"/>
                    <a:pt x="441" y="489"/>
                    <a:pt x="703" y="489"/>
                  </a:cubicBezTo>
                  <a:cubicBezTo>
                    <a:pt x="965" y="489"/>
                    <a:pt x="1191" y="393"/>
                    <a:pt x="1346" y="262"/>
                  </a:cubicBezTo>
                  <a:cubicBezTo>
                    <a:pt x="1381" y="203"/>
                    <a:pt x="1381" y="120"/>
                    <a:pt x="1322" y="36"/>
                  </a:cubicBezTo>
                  <a:cubicBezTo>
                    <a:pt x="1292" y="12"/>
                    <a:pt x="1250" y="0"/>
                    <a:pt x="1209" y="0"/>
                  </a:cubicBezTo>
                  <a:cubicBezTo>
                    <a:pt x="1167" y="0"/>
                    <a:pt x="1125" y="12"/>
                    <a:pt x="1096" y="36"/>
                  </a:cubicBezTo>
                  <a:cubicBezTo>
                    <a:pt x="1036" y="96"/>
                    <a:pt x="881" y="179"/>
                    <a:pt x="691" y="179"/>
                  </a:cubicBezTo>
                  <a:cubicBezTo>
                    <a:pt x="488" y="179"/>
                    <a:pt x="346" y="96"/>
                    <a:pt x="286" y="36"/>
                  </a:cubicBezTo>
                  <a:cubicBezTo>
                    <a:pt x="256" y="12"/>
                    <a:pt x="218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81"/>
            <p:cNvSpPr/>
            <p:nvPr/>
          </p:nvSpPr>
          <p:spPr>
            <a:xfrm>
              <a:off x="8141592" y="2519137"/>
              <a:ext cx="18501" cy="13844"/>
            </a:xfrm>
            <a:custGeom>
              <a:avLst/>
              <a:gdLst/>
              <a:ahLst/>
              <a:cxnLst/>
              <a:rect l="l" t="t" r="r" b="b"/>
              <a:pathLst>
                <a:path w="584" h="437" extrusionOk="0">
                  <a:moveTo>
                    <a:pt x="404" y="1"/>
                  </a:moveTo>
                  <a:cubicBezTo>
                    <a:pt x="381" y="1"/>
                    <a:pt x="357" y="7"/>
                    <a:pt x="333" y="20"/>
                  </a:cubicBezTo>
                  <a:lnTo>
                    <a:pt x="119" y="115"/>
                  </a:lnTo>
                  <a:cubicBezTo>
                    <a:pt x="48" y="163"/>
                    <a:pt x="0" y="258"/>
                    <a:pt x="48" y="341"/>
                  </a:cubicBezTo>
                  <a:cubicBezTo>
                    <a:pt x="71" y="401"/>
                    <a:pt x="131" y="437"/>
                    <a:pt x="191" y="437"/>
                  </a:cubicBezTo>
                  <a:cubicBezTo>
                    <a:pt x="226" y="437"/>
                    <a:pt x="238" y="437"/>
                    <a:pt x="274" y="413"/>
                  </a:cubicBezTo>
                  <a:lnTo>
                    <a:pt x="476" y="318"/>
                  </a:lnTo>
                  <a:cubicBezTo>
                    <a:pt x="548" y="270"/>
                    <a:pt x="583" y="163"/>
                    <a:pt x="548" y="91"/>
                  </a:cubicBezTo>
                  <a:cubicBezTo>
                    <a:pt x="522" y="40"/>
                    <a:pt x="465" y="1"/>
                    <a:pt x="40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81"/>
            <p:cNvSpPr/>
            <p:nvPr/>
          </p:nvSpPr>
          <p:spPr>
            <a:xfrm>
              <a:off x="8211731" y="2518409"/>
              <a:ext cx="18881" cy="13812"/>
            </a:xfrm>
            <a:custGeom>
              <a:avLst/>
              <a:gdLst/>
              <a:ahLst/>
              <a:cxnLst/>
              <a:rect l="l" t="t" r="r" b="b"/>
              <a:pathLst>
                <a:path w="596" h="436" extrusionOk="0">
                  <a:moveTo>
                    <a:pt x="208" y="0"/>
                  </a:moveTo>
                  <a:cubicBezTo>
                    <a:pt x="148" y="0"/>
                    <a:pt x="83" y="39"/>
                    <a:pt x="48" y="91"/>
                  </a:cubicBezTo>
                  <a:cubicBezTo>
                    <a:pt x="1" y="174"/>
                    <a:pt x="48" y="269"/>
                    <a:pt x="120" y="317"/>
                  </a:cubicBezTo>
                  <a:lnTo>
                    <a:pt x="334" y="424"/>
                  </a:lnTo>
                  <a:cubicBezTo>
                    <a:pt x="358" y="436"/>
                    <a:pt x="382" y="436"/>
                    <a:pt x="405" y="436"/>
                  </a:cubicBezTo>
                  <a:cubicBezTo>
                    <a:pt x="465" y="436"/>
                    <a:pt x="524" y="412"/>
                    <a:pt x="560" y="353"/>
                  </a:cubicBezTo>
                  <a:cubicBezTo>
                    <a:pt x="596" y="257"/>
                    <a:pt x="572" y="174"/>
                    <a:pt x="477" y="126"/>
                  </a:cubicBezTo>
                  <a:lnTo>
                    <a:pt x="274" y="19"/>
                  </a:lnTo>
                  <a:cubicBezTo>
                    <a:pt x="255" y="6"/>
                    <a:pt x="232" y="0"/>
                    <a:pt x="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0" name="Google Shape;12910;p81"/>
          <p:cNvGrpSpPr/>
          <p:nvPr/>
        </p:nvGrpSpPr>
        <p:grpSpPr>
          <a:xfrm>
            <a:off x="5356413" y="2237990"/>
            <a:ext cx="271212" cy="361374"/>
            <a:chOff x="5356413" y="2413390"/>
            <a:chExt cx="271212" cy="361374"/>
          </a:xfrm>
          <a:solidFill>
            <a:schemeClr val="tx1"/>
          </a:solidFill>
        </p:grpSpPr>
        <p:sp>
          <p:nvSpPr>
            <p:cNvPr id="12911" name="Google Shape;12911;p81"/>
            <p:cNvSpPr/>
            <p:nvPr/>
          </p:nvSpPr>
          <p:spPr>
            <a:xfrm>
              <a:off x="545373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67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2" name="Google Shape;12912;p81"/>
            <p:cNvSpPr/>
            <p:nvPr/>
          </p:nvSpPr>
          <p:spPr>
            <a:xfrm>
              <a:off x="5521624" y="2525790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81"/>
            <p:cNvSpPr/>
            <p:nvPr/>
          </p:nvSpPr>
          <p:spPr>
            <a:xfrm>
              <a:off x="5356413" y="2413390"/>
              <a:ext cx="271212" cy="361374"/>
            </a:xfrm>
            <a:custGeom>
              <a:avLst/>
              <a:gdLst/>
              <a:ahLst/>
              <a:cxnLst/>
              <a:rect l="l" t="t" r="r" b="b"/>
              <a:pathLst>
                <a:path w="8561" h="11407" extrusionOk="0">
                  <a:moveTo>
                    <a:pt x="4215" y="298"/>
                  </a:moveTo>
                  <a:cubicBezTo>
                    <a:pt x="4394" y="298"/>
                    <a:pt x="4560" y="381"/>
                    <a:pt x="4679" y="512"/>
                  </a:cubicBezTo>
                  <a:cubicBezTo>
                    <a:pt x="4707" y="549"/>
                    <a:pt x="4762" y="564"/>
                    <a:pt x="4813" y="564"/>
                  </a:cubicBezTo>
                  <a:cubicBezTo>
                    <a:pt x="4829" y="564"/>
                    <a:pt x="4844" y="563"/>
                    <a:pt x="4858" y="560"/>
                  </a:cubicBezTo>
                  <a:cubicBezTo>
                    <a:pt x="4965" y="512"/>
                    <a:pt x="5072" y="501"/>
                    <a:pt x="5180" y="501"/>
                  </a:cubicBezTo>
                  <a:cubicBezTo>
                    <a:pt x="5644" y="501"/>
                    <a:pt x="6037" y="834"/>
                    <a:pt x="6072" y="1310"/>
                  </a:cubicBezTo>
                  <a:cubicBezTo>
                    <a:pt x="6072" y="1370"/>
                    <a:pt x="6120" y="1429"/>
                    <a:pt x="6180" y="1453"/>
                  </a:cubicBezTo>
                  <a:cubicBezTo>
                    <a:pt x="6453" y="1560"/>
                    <a:pt x="6608" y="1822"/>
                    <a:pt x="6608" y="2120"/>
                  </a:cubicBezTo>
                  <a:cubicBezTo>
                    <a:pt x="6608" y="2525"/>
                    <a:pt x="6287" y="2846"/>
                    <a:pt x="5882" y="2846"/>
                  </a:cubicBezTo>
                  <a:cubicBezTo>
                    <a:pt x="5632" y="2846"/>
                    <a:pt x="5406" y="2715"/>
                    <a:pt x="5275" y="2501"/>
                  </a:cubicBezTo>
                  <a:cubicBezTo>
                    <a:pt x="5239" y="2465"/>
                    <a:pt x="5180" y="2429"/>
                    <a:pt x="5120" y="2429"/>
                  </a:cubicBezTo>
                  <a:cubicBezTo>
                    <a:pt x="5096" y="2429"/>
                    <a:pt x="5084" y="2429"/>
                    <a:pt x="5049" y="2441"/>
                  </a:cubicBezTo>
                  <a:cubicBezTo>
                    <a:pt x="4977" y="2489"/>
                    <a:pt x="4882" y="2501"/>
                    <a:pt x="4810" y="2501"/>
                  </a:cubicBezTo>
                  <a:cubicBezTo>
                    <a:pt x="4513" y="2501"/>
                    <a:pt x="4263" y="2263"/>
                    <a:pt x="4263" y="1953"/>
                  </a:cubicBezTo>
                  <a:cubicBezTo>
                    <a:pt x="4263" y="1905"/>
                    <a:pt x="4263" y="1858"/>
                    <a:pt x="4275" y="1822"/>
                  </a:cubicBezTo>
                  <a:cubicBezTo>
                    <a:pt x="4287" y="1774"/>
                    <a:pt x="4275" y="1715"/>
                    <a:pt x="4251" y="1691"/>
                  </a:cubicBezTo>
                  <a:cubicBezTo>
                    <a:pt x="4215" y="1644"/>
                    <a:pt x="4167" y="1632"/>
                    <a:pt x="4132" y="1608"/>
                  </a:cubicBezTo>
                  <a:cubicBezTo>
                    <a:pt x="3798" y="1584"/>
                    <a:pt x="3548" y="1310"/>
                    <a:pt x="3548" y="989"/>
                  </a:cubicBezTo>
                  <a:cubicBezTo>
                    <a:pt x="3572" y="596"/>
                    <a:pt x="3858" y="298"/>
                    <a:pt x="4215" y="298"/>
                  </a:cubicBezTo>
                  <a:close/>
                  <a:moveTo>
                    <a:pt x="6763" y="2715"/>
                  </a:moveTo>
                  <a:cubicBezTo>
                    <a:pt x="6787" y="2858"/>
                    <a:pt x="6811" y="3013"/>
                    <a:pt x="6811" y="3179"/>
                  </a:cubicBezTo>
                  <a:lnTo>
                    <a:pt x="6811" y="3370"/>
                  </a:lnTo>
                  <a:lnTo>
                    <a:pt x="6608" y="3370"/>
                  </a:lnTo>
                  <a:cubicBezTo>
                    <a:pt x="6513" y="3370"/>
                    <a:pt x="6418" y="3275"/>
                    <a:pt x="6418" y="3179"/>
                  </a:cubicBezTo>
                  <a:lnTo>
                    <a:pt x="6418" y="3025"/>
                  </a:lnTo>
                  <a:cubicBezTo>
                    <a:pt x="6549" y="2953"/>
                    <a:pt x="6668" y="2834"/>
                    <a:pt x="6763" y="2715"/>
                  </a:cubicBezTo>
                  <a:close/>
                  <a:moveTo>
                    <a:pt x="1608" y="2215"/>
                  </a:moveTo>
                  <a:cubicBezTo>
                    <a:pt x="1512" y="2513"/>
                    <a:pt x="1465" y="2810"/>
                    <a:pt x="1465" y="3144"/>
                  </a:cubicBezTo>
                  <a:lnTo>
                    <a:pt x="1465" y="3382"/>
                  </a:lnTo>
                  <a:cubicBezTo>
                    <a:pt x="1250" y="3489"/>
                    <a:pt x="1108" y="3691"/>
                    <a:pt x="1108" y="3930"/>
                  </a:cubicBezTo>
                  <a:cubicBezTo>
                    <a:pt x="1108" y="4275"/>
                    <a:pt x="1370" y="4549"/>
                    <a:pt x="1715" y="4549"/>
                  </a:cubicBezTo>
                  <a:lnTo>
                    <a:pt x="1822" y="4549"/>
                  </a:lnTo>
                  <a:lnTo>
                    <a:pt x="1822" y="4561"/>
                  </a:lnTo>
                  <a:cubicBezTo>
                    <a:pt x="1822" y="5049"/>
                    <a:pt x="1953" y="5501"/>
                    <a:pt x="2203" y="5882"/>
                  </a:cubicBezTo>
                  <a:cubicBezTo>
                    <a:pt x="2092" y="5973"/>
                    <a:pt x="1972" y="6004"/>
                    <a:pt x="1844" y="6004"/>
                  </a:cubicBezTo>
                  <a:cubicBezTo>
                    <a:pt x="1821" y="6004"/>
                    <a:pt x="1798" y="6003"/>
                    <a:pt x="1774" y="6001"/>
                  </a:cubicBezTo>
                  <a:cubicBezTo>
                    <a:pt x="1334" y="5989"/>
                    <a:pt x="953" y="5632"/>
                    <a:pt x="917" y="5180"/>
                  </a:cubicBezTo>
                  <a:lnTo>
                    <a:pt x="917" y="4989"/>
                  </a:lnTo>
                  <a:cubicBezTo>
                    <a:pt x="929" y="4811"/>
                    <a:pt x="881" y="4644"/>
                    <a:pt x="762" y="4549"/>
                  </a:cubicBezTo>
                  <a:cubicBezTo>
                    <a:pt x="631" y="4406"/>
                    <a:pt x="536" y="4215"/>
                    <a:pt x="536" y="4025"/>
                  </a:cubicBezTo>
                  <a:cubicBezTo>
                    <a:pt x="536" y="3751"/>
                    <a:pt x="691" y="3513"/>
                    <a:pt x="917" y="3394"/>
                  </a:cubicBezTo>
                  <a:cubicBezTo>
                    <a:pt x="1072" y="3310"/>
                    <a:pt x="1155" y="3120"/>
                    <a:pt x="1096" y="2941"/>
                  </a:cubicBezTo>
                  <a:cubicBezTo>
                    <a:pt x="1060" y="2834"/>
                    <a:pt x="1060" y="2727"/>
                    <a:pt x="1096" y="2620"/>
                  </a:cubicBezTo>
                  <a:cubicBezTo>
                    <a:pt x="1131" y="2429"/>
                    <a:pt x="1298" y="2286"/>
                    <a:pt x="1489" y="2239"/>
                  </a:cubicBezTo>
                  <a:cubicBezTo>
                    <a:pt x="1536" y="2215"/>
                    <a:pt x="1572" y="2215"/>
                    <a:pt x="1608" y="2215"/>
                  </a:cubicBezTo>
                  <a:close/>
                  <a:moveTo>
                    <a:pt x="6977" y="2251"/>
                  </a:moveTo>
                  <a:cubicBezTo>
                    <a:pt x="7025" y="2251"/>
                    <a:pt x="7061" y="2251"/>
                    <a:pt x="7108" y="2263"/>
                  </a:cubicBezTo>
                  <a:cubicBezTo>
                    <a:pt x="7299" y="2310"/>
                    <a:pt x="7442" y="2453"/>
                    <a:pt x="7501" y="2656"/>
                  </a:cubicBezTo>
                  <a:cubicBezTo>
                    <a:pt x="7537" y="2763"/>
                    <a:pt x="7537" y="2858"/>
                    <a:pt x="7501" y="2965"/>
                  </a:cubicBezTo>
                  <a:cubicBezTo>
                    <a:pt x="7442" y="3144"/>
                    <a:pt x="7525" y="3334"/>
                    <a:pt x="7680" y="3429"/>
                  </a:cubicBezTo>
                  <a:cubicBezTo>
                    <a:pt x="7918" y="3560"/>
                    <a:pt x="8061" y="3799"/>
                    <a:pt x="8061" y="4049"/>
                  </a:cubicBezTo>
                  <a:cubicBezTo>
                    <a:pt x="8061" y="4251"/>
                    <a:pt x="7977" y="4441"/>
                    <a:pt x="7835" y="4572"/>
                  </a:cubicBezTo>
                  <a:cubicBezTo>
                    <a:pt x="7727" y="4680"/>
                    <a:pt x="7668" y="4846"/>
                    <a:pt x="7680" y="5025"/>
                  </a:cubicBezTo>
                  <a:cubicBezTo>
                    <a:pt x="7704" y="5084"/>
                    <a:pt x="7704" y="5156"/>
                    <a:pt x="7680" y="5215"/>
                  </a:cubicBezTo>
                  <a:cubicBezTo>
                    <a:pt x="7644" y="5644"/>
                    <a:pt x="7263" y="6001"/>
                    <a:pt x="6823" y="6037"/>
                  </a:cubicBezTo>
                  <a:cubicBezTo>
                    <a:pt x="6668" y="6037"/>
                    <a:pt x="6525" y="6001"/>
                    <a:pt x="6394" y="5942"/>
                  </a:cubicBezTo>
                  <a:cubicBezTo>
                    <a:pt x="6632" y="5561"/>
                    <a:pt x="6775" y="5108"/>
                    <a:pt x="6775" y="4620"/>
                  </a:cubicBezTo>
                  <a:lnTo>
                    <a:pt x="6775" y="4608"/>
                  </a:lnTo>
                  <a:lnTo>
                    <a:pt x="6882" y="4608"/>
                  </a:lnTo>
                  <a:cubicBezTo>
                    <a:pt x="7227" y="4608"/>
                    <a:pt x="7489" y="4334"/>
                    <a:pt x="7489" y="3989"/>
                  </a:cubicBezTo>
                  <a:cubicBezTo>
                    <a:pt x="7489" y="3739"/>
                    <a:pt x="7346" y="3537"/>
                    <a:pt x="7132" y="3441"/>
                  </a:cubicBezTo>
                  <a:lnTo>
                    <a:pt x="7132" y="3179"/>
                  </a:lnTo>
                  <a:cubicBezTo>
                    <a:pt x="7132" y="2858"/>
                    <a:pt x="7085" y="2548"/>
                    <a:pt x="6977" y="2251"/>
                  </a:cubicBezTo>
                  <a:close/>
                  <a:moveTo>
                    <a:pt x="3239" y="893"/>
                  </a:moveTo>
                  <a:lnTo>
                    <a:pt x="3239" y="941"/>
                  </a:lnTo>
                  <a:cubicBezTo>
                    <a:pt x="3239" y="1370"/>
                    <a:pt x="3536" y="1763"/>
                    <a:pt x="3953" y="1870"/>
                  </a:cubicBezTo>
                  <a:lnTo>
                    <a:pt x="3953" y="1905"/>
                  </a:lnTo>
                  <a:cubicBezTo>
                    <a:pt x="3953" y="2394"/>
                    <a:pt x="4334" y="2787"/>
                    <a:pt x="4822" y="2787"/>
                  </a:cubicBezTo>
                  <a:cubicBezTo>
                    <a:pt x="4918" y="2787"/>
                    <a:pt x="4989" y="2775"/>
                    <a:pt x="5084" y="2739"/>
                  </a:cubicBezTo>
                  <a:cubicBezTo>
                    <a:pt x="5275" y="3001"/>
                    <a:pt x="5572" y="3132"/>
                    <a:pt x="5894" y="3132"/>
                  </a:cubicBezTo>
                  <a:cubicBezTo>
                    <a:pt x="5953" y="3132"/>
                    <a:pt x="6037" y="3132"/>
                    <a:pt x="6096" y="3120"/>
                  </a:cubicBezTo>
                  <a:lnTo>
                    <a:pt x="6096" y="3144"/>
                  </a:lnTo>
                  <a:cubicBezTo>
                    <a:pt x="6096" y="3429"/>
                    <a:pt x="6334" y="3668"/>
                    <a:pt x="6608" y="3668"/>
                  </a:cubicBezTo>
                  <a:lnTo>
                    <a:pt x="6882" y="3668"/>
                  </a:lnTo>
                  <a:cubicBezTo>
                    <a:pt x="7025" y="3668"/>
                    <a:pt x="7168" y="3787"/>
                    <a:pt x="7168" y="3953"/>
                  </a:cubicBezTo>
                  <a:cubicBezTo>
                    <a:pt x="7168" y="4096"/>
                    <a:pt x="7049" y="4227"/>
                    <a:pt x="6882" y="4227"/>
                  </a:cubicBezTo>
                  <a:lnTo>
                    <a:pt x="6775" y="4227"/>
                  </a:lnTo>
                  <a:lnTo>
                    <a:pt x="6775" y="4215"/>
                  </a:lnTo>
                  <a:cubicBezTo>
                    <a:pt x="6775" y="4132"/>
                    <a:pt x="6704" y="4049"/>
                    <a:pt x="6608" y="4049"/>
                  </a:cubicBezTo>
                  <a:cubicBezTo>
                    <a:pt x="6525" y="4049"/>
                    <a:pt x="6453" y="4132"/>
                    <a:pt x="6453" y="4215"/>
                  </a:cubicBezTo>
                  <a:lnTo>
                    <a:pt x="6453" y="4572"/>
                  </a:lnTo>
                  <a:cubicBezTo>
                    <a:pt x="6453" y="5763"/>
                    <a:pt x="5477" y="6716"/>
                    <a:pt x="4310" y="6716"/>
                  </a:cubicBezTo>
                  <a:cubicBezTo>
                    <a:pt x="4289" y="6716"/>
                    <a:pt x="4268" y="6717"/>
                    <a:pt x="4247" y="6717"/>
                  </a:cubicBezTo>
                  <a:cubicBezTo>
                    <a:pt x="3086" y="6717"/>
                    <a:pt x="2167" y="5754"/>
                    <a:pt x="2167" y="4584"/>
                  </a:cubicBezTo>
                  <a:lnTo>
                    <a:pt x="2167" y="4227"/>
                  </a:lnTo>
                  <a:cubicBezTo>
                    <a:pt x="2167" y="4144"/>
                    <a:pt x="2084" y="4072"/>
                    <a:pt x="2001" y="4072"/>
                  </a:cubicBezTo>
                  <a:cubicBezTo>
                    <a:pt x="1905" y="4072"/>
                    <a:pt x="1834" y="4144"/>
                    <a:pt x="1834" y="4227"/>
                  </a:cubicBezTo>
                  <a:lnTo>
                    <a:pt x="1834" y="4251"/>
                  </a:lnTo>
                  <a:lnTo>
                    <a:pt x="1727" y="4251"/>
                  </a:lnTo>
                  <a:cubicBezTo>
                    <a:pt x="1584" y="4251"/>
                    <a:pt x="1453" y="4132"/>
                    <a:pt x="1453" y="3965"/>
                  </a:cubicBezTo>
                  <a:cubicBezTo>
                    <a:pt x="1453" y="3810"/>
                    <a:pt x="1572" y="3679"/>
                    <a:pt x="1727" y="3679"/>
                  </a:cubicBezTo>
                  <a:lnTo>
                    <a:pt x="2001" y="3679"/>
                  </a:lnTo>
                  <a:cubicBezTo>
                    <a:pt x="2286" y="3679"/>
                    <a:pt x="2524" y="3441"/>
                    <a:pt x="2524" y="3156"/>
                  </a:cubicBezTo>
                  <a:cubicBezTo>
                    <a:pt x="2524" y="2667"/>
                    <a:pt x="2715" y="2191"/>
                    <a:pt x="3084" y="1846"/>
                  </a:cubicBezTo>
                  <a:cubicBezTo>
                    <a:pt x="3155" y="1786"/>
                    <a:pt x="3155" y="1691"/>
                    <a:pt x="3084" y="1608"/>
                  </a:cubicBezTo>
                  <a:cubicBezTo>
                    <a:pt x="3054" y="1572"/>
                    <a:pt x="3013" y="1554"/>
                    <a:pt x="2969" y="1554"/>
                  </a:cubicBezTo>
                  <a:cubicBezTo>
                    <a:pt x="2926" y="1554"/>
                    <a:pt x="2882" y="1572"/>
                    <a:pt x="2846" y="1608"/>
                  </a:cubicBezTo>
                  <a:cubicBezTo>
                    <a:pt x="2417" y="2013"/>
                    <a:pt x="2179" y="2560"/>
                    <a:pt x="2179" y="3156"/>
                  </a:cubicBezTo>
                  <a:cubicBezTo>
                    <a:pt x="2179" y="3263"/>
                    <a:pt x="2084" y="3358"/>
                    <a:pt x="1989" y="3358"/>
                  </a:cubicBezTo>
                  <a:lnTo>
                    <a:pt x="1786" y="3358"/>
                  </a:lnTo>
                  <a:lnTo>
                    <a:pt x="1786" y="3179"/>
                  </a:lnTo>
                  <a:cubicBezTo>
                    <a:pt x="1786" y="2191"/>
                    <a:pt x="2358" y="1310"/>
                    <a:pt x="3239" y="893"/>
                  </a:cubicBezTo>
                  <a:close/>
                  <a:moveTo>
                    <a:pt x="5227" y="6894"/>
                  </a:moveTo>
                  <a:lnTo>
                    <a:pt x="5227" y="7251"/>
                  </a:lnTo>
                  <a:cubicBezTo>
                    <a:pt x="5227" y="7359"/>
                    <a:pt x="5215" y="7454"/>
                    <a:pt x="5168" y="7561"/>
                  </a:cubicBezTo>
                  <a:cubicBezTo>
                    <a:pt x="5144" y="7656"/>
                    <a:pt x="5180" y="7740"/>
                    <a:pt x="5275" y="7775"/>
                  </a:cubicBezTo>
                  <a:cubicBezTo>
                    <a:pt x="5287" y="7775"/>
                    <a:pt x="5322" y="7787"/>
                    <a:pt x="5334" y="7787"/>
                  </a:cubicBezTo>
                  <a:cubicBezTo>
                    <a:pt x="5406" y="7787"/>
                    <a:pt x="5465" y="7740"/>
                    <a:pt x="5501" y="7680"/>
                  </a:cubicBezTo>
                  <a:cubicBezTo>
                    <a:pt x="5537" y="7549"/>
                    <a:pt x="5572" y="7418"/>
                    <a:pt x="5572" y="7263"/>
                  </a:cubicBezTo>
                  <a:lnTo>
                    <a:pt x="5572" y="7192"/>
                  </a:lnTo>
                  <a:cubicBezTo>
                    <a:pt x="5930" y="7251"/>
                    <a:pt x="6299" y="7359"/>
                    <a:pt x="6644" y="7478"/>
                  </a:cubicBezTo>
                  <a:cubicBezTo>
                    <a:pt x="6644" y="7478"/>
                    <a:pt x="6656" y="7478"/>
                    <a:pt x="6656" y="7489"/>
                  </a:cubicBezTo>
                  <a:cubicBezTo>
                    <a:pt x="6561" y="8037"/>
                    <a:pt x="6299" y="8573"/>
                    <a:pt x="5882" y="8978"/>
                  </a:cubicBezTo>
                  <a:cubicBezTo>
                    <a:pt x="5453" y="9383"/>
                    <a:pt x="4906" y="9585"/>
                    <a:pt x="4310" y="9585"/>
                  </a:cubicBezTo>
                  <a:cubicBezTo>
                    <a:pt x="3727" y="9585"/>
                    <a:pt x="3155" y="9371"/>
                    <a:pt x="2727" y="8978"/>
                  </a:cubicBezTo>
                  <a:cubicBezTo>
                    <a:pt x="2298" y="8597"/>
                    <a:pt x="2048" y="8049"/>
                    <a:pt x="1989" y="7478"/>
                  </a:cubicBezTo>
                  <a:cubicBezTo>
                    <a:pt x="1989" y="7478"/>
                    <a:pt x="1989" y="7454"/>
                    <a:pt x="2001" y="7454"/>
                  </a:cubicBezTo>
                  <a:cubicBezTo>
                    <a:pt x="2346" y="7347"/>
                    <a:pt x="2715" y="7251"/>
                    <a:pt x="3072" y="7180"/>
                  </a:cubicBezTo>
                  <a:lnTo>
                    <a:pt x="3072" y="7251"/>
                  </a:lnTo>
                  <a:cubicBezTo>
                    <a:pt x="3072" y="7942"/>
                    <a:pt x="3620" y="8490"/>
                    <a:pt x="4310" y="8490"/>
                  </a:cubicBezTo>
                  <a:cubicBezTo>
                    <a:pt x="4525" y="8490"/>
                    <a:pt x="4739" y="8430"/>
                    <a:pt x="4929" y="8323"/>
                  </a:cubicBezTo>
                  <a:cubicBezTo>
                    <a:pt x="5001" y="8275"/>
                    <a:pt x="5037" y="8168"/>
                    <a:pt x="4989" y="8097"/>
                  </a:cubicBezTo>
                  <a:cubicBezTo>
                    <a:pt x="4956" y="8048"/>
                    <a:pt x="4901" y="8015"/>
                    <a:pt x="4843" y="8015"/>
                  </a:cubicBezTo>
                  <a:cubicBezTo>
                    <a:pt x="4816" y="8015"/>
                    <a:pt x="4789" y="8022"/>
                    <a:pt x="4763" y="8037"/>
                  </a:cubicBezTo>
                  <a:cubicBezTo>
                    <a:pt x="4632" y="8109"/>
                    <a:pt x="4465" y="8156"/>
                    <a:pt x="4322" y="8156"/>
                  </a:cubicBezTo>
                  <a:cubicBezTo>
                    <a:pt x="3834" y="8156"/>
                    <a:pt x="3417" y="7751"/>
                    <a:pt x="3417" y="7251"/>
                  </a:cubicBezTo>
                  <a:lnTo>
                    <a:pt x="3417" y="6894"/>
                  </a:lnTo>
                  <a:cubicBezTo>
                    <a:pt x="3691" y="7001"/>
                    <a:pt x="3989" y="7061"/>
                    <a:pt x="4322" y="7061"/>
                  </a:cubicBezTo>
                  <a:cubicBezTo>
                    <a:pt x="4644" y="7061"/>
                    <a:pt x="4941" y="7001"/>
                    <a:pt x="5227" y="6894"/>
                  </a:cubicBezTo>
                  <a:close/>
                  <a:moveTo>
                    <a:pt x="4203" y="0"/>
                  </a:moveTo>
                  <a:cubicBezTo>
                    <a:pt x="3834" y="0"/>
                    <a:pt x="3501" y="215"/>
                    <a:pt x="3334" y="524"/>
                  </a:cubicBezTo>
                  <a:cubicBezTo>
                    <a:pt x="2620" y="774"/>
                    <a:pt x="2060" y="1298"/>
                    <a:pt x="1727" y="1953"/>
                  </a:cubicBezTo>
                  <a:cubicBezTo>
                    <a:pt x="1687" y="1948"/>
                    <a:pt x="1646" y="1945"/>
                    <a:pt x="1602" y="1945"/>
                  </a:cubicBezTo>
                  <a:cubicBezTo>
                    <a:pt x="1541" y="1945"/>
                    <a:pt x="1475" y="1951"/>
                    <a:pt x="1405" y="1965"/>
                  </a:cubicBezTo>
                  <a:cubicBezTo>
                    <a:pt x="1096" y="2048"/>
                    <a:pt x="834" y="2286"/>
                    <a:pt x="762" y="2596"/>
                  </a:cubicBezTo>
                  <a:cubicBezTo>
                    <a:pt x="715" y="2763"/>
                    <a:pt x="715" y="2941"/>
                    <a:pt x="762" y="3084"/>
                  </a:cubicBezTo>
                  <a:cubicBezTo>
                    <a:pt x="774" y="3120"/>
                    <a:pt x="762" y="3144"/>
                    <a:pt x="738" y="3144"/>
                  </a:cubicBezTo>
                  <a:cubicBezTo>
                    <a:pt x="393" y="3322"/>
                    <a:pt x="179" y="3679"/>
                    <a:pt x="179" y="4072"/>
                  </a:cubicBezTo>
                  <a:cubicBezTo>
                    <a:pt x="179" y="4346"/>
                    <a:pt x="298" y="4620"/>
                    <a:pt x="512" y="4822"/>
                  </a:cubicBezTo>
                  <a:cubicBezTo>
                    <a:pt x="560" y="4870"/>
                    <a:pt x="560" y="4965"/>
                    <a:pt x="560" y="4989"/>
                  </a:cubicBezTo>
                  <a:cubicBezTo>
                    <a:pt x="536" y="5084"/>
                    <a:pt x="536" y="5168"/>
                    <a:pt x="560" y="5263"/>
                  </a:cubicBezTo>
                  <a:cubicBezTo>
                    <a:pt x="619" y="5858"/>
                    <a:pt x="1131" y="6346"/>
                    <a:pt x="1727" y="6370"/>
                  </a:cubicBezTo>
                  <a:lnTo>
                    <a:pt x="1774" y="6370"/>
                  </a:lnTo>
                  <a:cubicBezTo>
                    <a:pt x="1989" y="6370"/>
                    <a:pt x="2191" y="6311"/>
                    <a:pt x="2370" y="6227"/>
                  </a:cubicBezTo>
                  <a:cubicBezTo>
                    <a:pt x="2560" y="6454"/>
                    <a:pt x="2786" y="6632"/>
                    <a:pt x="3024" y="6775"/>
                  </a:cubicBezTo>
                  <a:lnTo>
                    <a:pt x="3024" y="6882"/>
                  </a:lnTo>
                  <a:cubicBezTo>
                    <a:pt x="2620" y="6954"/>
                    <a:pt x="2227" y="7049"/>
                    <a:pt x="1846" y="7180"/>
                  </a:cubicBezTo>
                  <a:cubicBezTo>
                    <a:pt x="1703" y="7228"/>
                    <a:pt x="1608" y="7359"/>
                    <a:pt x="1608" y="7501"/>
                  </a:cubicBezTo>
                  <a:lnTo>
                    <a:pt x="941" y="7740"/>
                  </a:lnTo>
                  <a:cubicBezTo>
                    <a:pt x="381" y="7942"/>
                    <a:pt x="0" y="8478"/>
                    <a:pt x="0" y="9085"/>
                  </a:cubicBezTo>
                  <a:lnTo>
                    <a:pt x="0" y="11240"/>
                  </a:lnTo>
                  <a:cubicBezTo>
                    <a:pt x="0" y="11335"/>
                    <a:pt x="84" y="11407"/>
                    <a:pt x="167" y="11407"/>
                  </a:cubicBezTo>
                  <a:cubicBezTo>
                    <a:pt x="262" y="11407"/>
                    <a:pt x="334" y="11335"/>
                    <a:pt x="334" y="11240"/>
                  </a:cubicBezTo>
                  <a:lnTo>
                    <a:pt x="334" y="9085"/>
                  </a:lnTo>
                  <a:cubicBezTo>
                    <a:pt x="334" y="8621"/>
                    <a:pt x="619" y="8216"/>
                    <a:pt x="1048" y="8073"/>
                  </a:cubicBezTo>
                  <a:lnTo>
                    <a:pt x="1655" y="7859"/>
                  </a:lnTo>
                  <a:cubicBezTo>
                    <a:pt x="1774" y="8394"/>
                    <a:pt x="2036" y="8894"/>
                    <a:pt x="2465" y="9275"/>
                  </a:cubicBezTo>
                  <a:cubicBezTo>
                    <a:pt x="2905" y="9692"/>
                    <a:pt x="3489" y="9930"/>
                    <a:pt x="4096" y="9978"/>
                  </a:cubicBezTo>
                  <a:lnTo>
                    <a:pt x="4096" y="11240"/>
                  </a:lnTo>
                  <a:cubicBezTo>
                    <a:pt x="4096" y="11335"/>
                    <a:pt x="4167" y="11407"/>
                    <a:pt x="4263" y="11407"/>
                  </a:cubicBezTo>
                  <a:cubicBezTo>
                    <a:pt x="4346" y="11407"/>
                    <a:pt x="4418" y="11335"/>
                    <a:pt x="4418" y="11240"/>
                  </a:cubicBezTo>
                  <a:lnTo>
                    <a:pt x="4418" y="9978"/>
                  </a:lnTo>
                  <a:cubicBezTo>
                    <a:pt x="5037" y="9930"/>
                    <a:pt x="5596" y="9692"/>
                    <a:pt x="6061" y="9275"/>
                  </a:cubicBezTo>
                  <a:cubicBezTo>
                    <a:pt x="6477" y="8906"/>
                    <a:pt x="6739" y="8418"/>
                    <a:pt x="6858" y="7859"/>
                  </a:cubicBezTo>
                  <a:lnTo>
                    <a:pt x="7477" y="8073"/>
                  </a:lnTo>
                  <a:cubicBezTo>
                    <a:pt x="7906" y="8216"/>
                    <a:pt x="8192" y="8632"/>
                    <a:pt x="8192" y="9085"/>
                  </a:cubicBezTo>
                  <a:lnTo>
                    <a:pt x="8192" y="11240"/>
                  </a:lnTo>
                  <a:cubicBezTo>
                    <a:pt x="8192" y="11335"/>
                    <a:pt x="8263" y="11407"/>
                    <a:pt x="8347" y="11407"/>
                  </a:cubicBezTo>
                  <a:cubicBezTo>
                    <a:pt x="8442" y="11407"/>
                    <a:pt x="8513" y="11335"/>
                    <a:pt x="8513" y="11240"/>
                  </a:cubicBezTo>
                  <a:lnTo>
                    <a:pt x="8513" y="9085"/>
                  </a:lnTo>
                  <a:cubicBezTo>
                    <a:pt x="8561" y="8442"/>
                    <a:pt x="8192" y="7906"/>
                    <a:pt x="7620" y="7716"/>
                  </a:cubicBezTo>
                  <a:lnTo>
                    <a:pt x="6954" y="7478"/>
                  </a:lnTo>
                  <a:cubicBezTo>
                    <a:pt x="6954" y="7323"/>
                    <a:pt x="6870" y="7192"/>
                    <a:pt x="6715" y="7144"/>
                  </a:cubicBezTo>
                  <a:cubicBezTo>
                    <a:pt x="6334" y="7013"/>
                    <a:pt x="5942" y="6906"/>
                    <a:pt x="5537" y="6847"/>
                  </a:cubicBezTo>
                  <a:lnTo>
                    <a:pt x="5537" y="6751"/>
                  </a:lnTo>
                  <a:cubicBezTo>
                    <a:pt x="5799" y="6597"/>
                    <a:pt x="6013" y="6418"/>
                    <a:pt x="6192" y="6192"/>
                  </a:cubicBezTo>
                  <a:cubicBezTo>
                    <a:pt x="6370" y="6299"/>
                    <a:pt x="6584" y="6346"/>
                    <a:pt x="6787" y="6346"/>
                  </a:cubicBezTo>
                  <a:lnTo>
                    <a:pt x="6834" y="6346"/>
                  </a:lnTo>
                  <a:cubicBezTo>
                    <a:pt x="7442" y="6311"/>
                    <a:pt x="7954" y="5835"/>
                    <a:pt x="8013" y="5227"/>
                  </a:cubicBezTo>
                  <a:cubicBezTo>
                    <a:pt x="8025" y="5132"/>
                    <a:pt x="8025" y="5049"/>
                    <a:pt x="8013" y="4965"/>
                  </a:cubicBezTo>
                  <a:cubicBezTo>
                    <a:pt x="8013" y="4930"/>
                    <a:pt x="8001" y="4846"/>
                    <a:pt x="8061" y="4799"/>
                  </a:cubicBezTo>
                  <a:cubicBezTo>
                    <a:pt x="8263" y="4608"/>
                    <a:pt x="8382" y="4322"/>
                    <a:pt x="8382" y="4037"/>
                  </a:cubicBezTo>
                  <a:cubicBezTo>
                    <a:pt x="8382" y="3644"/>
                    <a:pt x="8180" y="3287"/>
                    <a:pt x="7835" y="3108"/>
                  </a:cubicBezTo>
                  <a:cubicBezTo>
                    <a:pt x="7823" y="3096"/>
                    <a:pt x="7799" y="3072"/>
                    <a:pt x="7799" y="3048"/>
                  </a:cubicBezTo>
                  <a:cubicBezTo>
                    <a:pt x="7847" y="2894"/>
                    <a:pt x="7847" y="2727"/>
                    <a:pt x="7799" y="2560"/>
                  </a:cubicBezTo>
                  <a:cubicBezTo>
                    <a:pt x="7716" y="2251"/>
                    <a:pt x="7466" y="2013"/>
                    <a:pt x="7168" y="1941"/>
                  </a:cubicBezTo>
                  <a:cubicBezTo>
                    <a:pt x="7107" y="1924"/>
                    <a:pt x="7052" y="1913"/>
                    <a:pt x="6999" y="1913"/>
                  </a:cubicBezTo>
                  <a:cubicBezTo>
                    <a:pt x="6980" y="1913"/>
                    <a:pt x="6961" y="1914"/>
                    <a:pt x="6942" y="1917"/>
                  </a:cubicBezTo>
                  <a:cubicBezTo>
                    <a:pt x="6882" y="1608"/>
                    <a:pt x="6692" y="1322"/>
                    <a:pt x="6406" y="1179"/>
                  </a:cubicBezTo>
                  <a:cubicBezTo>
                    <a:pt x="6299" y="596"/>
                    <a:pt x="5799" y="167"/>
                    <a:pt x="5180" y="167"/>
                  </a:cubicBezTo>
                  <a:cubicBezTo>
                    <a:pt x="5060" y="167"/>
                    <a:pt x="4941" y="179"/>
                    <a:pt x="4822" y="227"/>
                  </a:cubicBezTo>
                  <a:cubicBezTo>
                    <a:pt x="4644" y="72"/>
                    <a:pt x="4441" y="0"/>
                    <a:pt x="4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81"/>
            <p:cNvSpPr/>
            <p:nvPr/>
          </p:nvSpPr>
          <p:spPr>
            <a:xfrm>
              <a:off x="5459373" y="2530701"/>
              <a:ext cx="66813" cy="72832"/>
            </a:xfrm>
            <a:custGeom>
              <a:avLst/>
              <a:gdLst/>
              <a:ahLst/>
              <a:cxnLst/>
              <a:rect l="l" t="t" r="r" b="b"/>
              <a:pathLst>
                <a:path w="2109" h="2299" extrusionOk="0">
                  <a:moveTo>
                    <a:pt x="1060" y="346"/>
                  </a:moveTo>
                  <a:cubicBezTo>
                    <a:pt x="1263" y="346"/>
                    <a:pt x="1429" y="512"/>
                    <a:pt x="1429" y="727"/>
                  </a:cubicBezTo>
                  <a:cubicBezTo>
                    <a:pt x="1429" y="929"/>
                    <a:pt x="1263" y="1096"/>
                    <a:pt x="1060" y="1096"/>
                  </a:cubicBezTo>
                  <a:cubicBezTo>
                    <a:pt x="846" y="1096"/>
                    <a:pt x="679" y="929"/>
                    <a:pt x="679" y="727"/>
                  </a:cubicBezTo>
                  <a:cubicBezTo>
                    <a:pt x="679" y="512"/>
                    <a:pt x="846" y="346"/>
                    <a:pt x="1060" y="346"/>
                  </a:cubicBezTo>
                  <a:close/>
                  <a:moveTo>
                    <a:pt x="1775" y="1417"/>
                  </a:moveTo>
                  <a:cubicBezTo>
                    <a:pt x="1679" y="1739"/>
                    <a:pt x="1394" y="1965"/>
                    <a:pt x="1060" y="1965"/>
                  </a:cubicBezTo>
                  <a:cubicBezTo>
                    <a:pt x="715" y="1965"/>
                    <a:pt x="429" y="1727"/>
                    <a:pt x="358" y="1417"/>
                  </a:cubicBezTo>
                  <a:close/>
                  <a:moveTo>
                    <a:pt x="1060" y="0"/>
                  </a:moveTo>
                  <a:cubicBezTo>
                    <a:pt x="667" y="0"/>
                    <a:pt x="358" y="322"/>
                    <a:pt x="358" y="703"/>
                  </a:cubicBezTo>
                  <a:cubicBezTo>
                    <a:pt x="358" y="834"/>
                    <a:pt x="406" y="977"/>
                    <a:pt x="465" y="1072"/>
                  </a:cubicBezTo>
                  <a:lnTo>
                    <a:pt x="167" y="1072"/>
                  </a:lnTo>
                  <a:cubicBezTo>
                    <a:pt x="72" y="1072"/>
                    <a:pt x="1" y="1155"/>
                    <a:pt x="1" y="1239"/>
                  </a:cubicBezTo>
                  <a:cubicBezTo>
                    <a:pt x="1" y="1822"/>
                    <a:pt x="477" y="2298"/>
                    <a:pt x="1060" y="2298"/>
                  </a:cubicBezTo>
                  <a:cubicBezTo>
                    <a:pt x="1632" y="2298"/>
                    <a:pt x="2108" y="1822"/>
                    <a:pt x="2108" y="1239"/>
                  </a:cubicBezTo>
                  <a:cubicBezTo>
                    <a:pt x="2108" y="1155"/>
                    <a:pt x="2037" y="1072"/>
                    <a:pt x="1953" y="1072"/>
                  </a:cubicBezTo>
                  <a:lnTo>
                    <a:pt x="1656" y="1072"/>
                  </a:lnTo>
                  <a:cubicBezTo>
                    <a:pt x="1715" y="977"/>
                    <a:pt x="1751" y="834"/>
                    <a:pt x="1751" y="703"/>
                  </a:cubicBezTo>
                  <a:cubicBezTo>
                    <a:pt x="1751" y="322"/>
                    <a:pt x="1441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81"/>
            <p:cNvSpPr/>
            <p:nvPr/>
          </p:nvSpPr>
          <p:spPr>
            <a:xfrm>
              <a:off x="5446923" y="2502854"/>
              <a:ext cx="23792" cy="16188"/>
            </a:xfrm>
            <a:custGeom>
              <a:avLst/>
              <a:gdLst/>
              <a:ahLst/>
              <a:cxnLst/>
              <a:rect l="l" t="t" r="r" b="b"/>
              <a:pathLst>
                <a:path w="751" h="511" extrusionOk="0">
                  <a:moveTo>
                    <a:pt x="560" y="1"/>
                  </a:moveTo>
                  <a:cubicBezTo>
                    <a:pt x="534" y="1"/>
                    <a:pt x="506" y="7"/>
                    <a:pt x="477" y="22"/>
                  </a:cubicBezTo>
                  <a:lnTo>
                    <a:pt x="120" y="201"/>
                  </a:lnTo>
                  <a:cubicBezTo>
                    <a:pt x="37" y="248"/>
                    <a:pt x="1" y="355"/>
                    <a:pt x="48" y="427"/>
                  </a:cubicBezTo>
                  <a:cubicBezTo>
                    <a:pt x="84" y="486"/>
                    <a:pt x="132" y="510"/>
                    <a:pt x="203" y="510"/>
                  </a:cubicBezTo>
                  <a:cubicBezTo>
                    <a:pt x="227" y="510"/>
                    <a:pt x="239" y="510"/>
                    <a:pt x="275" y="498"/>
                  </a:cubicBezTo>
                  <a:lnTo>
                    <a:pt x="632" y="320"/>
                  </a:lnTo>
                  <a:cubicBezTo>
                    <a:pt x="715" y="272"/>
                    <a:pt x="751" y="165"/>
                    <a:pt x="703" y="93"/>
                  </a:cubicBezTo>
                  <a:cubicBezTo>
                    <a:pt x="670" y="36"/>
                    <a:pt x="620" y="1"/>
                    <a:pt x="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6" name="Google Shape;12916;p81"/>
          <p:cNvGrpSpPr/>
          <p:nvPr/>
        </p:nvGrpSpPr>
        <p:grpSpPr>
          <a:xfrm>
            <a:off x="6255238" y="2236849"/>
            <a:ext cx="271244" cy="360994"/>
            <a:chOff x="6255238" y="2412249"/>
            <a:chExt cx="271244" cy="360994"/>
          </a:xfrm>
          <a:solidFill>
            <a:schemeClr val="tx1"/>
          </a:solidFill>
        </p:grpSpPr>
        <p:sp>
          <p:nvSpPr>
            <p:cNvPr id="12917" name="Google Shape;12917;p81"/>
            <p:cNvSpPr/>
            <p:nvPr/>
          </p:nvSpPr>
          <p:spPr>
            <a:xfrm>
              <a:off x="6351799" y="2554080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81"/>
            <p:cNvSpPr/>
            <p:nvPr/>
          </p:nvSpPr>
          <p:spPr>
            <a:xfrm>
              <a:off x="6419720" y="2554080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01"/>
                    <a:pt x="167" y="501"/>
                  </a:cubicBezTo>
                  <a:cubicBezTo>
                    <a:pt x="250" y="501"/>
                    <a:pt x="321" y="429"/>
                    <a:pt x="321" y="346"/>
                  </a:cubicBezTo>
                  <a:lnTo>
                    <a:pt x="321" y="167"/>
                  </a:lnTo>
                  <a:cubicBezTo>
                    <a:pt x="333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81"/>
            <p:cNvSpPr/>
            <p:nvPr/>
          </p:nvSpPr>
          <p:spPr>
            <a:xfrm>
              <a:off x="6368399" y="2593775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79" y="1"/>
                  </a:moveTo>
                  <a:cubicBezTo>
                    <a:pt x="135" y="1"/>
                    <a:pt x="90" y="15"/>
                    <a:pt x="60" y="45"/>
                  </a:cubicBezTo>
                  <a:cubicBezTo>
                    <a:pt x="1" y="105"/>
                    <a:pt x="1" y="224"/>
                    <a:pt x="60" y="283"/>
                  </a:cubicBezTo>
                  <a:cubicBezTo>
                    <a:pt x="203" y="426"/>
                    <a:pt x="441" y="498"/>
                    <a:pt x="715" y="498"/>
                  </a:cubicBezTo>
                  <a:cubicBezTo>
                    <a:pt x="977" y="498"/>
                    <a:pt x="1215" y="414"/>
                    <a:pt x="1370" y="283"/>
                  </a:cubicBezTo>
                  <a:cubicBezTo>
                    <a:pt x="1430" y="200"/>
                    <a:pt x="1430" y="105"/>
                    <a:pt x="1370" y="45"/>
                  </a:cubicBezTo>
                  <a:cubicBezTo>
                    <a:pt x="1340" y="15"/>
                    <a:pt x="1299" y="1"/>
                    <a:pt x="1255" y="1"/>
                  </a:cubicBezTo>
                  <a:cubicBezTo>
                    <a:pt x="1212" y="1"/>
                    <a:pt x="1168" y="15"/>
                    <a:pt x="1132" y="45"/>
                  </a:cubicBezTo>
                  <a:cubicBezTo>
                    <a:pt x="1072" y="105"/>
                    <a:pt x="918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5"/>
                    <a:pt x="224" y="1"/>
                    <a:pt x="1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81"/>
            <p:cNvSpPr/>
            <p:nvPr/>
          </p:nvSpPr>
          <p:spPr>
            <a:xfrm>
              <a:off x="6255238" y="2412249"/>
              <a:ext cx="271244" cy="360994"/>
            </a:xfrm>
            <a:custGeom>
              <a:avLst/>
              <a:gdLst/>
              <a:ahLst/>
              <a:cxnLst/>
              <a:rect l="l" t="t" r="r" b="b"/>
              <a:pathLst>
                <a:path w="8562" h="11395" extrusionOk="0">
                  <a:moveTo>
                    <a:pt x="4287" y="334"/>
                  </a:moveTo>
                  <a:cubicBezTo>
                    <a:pt x="5621" y="334"/>
                    <a:pt x="6442" y="751"/>
                    <a:pt x="6442" y="1072"/>
                  </a:cubicBezTo>
                  <a:lnTo>
                    <a:pt x="6442" y="1489"/>
                  </a:lnTo>
                  <a:cubicBezTo>
                    <a:pt x="5823" y="1215"/>
                    <a:pt x="5073" y="1084"/>
                    <a:pt x="4287" y="1084"/>
                  </a:cubicBezTo>
                  <a:cubicBezTo>
                    <a:pt x="3501" y="1084"/>
                    <a:pt x="2763" y="1227"/>
                    <a:pt x="2132" y="1489"/>
                  </a:cubicBezTo>
                  <a:lnTo>
                    <a:pt x="2132" y="1072"/>
                  </a:lnTo>
                  <a:cubicBezTo>
                    <a:pt x="2132" y="775"/>
                    <a:pt x="2942" y="334"/>
                    <a:pt x="4287" y="334"/>
                  </a:cubicBezTo>
                  <a:close/>
                  <a:moveTo>
                    <a:pt x="4299" y="1394"/>
                  </a:moveTo>
                  <a:cubicBezTo>
                    <a:pt x="5263" y="1394"/>
                    <a:pt x="6168" y="1632"/>
                    <a:pt x="6859" y="2049"/>
                  </a:cubicBezTo>
                  <a:cubicBezTo>
                    <a:pt x="7514" y="2453"/>
                    <a:pt x="7871" y="2989"/>
                    <a:pt x="7871" y="3549"/>
                  </a:cubicBezTo>
                  <a:cubicBezTo>
                    <a:pt x="7871" y="3882"/>
                    <a:pt x="7740" y="4204"/>
                    <a:pt x="7478" y="4501"/>
                  </a:cubicBezTo>
                  <a:lnTo>
                    <a:pt x="7478" y="3549"/>
                  </a:lnTo>
                  <a:cubicBezTo>
                    <a:pt x="7478" y="3084"/>
                    <a:pt x="7180" y="2656"/>
                    <a:pt x="6633" y="2334"/>
                  </a:cubicBezTo>
                  <a:cubicBezTo>
                    <a:pt x="6608" y="2318"/>
                    <a:pt x="6579" y="2310"/>
                    <a:pt x="6550" y="2310"/>
                  </a:cubicBezTo>
                  <a:cubicBezTo>
                    <a:pt x="6495" y="2310"/>
                    <a:pt x="6438" y="2339"/>
                    <a:pt x="6406" y="2394"/>
                  </a:cubicBezTo>
                  <a:cubicBezTo>
                    <a:pt x="6371" y="2465"/>
                    <a:pt x="6395" y="2572"/>
                    <a:pt x="6466" y="2608"/>
                  </a:cubicBezTo>
                  <a:cubicBezTo>
                    <a:pt x="6918" y="2882"/>
                    <a:pt x="7157" y="3204"/>
                    <a:pt x="7157" y="3537"/>
                  </a:cubicBezTo>
                  <a:lnTo>
                    <a:pt x="7157" y="6394"/>
                  </a:lnTo>
                  <a:cubicBezTo>
                    <a:pt x="7157" y="6990"/>
                    <a:pt x="7299" y="7490"/>
                    <a:pt x="7418" y="7823"/>
                  </a:cubicBezTo>
                  <a:cubicBezTo>
                    <a:pt x="7454" y="7906"/>
                    <a:pt x="7418" y="8002"/>
                    <a:pt x="7359" y="8049"/>
                  </a:cubicBezTo>
                  <a:cubicBezTo>
                    <a:pt x="7157" y="8216"/>
                    <a:pt x="6847" y="8407"/>
                    <a:pt x="6395" y="8573"/>
                  </a:cubicBezTo>
                  <a:lnTo>
                    <a:pt x="5894" y="8383"/>
                  </a:lnTo>
                  <a:cubicBezTo>
                    <a:pt x="5668" y="8311"/>
                    <a:pt x="5537" y="8109"/>
                    <a:pt x="5537" y="7871"/>
                  </a:cubicBezTo>
                  <a:lnTo>
                    <a:pt x="5537" y="7144"/>
                  </a:lnTo>
                  <a:cubicBezTo>
                    <a:pt x="6275" y="6704"/>
                    <a:pt x="6787" y="5906"/>
                    <a:pt x="6787" y="4978"/>
                  </a:cubicBezTo>
                  <a:lnTo>
                    <a:pt x="6787" y="4263"/>
                  </a:lnTo>
                  <a:cubicBezTo>
                    <a:pt x="6787" y="3775"/>
                    <a:pt x="6383" y="3394"/>
                    <a:pt x="5906" y="3394"/>
                  </a:cubicBezTo>
                  <a:lnTo>
                    <a:pt x="5621" y="3394"/>
                  </a:lnTo>
                  <a:lnTo>
                    <a:pt x="4775" y="2537"/>
                  </a:lnTo>
                  <a:cubicBezTo>
                    <a:pt x="4744" y="2514"/>
                    <a:pt x="4703" y="2495"/>
                    <a:pt x="4662" y="2495"/>
                  </a:cubicBezTo>
                  <a:cubicBezTo>
                    <a:pt x="4640" y="2495"/>
                    <a:pt x="4617" y="2501"/>
                    <a:pt x="4597" y="2513"/>
                  </a:cubicBezTo>
                  <a:cubicBezTo>
                    <a:pt x="4537" y="2537"/>
                    <a:pt x="4490" y="2596"/>
                    <a:pt x="4490" y="2656"/>
                  </a:cubicBezTo>
                  <a:lnTo>
                    <a:pt x="4490" y="3382"/>
                  </a:lnTo>
                  <a:lnTo>
                    <a:pt x="3585" y="3382"/>
                  </a:lnTo>
                  <a:cubicBezTo>
                    <a:pt x="3489" y="3382"/>
                    <a:pt x="3418" y="3465"/>
                    <a:pt x="3418" y="3549"/>
                  </a:cubicBezTo>
                  <a:cubicBezTo>
                    <a:pt x="3418" y="3644"/>
                    <a:pt x="3489" y="3715"/>
                    <a:pt x="3585" y="3715"/>
                  </a:cubicBezTo>
                  <a:lnTo>
                    <a:pt x="4656" y="3715"/>
                  </a:lnTo>
                  <a:cubicBezTo>
                    <a:pt x="4740" y="3715"/>
                    <a:pt x="4823" y="3644"/>
                    <a:pt x="4823" y="3549"/>
                  </a:cubicBezTo>
                  <a:lnTo>
                    <a:pt x="4823" y="3061"/>
                  </a:lnTo>
                  <a:lnTo>
                    <a:pt x="5430" y="3668"/>
                  </a:lnTo>
                  <a:cubicBezTo>
                    <a:pt x="5454" y="3704"/>
                    <a:pt x="5502" y="3715"/>
                    <a:pt x="5549" y="3715"/>
                  </a:cubicBezTo>
                  <a:lnTo>
                    <a:pt x="5906" y="3715"/>
                  </a:lnTo>
                  <a:cubicBezTo>
                    <a:pt x="6204" y="3715"/>
                    <a:pt x="6454" y="3954"/>
                    <a:pt x="6454" y="4263"/>
                  </a:cubicBezTo>
                  <a:lnTo>
                    <a:pt x="6454" y="4978"/>
                  </a:lnTo>
                  <a:cubicBezTo>
                    <a:pt x="6454" y="6168"/>
                    <a:pt x="5490" y="7144"/>
                    <a:pt x="4299" y="7144"/>
                  </a:cubicBezTo>
                  <a:cubicBezTo>
                    <a:pt x="3108" y="7144"/>
                    <a:pt x="2144" y="6168"/>
                    <a:pt x="2144" y="4978"/>
                  </a:cubicBezTo>
                  <a:lnTo>
                    <a:pt x="2144" y="4263"/>
                  </a:lnTo>
                  <a:cubicBezTo>
                    <a:pt x="2144" y="3966"/>
                    <a:pt x="2382" y="3715"/>
                    <a:pt x="2692" y="3715"/>
                  </a:cubicBezTo>
                  <a:lnTo>
                    <a:pt x="2870" y="3715"/>
                  </a:lnTo>
                  <a:cubicBezTo>
                    <a:pt x="2954" y="3715"/>
                    <a:pt x="3037" y="3644"/>
                    <a:pt x="3037" y="3549"/>
                  </a:cubicBezTo>
                  <a:cubicBezTo>
                    <a:pt x="3037" y="3465"/>
                    <a:pt x="2954" y="3382"/>
                    <a:pt x="2870" y="3382"/>
                  </a:cubicBezTo>
                  <a:lnTo>
                    <a:pt x="2692" y="3382"/>
                  </a:lnTo>
                  <a:cubicBezTo>
                    <a:pt x="2204" y="3382"/>
                    <a:pt x="1811" y="3787"/>
                    <a:pt x="1811" y="4263"/>
                  </a:cubicBezTo>
                  <a:lnTo>
                    <a:pt x="1811" y="4978"/>
                  </a:lnTo>
                  <a:cubicBezTo>
                    <a:pt x="1811" y="5906"/>
                    <a:pt x="2323" y="6704"/>
                    <a:pt x="3061" y="7133"/>
                  </a:cubicBezTo>
                  <a:lnTo>
                    <a:pt x="3061" y="7871"/>
                  </a:lnTo>
                  <a:cubicBezTo>
                    <a:pt x="3061" y="8109"/>
                    <a:pt x="2918" y="8299"/>
                    <a:pt x="2704" y="8383"/>
                  </a:cubicBezTo>
                  <a:lnTo>
                    <a:pt x="2204" y="8561"/>
                  </a:lnTo>
                  <a:cubicBezTo>
                    <a:pt x="1751" y="8407"/>
                    <a:pt x="1430" y="8204"/>
                    <a:pt x="1251" y="8061"/>
                  </a:cubicBezTo>
                  <a:cubicBezTo>
                    <a:pt x="1168" y="8014"/>
                    <a:pt x="1144" y="7930"/>
                    <a:pt x="1192" y="7835"/>
                  </a:cubicBezTo>
                  <a:cubicBezTo>
                    <a:pt x="1311" y="7514"/>
                    <a:pt x="1453" y="7002"/>
                    <a:pt x="1453" y="6406"/>
                  </a:cubicBezTo>
                  <a:lnTo>
                    <a:pt x="1453" y="3549"/>
                  </a:lnTo>
                  <a:cubicBezTo>
                    <a:pt x="1453" y="2775"/>
                    <a:pt x="2763" y="2108"/>
                    <a:pt x="4311" y="2108"/>
                  </a:cubicBezTo>
                  <a:cubicBezTo>
                    <a:pt x="4859" y="2108"/>
                    <a:pt x="5394" y="2180"/>
                    <a:pt x="5859" y="2346"/>
                  </a:cubicBezTo>
                  <a:cubicBezTo>
                    <a:pt x="5878" y="2351"/>
                    <a:pt x="5896" y="2353"/>
                    <a:pt x="5914" y="2353"/>
                  </a:cubicBezTo>
                  <a:cubicBezTo>
                    <a:pt x="5985" y="2353"/>
                    <a:pt x="6044" y="2315"/>
                    <a:pt x="6073" y="2239"/>
                  </a:cubicBezTo>
                  <a:cubicBezTo>
                    <a:pt x="6097" y="2156"/>
                    <a:pt x="6049" y="2061"/>
                    <a:pt x="5966" y="2037"/>
                  </a:cubicBezTo>
                  <a:cubicBezTo>
                    <a:pt x="5478" y="1870"/>
                    <a:pt x="4894" y="1775"/>
                    <a:pt x="4311" y="1775"/>
                  </a:cubicBezTo>
                  <a:cubicBezTo>
                    <a:pt x="3478" y="1775"/>
                    <a:pt x="2692" y="1953"/>
                    <a:pt x="2096" y="2275"/>
                  </a:cubicBezTo>
                  <a:cubicBezTo>
                    <a:pt x="1465" y="2596"/>
                    <a:pt x="1108" y="3061"/>
                    <a:pt x="1108" y="3549"/>
                  </a:cubicBezTo>
                  <a:lnTo>
                    <a:pt x="1108" y="4501"/>
                  </a:lnTo>
                  <a:cubicBezTo>
                    <a:pt x="858" y="4204"/>
                    <a:pt x="727" y="3882"/>
                    <a:pt x="727" y="3549"/>
                  </a:cubicBezTo>
                  <a:cubicBezTo>
                    <a:pt x="727" y="2989"/>
                    <a:pt x="1084" y="2465"/>
                    <a:pt x="1739" y="2049"/>
                  </a:cubicBezTo>
                  <a:cubicBezTo>
                    <a:pt x="2418" y="1632"/>
                    <a:pt x="3335" y="1394"/>
                    <a:pt x="4299" y="1394"/>
                  </a:cubicBezTo>
                  <a:close/>
                  <a:moveTo>
                    <a:pt x="5192" y="7323"/>
                  </a:moveTo>
                  <a:lnTo>
                    <a:pt x="5192" y="7883"/>
                  </a:lnTo>
                  <a:cubicBezTo>
                    <a:pt x="5192" y="8252"/>
                    <a:pt x="5430" y="8585"/>
                    <a:pt x="5775" y="8716"/>
                  </a:cubicBezTo>
                  <a:lnTo>
                    <a:pt x="6430" y="8942"/>
                  </a:lnTo>
                  <a:cubicBezTo>
                    <a:pt x="6264" y="9323"/>
                    <a:pt x="5978" y="9669"/>
                    <a:pt x="5621" y="9919"/>
                  </a:cubicBezTo>
                  <a:cubicBezTo>
                    <a:pt x="5240" y="10204"/>
                    <a:pt x="4763" y="10359"/>
                    <a:pt x="4287" y="10359"/>
                  </a:cubicBezTo>
                  <a:cubicBezTo>
                    <a:pt x="3347" y="10359"/>
                    <a:pt x="2501" y="9788"/>
                    <a:pt x="2144" y="8942"/>
                  </a:cubicBezTo>
                  <a:lnTo>
                    <a:pt x="2799" y="8716"/>
                  </a:lnTo>
                  <a:cubicBezTo>
                    <a:pt x="3156" y="8597"/>
                    <a:pt x="3382" y="8252"/>
                    <a:pt x="3382" y="7883"/>
                  </a:cubicBezTo>
                  <a:lnTo>
                    <a:pt x="3382" y="7323"/>
                  </a:lnTo>
                  <a:cubicBezTo>
                    <a:pt x="3656" y="7418"/>
                    <a:pt x="3954" y="7478"/>
                    <a:pt x="4287" y="7478"/>
                  </a:cubicBezTo>
                  <a:cubicBezTo>
                    <a:pt x="4597" y="7478"/>
                    <a:pt x="4906" y="7418"/>
                    <a:pt x="5192" y="7323"/>
                  </a:cubicBezTo>
                  <a:close/>
                  <a:moveTo>
                    <a:pt x="4263" y="1"/>
                  </a:moveTo>
                  <a:cubicBezTo>
                    <a:pt x="3061" y="1"/>
                    <a:pt x="1787" y="370"/>
                    <a:pt x="1787" y="1048"/>
                  </a:cubicBezTo>
                  <a:lnTo>
                    <a:pt x="1787" y="1632"/>
                  </a:lnTo>
                  <a:cubicBezTo>
                    <a:pt x="1692" y="1680"/>
                    <a:pt x="1620" y="1727"/>
                    <a:pt x="1525" y="1787"/>
                  </a:cubicBezTo>
                  <a:cubicBezTo>
                    <a:pt x="775" y="2263"/>
                    <a:pt x="358" y="2882"/>
                    <a:pt x="358" y="3573"/>
                  </a:cubicBezTo>
                  <a:cubicBezTo>
                    <a:pt x="358" y="4085"/>
                    <a:pt x="608" y="4573"/>
                    <a:pt x="1072" y="5001"/>
                  </a:cubicBezTo>
                  <a:lnTo>
                    <a:pt x="1072" y="6406"/>
                  </a:lnTo>
                  <a:cubicBezTo>
                    <a:pt x="1072" y="6978"/>
                    <a:pt x="918" y="7478"/>
                    <a:pt x="811" y="7716"/>
                  </a:cubicBezTo>
                  <a:cubicBezTo>
                    <a:pt x="727" y="7942"/>
                    <a:pt x="799" y="8192"/>
                    <a:pt x="989" y="8335"/>
                  </a:cubicBezTo>
                  <a:cubicBezTo>
                    <a:pt x="1144" y="8430"/>
                    <a:pt x="1370" y="8585"/>
                    <a:pt x="1680" y="8728"/>
                  </a:cubicBezTo>
                  <a:lnTo>
                    <a:pt x="811" y="9049"/>
                  </a:lnTo>
                  <a:cubicBezTo>
                    <a:pt x="322" y="9228"/>
                    <a:pt x="1" y="9681"/>
                    <a:pt x="1" y="10204"/>
                  </a:cubicBezTo>
                  <a:lnTo>
                    <a:pt x="1" y="11228"/>
                  </a:lnTo>
                  <a:cubicBezTo>
                    <a:pt x="1" y="11324"/>
                    <a:pt x="72" y="11395"/>
                    <a:pt x="156" y="11395"/>
                  </a:cubicBezTo>
                  <a:cubicBezTo>
                    <a:pt x="251" y="11395"/>
                    <a:pt x="322" y="11324"/>
                    <a:pt x="322" y="11228"/>
                  </a:cubicBezTo>
                  <a:lnTo>
                    <a:pt x="322" y="10204"/>
                  </a:lnTo>
                  <a:cubicBezTo>
                    <a:pt x="322" y="9823"/>
                    <a:pt x="560" y="9478"/>
                    <a:pt x="918" y="9359"/>
                  </a:cubicBezTo>
                  <a:lnTo>
                    <a:pt x="1799" y="9038"/>
                  </a:lnTo>
                  <a:cubicBezTo>
                    <a:pt x="2215" y="10026"/>
                    <a:pt x="3180" y="10681"/>
                    <a:pt x="4251" y="10681"/>
                  </a:cubicBezTo>
                  <a:cubicBezTo>
                    <a:pt x="4799" y="10681"/>
                    <a:pt x="5335" y="10514"/>
                    <a:pt x="5787" y="10192"/>
                  </a:cubicBezTo>
                  <a:cubicBezTo>
                    <a:pt x="6204" y="9895"/>
                    <a:pt x="6514" y="9502"/>
                    <a:pt x="6704" y="9038"/>
                  </a:cubicBezTo>
                  <a:lnTo>
                    <a:pt x="7585" y="9359"/>
                  </a:lnTo>
                  <a:cubicBezTo>
                    <a:pt x="7942" y="9490"/>
                    <a:pt x="8180" y="9835"/>
                    <a:pt x="8180" y="10204"/>
                  </a:cubicBezTo>
                  <a:lnTo>
                    <a:pt x="8180" y="11228"/>
                  </a:lnTo>
                  <a:cubicBezTo>
                    <a:pt x="8180" y="11324"/>
                    <a:pt x="8252" y="11395"/>
                    <a:pt x="8347" y="11395"/>
                  </a:cubicBezTo>
                  <a:cubicBezTo>
                    <a:pt x="8431" y="11395"/>
                    <a:pt x="8514" y="11324"/>
                    <a:pt x="8514" y="11228"/>
                  </a:cubicBezTo>
                  <a:lnTo>
                    <a:pt x="8514" y="10204"/>
                  </a:lnTo>
                  <a:cubicBezTo>
                    <a:pt x="8561" y="9681"/>
                    <a:pt x="8216" y="9204"/>
                    <a:pt x="7728" y="9049"/>
                  </a:cubicBezTo>
                  <a:lnTo>
                    <a:pt x="6859" y="8728"/>
                  </a:lnTo>
                  <a:cubicBezTo>
                    <a:pt x="7157" y="8585"/>
                    <a:pt x="7395" y="8454"/>
                    <a:pt x="7549" y="8335"/>
                  </a:cubicBezTo>
                  <a:cubicBezTo>
                    <a:pt x="7740" y="8192"/>
                    <a:pt x="7811" y="7942"/>
                    <a:pt x="7728" y="7716"/>
                  </a:cubicBezTo>
                  <a:cubicBezTo>
                    <a:pt x="7633" y="7466"/>
                    <a:pt x="7466" y="6978"/>
                    <a:pt x="7466" y="6406"/>
                  </a:cubicBezTo>
                  <a:lnTo>
                    <a:pt x="7466" y="5001"/>
                  </a:lnTo>
                  <a:cubicBezTo>
                    <a:pt x="7930" y="4585"/>
                    <a:pt x="8180" y="4085"/>
                    <a:pt x="8180" y="3573"/>
                  </a:cubicBezTo>
                  <a:cubicBezTo>
                    <a:pt x="8180" y="2882"/>
                    <a:pt x="7764" y="2263"/>
                    <a:pt x="7002" y="1787"/>
                  </a:cubicBezTo>
                  <a:cubicBezTo>
                    <a:pt x="6930" y="1739"/>
                    <a:pt x="6847" y="1680"/>
                    <a:pt x="6752" y="1632"/>
                  </a:cubicBezTo>
                  <a:lnTo>
                    <a:pt x="6752" y="1048"/>
                  </a:lnTo>
                  <a:cubicBezTo>
                    <a:pt x="6752" y="370"/>
                    <a:pt x="5478" y="1"/>
                    <a:pt x="42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81"/>
            <p:cNvSpPr/>
            <p:nvPr/>
          </p:nvSpPr>
          <p:spPr>
            <a:xfrm>
              <a:off x="6345779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529" y="0"/>
                  </a:moveTo>
                  <a:cubicBezTo>
                    <a:pt x="520" y="0"/>
                    <a:pt x="510" y="1"/>
                    <a:pt x="500" y="2"/>
                  </a:cubicBezTo>
                  <a:lnTo>
                    <a:pt x="143" y="74"/>
                  </a:lnTo>
                  <a:cubicBezTo>
                    <a:pt x="60" y="86"/>
                    <a:pt x="0" y="181"/>
                    <a:pt x="12" y="264"/>
                  </a:cubicBezTo>
                  <a:cubicBezTo>
                    <a:pt x="24" y="336"/>
                    <a:pt x="96" y="395"/>
                    <a:pt x="179" y="395"/>
                  </a:cubicBezTo>
                  <a:lnTo>
                    <a:pt x="203" y="395"/>
                  </a:lnTo>
                  <a:lnTo>
                    <a:pt x="560" y="324"/>
                  </a:lnTo>
                  <a:cubicBezTo>
                    <a:pt x="667" y="312"/>
                    <a:pt x="715" y="228"/>
                    <a:pt x="703" y="133"/>
                  </a:cubicBezTo>
                  <a:cubicBezTo>
                    <a:pt x="681" y="48"/>
                    <a:pt x="612" y="0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81"/>
            <p:cNvSpPr/>
            <p:nvPr/>
          </p:nvSpPr>
          <p:spPr>
            <a:xfrm>
              <a:off x="6413670" y="2535167"/>
              <a:ext cx="22651" cy="12545"/>
            </a:xfrm>
            <a:custGeom>
              <a:avLst/>
              <a:gdLst/>
              <a:ahLst/>
              <a:cxnLst/>
              <a:rect l="l" t="t" r="r" b="b"/>
              <a:pathLst>
                <a:path w="715" h="396" extrusionOk="0">
                  <a:moveTo>
                    <a:pt x="177" y="0"/>
                  </a:moveTo>
                  <a:cubicBezTo>
                    <a:pt x="101" y="0"/>
                    <a:pt x="23" y="48"/>
                    <a:pt x="12" y="133"/>
                  </a:cubicBezTo>
                  <a:cubicBezTo>
                    <a:pt x="1" y="228"/>
                    <a:pt x="60" y="312"/>
                    <a:pt x="143" y="324"/>
                  </a:cubicBezTo>
                  <a:lnTo>
                    <a:pt x="501" y="395"/>
                  </a:lnTo>
                  <a:lnTo>
                    <a:pt x="536" y="395"/>
                  </a:lnTo>
                  <a:cubicBezTo>
                    <a:pt x="608" y="395"/>
                    <a:pt x="679" y="336"/>
                    <a:pt x="703" y="264"/>
                  </a:cubicBezTo>
                  <a:cubicBezTo>
                    <a:pt x="715" y="193"/>
                    <a:pt x="655" y="109"/>
                    <a:pt x="560" y="74"/>
                  </a:cubicBezTo>
                  <a:lnTo>
                    <a:pt x="203" y="2"/>
                  </a:lnTo>
                  <a:cubicBezTo>
                    <a:pt x="194" y="1"/>
                    <a:pt x="186" y="0"/>
                    <a:pt x="1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23" name="Google Shape;12923;p81"/>
          <p:cNvGrpSpPr/>
          <p:nvPr/>
        </p:nvGrpSpPr>
        <p:grpSpPr>
          <a:xfrm>
            <a:off x="2185372" y="1782399"/>
            <a:ext cx="366664" cy="366981"/>
            <a:chOff x="2185372" y="1957799"/>
            <a:chExt cx="366664" cy="366981"/>
          </a:xfrm>
          <a:solidFill>
            <a:schemeClr val="tx1"/>
          </a:solidFill>
        </p:grpSpPr>
        <p:sp>
          <p:nvSpPr>
            <p:cNvPr id="12924" name="Google Shape;12924;p81"/>
            <p:cNvSpPr/>
            <p:nvPr/>
          </p:nvSpPr>
          <p:spPr>
            <a:xfrm>
              <a:off x="2228742" y="2000853"/>
              <a:ext cx="75082" cy="74226"/>
            </a:xfrm>
            <a:custGeom>
              <a:avLst/>
              <a:gdLst/>
              <a:ahLst/>
              <a:cxnLst/>
              <a:rect l="l" t="t" r="r" b="b"/>
              <a:pathLst>
                <a:path w="2370" h="2343" extrusionOk="0">
                  <a:moveTo>
                    <a:pt x="179" y="0"/>
                  </a:moveTo>
                  <a:cubicBezTo>
                    <a:pt x="135" y="0"/>
                    <a:pt x="90" y="15"/>
                    <a:pt x="60" y="45"/>
                  </a:cubicBezTo>
                  <a:cubicBezTo>
                    <a:pt x="1" y="104"/>
                    <a:pt x="1" y="223"/>
                    <a:pt x="60" y="283"/>
                  </a:cubicBezTo>
                  <a:lnTo>
                    <a:pt x="2072" y="2295"/>
                  </a:lnTo>
                  <a:cubicBezTo>
                    <a:pt x="2096" y="2331"/>
                    <a:pt x="2144" y="2343"/>
                    <a:pt x="2191" y="2343"/>
                  </a:cubicBezTo>
                  <a:cubicBezTo>
                    <a:pt x="2227" y="2343"/>
                    <a:pt x="2275" y="2331"/>
                    <a:pt x="2310" y="2295"/>
                  </a:cubicBezTo>
                  <a:cubicBezTo>
                    <a:pt x="2370" y="2235"/>
                    <a:pt x="2370" y="2116"/>
                    <a:pt x="2310" y="2057"/>
                  </a:cubicBezTo>
                  <a:lnTo>
                    <a:pt x="298" y="45"/>
                  </a:lnTo>
                  <a:cubicBezTo>
                    <a:pt x="269" y="15"/>
                    <a:pt x="22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81"/>
            <p:cNvSpPr/>
            <p:nvPr/>
          </p:nvSpPr>
          <p:spPr>
            <a:xfrm>
              <a:off x="2188001" y="2067159"/>
              <a:ext cx="98873" cy="35070"/>
            </a:xfrm>
            <a:custGeom>
              <a:avLst/>
              <a:gdLst/>
              <a:ahLst/>
              <a:cxnLst/>
              <a:rect l="l" t="t" r="r" b="b"/>
              <a:pathLst>
                <a:path w="3121" h="1107" extrusionOk="0">
                  <a:moveTo>
                    <a:pt x="188" y="1"/>
                  </a:moveTo>
                  <a:cubicBezTo>
                    <a:pt x="120" y="1"/>
                    <a:pt x="56" y="54"/>
                    <a:pt x="37" y="131"/>
                  </a:cubicBezTo>
                  <a:cubicBezTo>
                    <a:pt x="1" y="214"/>
                    <a:pt x="60" y="309"/>
                    <a:pt x="156" y="333"/>
                  </a:cubicBezTo>
                  <a:lnTo>
                    <a:pt x="2882" y="1107"/>
                  </a:lnTo>
                  <a:lnTo>
                    <a:pt x="2918" y="1107"/>
                  </a:lnTo>
                  <a:cubicBezTo>
                    <a:pt x="3001" y="1107"/>
                    <a:pt x="3073" y="1071"/>
                    <a:pt x="3085" y="988"/>
                  </a:cubicBezTo>
                  <a:cubicBezTo>
                    <a:pt x="3120" y="904"/>
                    <a:pt x="3061" y="809"/>
                    <a:pt x="2965" y="785"/>
                  </a:cubicBezTo>
                  <a:lnTo>
                    <a:pt x="239" y="11"/>
                  </a:lnTo>
                  <a:cubicBezTo>
                    <a:pt x="222" y="4"/>
                    <a:pt x="205" y="1"/>
                    <a:pt x="1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81"/>
            <p:cNvSpPr/>
            <p:nvPr/>
          </p:nvSpPr>
          <p:spPr>
            <a:xfrm>
              <a:off x="2185372" y="2119114"/>
              <a:ext cx="97733" cy="37066"/>
            </a:xfrm>
            <a:custGeom>
              <a:avLst/>
              <a:gdLst/>
              <a:ahLst/>
              <a:cxnLst/>
              <a:rect l="l" t="t" r="r" b="b"/>
              <a:pathLst>
                <a:path w="3085" h="1170" extrusionOk="0">
                  <a:moveTo>
                    <a:pt x="2872" y="1"/>
                  </a:moveTo>
                  <a:cubicBezTo>
                    <a:pt x="2863" y="1"/>
                    <a:pt x="2855" y="1"/>
                    <a:pt x="2846" y="3"/>
                  </a:cubicBezTo>
                  <a:lnTo>
                    <a:pt x="131" y="836"/>
                  </a:lnTo>
                  <a:cubicBezTo>
                    <a:pt x="48" y="872"/>
                    <a:pt x="0" y="955"/>
                    <a:pt x="12" y="1050"/>
                  </a:cubicBezTo>
                  <a:cubicBezTo>
                    <a:pt x="48" y="1122"/>
                    <a:pt x="108" y="1169"/>
                    <a:pt x="179" y="1169"/>
                  </a:cubicBezTo>
                  <a:cubicBezTo>
                    <a:pt x="191" y="1169"/>
                    <a:pt x="203" y="1169"/>
                    <a:pt x="227" y="1158"/>
                  </a:cubicBezTo>
                  <a:lnTo>
                    <a:pt x="2929" y="324"/>
                  </a:lnTo>
                  <a:cubicBezTo>
                    <a:pt x="3037" y="300"/>
                    <a:pt x="3084" y="217"/>
                    <a:pt x="3048" y="122"/>
                  </a:cubicBezTo>
                  <a:cubicBezTo>
                    <a:pt x="3027" y="47"/>
                    <a:pt x="2948" y="1"/>
                    <a:pt x="28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81"/>
            <p:cNvSpPr/>
            <p:nvPr/>
          </p:nvSpPr>
          <p:spPr>
            <a:xfrm>
              <a:off x="2294763" y="1960587"/>
              <a:ext cx="36242" cy="97131"/>
            </a:xfrm>
            <a:custGeom>
              <a:avLst/>
              <a:gdLst/>
              <a:ahLst/>
              <a:cxnLst/>
              <a:rect l="l" t="t" r="r" b="b"/>
              <a:pathLst>
                <a:path w="1144" h="3066" extrusionOk="0">
                  <a:moveTo>
                    <a:pt x="185" y="1"/>
                  </a:moveTo>
                  <a:cubicBezTo>
                    <a:pt x="172" y="1"/>
                    <a:pt x="158" y="2"/>
                    <a:pt x="143" y="6"/>
                  </a:cubicBezTo>
                  <a:cubicBezTo>
                    <a:pt x="60" y="42"/>
                    <a:pt x="0" y="125"/>
                    <a:pt x="24" y="220"/>
                  </a:cubicBezTo>
                  <a:lnTo>
                    <a:pt x="798" y="2947"/>
                  </a:lnTo>
                  <a:cubicBezTo>
                    <a:pt x="822" y="3018"/>
                    <a:pt x="893" y="3066"/>
                    <a:pt x="965" y="3066"/>
                  </a:cubicBezTo>
                  <a:lnTo>
                    <a:pt x="1012" y="3066"/>
                  </a:lnTo>
                  <a:cubicBezTo>
                    <a:pt x="1096" y="3030"/>
                    <a:pt x="1143" y="2947"/>
                    <a:pt x="1131" y="2852"/>
                  </a:cubicBezTo>
                  <a:lnTo>
                    <a:pt x="357" y="125"/>
                  </a:lnTo>
                  <a:cubicBezTo>
                    <a:pt x="327" y="54"/>
                    <a:pt x="262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81"/>
            <p:cNvSpPr/>
            <p:nvPr/>
          </p:nvSpPr>
          <p:spPr>
            <a:xfrm>
              <a:off x="2346433" y="1957799"/>
              <a:ext cx="38491" cy="96909"/>
            </a:xfrm>
            <a:custGeom>
              <a:avLst/>
              <a:gdLst/>
              <a:ahLst/>
              <a:cxnLst/>
              <a:rect l="l" t="t" r="r" b="b"/>
              <a:pathLst>
                <a:path w="1215" h="3059" extrusionOk="0">
                  <a:moveTo>
                    <a:pt x="1021" y="0"/>
                  </a:moveTo>
                  <a:cubicBezTo>
                    <a:pt x="953" y="0"/>
                    <a:pt x="889" y="54"/>
                    <a:pt x="870" y="130"/>
                  </a:cubicBezTo>
                  <a:lnTo>
                    <a:pt x="36" y="2832"/>
                  </a:lnTo>
                  <a:cubicBezTo>
                    <a:pt x="0" y="2928"/>
                    <a:pt x="60" y="3011"/>
                    <a:pt x="155" y="3047"/>
                  </a:cubicBezTo>
                  <a:cubicBezTo>
                    <a:pt x="167" y="3047"/>
                    <a:pt x="179" y="3059"/>
                    <a:pt x="203" y="3059"/>
                  </a:cubicBezTo>
                  <a:cubicBezTo>
                    <a:pt x="274" y="3059"/>
                    <a:pt x="334" y="3011"/>
                    <a:pt x="358" y="2940"/>
                  </a:cubicBezTo>
                  <a:lnTo>
                    <a:pt x="1191" y="237"/>
                  </a:lnTo>
                  <a:cubicBezTo>
                    <a:pt x="1215" y="130"/>
                    <a:pt x="1167" y="23"/>
                    <a:pt x="1072" y="11"/>
                  </a:cubicBezTo>
                  <a:cubicBezTo>
                    <a:pt x="1055" y="4"/>
                    <a:pt x="1038" y="0"/>
                    <a:pt x="10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81"/>
            <p:cNvSpPr/>
            <p:nvPr/>
          </p:nvSpPr>
          <p:spPr>
            <a:xfrm>
              <a:off x="2290993" y="2100391"/>
              <a:ext cx="37731" cy="121778"/>
            </a:xfrm>
            <a:custGeom>
              <a:avLst/>
              <a:gdLst/>
              <a:ahLst/>
              <a:cxnLst/>
              <a:rect l="l" t="t" r="r" b="b"/>
              <a:pathLst>
                <a:path w="1191" h="3844" extrusionOk="0">
                  <a:moveTo>
                    <a:pt x="721" y="1"/>
                  </a:moveTo>
                  <a:cubicBezTo>
                    <a:pt x="670" y="1"/>
                    <a:pt x="616" y="30"/>
                    <a:pt x="572" y="82"/>
                  </a:cubicBezTo>
                  <a:cubicBezTo>
                    <a:pt x="191" y="629"/>
                    <a:pt x="0" y="1296"/>
                    <a:pt x="60" y="1987"/>
                  </a:cubicBezTo>
                  <a:cubicBezTo>
                    <a:pt x="119" y="2665"/>
                    <a:pt x="417" y="3308"/>
                    <a:pt x="893" y="3796"/>
                  </a:cubicBezTo>
                  <a:cubicBezTo>
                    <a:pt x="917" y="3832"/>
                    <a:pt x="965" y="3844"/>
                    <a:pt x="1012" y="3844"/>
                  </a:cubicBezTo>
                  <a:cubicBezTo>
                    <a:pt x="1060" y="3844"/>
                    <a:pt x="1096" y="3832"/>
                    <a:pt x="1131" y="3796"/>
                  </a:cubicBezTo>
                  <a:cubicBezTo>
                    <a:pt x="1191" y="3725"/>
                    <a:pt x="1191" y="3618"/>
                    <a:pt x="1131" y="3546"/>
                  </a:cubicBezTo>
                  <a:cubicBezTo>
                    <a:pt x="250" y="2665"/>
                    <a:pt x="131" y="1284"/>
                    <a:pt x="857" y="272"/>
                  </a:cubicBezTo>
                  <a:cubicBezTo>
                    <a:pt x="917" y="201"/>
                    <a:pt x="893" y="94"/>
                    <a:pt x="810" y="34"/>
                  </a:cubicBezTo>
                  <a:cubicBezTo>
                    <a:pt x="783" y="12"/>
                    <a:pt x="752" y="1"/>
                    <a:pt x="7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81"/>
            <p:cNvSpPr/>
            <p:nvPr/>
          </p:nvSpPr>
          <p:spPr>
            <a:xfrm>
              <a:off x="2353592" y="2091362"/>
              <a:ext cx="68302" cy="20307"/>
            </a:xfrm>
            <a:custGeom>
              <a:avLst/>
              <a:gdLst/>
              <a:ahLst/>
              <a:cxnLst/>
              <a:rect l="l" t="t" r="r" b="b"/>
              <a:pathLst>
                <a:path w="2156" h="641" extrusionOk="0">
                  <a:moveTo>
                    <a:pt x="971" y="1"/>
                  </a:moveTo>
                  <a:cubicBezTo>
                    <a:pt x="708" y="1"/>
                    <a:pt x="417" y="59"/>
                    <a:pt x="120" y="224"/>
                  </a:cubicBezTo>
                  <a:cubicBezTo>
                    <a:pt x="24" y="271"/>
                    <a:pt x="1" y="379"/>
                    <a:pt x="60" y="462"/>
                  </a:cubicBezTo>
                  <a:cubicBezTo>
                    <a:pt x="90" y="522"/>
                    <a:pt x="144" y="554"/>
                    <a:pt x="201" y="554"/>
                  </a:cubicBezTo>
                  <a:cubicBezTo>
                    <a:pt x="234" y="554"/>
                    <a:pt x="268" y="543"/>
                    <a:pt x="298" y="521"/>
                  </a:cubicBezTo>
                  <a:cubicBezTo>
                    <a:pt x="537" y="391"/>
                    <a:pt x="771" y="345"/>
                    <a:pt x="982" y="345"/>
                  </a:cubicBezTo>
                  <a:cubicBezTo>
                    <a:pt x="1488" y="345"/>
                    <a:pt x="1869" y="608"/>
                    <a:pt x="1894" y="617"/>
                  </a:cubicBezTo>
                  <a:cubicBezTo>
                    <a:pt x="1918" y="629"/>
                    <a:pt x="1953" y="640"/>
                    <a:pt x="2001" y="640"/>
                  </a:cubicBezTo>
                  <a:cubicBezTo>
                    <a:pt x="2060" y="640"/>
                    <a:pt x="2096" y="617"/>
                    <a:pt x="2132" y="569"/>
                  </a:cubicBezTo>
                  <a:cubicBezTo>
                    <a:pt x="2156" y="498"/>
                    <a:pt x="2144" y="390"/>
                    <a:pt x="2072" y="331"/>
                  </a:cubicBezTo>
                  <a:cubicBezTo>
                    <a:pt x="2039" y="314"/>
                    <a:pt x="1581" y="1"/>
                    <a:pt x="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81"/>
            <p:cNvSpPr/>
            <p:nvPr/>
          </p:nvSpPr>
          <p:spPr>
            <a:xfrm>
              <a:off x="2321532" y="2064434"/>
              <a:ext cx="230504" cy="260346"/>
            </a:xfrm>
            <a:custGeom>
              <a:avLst/>
              <a:gdLst/>
              <a:ahLst/>
              <a:cxnLst/>
              <a:rect l="l" t="t" r="r" b="b"/>
              <a:pathLst>
                <a:path w="7276" h="8218" extrusionOk="0">
                  <a:moveTo>
                    <a:pt x="3322" y="3038"/>
                  </a:moveTo>
                  <a:cubicBezTo>
                    <a:pt x="3394" y="3038"/>
                    <a:pt x="3489" y="3074"/>
                    <a:pt x="3549" y="3134"/>
                  </a:cubicBezTo>
                  <a:cubicBezTo>
                    <a:pt x="3668" y="3241"/>
                    <a:pt x="3668" y="3431"/>
                    <a:pt x="3525" y="3562"/>
                  </a:cubicBezTo>
                  <a:cubicBezTo>
                    <a:pt x="3465" y="3622"/>
                    <a:pt x="3388" y="3651"/>
                    <a:pt x="3311" y="3651"/>
                  </a:cubicBezTo>
                  <a:cubicBezTo>
                    <a:pt x="3233" y="3651"/>
                    <a:pt x="3156" y="3622"/>
                    <a:pt x="3096" y="3562"/>
                  </a:cubicBezTo>
                  <a:cubicBezTo>
                    <a:pt x="2977" y="3443"/>
                    <a:pt x="2977" y="3253"/>
                    <a:pt x="3096" y="3134"/>
                  </a:cubicBezTo>
                  <a:cubicBezTo>
                    <a:pt x="3156" y="3074"/>
                    <a:pt x="3227" y="3038"/>
                    <a:pt x="3322" y="3038"/>
                  </a:cubicBezTo>
                  <a:close/>
                  <a:moveTo>
                    <a:pt x="2441" y="3919"/>
                  </a:moveTo>
                  <a:cubicBezTo>
                    <a:pt x="2537" y="3919"/>
                    <a:pt x="2608" y="3955"/>
                    <a:pt x="2668" y="4015"/>
                  </a:cubicBezTo>
                  <a:cubicBezTo>
                    <a:pt x="2727" y="4074"/>
                    <a:pt x="2751" y="4146"/>
                    <a:pt x="2751" y="4229"/>
                  </a:cubicBezTo>
                  <a:cubicBezTo>
                    <a:pt x="2739" y="4312"/>
                    <a:pt x="2715" y="4384"/>
                    <a:pt x="2656" y="4443"/>
                  </a:cubicBezTo>
                  <a:cubicBezTo>
                    <a:pt x="2596" y="4503"/>
                    <a:pt x="2516" y="4533"/>
                    <a:pt x="2435" y="4533"/>
                  </a:cubicBezTo>
                  <a:cubicBezTo>
                    <a:pt x="2355" y="4533"/>
                    <a:pt x="2275" y="4503"/>
                    <a:pt x="2215" y="4443"/>
                  </a:cubicBezTo>
                  <a:cubicBezTo>
                    <a:pt x="2096" y="4324"/>
                    <a:pt x="2096" y="4134"/>
                    <a:pt x="2215" y="4015"/>
                  </a:cubicBezTo>
                  <a:cubicBezTo>
                    <a:pt x="2275" y="3955"/>
                    <a:pt x="2358" y="3919"/>
                    <a:pt x="2441" y="3919"/>
                  </a:cubicBezTo>
                  <a:close/>
                  <a:moveTo>
                    <a:pt x="6109" y="5062"/>
                  </a:moveTo>
                  <a:lnTo>
                    <a:pt x="6620" y="5586"/>
                  </a:lnTo>
                  <a:lnTo>
                    <a:pt x="4775" y="7432"/>
                  </a:lnTo>
                  <a:lnTo>
                    <a:pt x="4656" y="7551"/>
                  </a:lnTo>
                  <a:lnTo>
                    <a:pt x="4144" y="7027"/>
                  </a:lnTo>
                  <a:lnTo>
                    <a:pt x="4215" y="6955"/>
                  </a:lnTo>
                  <a:lnTo>
                    <a:pt x="4680" y="6491"/>
                  </a:lnTo>
                  <a:lnTo>
                    <a:pt x="5573" y="5598"/>
                  </a:lnTo>
                  <a:lnTo>
                    <a:pt x="6025" y="5146"/>
                  </a:lnTo>
                  <a:lnTo>
                    <a:pt x="6109" y="5062"/>
                  </a:lnTo>
                  <a:close/>
                  <a:moveTo>
                    <a:pt x="6644" y="6062"/>
                  </a:moveTo>
                  <a:lnTo>
                    <a:pt x="6668" y="6098"/>
                  </a:lnTo>
                  <a:cubicBezTo>
                    <a:pt x="6859" y="6289"/>
                    <a:pt x="6978" y="6551"/>
                    <a:pt x="6978" y="6836"/>
                  </a:cubicBezTo>
                  <a:cubicBezTo>
                    <a:pt x="6978" y="7122"/>
                    <a:pt x="6859" y="7384"/>
                    <a:pt x="6668" y="7586"/>
                  </a:cubicBezTo>
                  <a:cubicBezTo>
                    <a:pt x="6478" y="7777"/>
                    <a:pt x="6204" y="7896"/>
                    <a:pt x="5930" y="7896"/>
                  </a:cubicBezTo>
                  <a:cubicBezTo>
                    <a:pt x="5644" y="7896"/>
                    <a:pt x="5370" y="7789"/>
                    <a:pt x="5180" y="7586"/>
                  </a:cubicBezTo>
                  <a:lnTo>
                    <a:pt x="5156" y="7551"/>
                  </a:lnTo>
                  <a:lnTo>
                    <a:pt x="6644" y="6062"/>
                  </a:lnTo>
                  <a:close/>
                  <a:moveTo>
                    <a:pt x="1942" y="1"/>
                  </a:moveTo>
                  <a:cubicBezTo>
                    <a:pt x="1249" y="1"/>
                    <a:pt x="584" y="249"/>
                    <a:pt x="72" y="693"/>
                  </a:cubicBezTo>
                  <a:cubicBezTo>
                    <a:pt x="1" y="752"/>
                    <a:pt x="1" y="859"/>
                    <a:pt x="60" y="931"/>
                  </a:cubicBezTo>
                  <a:cubicBezTo>
                    <a:pt x="91" y="968"/>
                    <a:pt x="135" y="986"/>
                    <a:pt x="181" y="986"/>
                  </a:cubicBezTo>
                  <a:cubicBezTo>
                    <a:pt x="222" y="986"/>
                    <a:pt x="264" y="971"/>
                    <a:pt x="298" y="943"/>
                  </a:cubicBezTo>
                  <a:cubicBezTo>
                    <a:pt x="775" y="540"/>
                    <a:pt x="1365" y="340"/>
                    <a:pt x="1953" y="340"/>
                  </a:cubicBezTo>
                  <a:cubicBezTo>
                    <a:pt x="2601" y="340"/>
                    <a:pt x="3247" y="582"/>
                    <a:pt x="3739" y="1062"/>
                  </a:cubicBezTo>
                  <a:cubicBezTo>
                    <a:pt x="4144" y="1467"/>
                    <a:pt x="4406" y="1967"/>
                    <a:pt x="4477" y="2538"/>
                  </a:cubicBezTo>
                  <a:cubicBezTo>
                    <a:pt x="4620" y="3491"/>
                    <a:pt x="5013" y="4336"/>
                    <a:pt x="5668" y="5003"/>
                  </a:cubicBezTo>
                  <a:lnTo>
                    <a:pt x="5454" y="5229"/>
                  </a:lnTo>
                  <a:lnTo>
                    <a:pt x="3882" y="3669"/>
                  </a:lnTo>
                  <a:cubicBezTo>
                    <a:pt x="4037" y="3419"/>
                    <a:pt x="3989" y="3098"/>
                    <a:pt x="3787" y="2884"/>
                  </a:cubicBezTo>
                  <a:cubicBezTo>
                    <a:pt x="3656" y="2753"/>
                    <a:pt x="3486" y="2687"/>
                    <a:pt x="3318" y="2687"/>
                  </a:cubicBezTo>
                  <a:cubicBezTo>
                    <a:pt x="3150" y="2687"/>
                    <a:pt x="2983" y="2753"/>
                    <a:pt x="2858" y="2884"/>
                  </a:cubicBezTo>
                  <a:cubicBezTo>
                    <a:pt x="2656" y="3086"/>
                    <a:pt x="2608" y="3419"/>
                    <a:pt x="2751" y="3669"/>
                  </a:cubicBezTo>
                  <a:cubicBezTo>
                    <a:pt x="2656" y="3610"/>
                    <a:pt x="2549" y="3574"/>
                    <a:pt x="2429" y="3574"/>
                  </a:cubicBezTo>
                  <a:cubicBezTo>
                    <a:pt x="2251" y="3574"/>
                    <a:pt x="2084" y="3657"/>
                    <a:pt x="1965" y="3776"/>
                  </a:cubicBezTo>
                  <a:cubicBezTo>
                    <a:pt x="1715" y="4027"/>
                    <a:pt x="1715" y="4443"/>
                    <a:pt x="1965" y="4693"/>
                  </a:cubicBezTo>
                  <a:cubicBezTo>
                    <a:pt x="2096" y="4824"/>
                    <a:pt x="2263" y="4884"/>
                    <a:pt x="2429" y="4884"/>
                  </a:cubicBezTo>
                  <a:cubicBezTo>
                    <a:pt x="2537" y="4884"/>
                    <a:pt x="2656" y="4860"/>
                    <a:pt x="2739" y="4800"/>
                  </a:cubicBezTo>
                  <a:cubicBezTo>
                    <a:pt x="2834" y="4884"/>
                    <a:pt x="2906" y="4967"/>
                    <a:pt x="2989" y="5039"/>
                  </a:cubicBezTo>
                  <a:cubicBezTo>
                    <a:pt x="3025" y="5062"/>
                    <a:pt x="3072" y="5086"/>
                    <a:pt x="3108" y="5086"/>
                  </a:cubicBezTo>
                  <a:cubicBezTo>
                    <a:pt x="3156" y="5086"/>
                    <a:pt x="3203" y="5062"/>
                    <a:pt x="3227" y="5027"/>
                  </a:cubicBezTo>
                  <a:cubicBezTo>
                    <a:pt x="3287" y="4943"/>
                    <a:pt x="3287" y="4848"/>
                    <a:pt x="3215" y="4789"/>
                  </a:cubicBezTo>
                  <a:cubicBezTo>
                    <a:pt x="3144" y="4705"/>
                    <a:pt x="3049" y="4634"/>
                    <a:pt x="2977" y="4562"/>
                  </a:cubicBezTo>
                  <a:cubicBezTo>
                    <a:pt x="3037" y="4455"/>
                    <a:pt x="3072" y="4348"/>
                    <a:pt x="3072" y="4229"/>
                  </a:cubicBezTo>
                  <a:cubicBezTo>
                    <a:pt x="3072" y="4110"/>
                    <a:pt x="3037" y="3991"/>
                    <a:pt x="2977" y="3907"/>
                  </a:cubicBezTo>
                  <a:lnTo>
                    <a:pt x="2977" y="3907"/>
                  </a:lnTo>
                  <a:cubicBezTo>
                    <a:pt x="3084" y="3967"/>
                    <a:pt x="3203" y="3991"/>
                    <a:pt x="3311" y="3991"/>
                  </a:cubicBezTo>
                  <a:cubicBezTo>
                    <a:pt x="3430" y="3991"/>
                    <a:pt x="3525" y="3967"/>
                    <a:pt x="3632" y="3907"/>
                  </a:cubicBezTo>
                  <a:lnTo>
                    <a:pt x="5192" y="5467"/>
                  </a:lnTo>
                  <a:lnTo>
                    <a:pt x="4537" y="6122"/>
                  </a:lnTo>
                  <a:lnTo>
                    <a:pt x="3751" y="5336"/>
                  </a:lnTo>
                  <a:cubicBezTo>
                    <a:pt x="3721" y="5300"/>
                    <a:pt x="3677" y="5283"/>
                    <a:pt x="3632" y="5283"/>
                  </a:cubicBezTo>
                  <a:cubicBezTo>
                    <a:pt x="3587" y="5283"/>
                    <a:pt x="3543" y="5300"/>
                    <a:pt x="3513" y="5336"/>
                  </a:cubicBezTo>
                  <a:cubicBezTo>
                    <a:pt x="3442" y="5396"/>
                    <a:pt x="3442" y="5515"/>
                    <a:pt x="3513" y="5574"/>
                  </a:cubicBezTo>
                  <a:lnTo>
                    <a:pt x="4299" y="6360"/>
                  </a:lnTo>
                  <a:lnTo>
                    <a:pt x="4084" y="6586"/>
                  </a:lnTo>
                  <a:cubicBezTo>
                    <a:pt x="3394" y="5932"/>
                    <a:pt x="2537" y="5515"/>
                    <a:pt x="1620" y="5396"/>
                  </a:cubicBezTo>
                  <a:cubicBezTo>
                    <a:pt x="1286" y="5348"/>
                    <a:pt x="941" y="5229"/>
                    <a:pt x="644" y="5050"/>
                  </a:cubicBezTo>
                  <a:cubicBezTo>
                    <a:pt x="621" y="5035"/>
                    <a:pt x="595" y="5029"/>
                    <a:pt x="568" y="5029"/>
                  </a:cubicBezTo>
                  <a:cubicBezTo>
                    <a:pt x="510" y="5029"/>
                    <a:pt x="446" y="5061"/>
                    <a:pt x="405" y="5110"/>
                  </a:cubicBezTo>
                  <a:cubicBezTo>
                    <a:pt x="358" y="5181"/>
                    <a:pt x="394" y="5289"/>
                    <a:pt x="465" y="5348"/>
                  </a:cubicBezTo>
                  <a:cubicBezTo>
                    <a:pt x="810" y="5562"/>
                    <a:pt x="1179" y="5681"/>
                    <a:pt x="1560" y="5741"/>
                  </a:cubicBezTo>
                  <a:cubicBezTo>
                    <a:pt x="2394" y="5836"/>
                    <a:pt x="3191" y="6229"/>
                    <a:pt x="3823" y="6824"/>
                  </a:cubicBezTo>
                  <a:lnTo>
                    <a:pt x="3751" y="6896"/>
                  </a:lnTo>
                  <a:cubicBezTo>
                    <a:pt x="3692" y="6955"/>
                    <a:pt x="3692" y="7075"/>
                    <a:pt x="3751" y="7134"/>
                  </a:cubicBezTo>
                  <a:lnTo>
                    <a:pt x="4525" y="7908"/>
                  </a:lnTo>
                  <a:cubicBezTo>
                    <a:pt x="4561" y="7944"/>
                    <a:pt x="4596" y="7956"/>
                    <a:pt x="4644" y="7956"/>
                  </a:cubicBezTo>
                  <a:cubicBezTo>
                    <a:pt x="4692" y="7956"/>
                    <a:pt x="4739" y="7944"/>
                    <a:pt x="4763" y="7908"/>
                  </a:cubicBezTo>
                  <a:lnTo>
                    <a:pt x="4882" y="7789"/>
                  </a:lnTo>
                  <a:lnTo>
                    <a:pt x="4918" y="7825"/>
                  </a:lnTo>
                  <a:cubicBezTo>
                    <a:pt x="5180" y="8087"/>
                    <a:pt x="5525" y="8217"/>
                    <a:pt x="5894" y="8217"/>
                  </a:cubicBezTo>
                  <a:cubicBezTo>
                    <a:pt x="6263" y="8217"/>
                    <a:pt x="6620" y="8075"/>
                    <a:pt x="6882" y="7825"/>
                  </a:cubicBezTo>
                  <a:cubicBezTo>
                    <a:pt x="7144" y="7551"/>
                    <a:pt x="7275" y="7205"/>
                    <a:pt x="7275" y="6836"/>
                  </a:cubicBezTo>
                  <a:cubicBezTo>
                    <a:pt x="7275" y="6467"/>
                    <a:pt x="7180" y="6122"/>
                    <a:pt x="6906" y="5860"/>
                  </a:cubicBezTo>
                  <a:lnTo>
                    <a:pt x="6882" y="5824"/>
                  </a:lnTo>
                  <a:lnTo>
                    <a:pt x="6990" y="5705"/>
                  </a:lnTo>
                  <a:cubicBezTo>
                    <a:pt x="7049" y="5646"/>
                    <a:pt x="7049" y="5527"/>
                    <a:pt x="6990" y="5467"/>
                  </a:cubicBezTo>
                  <a:lnTo>
                    <a:pt x="6216" y="4693"/>
                  </a:lnTo>
                  <a:cubicBezTo>
                    <a:pt x="6192" y="4669"/>
                    <a:pt x="6144" y="4646"/>
                    <a:pt x="6097" y="4646"/>
                  </a:cubicBezTo>
                  <a:cubicBezTo>
                    <a:pt x="6061" y="4646"/>
                    <a:pt x="6013" y="4669"/>
                    <a:pt x="5989" y="4693"/>
                  </a:cubicBezTo>
                  <a:lnTo>
                    <a:pt x="5906" y="4765"/>
                  </a:lnTo>
                  <a:cubicBezTo>
                    <a:pt x="5311" y="4157"/>
                    <a:pt x="4942" y="3372"/>
                    <a:pt x="4823" y="2491"/>
                  </a:cubicBezTo>
                  <a:cubicBezTo>
                    <a:pt x="4739" y="1848"/>
                    <a:pt x="4454" y="1276"/>
                    <a:pt x="3977" y="824"/>
                  </a:cubicBezTo>
                  <a:cubicBezTo>
                    <a:pt x="3453" y="324"/>
                    <a:pt x="2775" y="26"/>
                    <a:pt x="2037" y="2"/>
                  </a:cubicBezTo>
                  <a:cubicBezTo>
                    <a:pt x="2005" y="1"/>
                    <a:pt x="1973" y="1"/>
                    <a:pt x="19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2" name="Google Shape;12932;p81"/>
          <p:cNvGrpSpPr/>
          <p:nvPr/>
        </p:nvGrpSpPr>
        <p:grpSpPr>
          <a:xfrm>
            <a:off x="1737258" y="1812971"/>
            <a:ext cx="370814" cy="307359"/>
            <a:chOff x="1737258" y="1988371"/>
            <a:chExt cx="370814" cy="307359"/>
          </a:xfrm>
          <a:solidFill>
            <a:schemeClr val="tx1"/>
          </a:solidFill>
        </p:grpSpPr>
        <p:sp>
          <p:nvSpPr>
            <p:cNvPr id="12933" name="Google Shape;12933;p81"/>
            <p:cNvSpPr/>
            <p:nvPr/>
          </p:nvSpPr>
          <p:spPr>
            <a:xfrm>
              <a:off x="1963200" y="1996607"/>
              <a:ext cx="144873" cy="144492"/>
            </a:xfrm>
            <a:custGeom>
              <a:avLst/>
              <a:gdLst/>
              <a:ahLst/>
              <a:cxnLst/>
              <a:rect l="l" t="t" r="r" b="b"/>
              <a:pathLst>
                <a:path w="4573" h="4561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4393"/>
                  </a:lnTo>
                  <a:cubicBezTo>
                    <a:pt x="1" y="4489"/>
                    <a:pt x="72" y="4560"/>
                    <a:pt x="167" y="4560"/>
                  </a:cubicBezTo>
                  <a:lnTo>
                    <a:pt x="4394" y="4560"/>
                  </a:lnTo>
                  <a:cubicBezTo>
                    <a:pt x="4477" y="4560"/>
                    <a:pt x="4561" y="4489"/>
                    <a:pt x="4561" y="4393"/>
                  </a:cubicBezTo>
                  <a:cubicBezTo>
                    <a:pt x="4573" y="3596"/>
                    <a:pt x="4346" y="2798"/>
                    <a:pt x="3930" y="2119"/>
                  </a:cubicBezTo>
                  <a:cubicBezTo>
                    <a:pt x="3897" y="2070"/>
                    <a:pt x="3842" y="2038"/>
                    <a:pt x="3780" y="2038"/>
                  </a:cubicBezTo>
                  <a:cubicBezTo>
                    <a:pt x="3751" y="2038"/>
                    <a:pt x="3721" y="2045"/>
                    <a:pt x="3692" y="2060"/>
                  </a:cubicBezTo>
                  <a:cubicBezTo>
                    <a:pt x="3620" y="2107"/>
                    <a:pt x="3584" y="2203"/>
                    <a:pt x="3632" y="2298"/>
                  </a:cubicBezTo>
                  <a:cubicBezTo>
                    <a:pt x="3989" y="2881"/>
                    <a:pt x="4204" y="3548"/>
                    <a:pt x="4227" y="4227"/>
                  </a:cubicBezTo>
                  <a:lnTo>
                    <a:pt x="346" y="4227"/>
                  </a:lnTo>
                  <a:lnTo>
                    <a:pt x="346" y="345"/>
                  </a:lnTo>
                  <a:cubicBezTo>
                    <a:pt x="1465" y="393"/>
                    <a:pt x="2513" y="893"/>
                    <a:pt x="3251" y="1762"/>
                  </a:cubicBezTo>
                  <a:cubicBezTo>
                    <a:pt x="3276" y="1800"/>
                    <a:pt x="3317" y="1817"/>
                    <a:pt x="3363" y="1817"/>
                  </a:cubicBezTo>
                  <a:cubicBezTo>
                    <a:pt x="3404" y="1817"/>
                    <a:pt x="3449" y="1803"/>
                    <a:pt x="3489" y="1774"/>
                  </a:cubicBezTo>
                  <a:cubicBezTo>
                    <a:pt x="3561" y="1715"/>
                    <a:pt x="3561" y="1607"/>
                    <a:pt x="3501" y="1536"/>
                  </a:cubicBezTo>
                  <a:cubicBezTo>
                    <a:pt x="2668" y="560"/>
                    <a:pt x="144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81"/>
            <p:cNvSpPr/>
            <p:nvPr/>
          </p:nvSpPr>
          <p:spPr>
            <a:xfrm>
              <a:off x="1737258" y="1988371"/>
              <a:ext cx="350064" cy="307359"/>
            </a:xfrm>
            <a:custGeom>
              <a:avLst/>
              <a:gdLst/>
              <a:ahLst/>
              <a:cxnLst/>
              <a:rect l="l" t="t" r="r" b="b"/>
              <a:pathLst>
                <a:path w="11050" h="9702" extrusionOk="0">
                  <a:moveTo>
                    <a:pt x="10693" y="5463"/>
                  </a:moveTo>
                  <a:cubicBezTo>
                    <a:pt x="10621" y="7320"/>
                    <a:pt x="9323" y="8868"/>
                    <a:pt x="7502" y="9249"/>
                  </a:cubicBezTo>
                  <a:lnTo>
                    <a:pt x="6847" y="5463"/>
                  </a:lnTo>
                  <a:close/>
                  <a:moveTo>
                    <a:pt x="6537" y="5666"/>
                  </a:moveTo>
                  <a:lnTo>
                    <a:pt x="7168" y="9297"/>
                  </a:lnTo>
                  <a:cubicBezTo>
                    <a:pt x="7002" y="9345"/>
                    <a:pt x="6823" y="9345"/>
                    <a:pt x="6656" y="9345"/>
                  </a:cubicBezTo>
                  <a:cubicBezTo>
                    <a:pt x="5752" y="9345"/>
                    <a:pt x="4859" y="9035"/>
                    <a:pt x="4144" y="8463"/>
                  </a:cubicBezTo>
                  <a:lnTo>
                    <a:pt x="4561" y="7975"/>
                  </a:lnTo>
                  <a:lnTo>
                    <a:pt x="6537" y="5666"/>
                  </a:lnTo>
                  <a:close/>
                  <a:moveTo>
                    <a:pt x="2413" y="1"/>
                  </a:moveTo>
                  <a:cubicBezTo>
                    <a:pt x="1956" y="1"/>
                    <a:pt x="1511" y="130"/>
                    <a:pt x="1120" y="379"/>
                  </a:cubicBezTo>
                  <a:cubicBezTo>
                    <a:pt x="394" y="879"/>
                    <a:pt x="1" y="1725"/>
                    <a:pt x="96" y="2582"/>
                  </a:cubicBezTo>
                  <a:cubicBezTo>
                    <a:pt x="107" y="2670"/>
                    <a:pt x="169" y="2738"/>
                    <a:pt x="264" y="2738"/>
                  </a:cubicBezTo>
                  <a:cubicBezTo>
                    <a:pt x="271" y="2738"/>
                    <a:pt x="279" y="2737"/>
                    <a:pt x="287" y="2737"/>
                  </a:cubicBezTo>
                  <a:cubicBezTo>
                    <a:pt x="382" y="2725"/>
                    <a:pt x="453" y="2641"/>
                    <a:pt x="441" y="2546"/>
                  </a:cubicBezTo>
                  <a:cubicBezTo>
                    <a:pt x="346" y="1796"/>
                    <a:pt x="691" y="1070"/>
                    <a:pt x="1311" y="653"/>
                  </a:cubicBezTo>
                  <a:cubicBezTo>
                    <a:pt x="1648" y="431"/>
                    <a:pt x="2026" y="315"/>
                    <a:pt x="2408" y="315"/>
                  </a:cubicBezTo>
                  <a:cubicBezTo>
                    <a:pt x="2538" y="315"/>
                    <a:pt x="2669" y="328"/>
                    <a:pt x="2799" y="355"/>
                  </a:cubicBezTo>
                  <a:cubicBezTo>
                    <a:pt x="3323" y="462"/>
                    <a:pt x="3775" y="760"/>
                    <a:pt x="4073" y="1201"/>
                  </a:cubicBezTo>
                  <a:cubicBezTo>
                    <a:pt x="4168" y="1367"/>
                    <a:pt x="4263" y="1534"/>
                    <a:pt x="4311" y="1713"/>
                  </a:cubicBezTo>
                  <a:lnTo>
                    <a:pt x="4311" y="1725"/>
                  </a:lnTo>
                  <a:cubicBezTo>
                    <a:pt x="4501" y="2332"/>
                    <a:pt x="4382" y="3022"/>
                    <a:pt x="3966" y="3558"/>
                  </a:cubicBezTo>
                  <a:cubicBezTo>
                    <a:pt x="3930" y="3582"/>
                    <a:pt x="3918" y="3630"/>
                    <a:pt x="3930" y="3677"/>
                  </a:cubicBezTo>
                  <a:lnTo>
                    <a:pt x="3978" y="4665"/>
                  </a:lnTo>
                  <a:lnTo>
                    <a:pt x="3073" y="4249"/>
                  </a:lnTo>
                  <a:cubicBezTo>
                    <a:pt x="3037" y="4237"/>
                    <a:pt x="3001" y="4237"/>
                    <a:pt x="2954" y="4237"/>
                  </a:cubicBezTo>
                  <a:cubicBezTo>
                    <a:pt x="2799" y="4284"/>
                    <a:pt x="2644" y="4308"/>
                    <a:pt x="2489" y="4308"/>
                  </a:cubicBezTo>
                  <a:lnTo>
                    <a:pt x="2465" y="4308"/>
                  </a:lnTo>
                  <a:cubicBezTo>
                    <a:pt x="2442" y="4309"/>
                    <a:pt x="2418" y="4309"/>
                    <a:pt x="2395" y="4309"/>
                  </a:cubicBezTo>
                  <a:cubicBezTo>
                    <a:pt x="1742" y="4309"/>
                    <a:pt x="1119" y="3991"/>
                    <a:pt x="751" y="3439"/>
                  </a:cubicBezTo>
                  <a:cubicBezTo>
                    <a:pt x="691" y="3344"/>
                    <a:pt x="644" y="3272"/>
                    <a:pt x="596" y="3177"/>
                  </a:cubicBezTo>
                  <a:cubicBezTo>
                    <a:pt x="571" y="3119"/>
                    <a:pt x="512" y="3084"/>
                    <a:pt x="454" y="3084"/>
                  </a:cubicBezTo>
                  <a:cubicBezTo>
                    <a:pt x="429" y="3084"/>
                    <a:pt x="404" y="3091"/>
                    <a:pt x="382" y="3106"/>
                  </a:cubicBezTo>
                  <a:cubicBezTo>
                    <a:pt x="287" y="3153"/>
                    <a:pt x="263" y="3260"/>
                    <a:pt x="298" y="3332"/>
                  </a:cubicBezTo>
                  <a:cubicBezTo>
                    <a:pt x="346" y="3439"/>
                    <a:pt x="406" y="3534"/>
                    <a:pt x="477" y="3630"/>
                  </a:cubicBezTo>
                  <a:cubicBezTo>
                    <a:pt x="894" y="4249"/>
                    <a:pt x="1584" y="4630"/>
                    <a:pt x="2299" y="4653"/>
                  </a:cubicBezTo>
                  <a:cubicBezTo>
                    <a:pt x="2263" y="4868"/>
                    <a:pt x="2251" y="5082"/>
                    <a:pt x="2251" y="5308"/>
                  </a:cubicBezTo>
                  <a:cubicBezTo>
                    <a:pt x="2251" y="5916"/>
                    <a:pt x="2370" y="6499"/>
                    <a:pt x="2608" y="7047"/>
                  </a:cubicBezTo>
                  <a:cubicBezTo>
                    <a:pt x="2632" y="7106"/>
                    <a:pt x="2692" y="7154"/>
                    <a:pt x="2751" y="7154"/>
                  </a:cubicBezTo>
                  <a:cubicBezTo>
                    <a:pt x="2787" y="7154"/>
                    <a:pt x="2799" y="7154"/>
                    <a:pt x="2835" y="7142"/>
                  </a:cubicBezTo>
                  <a:cubicBezTo>
                    <a:pt x="2918" y="7094"/>
                    <a:pt x="2954" y="7011"/>
                    <a:pt x="2918" y="6916"/>
                  </a:cubicBezTo>
                  <a:cubicBezTo>
                    <a:pt x="2692" y="6416"/>
                    <a:pt x="2596" y="5868"/>
                    <a:pt x="2596" y="5308"/>
                  </a:cubicBezTo>
                  <a:cubicBezTo>
                    <a:pt x="2596" y="5082"/>
                    <a:pt x="2608" y="4856"/>
                    <a:pt x="2656" y="4653"/>
                  </a:cubicBezTo>
                  <a:cubicBezTo>
                    <a:pt x="2775" y="4642"/>
                    <a:pt x="2894" y="4630"/>
                    <a:pt x="3013" y="4594"/>
                  </a:cubicBezTo>
                  <a:lnTo>
                    <a:pt x="4108" y="5118"/>
                  </a:lnTo>
                  <a:cubicBezTo>
                    <a:pt x="4144" y="5130"/>
                    <a:pt x="4156" y="5130"/>
                    <a:pt x="4180" y="5130"/>
                  </a:cubicBezTo>
                  <a:cubicBezTo>
                    <a:pt x="4216" y="5130"/>
                    <a:pt x="4239" y="5118"/>
                    <a:pt x="4275" y="5106"/>
                  </a:cubicBezTo>
                  <a:cubicBezTo>
                    <a:pt x="4323" y="5070"/>
                    <a:pt x="4347" y="5011"/>
                    <a:pt x="4347" y="4951"/>
                  </a:cubicBezTo>
                  <a:lnTo>
                    <a:pt x="4287" y="3737"/>
                  </a:lnTo>
                  <a:cubicBezTo>
                    <a:pt x="4716" y="3153"/>
                    <a:pt x="4859" y="2439"/>
                    <a:pt x="4692" y="1772"/>
                  </a:cubicBezTo>
                  <a:cubicBezTo>
                    <a:pt x="5240" y="1475"/>
                    <a:pt x="5847" y="1296"/>
                    <a:pt x="6478" y="1260"/>
                  </a:cubicBezTo>
                  <a:lnTo>
                    <a:pt x="6478" y="5249"/>
                  </a:lnTo>
                  <a:lnTo>
                    <a:pt x="4787" y="7201"/>
                  </a:lnTo>
                  <a:lnTo>
                    <a:pt x="3870" y="8261"/>
                  </a:lnTo>
                  <a:cubicBezTo>
                    <a:pt x="3632" y="8035"/>
                    <a:pt x="3406" y="7785"/>
                    <a:pt x="3239" y="7499"/>
                  </a:cubicBezTo>
                  <a:cubicBezTo>
                    <a:pt x="3208" y="7453"/>
                    <a:pt x="3152" y="7421"/>
                    <a:pt x="3091" y="7421"/>
                  </a:cubicBezTo>
                  <a:cubicBezTo>
                    <a:pt x="3058" y="7421"/>
                    <a:pt x="3023" y="7431"/>
                    <a:pt x="2989" y="7451"/>
                  </a:cubicBezTo>
                  <a:cubicBezTo>
                    <a:pt x="2918" y="7499"/>
                    <a:pt x="2894" y="7606"/>
                    <a:pt x="2954" y="7690"/>
                  </a:cubicBezTo>
                  <a:cubicBezTo>
                    <a:pt x="3168" y="8047"/>
                    <a:pt x="3454" y="8356"/>
                    <a:pt x="3763" y="8642"/>
                  </a:cubicBezTo>
                  <a:cubicBezTo>
                    <a:pt x="4561" y="9333"/>
                    <a:pt x="5585" y="9702"/>
                    <a:pt x="6645" y="9702"/>
                  </a:cubicBezTo>
                  <a:cubicBezTo>
                    <a:pt x="6895" y="9702"/>
                    <a:pt x="7145" y="9690"/>
                    <a:pt x="7383" y="9642"/>
                  </a:cubicBezTo>
                  <a:cubicBezTo>
                    <a:pt x="8395" y="9464"/>
                    <a:pt x="9323" y="8940"/>
                    <a:pt x="9990" y="8154"/>
                  </a:cubicBezTo>
                  <a:cubicBezTo>
                    <a:pt x="10657" y="7368"/>
                    <a:pt x="11026" y="6356"/>
                    <a:pt x="11026" y="5308"/>
                  </a:cubicBezTo>
                  <a:cubicBezTo>
                    <a:pt x="11050" y="5201"/>
                    <a:pt x="10978" y="5130"/>
                    <a:pt x="10871" y="5130"/>
                  </a:cubicBezTo>
                  <a:lnTo>
                    <a:pt x="6823" y="5130"/>
                  </a:lnTo>
                  <a:lnTo>
                    <a:pt x="6823" y="1082"/>
                  </a:lnTo>
                  <a:cubicBezTo>
                    <a:pt x="6823" y="998"/>
                    <a:pt x="6752" y="915"/>
                    <a:pt x="6656" y="915"/>
                  </a:cubicBezTo>
                  <a:cubicBezTo>
                    <a:pt x="5930" y="915"/>
                    <a:pt x="5228" y="1094"/>
                    <a:pt x="4585" y="1439"/>
                  </a:cubicBezTo>
                  <a:cubicBezTo>
                    <a:pt x="4525" y="1308"/>
                    <a:pt x="4454" y="1177"/>
                    <a:pt x="4370" y="1034"/>
                  </a:cubicBezTo>
                  <a:cubicBezTo>
                    <a:pt x="4025" y="522"/>
                    <a:pt x="3489" y="177"/>
                    <a:pt x="2882" y="46"/>
                  </a:cubicBezTo>
                  <a:cubicBezTo>
                    <a:pt x="2725" y="16"/>
                    <a:pt x="2569" y="1"/>
                    <a:pt x="24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81"/>
            <p:cNvSpPr/>
            <p:nvPr/>
          </p:nvSpPr>
          <p:spPr>
            <a:xfrm>
              <a:off x="1799129" y="2040738"/>
              <a:ext cx="28322" cy="53571"/>
            </a:xfrm>
            <a:custGeom>
              <a:avLst/>
              <a:gdLst/>
              <a:ahLst/>
              <a:cxnLst/>
              <a:rect l="l" t="t" r="r" b="b"/>
              <a:pathLst>
                <a:path w="894" h="1691" extrusionOk="0">
                  <a:moveTo>
                    <a:pt x="179" y="0"/>
                  </a:moveTo>
                  <a:cubicBezTo>
                    <a:pt x="84" y="0"/>
                    <a:pt x="12" y="72"/>
                    <a:pt x="12" y="155"/>
                  </a:cubicBezTo>
                  <a:cubicBezTo>
                    <a:pt x="12" y="250"/>
                    <a:pt x="84" y="322"/>
                    <a:pt x="179" y="322"/>
                  </a:cubicBezTo>
                  <a:lnTo>
                    <a:pt x="262" y="322"/>
                  </a:lnTo>
                  <a:lnTo>
                    <a:pt x="262" y="1369"/>
                  </a:lnTo>
                  <a:lnTo>
                    <a:pt x="167" y="1369"/>
                  </a:lnTo>
                  <a:cubicBezTo>
                    <a:pt x="72" y="1369"/>
                    <a:pt x="0" y="1441"/>
                    <a:pt x="0" y="1524"/>
                  </a:cubicBezTo>
                  <a:cubicBezTo>
                    <a:pt x="0" y="1619"/>
                    <a:pt x="72" y="1691"/>
                    <a:pt x="167" y="1691"/>
                  </a:cubicBezTo>
                  <a:lnTo>
                    <a:pt x="727" y="1691"/>
                  </a:lnTo>
                  <a:cubicBezTo>
                    <a:pt x="822" y="1691"/>
                    <a:pt x="893" y="1619"/>
                    <a:pt x="893" y="1524"/>
                  </a:cubicBezTo>
                  <a:cubicBezTo>
                    <a:pt x="893" y="1441"/>
                    <a:pt x="834" y="1381"/>
                    <a:pt x="727" y="1381"/>
                  </a:cubicBezTo>
                  <a:lnTo>
                    <a:pt x="608" y="1381"/>
                  </a:lnTo>
                  <a:lnTo>
                    <a:pt x="608" y="155"/>
                  </a:lnTo>
                  <a:cubicBezTo>
                    <a:pt x="608" y="72"/>
                    <a:pt x="53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81"/>
            <p:cNvSpPr/>
            <p:nvPr/>
          </p:nvSpPr>
          <p:spPr>
            <a:xfrm>
              <a:off x="1802899" y="2024137"/>
              <a:ext cx="16252" cy="15872"/>
            </a:xfrm>
            <a:custGeom>
              <a:avLst/>
              <a:gdLst/>
              <a:ahLst/>
              <a:cxnLst/>
              <a:rect l="l" t="t" r="r" b="b"/>
              <a:pathLst>
                <a:path w="513" h="501" extrusionOk="0">
                  <a:moveTo>
                    <a:pt x="251" y="0"/>
                  </a:moveTo>
                  <a:cubicBezTo>
                    <a:pt x="120" y="0"/>
                    <a:pt x="1" y="107"/>
                    <a:pt x="1" y="250"/>
                  </a:cubicBezTo>
                  <a:cubicBezTo>
                    <a:pt x="1" y="381"/>
                    <a:pt x="108" y="500"/>
                    <a:pt x="251" y="500"/>
                  </a:cubicBezTo>
                  <a:cubicBezTo>
                    <a:pt x="393" y="500"/>
                    <a:pt x="512" y="405"/>
                    <a:pt x="512" y="250"/>
                  </a:cubicBezTo>
                  <a:cubicBezTo>
                    <a:pt x="512" y="119"/>
                    <a:pt x="393" y="0"/>
                    <a:pt x="2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37" name="Google Shape;12937;p81"/>
          <p:cNvGrpSpPr/>
          <p:nvPr/>
        </p:nvGrpSpPr>
        <p:grpSpPr>
          <a:xfrm>
            <a:off x="848983" y="1814111"/>
            <a:ext cx="369294" cy="304350"/>
            <a:chOff x="848983" y="1989511"/>
            <a:chExt cx="369294" cy="304350"/>
          </a:xfrm>
          <a:solidFill>
            <a:schemeClr val="tx1"/>
          </a:solidFill>
        </p:grpSpPr>
        <p:sp>
          <p:nvSpPr>
            <p:cNvPr id="12938" name="Google Shape;12938;p81"/>
            <p:cNvSpPr/>
            <p:nvPr/>
          </p:nvSpPr>
          <p:spPr>
            <a:xfrm>
              <a:off x="890483" y="1989511"/>
              <a:ext cx="286704" cy="304350"/>
            </a:xfrm>
            <a:custGeom>
              <a:avLst/>
              <a:gdLst/>
              <a:ahLst/>
              <a:cxnLst/>
              <a:rect l="l" t="t" r="r" b="b"/>
              <a:pathLst>
                <a:path w="9050" h="9607" extrusionOk="0">
                  <a:moveTo>
                    <a:pt x="3798" y="3677"/>
                  </a:moveTo>
                  <a:cubicBezTo>
                    <a:pt x="3831" y="3677"/>
                    <a:pt x="3864" y="3689"/>
                    <a:pt x="3882" y="3713"/>
                  </a:cubicBezTo>
                  <a:cubicBezTo>
                    <a:pt x="3917" y="3736"/>
                    <a:pt x="3929" y="3772"/>
                    <a:pt x="3929" y="3796"/>
                  </a:cubicBezTo>
                  <a:cubicBezTo>
                    <a:pt x="3929" y="3832"/>
                    <a:pt x="3917" y="3879"/>
                    <a:pt x="3882" y="3891"/>
                  </a:cubicBezTo>
                  <a:cubicBezTo>
                    <a:pt x="3864" y="3915"/>
                    <a:pt x="3831" y="3927"/>
                    <a:pt x="3798" y="3927"/>
                  </a:cubicBezTo>
                  <a:cubicBezTo>
                    <a:pt x="3766" y="3927"/>
                    <a:pt x="3733" y="3915"/>
                    <a:pt x="3715" y="3891"/>
                  </a:cubicBezTo>
                  <a:cubicBezTo>
                    <a:pt x="3656" y="3844"/>
                    <a:pt x="3656" y="3760"/>
                    <a:pt x="3715" y="3713"/>
                  </a:cubicBezTo>
                  <a:cubicBezTo>
                    <a:pt x="3733" y="3689"/>
                    <a:pt x="3766" y="3677"/>
                    <a:pt x="3798" y="3677"/>
                  </a:cubicBezTo>
                  <a:close/>
                  <a:moveTo>
                    <a:pt x="5239" y="3665"/>
                  </a:moveTo>
                  <a:cubicBezTo>
                    <a:pt x="5275" y="3665"/>
                    <a:pt x="5299" y="3677"/>
                    <a:pt x="5334" y="3713"/>
                  </a:cubicBezTo>
                  <a:cubicBezTo>
                    <a:pt x="5382" y="3760"/>
                    <a:pt x="5382" y="3844"/>
                    <a:pt x="5334" y="3891"/>
                  </a:cubicBezTo>
                  <a:cubicBezTo>
                    <a:pt x="5310" y="3915"/>
                    <a:pt x="5278" y="3927"/>
                    <a:pt x="5245" y="3927"/>
                  </a:cubicBezTo>
                  <a:cubicBezTo>
                    <a:pt x="5212" y="3927"/>
                    <a:pt x="5180" y="3915"/>
                    <a:pt x="5156" y="3891"/>
                  </a:cubicBezTo>
                  <a:cubicBezTo>
                    <a:pt x="5120" y="3855"/>
                    <a:pt x="5108" y="3832"/>
                    <a:pt x="5108" y="3796"/>
                  </a:cubicBezTo>
                  <a:cubicBezTo>
                    <a:pt x="5108" y="3772"/>
                    <a:pt x="5120" y="3725"/>
                    <a:pt x="5156" y="3713"/>
                  </a:cubicBezTo>
                  <a:cubicBezTo>
                    <a:pt x="5180" y="3677"/>
                    <a:pt x="5215" y="3665"/>
                    <a:pt x="5239" y="3665"/>
                  </a:cubicBezTo>
                  <a:close/>
                  <a:moveTo>
                    <a:pt x="8323" y="4665"/>
                  </a:moveTo>
                  <a:lnTo>
                    <a:pt x="8323" y="4844"/>
                  </a:lnTo>
                  <a:lnTo>
                    <a:pt x="8358" y="4844"/>
                  </a:lnTo>
                  <a:cubicBezTo>
                    <a:pt x="8335" y="5034"/>
                    <a:pt x="8013" y="5332"/>
                    <a:pt x="7108" y="5570"/>
                  </a:cubicBezTo>
                  <a:cubicBezTo>
                    <a:pt x="6394" y="5749"/>
                    <a:pt x="5465" y="5856"/>
                    <a:pt x="4513" y="5856"/>
                  </a:cubicBezTo>
                  <a:cubicBezTo>
                    <a:pt x="3560" y="5856"/>
                    <a:pt x="2643" y="5749"/>
                    <a:pt x="1929" y="5570"/>
                  </a:cubicBezTo>
                  <a:cubicBezTo>
                    <a:pt x="1000" y="5332"/>
                    <a:pt x="679" y="5034"/>
                    <a:pt x="679" y="4844"/>
                  </a:cubicBezTo>
                  <a:lnTo>
                    <a:pt x="679" y="4665"/>
                  </a:lnTo>
                  <a:cubicBezTo>
                    <a:pt x="893" y="4832"/>
                    <a:pt x="1203" y="4975"/>
                    <a:pt x="1631" y="5094"/>
                  </a:cubicBezTo>
                  <a:cubicBezTo>
                    <a:pt x="2393" y="5320"/>
                    <a:pt x="3417" y="5451"/>
                    <a:pt x="4501" y="5451"/>
                  </a:cubicBezTo>
                  <a:cubicBezTo>
                    <a:pt x="5584" y="5451"/>
                    <a:pt x="6608" y="5332"/>
                    <a:pt x="7370" y="5094"/>
                  </a:cubicBezTo>
                  <a:cubicBezTo>
                    <a:pt x="7787" y="4975"/>
                    <a:pt x="8097" y="4832"/>
                    <a:pt x="8323" y="4665"/>
                  </a:cubicBezTo>
                  <a:close/>
                  <a:moveTo>
                    <a:pt x="8358" y="5403"/>
                  </a:moveTo>
                  <a:lnTo>
                    <a:pt x="8358" y="8249"/>
                  </a:lnTo>
                  <a:cubicBezTo>
                    <a:pt x="8358" y="8439"/>
                    <a:pt x="8025" y="8713"/>
                    <a:pt x="7311" y="8916"/>
                  </a:cubicBezTo>
                  <a:lnTo>
                    <a:pt x="7311" y="5868"/>
                  </a:lnTo>
                  <a:cubicBezTo>
                    <a:pt x="7680" y="5760"/>
                    <a:pt x="8073" y="5618"/>
                    <a:pt x="8358" y="5403"/>
                  </a:cubicBezTo>
                  <a:close/>
                  <a:moveTo>
                    <a:pt x="715" y="5379"/>
                  </a:moveTo>
                  <a:cubicBezTo>
                    <a:pt x="953" y="5558"/>
                    <a:pt x="1298" y="5701"/>
                    <a:pt x="1751" y="5820"/>
                  </a:cubicBezTo>
                  <a:lnTo>
                    <a:pt x="1751" y="6951"/>
                  </a:lnTo>
                  <a:cubicBezTo>
                    <a:pt x="1751" y="7046"/>
                    <a:pt x="1822" y="7118"/>
                    <a:pt x="1905" y="7118"/>
                  </a:cubicBezTo>
                  <a:cubicBezTo>
                    <a:pt x="2001" y="7118"/>
                    <a:pt x="2072" y="7046"/>
                    <a:pt x="2072" y="6951"/>
                  </a:cubicBezTo>
                  <a:lnTo>
                    <a:pt x="2072" y="5915"/>
                  </a:lnTo>
                  <a:cubicBezTo>
                    <a:pt x="2727" y="6058"/>
                    <a:pt x="3536" y="6153"/>
                    <a:pt x="4370" y="6153"/>
                  </a:cubicBezTo>
                  <a:lnTo>
                    <a:pt x="4346" y="9249"/>
                  </a:lnTo>
                  <a:cubicBezTo>
                    <a:pt x="4203" y="9249"/>
                    <a:pt x="4048" y="9249"/>
                    <a:pt x="3906" y="9225"/>
                  </a:cubicBezTo>
                  <a:cubicBezTo>
                    <a:pt x="3334" y="9201"/>
                    <a:pt x="2822" y="9142"/>
                    <a:pt x="2358" y="9059"/>
                  </a:cubicBezTo>
                  <a:cubicBezTo>
                    <a:pt x="2262" y="9035"/>
                    <a:pt x="2167" y="9011"/>
                    <a:pt x="2072" y="8999"/>
                  </a:cubicBezTo>
                  <a:lnTo>
                    <a:pt x="2072" y="7689"/>
                  </a:lnTo>
                  <a:cubicBezTo>
                    <a:pt x="2072" y="7594"/>
                    <a:pt x="2001" y="7523"/>
                    <a:pt x="1905" y="7511"/>
                  </a:cubicBezTo>
                  <a:cubicBezTo>
                    <a:pt x="1822" y="7511"/>
                    <a:pt x="1751" y="7582"/>
                    <a:pt x="1751" y="7665"/>
                  </a:cubicBezTo>
                  <a:lnTo>
                    <a:pt x="1751" y="8892"/>
                  </a:lnTo>
                  <a:cubicBezTo>
                    <a:pt x="1655" y="8856"/>
                    <a:pt x="1548" y="8832"/>
                    <a:pt x="1477" y="8797"/>
                  </a:cubicBezTo>
                  <a:cubicBezTo>
                    <a:pt x="1000" y="8618"/>
                    <a:pt x="715" y="8416"/>
                    <a:pt x="715" y="8225"/>
                  </a:cubicBezTo>
                  <a:lnTo>
                    <a:pt x="715" y="5379"/>
                  </a:lnTo>
                  <a:close/>
                  <a:moveTo>
                    <a:pt x="8870" y="1"/>
                  </a:moveTo>
                  <a:cubicBezTo>
                    <a:pt x="8826" y="1"/>
                    <a:pt x="8781" y="16"/>
                    <a:pt x="8751" y="45"/>
                  </a:cubicBezTo>
                  <a:lnTo>
                    <a:pt x="5977" y="2832"/>
                  </a:lnTo>
                  <a:cubicBezTo>
                    <a:pt x="5680" y="2808"/>
                    <a:pt x="5358" y="2772"/>
                    <a:pt x="5049" y="2760"/>
                  </a:cubicBezTo>
                  <a:cubicBezTo>
                    <a:pt x="4965" y="2760"/>
                    <a:pt x="4870" y="2832"/>
                    <a:pt x="4870" y="2927"/>
                  </a:cubicBezTo>
                  <a:cubicBezTo>
                    <a:pt x="4870" y="3010"/>
                    <a:pt x="4941" y="3105"/>
                    <a:pt x="5037" y="3105"/>
                  </a:cubicBezTo>
                  <a:cubicBezTo>
                    <a:pt x="5263" y="3117"/>
                    <a:pt x="5465" y="3117"/>
                    <a:pt x="5656" y="3141"/>
                  </a:cubicBezTo>
                  <a:lnTo>
                    <a:pt x="5441" y="3367"/>
                  </a:lnTo>
                  <a:cubicBezTo>
                    <a:pt x="5379" y="3342"/>
                    <a:pt x="5311" y="3329"/>
                    <a:pt x="5245" y="3329"/>
                  </a:cubicBezTo>
                  <a:cubicBezTo>
                    <a:pt x="5122" y="3329"/>
                    <a:pt x="5002" y="3374"/>
                    <a:pt x="4918" y="3474"/>
                  </a:cubicBezTo>
                  <a:cubicBezTo>
                    <a:pt x="4822" y="3558"/>
                    <a:pt x="4787" y="3677"/>
                    <a:pt x="4787" y="3796"/>
                  </a:cubicBezTo>
                  <a:cubicBezTo>
                    <a:pt x="4787" y="3915"/>
                    <a:pt x="4822" y="4034"/>
                    <a:pt x="4918" y="4129"/>
                  </a:cubicBezTo>
                  <a:cubicBezTo>
                    <a:pt x="5001" y="4213"/>
                    <a:pt x="5120" y="4260"/>
                    <a:pt x="5239" y="4260"/>
                  </a:cubicBezTo>
                  <a:cubicBezTo>
                    <a:pt x="5358" y="4260"/>
                    <a:pt x="5477" y="4213"/>
                    <a:pt x="5572" y="4129"/>
                  </a:cubicBezTo>
                  <a:cubicBezTo>
                    <a:pt x="5703" y="3998"/>
                    <a:pt x="5751" y="3784"/>
                    <a:pt x="5668" y="3605"/>
                  </a:cubicBezTo>
                  <a:lnTo>
                    <a:pt x="6096" y="3189"/>
                  </a:lnTo>
                  <a:cubicBezTo>
                    <a:pt x="7561" y="3379"/>
                    <a:pt x="8347" y="3796"/>
                    <a:pt x="8347" y="4094"/>
                  </a:cubicBezTo>
                  <a:cubicBezTo>
                    <a:pt x="8347" y="4510"/>
                    <a:pt x="6894" y="5106"/>
                    <a:pt x="4525" y="5106"/>
                  </a:cubicBezTo>
                  <a:cubicBezTo>
                    <a:pt x="2167" y="5106"/>
                    <a:pt x="703" y="4534"/>
                    <a:pt x="703" y="4094"/>
                  </a:cubicBezTo>
                  <a:cubicBezTo>
                    <a:pt x="703" y="3784"/>
                    <a:pt x="1489" y="3367"/>
                    <a:pt x="2965" y="3189"/>
                  </a:cubicBezTo>
                  <a:lnTo>
                    <a:pt x="3394" y="3617"/>
                  </a:lnTo>
                  <a:cubicBezTo>
                    <a:pt x="3322" y="3796"/>
                    <a:pt x="3358" y="4010"/>
                    <a:pt x="3501" y="4141"/>
                  </a:cubicBezTo>
                  <a:cubicBezTo>
                    <a:pt x="3584" y="4236"/>
                    <a:pt x="3715" y="4272"/>
                    <a:pt x="3822" y="4272"/>
                  </a:cubicBezTo>
                  <a:cubicBezTo>
                    <a:pt x="3953" y="4272"/>
                    <a:pt x="4060" y="4225"/>
                    <a:pt x="4156" y="4141"/>
                  </a:cubicBezTo>
                  <a:cubicBezTo>
                    <a:pt x="4239" y="4046"/>
                    <a:pt x="4287" y="3939"/>
                    <a:pt x="4287" y="3820"/>
                  </a:cubicBezTo>
                  <a:cubicBezTo>
                    <a:pt x="4287" y="3701"/>
                    <a:pt x="4239" y="3570"/>
                    <a:pt x="4156" y="3486"/>
                  </a:cubicBezTo>
                  <a:cubicBezTo>
                    <a:pt x="4066" y="3397"/>
                    <a:pt x="3937" y="3346"/>
                    <a:pt x="3807" y="3346"/>
                  </a:cubicBezTo>
                  <a:cubicBezTo>
                    <a:pt x="3748" y="3346"/>
                    <a:pt x="3688" y="3357"/>
                    <a:pt x="3632" y="3379"/>
                  </a:cubicBezTo>
                  <a:lnTo>
                    <a:pt x="3405" y="3165"/>
                  </a:lnTo>
                  <a:cubicBezTo>
                    <a:pt x="3703" y="3129"/>
                    <a:pt x="4048" y="3117"/>
                    <a:pt x="4394" y="3117"/>
                  </a:cubicBezTo>
                  <a:cubicBezTo>
                    <a:pt x="4477" y="3117"/>
                    <a:pt x="4560" y="3046"/>
                    <a:pt x="4560" y="2939"/>
                  </a:cubicBezTo>
                  <a:cubicBezTo>
                    <a:pt x="4560" y="2843"/>
                    <a:pt x="4477" y="2772"/>
                    <a:pt x="4382" y="2772"/>
                  </a:cubicBezTo>
                  <a:cubicBezTo>
                    <a:pt x="3941" y="2772"/>
                    <a:pt x="3501" y="2808"/>
                    <a:pt x="3084" y="2843"/>
                  </a:cubicBezTo>
                  <a:lnTo>
                    <a:pt x="298" y="69"/>
                  </a:lnTo>
                  <a:cubicBezTo>
                    <a:pt x="268" y="40"/>
                    <a:pt x="224" y="25"/>
                    <a:pt x="179" y="25"/>
                  </a:cubicBezTo>
                  <a:cubicBezTo>
                    <a:pt x="134" y="25"/>
                    <a:pt x="90" y="40"/>
                    <a:pt x="60" y="69"/>
                  </a:cubicBezTo>
                  <a:cubicBezTo>
                    <a:pt x="0" y="129"/>
                    <a:pt x="0" y="248"/>
                    <a:pt x="60" y="307"/>
                  </a:cubicBezTo>
                  <a:lnTo>
                    <a:pt x="2667" y="2903"/>
                  </a:lnTo>
                  <a:cubicBezTo>
                    <a:pt x="1370" y="3105"/>
                    <a:pt x="357" y="3522"/>
                    <a:pt x="357" y="4117"/>
                  </a:cubicBezTo>
                  <a:lnTo>
                    <a:pt x="357" y="4415"/>
                  </a:lnTo>
                  <a:lnTo>
                    <a:pt x="357" y="4856"/>
                  </a:lnTo>
                  <a:lnTo>
                    <a:pt x="357" y="8261"/>
                  </a:lnTo>
                  <a:cubicBezTo>
                    <a:pt x="357" y="8499"/>
                    <a:pt x="524" y="8856"/>
                    <a:pt x="1346" y="9154"/>
                  </a:cubicBezTo>
                  <a:cubicBezTo>
                    <a:pt x="1608" y="9261"/>
                    <a:pt x="1941" y="9332"/>
                    <a:pt x="2298" y="9416"/>
                  </a:cubicBezTo>
                  <a:cubicBezTo>
                    <a:pt x="2786" y="9499"/>
                    <a:pt x="3322" y="9570"/>
                    <a:pt x="3906" y="9594"/>
                  </a:cubicBezTo>
                  <a:cubicBezTo>
                    <a:pt x="4108" y="9606"/>
                    <a:pt x="4334" y="9606"/>
                    <a:pt x="4548" y="9606"/>
                  </a:cubicBezTo>
                  <a:cubicBezTo>
                    <a:pt x="4965" y="9606"/>
                    <a:pt x="5382" y="9594"/>
                    <a:pt x="5775" y="9547"/>
                  </a:cubicBezTo>
                  <a:cubicBezTo>
                    <a:pt x="5870" y="9535"/>
                    <a:pt x="5942" y="9451"/>
                    <a:pt x="5930" y="9368"/>
                  </a:cubicBezTo>
                  <a:cubicBezTo>
                    <a:pt x="5919" y="9280"/>
                    <a:pt x="5846" y="9212"/>
                    <a:pt x="5769" y="9212"/>
                  </a:cubicBezTo>
                  <a:cubicBezTo>
                    <a:pt x="5763" y="9212"/>
                    <a:pt x="5757" y="9212"/>
                    <a:pt x="5751" y="9213"/>
                  </a:cubicBezTo>
                  <a:cubicBezTo>
                    <a:pt x="5406" y="9249"/>
                    <a:pt x="5060" y="9261"/>
                    <a:pt x="4703" y="9273"/>
                  </a:cubicBezTo>
                  <a:lnTo>
                    <a:pt x="4703" y="6213"/>
                  </a:lnTo>
                  <a:cubicBezTo>
                    <a:pt x="5537" y="6201"/>
                    <a:pt x="6334" y="6118"/>
                    <a:pt x="7001" y="5975"/>
                  </a:cubicBezTo>
                  <a:lnTo>
                    <a:pt x="7001" y="9035"/>
                  </a:lnTo>
                  <a:cubicBezTo>
                    <a:pt x="6823" y="9082"/>
                    <a:pt x="6632" y="9118"/>
                    <a:pt x="6406" y="9154"/>
                  </a:cubicBezTo>
                  <a:cubicBezTo>
                    <a:pt x="6311" y="9178"/>
                    <a:pt x="6251" y="9261"/>
                    <a:pt x="6251" y="9356"/>
                  </a:cubicBezTo>
                  <a:cubicBezTo>
                    <a:pt x="6275" y="9440"/>
                    <a:pt x="6346" y="9499"/>
                    <a:pt x="6418" y="9499"/>
                  </a:cubicBezTo>
                  <a:lnTo>
                    <a:pt x="6453" y="9499"/>
                  </a:lnTo>
                  <a:cubicBezTo>
                    <a:pt x="6644" y="9475"/>
                    <a:pt x="6906" y="9428"/>
                    <a:pt x="7180" y="9356"/>
                  </a:cubicBezTo>
                  <a:cubicBezTo>
                    <a:pt x="7192" y="9356"/>
                    <a:pt x="7192" y="9356"/>
                    <a:pt x="7204" y="9332"/>
                  </a:cubicBezTo>
                  <a:cubicBezTo>
                    <a:pt x="7906" y="9154"/>
                    <a:pt x="8692" y="8832"/>
                    <a:pt x="8692" y="8297"/>
                  </a:cubicBezTo>
                  <a:lnTo>
                    <a:pt x="8692" y="4903"/>
                  </a:lnTo>
                  <a:lnTo>
                    <a:pt x="8692" y="4891"/>
                  </a:lnTo>
                  <a:lnTo>
                    <a:pt x="8692" y="4141"/>
                  </a:lnTo>
                  <a:cubicBezTo>
                    <a:pt x="8692" y="3772"/>
                    <a:pt x="8311" y="3439"/>
                    <a:pt x="7585" y="3201"/>
                  </a:cubicBezTo>
                  <a:cubicBezTo>
                    <a:pt x="7239" y="3082"/>
                    <a:pt x="6834" y="2998"/>
                    <a:pt x="6406" y="2939"/>
                  </a:cubicBezTo>
                  <a:lnTo>
                    <a:pt x="9013" y="331"/>
                  </a:lnTo>
                  <a:cubicBezTo>
                    <a:pt x="9049" y="224"/>
                    <a:pt x="9049" y="105"/>
                    <a:pt x="8990" y="45"/>
                  </a:cubicBezTo>
                  <a:cubicBezTo>
                    <a:pt x="8960" y="16"/>
                    <a:pt x="8915" y="1"/>
                    <a:pt x="88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81"/>
            <p:cNvSpPr/>
            <p:nvPr/>
          </p:nvSpPr>
          <p:spPr>
            <a:xfrm>
              <a:off x="882943" y="2031107"/>
              <a:ext cx="42641" cy="56802"/>
            </a:xfrm>
            <a:custGeom>
              <a:avLst/>
              <a:gdLst/>
              <a:ahLst/>
              <a:cxnLst/>
              <a:rect l="l" t="t" r="r" b="b"/>
              <a:pathLst>
                <a:path w="1346" h="1793" extrusionOk="0">
                  <a:moveTo>
                    <a:pt x="195" y="0"/>
                  </a:moveTo>
                  <a:cubicBezTo>
                    <a:pt x="163" y="0"/>
                    <a:pt x="132" y="9"/>
                    <a:pt x="107" y="30"/>
                  </a:cubicBezTo>
                  <a:cubicBezTo>
                    <a:pt x="36" y="78"/>
                    <a:pt x="0" y="197"/>
                    <a:pt x="60" y="268"/>
                  </a:cubicBezTo>
                  <a:lnTo>
                    <a:pt x="1000" y="1709"/>
                  </a:lnTo>
                  <a:cubicBezTo>
                    <a:pt x="1036" y="1757"/>
                    <a:pt x="1096" y="1792"/>
                    <a:pt x="1155" y="1792"/>
                  </a:cubicBezTo>
                  <a:cubicBezTo>
                    <a:pt x="1179" y="1792"/>
                    <a:pt x="1215" y="1769"/>
                    <a:pt x="1238" y="1757"/>
                  </a:cubicBezTo>
                  <a:cubicBezTo>
                    <a:pt x="1310" y="1697"/>
                    <a:pt x="1346" y="1590"/>
                    <a:pt x="1286" y="1519"/>
                  </a:cubicBezTo>
                  <a:lnTo>
                    <a:pt x="345" y="78"/>
                  </a:lnTo>
                  <a:cubicBezTo>
                    <a:pt x="315" y="32"/>
                    <a:pt x="254" y="0"/>
                    <a:pt x="1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81"/>
            <p:cNvSpPr/>
            <p:nvPr/>
          </p:nvSpPr>
          <p:spPr>
            <a:xfrm>
              <a:off x="848983" y="2072354"/>
              <a:ext cx="59622" cy="30635"/>
            </a:xfrm>
            <a:custGeom>
              <a:avLst/>
              <a:gdLst/>
              <a:ahLst/>
              <a:cxnLst/>
              <a:rect l="l" t="t" r="r" b="b"/>
              <a:pathLst>
                <a:path w="1882" h="967" extrusionOk="0">
                  <a:moveTo>
                    <a:pt x="187" y="0"/>
                  </a:moveTo>
                  <a:cubicBezTo>
                    <a:pt x="117" y="0"/>
                    <a:pt x="54" y="36"/>
                    <a:pt x="36" y="97"/>
                  </a:cubicBezTo>
                  <a:cubicBezTo>
                    <a:pt x="1" y="193"/>
                    <a:pt x="36" y="288"/>
                    <a:pt x="120" y="324"/>
                  </a:cubicBezTo>
                  <a:lnTo>
                    <a:pt x="1608" y="943"/>
                  </a:lnTo>
                  <a:cubicBezTo>
                    <a:pt x="1620" y="967"/>
                    <a:pt x="1656" y="967"/>
                    <a:pt x="1667" y="967"/>
                  </a:cubicBezTo>
                  <a:cubicBezTo>
                    <a:pt x="1727" y="967"/>
                    <a:pt x="1810" y="919"/>
                    <a:pt x="1834" y="859"/>
                  </a:cubicBezTo>
                  <a:cubicBezTo>
                    <a:pt x="1882" y="764"/>
                    <a:pt x="1834" y="669"/>
                    <a:pt x="1751" y="633"/>
                  </a:cubicBezTo>
                  <a:lnTo>
                    <a:pt x="263" y="14"/>
                  </a:lnTo>
                  <a:cubicBezTo>
                    <a:pt x="238" y="5"/>
                    <a:pt x="212" y="0"/>
                    <a:pt x="1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81"/>
            <p:cNvSpPr/>
            <p:nvPr/>
          </p:nvSpPr>
          <p:spPr>
            <a:xfrm>
              <a:off x="1142054" y="2031265"/>
              <a:ext cx="41913" cy="56644"/>
            </a:xfrm>
            <a:custGeom>
              <a:avLst/>
              <a:gdLst/>
              <a:ahLst/>
              <a:cxnLst/>
              <a:rect l="l" t="t" r="r" b="b"/>
              <a:pathLst>
                <a:path w="1323" h="1788" extrusionOk="0">
                  <a:moveTo>
                    <a:pt x="1130" y="0"/>
                  </a:moveTo>
                  <a:cubicBezTo>
                    <a:pt x="1074" y="0"/>
                    <a:pt x="1016" y="27"/>
                    <a:pt x="977" y="73"/>
                  </a:cubicBezTo>
                  <a:lnTo>
                    <a:pt x="36" y="1514"/>
                  </a:lnTo>
                  <a:cubicBezTo>
                    <a:pt x="1" y="1585"/>
                    <a:pt x="13" y="1692"/>
                    <a:pt x="84" y="1752"/>
                  </a:cubicBezTo>
                  <a:cubicBezTo>
                    <a:pt x="120" y="1764"/>
                    <a:pt x="144" y="1787"/>
                    <a:pt x="179" y="1787"/>
                  </a:cubicBezTo>
                  <a:cubicBezTo>
                    <a:pt x="239" y="1787"/>
                    <a:pt x="275" y="1752"/>
                    <a:pt x="322" y="1704"/>
                  </a:cubicBezTo>
                  <a:lnTo>
                    <a:pt x="1263" y="263"/>
                  </a:lnTo>
                  <a:cubicBezTo>
                    <a:pt x="1322" y="180"/>
                    <a:pt x="1287" y="73"/>
                    <a:pt x="1215" y="25"/>
                  </a:cubicBezTo>
                  <a:cubicBezTo>
                    <a:pt x="1190" y="8"/>
                    <a:pt x="1160" y="0"/>
                    <a:pt x="11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2" name="Google Shape;12942;p81"/>
            <p:cNvSpPr/>
            <p:nvPr/>
          </p:nvSpPr>
          <p:spPr>
            <a:xfrm>
              <a:off x="1158274" y="2072196"/>
              <a:ext cx="60002" cy="30413"/>
            </a:xfrm>
            <a:custGeom>
              <a:avLst/>
              <a:gdLst/>
              <a:ahLst/>
              <a:cxnLst/>
              <a:rect l="l" t="t" r="r" b="b"/>
              <a:pathLst>
                <a:path w="1894" h="960" extrusionOk="0">
                  <a:moveTo>
                    <a:pt x="1703" y="0"/>
                  </a:moveTo>
                  <a:cubicBezTo>
                    <a:pt x="1679" y="0"/>
                    <a:pt x="1655" y="6"/>
                    <a:pt x="1632" y="19"/>
                  </a:cubicBezTo>
                  <a:lnTo>
                    <a:pt x="144" y="638"/>
                  </a:lnTo>
                  <a:cubicBezTo>
                    <a:pt x="48" y="662"/>
                    <a:pt x="1" y="769"/>
                    <a:pt x="48" y="864"/>
                  </a:cubicBezTo>
                  <a:cubicBezTo>
                    <a:pt x="84" y="924"/>
                    <a:pt x="144" y="960"/>
                    <a:pt x="215" y="960"/>
                  </a:cubicBezTo>
                  <a:cubicBezTo>
                    <a:pt x="227" y="960"/>
                    <a:pt x="263" y="960"/>
                    <a:pt x="275" y="948"/>
                  </a:cubicBezTo>
                  <a:lnTo>
                    <a:pt x="1763" y="329"/>
                  </a:lnTo>
                  <a:cubicBezTo>
                    <a:pt x="1846" y="293"/>
                    <a:pt x="1894" y="198"/>
                    <a:pt x="1846" y="102"/>
                  </a:cubicBezTo>
                  <a:cubicBezTo>
                    <a:pt x="1829" y="42"/>
                    <a:pt x="176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3" name="Google Shape;12943;p81"/>
          <p:cNvGrpSpPr/>
          <p:nvPr/>
        </p:nvGrpSpPr>
        <p:grpSpPr>
          <a:xfrm>
            <a:off x="3074027" y="1808377"/>
            <a:ext cx="380604" cy="313854"/>
            <a:chOff x="3074027" y="1983777"/>
            <a:chExt cx="380604" cy="313854"/>
          </a:xfrm>
          <a:solidFill>
            <a:schemeClr val="tx1"/>
          </a:solidFill>
        </p:grpSpPr>
        <p:sp>
          <p:nvSpPr>
            <p:cNvPr id="12944" name="Google Shape;12944;p81"/>
            <p:cNvSpPr/>
            <p:nvPr/>
          </p:nvSpPr>
          <p:spPr>
            <a:xfrm>
              <a:off x="3130608" y="1984886"/>
              <a:ext cx="324023" cy="312745"/>
            </a:xfrm>
            <a:custGeom>
              <a:avLst/>
              <a:gdLst/>
              <a:ahLst/>
              <a:cxnLst/>
              <a:rect l="l" t="t" r="r" b="b"/>
              <a:pathLst>
                <a:path w="10228" h="9872" extrusionOk="0">
                  <a:moveTo>
                    <a:pt x="3918" y="5704"/>
                  </a:moveTo>
                  <a:cubicBezTo>
                    <a:pt x="3941" y="5752"/>
                    <a:pt x="3989" y="5811"/>
                    <a:pt x="4049" y="5847"/>
                  </a:cubicBezTo>
                  <a:cubicBezTo>
                    <a:pt x="4096" y="5895"/>
                    <a:pt x="4156" y="5942"/>
                    <a:pt x="4203" y="5990"/>
                  </a:cubicBezTo>
                  <a:lnTo>
                    <a:pt x="3430" y="6764"/>
                  </a:lnTo>
                  <a:lnTo>
                    <a:pt x="3144" y="6478"/>
                  </a:lnTo>
                  <a:lnTo>
                    <a:pt x="3918" y="5704"/>
                  </a:lnTo>
                  <a:close/>
                  <a:moveTo>
                    <a:pt x="6466" y="1"/>
                  </a:moveTo>
                  <a:cubicBezTo>
                    <a:pt x="5537" y="1"/>
                    <a:pt x="4692" y="358"/>
                    <a:pt x="4037" y="1001"/>
                  </a:cubicBezTo>
                  <a:cubicBezTo>
                    <a:pt x="3394" y="1644"/>
                    <a:pt x="3037" y="2501"/>
                    <a:pt x="3037" y="3430"/>
                  </a:cubicBezTo>
                  <a:cubicBezTo>
                    <a:pt x="3037" y="4156"/>
                    <a:pt x="3263" y="4859"/>
                    <a:pt x="3691" y="5430"/>
                  </a:cubicBezTo>
                  <a:lnTo>
                    <a:pt x="2894" y="6240"/>
                  </a:lnTo>
                  <a:lnTo>
                    <a:pt x="2846" y="6192"/>
                  </a:lnTo>
                  <a:cubicBezTo>
                    <a:pt x="2816" y="6162"/>
                    <a:pt x="2772" y="6148"/>
                    <a:pt x="2727" y="6148"/>
                  </a:cubicBezTo>
                  <a:cubicBezTo>
                    <a:pt x="2682" y="6148"/>
                    <a:pt x="2638" y="6162"/>
                    <a:pt x="2608" y="6192"/>
                  </a:cubicBezTo>
                  <a:lnTo>
                    <a:pt x="1501" y="7288"/>
                  </a:lnTo>
                  <a:cubicBezTo>
                    <a:pt x="1441" y="7347"/>
                    <a:pt x="1441" y="7466"/>
                    <a:pt x="1501" y="7538"/>
                  </a:cubicBezTo>
                  <a:cubicBezTo>
                    <a:pt x="1530" y="7561"/>
                    <a:pt x="1575" y="7573"/>
                    <a:pt x="1620" y="7573"/>
                  </a:cubicBezTo>
                  <a:cubicBezTo>
                    <a:pt x="1664" y="7573"/>
                    <a:pt x="1709" y="7561"/>
                    <a:pt x="1739" y="7538"/>
                  </a:cubicBezTo>
                  <a:lnTo>
                    <a:pt x="2727" y="6549"/>
                  </a:lnTo>
                  <a:lnTo>
                    <a:pt x="2775" y="6597"/>
                  </a:lnTo>
                  <a:lnTo>
                    <a:pt x="3287" y="7121"/>
                  </a:lnTo>
                  <a:lnTo>
                    <a:pt x="3334" y="7157"/>
                  </a:lnTo>
                  <a:lnTo>
                    <a:pt x="1048" y="9455"/>
                  </a:lnTo>
                  <a:lnTo>
                    <a:pt x="417" y="8824"/>
                  </a:lnTo>
                  <a:lnTo>
                    <a:pt x="1251" y="7990"/>
                  </a:lnTo>
                  <a:cubicBezTo>
                    <a:pt x="1310" y="7931"/>
                    <a:pt x="1310" y="7811"/>
                    <a:pt x="1251" y="7752"/>
                  </a:cubicBezTo>
                  <a:cubicBezTo>
                    <a:pt x="1221" y="7722"/>
                    <a:pt x="1176" y="7707"/>
                    <a:pt x="1132" y="7707"/>
                  </a:cubicBezTo>
                  <a:cubicBezTo>
                    <a:pt x="1087" y="7707"/>
                    <a:pt x="1042" y="7722"/>
                    <a:pt x="1013" y="7752"/>
                  </a:cubicBezTo>
                  <a:lnTo>
                    <a:pt x="48" y="8716"/>
                  </a:lnTo>
                  <a:cubicBezTo>
                    <a:pt x="12" y="8752"/>
                    <a:pt x="1" y="8800"/>
                    <a:pt x="1" y="8835"/>
                  </a:cubicBezTo>
                  <a:cubicBezTo>
                    <a:pt x="1" y="8883"/>
                    <a:pt x="12" y="8931"/>
                    <a:pt x="48" y="8954"/>
                  </a:cubicBezTo>
                  <a:lnTo>
                    <a:pt x="905" y="9824"/>
                  </a:lnTo>
                  <a:cubicBezTo>
                    <a:pt x="941" y="9847"/>
                    <a:pt x="989" y="9871"/>
                    <a:pt x="1024" y="9871"/>
                  </a:cubicBezTo>
                  <a:cubicBezTo>
                    <a:pt x="1072" y="9871"/>
                    <a:pt x="1120" y="9847"/>
                    <a:pt x="1144" y="9824"/>
                  </a:cubicBezTo>
                  <a:lnTo>
                    <a:pt x="3691" y="7276"/>
                  </a:lnTo>
                  <a:cubicBezTo>
                    <a:pt x="3727" y="7252"/>
                    <a:pt x="3739" y="7204"/>
                    <a:pt x="3739" y="7157"/>
                  </a:cubicBezTo>
                  <a:cubicBezTo>
                    <a:pt x="3739" y="7109"/>
                    <a:pt x="3715" y="7073"/>
                    <a:pt x="3691" y="7038"/>
                  </a:cubicBezTo>
                  <a:lnTo>
                    <a:pt x="3644" y="6990"/>
                  </a:lnTo>
                  <a:lnTo>
                    <a:pt x="4453" y="6192"/>
                  </a:lnTo>
                  <a:cubicBezTo>
                    <a:pt x="4942" y="6549"/>
                    <a:pt x="5537" y="6776"/>
                    <a:pt x="6144" y="6835"/>
                  </a:cubicBezTo>
                  <a:lnTo>
                    <a:pt x="6168" y="6835"/>
                  </a:lnTo>
                  <a:cubicBezTo>
                    <a:pt x="6251" y="6835"/>
                    <a:pt x="6323" y="6776"/>
                    <a:pt x="6323" y="6680"/>
                  </a:cubicBezTo>
                  <a:cubicBezTo>
                    <a:pt x="6347" y="6597"/>
                    <a:pt x="6263" y="6502"/>
                    <a:pt x="6180" y="6502"/>
                  </a:cubicBezTo>
                  <a:cubicBezTo>
                    <a:pt x="5465" y="6442"/>
                    <a:pt x="4799" y="6121"/>
                    <a:pt x="4287" y="5609"/>
                  </a:cubicBezTo>
                  <a:cubicBezTo>
                    <a:pt x="4192" y="5525"/>
                    <a:pt x="4120" y="5430"/>
                    <a:pt x="4049" y="5347"/>
                  </a:cubicBezTo>
                  <a:cubicBezTo>
                    <a:pt x="3620" y="4787"/>
                    <a:pt x="3382" y="4132"/>
                    <a:pt x="3382" y="3418"/>
                  </a:cubicBezTo>
                  <a:cubicBezTo>
                    <a:pt x="3382" y="2608"/>
                    <a:pt x="3703" y="1835"/>
                    <a:pt x="4287" y="1239"/>
                  </a:cubicBezTo>
                  <a:cubicBezTo>
                    <a:pt x="4870" y="656"/>
                    <a:pt x="5644" y="322"/>
                    <a:pt x="6478" y="322"/>
                  </a:cubicBezTo>
                  <a:cubicBezTo>
                    <a:pt x="7299" y="322"/>
                    <a:pt x="8073" y="656"/>
                    <a:pt x="8668" y="1239"/>
                  </a:cubicBezTo>
                  <a:cubicBezTo>
                    <a:pt x="9871" y="2442"/>
                    <a:pt x="9871" y="4394"/>
                    <a:pt x="8668" y="5597"/>
                  </a:cubicBezTo>
                  <a:cubicBezTo>
                    <a:pt x="8156" y="6097"/>
                    <a:pt x="7537" y="6395"/>
                    <a:pt x="6835" y="6478"/>
                  </a:cubicBezTo>
                  <a:cubicBezTo>
                    <a:pt x="6739" y="6490"/>
                    <a:pt x="6668" y="6561"/>
                    <a:pt x="6680" y="6668"/>
                  </a:cubicBezTo>
                  <a:cubicBezTo>
                    <a:pt x="6702" y="6757"/>
                    <a:pt x="6765" y="6825"/>
                    <a:pt x="6859" y="6825"/>
                  </a:cubicBezTo>
                  <a:cubicBezTo>
                    <a:pt x="6867" y="6825"/>
                    <a:pt x="6874" y="6824"/>
                    <a:pt x="6882" y="6823"/>
                  </a:cubicBezTo>
                  <a:cubicBezTo>
                    <a:pt x="7656" y="6728"/>
                    <a:pt x="8371" y="6383"/>
                    <a:pt x="8918" y="5835"/>
                  </a:cubicBezTo>
                  <a:cubicBezTo>
                    <a:pt x="10228" y="4513"/>
                    <a:pt x="10228" y="2335"/>
                    <a:pt x="8883" y="1001"/>
                  </a:cubicBezTo>
                  <a:cubicBezTo>
                    <a:pt x="8252" y="358"/>
                    <a:pt x="7382" y="1"/>
                    <a:pt x="6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81"/>
            <p:cNvSpPr/>
            <p:nvPr/>
          </p:nvSpPr>
          <p:spPr>
            <a:xfrm>
              <a:off x="3243008" y="2008678"/>
              <a:ext cx="185613" cy="169741"/>
            </a:xfrm>
            <a:custGeom>
              <a:avLst/>
              <a:gdLst/>
              <a:ahLst/>
              <a:cxnLst/>
              <a:rect l="l" t="t" r="r" b="b"/>
              <a:pathLst>
                <a:path w="5859" h="5358" extrusionOk="0">
                  <a:moveTo>
                    <a:pt x="2918" y="333"/>
                  </a:moveTo>
                  <a:cubicBezTo>
                    <a:pt x="3513" y="333"/>
                    <a:pt x="4108" y="560"/>
                    <a:pt x="4561" y="1024"/>
                  </a:cubicBezTo>
                  <a:cubicBezTo>
                    <a:pt x="5489" y="1929"/>
                    <a:pt x="5489" y="3417"/>
                    <a:pt x="4561" y="4322"/>
                  </a:cubicBezTo>
                  <a:cubicBezTo>
                    <a:pt x="4108" y="4780"/>
                    <a:pt x="3510" y="5010"/>
                    <a:pt x="2912" y="5010"/>
                  </a:cubicBezTo>
                  <a:cubicBezTo>
                    <a:pt x="2313" y="5010"/>
                    <a:pt x="1715" y="4780"/>
                    <a:pt x="1263" y="4322"/>
                  </a:cubicBezTo>
                  <a:cubicBezTo>
                    <a:pt x="346" y="3417"/>
                    <a:pt x="346" y="1929"/>
                    <a:pt x="1263" y="1024"/>
                  </a:cubicBezTo>
                  <a:cubicBezTo>
                    <a:pt x="1727" y="560"/>
                    <a:pt x="2322" y="333"/>
                    <a:pt x="2918" y="333"/>
                  </a:cubicBezTo>
                  <a:close/>
                  <a:moveTo>
                    <a:pt x="2930" y="0"/>
                  </a:moveTo>
                  <a:cubicBezTo>
                    <a:pt x="2245" y="0"/>
                    <a:pt x="1560" y="262"/>
                    <a:pt x="1036" y="786"/>
                  </a:cubicBezTo>
                  <a:cubicBezTo>
                    <a:pt x="1" y="1822"/>
                    <a:pt x="1" y="3524"/>
                    <a:pt x="1036" y="4560"/>
                  </a:cubicBezTo>
                  <a:cubicBezTo>
                    <a:pt x="1560" y="5084"/>
                    <a:pt x="2239" y="5358"/>
                    <a:pt x="2930" y="5358"/>
                  </a:cubicBezTo>
                  <a:cubicBezTo>
                    <a:pt x="3608" y="5358"/>
                    <a:pt x="4299" y="5084"/>
                    <a:pt x="4823" y="4560"/>
                  </a:cubicBezTo>
                  <a:cubicBezTo>
                    <a:pt x="5858" y="3524"/>
                    <a:pt x="5858" y="1822"/>
                    <a:pt x="4823" y="786"/>
                  </a:cubicBezTo>
                  <a:cubicBezTo>
                    <a:pt x="4299" y="262"/>
                    <a:pt x="3614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81"/>
            <p:cNvSpPr/>
            <p:nvPr/>
          </p:nvSpPr>
          <p:spPr>
            <a:xfrm>
              <a:off x="3074027" y="1983777"/>
              <a:ext cx="155802" cy="163342"/>
            </a:xfrm>
            <a:custGeom>
              <a:avLst/>
              <a:gdLst/>
              <a:ahLst/>
              <a:cxnLst/>
              <a:rect l="l" t="t" r="r" b="b"/>
              <a:pathLst>
                <a:path w="4918" h="5156" extrusionOk="0">
                  <a:moveTo>
                    <a:pt x="2370" y="0"/>
                  </a:moveTo>
                  <a:cubicBezTo>
                    <a:pt x="1917" y="24"/>
                    <a:pt x="1489" y="155"/>
                    <a:pt x="1120" y="405"/>
                  </a:cubicBezTo>
                  <a:cubicBezTo>
                    <a:pt x="596" y="750"/>
                    <a:pt x="239" y="1286"/>
                    <a:pt x="120" y="1893"/>
                  </a:cubicBezTo>
                  <a:cubicBezTo>
                    <a:pt x="1" y="2501"/>
                    <a:pt x="120" y="3132"/>
                    <a:pt x="477" y="3655"/>
                  </a:cubicBezTo>
                  <a:cubicBezTo>
                    <a:pt x="913" y="4319"/>
                    <a:pt x="1643" y="4696"/>
                    <a:pt x="2409" y="4696"/>
                  </a:cubicBezTo>
                  <a:cubicBezTo>
                    <a:pt x="2605" y="4696"/>
                    <a:pt x="2804" y="4671"/>
                    <a:pt x="3001" y="4620"/>
                  </a:cubicBezTo>
                  <a:lnTo>
                    <a:pt x="4108" y="5144"/>
                  </a:lnTo>
                  <a:cubicBezTo>
                    <a:pt x="4132" y="5156"/>
                    <a:pt x="4156" y="5156"/>
                    <a:pt x="4180" y="5156"/>
                  </a:cubicBezTo>
                  <a:cubicBezTo>
                    <a:pt x="4215" y="5156"/>
                    <a:pt x="4239" y="5144"/>
                    <a:pt x="4275" y="5120"/>
                  </a:cubicBezTo>
                  <a:cubicBezTo>
                    <a:pt x="4311" y="5096"/>
                    <a:pt x="4346" y="5037"/>
                    <a:pt x="4346" y="4977"/>
                  </a:cubicBezTo>
                  <a:lnTo>
                    <a:pt x="4287" y="3751"/>
                  </a:lnTo>
                  <a:cubicBezTo>
                    <a:pt x="4882" y="2989"/>
                    <a:pt x="4918" y="1893"/>
                    <a:pt x="4358" y="1084"/>
                  </a:cubicBezTo>
                  <a:cubicBezTo>
                    <a:pt x="4061" y="631"/>
                    <a:pt x="3608" y="286"/>
                    <a:pt x="3084" y="143"/>
                  </a:cubicBezTo>
                  <a:cubicBezTo>
                    <a:pt x="3065" y="136"/>
                    <a:pt x="3047" y="133"/>
                    <a:pt x="3029" y="133"/>
                  </a:cubicBezTo>
                  <a:cubicBezTo>
                    <a:pt x="2958" y="133"/>
                    <a:pt x="2899" y="186"/>
                    <a:pt x="2870" y="262"/>
                  </a:cubicBezTo>
                  <a:cubicBezTo>
                    <a:pt x="2846" y="346"/>
                    <a:pt x="2906" y="441"/>
                    <a:pt x="2989" y="465"/>
                  </a:cubicBezTo>
                  <a:cubicBezTo>
                    <a:pt x="3441" y="607"/>
                    <a:pt x="3822" y="881"/>
                    <a:pt x="4096" y="1274"/>
                  </a:cubicBezTo>
                  <a:cubicBezTo>
                    <a:pt x="4584" y="2001"/>
                    <a:pt x="4537" y="2941"/>
                    <a:pt x="4001" y="3620"/>
                  </a:cubicBezTo>
                  <a:cubicBezTo>
                    <a:pt x="3977" y="3655"/>
                    <a:pt x="3965" y="3703"/>
                    <a:pt x="3977" y="3739"/>
                  </a:cubicBezTo>
                  <a:lnTo>
                    <a:pt x="4013" y="4739"/>
                  </a:lnTo>
                  <a:lnTo>
                    <a:pt x="3108" y="4310"/>
                  </a:lnTo>
                  <a:cubicBezTo>
                    <a:pt x="3084" y="4298"/>
                    <a:pt x="3037" y="4298"/>
                    <a:pt x="2989" y="4298"/>
                  </a:cubicBezTo>
                  <a:cubicBezTo>
                    <a:pt x="2810" y="4346"/>
                    <a:pt x="2620" y="4370"/>
                    <a:pt x="2441" y="4370"/>
                  </a:cubicBezTo>
                  <a:cubicBezTo>
                    <a:pt x="1787" y="4370"/>
                    <a:pt x="1155" y="4036"/>
                    <a:pt x="774" y="3477"/>
                  </a:cubicBezTo>
                  <a:cubicBezTo>
                    <a:pt x="477" y="3024"/>
                    <a:pt x="370" y="2489"/>
                    <a:pt x="477" y="1965"/>
                  </a:cubicBezTo>
                  <a:cubicBezTo>
                    <a:pt x="584" y="1453"/>
                    <a:pt x="882" y="988"/>
                    <a:pt x="1322" y="691"/>
                  </a:cubicBezTo>
                  <a:cubicBezTo>
                    <a:pt x="1632" y="477"/>
                    <a:pt x="2013" y="357"/>
                    <a:pt x="2382" y="346"/>
                  </a:cubicBezTo>
                  <a:cubicBezTo>
                    <a:pt x="2465" y="346"/>
                    <a:pt x="2549" y="274"/>
                    <a:pt x="2549" y="167"/>
                  </a:cubicBezTo>
                  <a:cubicBezTo>
                    <a:pt x="2549" y="84"/>
                    <a:pt x="2465" y="0"/>
                    <a:pt x="2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81"/>
            <p:cNvSpPr/>
            <p:nvPr/>
          </p:nvSpPr>
          <p:spPr>
            <a:xfrm>
              <a:off x="3135518" y="2038077"/>
              <a:ext cx="28322" cy="54363"/>
            </a:xfrm>
            <a:custGeom>
              <a:avLst/>
              <a:gdLst/>
              <a:ahLst/>
              <a:cxnLst/>
              <a:rect l="l" t="t" r="r" b="b"/>
              <a:pathLst>
                <a:path w="894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10" y="1715"/>
                    <a:pt x="893" y="1644"/>
                    <a:pt x="893" y="1549"/>
                  </a:cubicBezTo>
                  <a:cubicBezTo>
                    <a:pt x="893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7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81"/>
            <p:cNvSpPr/>
            <p:nvPr/>
          </p:nvSpPr>
          <p:spPr>
            <a:xfrm>
              <a:off x="3138908" y="2021096"/>
              <a:ext cx="16252" cy="16252"/>
            </a:xfrm>
            <a:custGeom>
              <a:avLst/>
              <a:gdLst/>
              <a:ahLst/>
              <a:cxnLst/>
              <a:rect l="l" t="t" r="r" b="b"/>
              <a:pathLst>
                <a:path w="513" h="513" extrusionOk="0">
                  <a:moveTo>
                    <a:pt x="262" y="1"/>
                  </a:moveTo>
                  <a:cubicBezTo>
                    <a:pt x="131" y="1"/>
                    <a:pt x="0" y="120"/>
                    <a:pt x="0" y="263"/>
                  </a:cubicBezTo>
                  <a:cubicBezTo>
                    <a:pt x="0" y="394"/>
                    <a:pt x="120" y="513"/>
                    <a:pt x="262" y="513"/>
                  </a:cubicBezTo>
                  <a:cubicBezTo>
                    <a:pt x="393" y="513"/>
                    <a:pt x="512" y="394"/>
                    <a:pt x="512" y="263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9" name="Google Shape;12949;p81"/>
          <p:cNvGrpSpPr/>
          <p:nvPr/>
        </p:nvGrpSpPr>
        <p:grpSpPr>
          <a:xfrm>
            <a:off x="3522521" y="1800457"/>
            <a:ext cx="367013" cy="331278"/>
            <a:chOff x="3522521" y="1975857"/>
            <a:chExt cx="367013" cy="331278"/>
          </a:xfrm>
          <a:solidFill>
            <a:schemeClr val="tx1"/>
          </a:solidFill>
        </p:grpSpPr>
        <p:sp>
          <p:nvSpPr>
            <p:cNvPr id="12950" name="Google Shape;12950;p81"/>
            <p:cNvSpPr/>
            <p:nvPr/>
          </p:nvSpPr>
          <p:spPr>
            <a:xfrm>
              <a:off x="3665841" y="1975857"/>
              <a:ext cx="91302" cy="91682"/>
            </a:xfrm>
            <a:custGeom>
              <a:avLst/>
              <a:gdLst/>
              <a:ahLst/>
              <a:cxnLst/>
              <a:rect l="l" t="t" r="r" b="b"/>
              <a:pathLst>
                <a:path w="2882" h="2894" extrusionOk="0">
                  <a:moveTo>
                    <a:pt x="1429" y="703"/>
                  </a:moveTo>
                  <a:cubicBezTo>
                    <a:pt x="1846" y="703"/>
                    <a:pt x="2167" y="1036"/>
                    <a:pt x="2167" y="1453"/>
                  </a:cubicBezTo>
                  <a:cubicBezTo>
                    <a:pt x="2167" y="1870"/>
                    <a:pt x="1834" y="2191"/>
                    <a:pt x="1429" y="2191"/>
                  </a:cubicBezTo>
                  <a:cubicBezTo>
                    <a:pt x="1024" y="2191"/>
                    <a:pt x="679" y="1870"/>
                    <a:pt x="679" y="1453"/>
                  </a:cubicBezTo>
                  <a:cubicBezTo>
                    <a:pt x="679" y="1048"/>
                    <a:pt x="1013" y="703"/>
                    <a:pt x="1429" y="703"/>
                  </a:cubicBezTo>
                  <a:close/>
                  <a:moveTo>
                    <a:pt x="1441" y="0"/>
                  </a:moveTo>
                  <a:cubicBezTo>
                    <a:pt x="1358" y="0"/>
                    <a:pt x="1274" y="84"/>
                    <a:pt x="1274" y="167"/>
                  </a:cubicBezTo>
                  <a:lnTo>
                    <a:pt x="1274" y="393"/>
                  </a:lnTo>
                  <a:cubicBezTo>
                    <a:pt x="1096" y="417"/>
                    <a:pt x="953" y="476"/>
                    <a:pt x="822" y="584"/>
                  </a:cubicBezTo>
                  <a:lnTo>
                    <a:pt x="655" y="417"/>
                  </a:lnTo>
                  <a:cubicBezTo>
                    <a:pt x="626" y="387"/>
                    <a:pt x="581" y="372"/>
                    <a:pt x="536" y="372"/>
                  </a:cubicBezTo>
                  <a:cubicBezTo>
                    <a:pt x="492" y="372"/>
                    <a:pt x="447" y="387"/>
                    <a:pt x="417" y="417"/>
                  </a:cubicBezTo>
                  <a:cubicBezTo>
                    <a:pt x="358" y="476"/>
                    <a:pt x="358" y="596"/>
                    <a:pt x="417" y="655"/>
                  </a:cubicBezTo>
                  <a:lnTo>
                    <a:pt x="584" y="822"/>
                  </a:lnTo>
                  <a:cubicBezTo>
                    <a:pt x="477" y="953"/>
                    <a:pt x="417" y="1119"/>
                    <a:pt x="381" y="1286"/>
                  </a:cubicBezTo>
                  <a:lnTo>
                    <a:pt x="167" y="1286"/>
                  </a:lnTo>
                  <a:cubicBezTo>
                    <a:pt x="72" y="1286"/>
                    <a:pt x="0" y="1358"/>
                    <a:pt x="0" y="1453"/>
                  </a:cubicBezTo>
                  <a:cubicBezTo>
                    <a:pt x="0" y="1536"/>
                    <a:pt x="72" y="1608"/>
                    <a:pt x="167" y="1608"/>
                  </a:cubicBezTo>
                  <a:lnTo>
                    <a:pt x="381" y="1608"/>
                  </a:lnTo>
                  <a:cubicBezTo>
                    <a:pt x="417" y="1786"/>
                    <a:pt x="477" y="1941"/>
                    <a:pt x="584" y="2072"/>
                  </a:cubicBezTo>
                  <a:lnTo>
                    <a:pt x="417" y="2239"/>
                  </a:lnTo>
                  <a:cubicBezTo>
                    <a:pt x="358" y="2298"/>
                    <a:pt x="358" y="2417"/>
                    <a:pt x="417" y="2477"/>
                  </a:cubicBezTo>
                  <a:cubicBezTo>
                    <a:pt x="441" y="2501"/>
                    <a:pt x="489" y="2524"/>
                    <a:pt x="536" y="2524"/>
                  </a:cubicBezTo>
                  <a:cubicBezTo>
                    <a:pt x="572" y="2524"/>
                    <a:pt x="620" y="2501"/>
                    <a:pt x="655" y="2477"/>
                  </a:cubicBezTo>
                  <a:lnTo>
                    <a:pt x="810" y="2310"/>
                  </a:lnTo>
                  <a:cubicBezTo>
                    <a:pt x="953" y="2417"/>
                    <a:pt x="1108" y="2477"/>
                    <a:pt x="1274" y="2501"/>
                  </a:cubicBezTo>
                  <a:lnTo>
                    <a:pt x="1274" y="2727"/>
                  </a:lnTo>
                  <a:cubicBezTo>
                    <a:pt x="1274" y="2822"/>
                    <a:pt x="1346" y="2893"/>
                    <a:pt x="1441" y="2893"/>
                  </a:cubicBezTo>
                  <a:cubicBezTo>
                    <a:pt x="1536" y="2893"/>
                    <a:pt x="1608" y="2822"/>
                    <a:pt x="1608" y="2727"/>
                  </a:cubicBezTo>
                  <a:lnTo>
                    <a:pt x="1608" y="2501"/>
                  </a:lnTo>
                  <a:cubicBezTo>
                    <a:pt x="1786" y="2477"/>
                    <a:pt x="1929" y="2417"/>
                    <a:pt x="2072" y="2310"/>
                  </a:cubicBezTo>
                  <a:lnTo>
                    <a:pt x="2227" y="2477"/>
                  </a:lnTo>
                  <a:cubicBezTo>
                    <a:pt x="2263" y="2501"/>
                    <a:pt x="2310" y="2524"/>
                    <a:pt x="2346" y="2524"/>
                  </a:cubicBezTo>
                  <a:cubicBezTo>
                    <a:pt x="2394" y="2524"/>
                    <a:pt x="2441" y="2501"/>
                    <a:pt x="2465" y="2477"/>
                  </a:cubicBezTo>
                  <a:cubicBezTo>
                    <a:pt x="2525" y="2417"/>
                    <a:pt x="2525" y="2298"/>
                    <a:pt x="2465" y="2239"/>
                  </a:cubicBezTo>
                  <a:lnTo>
                    <a:pt x="2298" y="2072"/>
                  </a:lnTo>
                  <a:cubicBezTo>
                    <a:pt x="2406" y="1941"/>
                    <a:pt x="2465" y="1774"/>
                    <a:pt x="2501" y="1608"/>
                  </a:cubicBezTo>
                  <a:lnTo>
                    <a:pt x="2715" y="1608"/>
                  </a:lnTo>
                  <a:cubicBezTo>
                    <a:pt x="2810" y="1608"/>
                    <a:pt x="2882" y="1536"/>
                    <a:pt x="2882" y="1453"/>
                  </a:cubicBezTo>
                  <a:cubicBezTo>
                    <a:pt x="2882" y="1358"/>
                    <a:pt x="2810" y="1286"/>
                    <a:pt x="2727" y="1286"/>
                  </a:cubicBezTo>
                  <a:lnTo>
                    <a:pt x="2501" y="1286"/>
                  </a:lnTo>
                  <a:cubicBezTo>
                    <a:pt x="2465" y="1108"/>
                    <a:pt x="2406" y="953"/>
                    <a:pt x="2310" y="822"/>
                  </a:cubicBezTo>
                  <a:lnTo>
                    <a:pt x="2465" y="655"/>
                  </a:lnTo>
                  <a:cubicBezTo>
                    <a:pt x="2525" y="596"/>
                    <a:pt x="2525" y="476"/>
                    <a:pt x="2465" y="417"/>
                  </a:cubicBezTo>
                  <a:cubicBezTo>
                    <a:pt x="2435" y="387"/>
                    <a:pt x="2391" y="372"/>
                    <a:pt x="2346" y="372"/>
                  </a:cubicBezTo>
                  <a:cubicBezTo>
                    <a:pt x="2301" y="372"/>
                    <a:pt x="2257" y="387"/>
                    <a:pt x="2227" y="417"/>
                  </a:cubicBezTo>
                  <a:lnTo>
                    <a:pt x="2072" y="584"/>
                  </a:lnTo>
                  <a:cubicBezTo>
                    <a:pt x="1929" y="476"/>
                    <a:pt x="1775" y="417"/>
                    <a:pt x="1608" y="393"/>
                  </a:cubicBezTo>
                  <a:lnTo>
                    <a:pt x="1608" y="167"/>
                  </a:lnTo>
                  <a:cubicBezTo>
                    <a:pt x="1608" y="84"/>
                    <a:pt x="1536" y="0"/>
                    <a:pt x="1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81"/>
            <p:cNvSpPr/>
            <p:nvPr/>
          </p:nvSpPr>
          <p:spPr>
            <a:xfrm>
              <a:off x="3693751" y="2004147"/>
              <a:ext cx="34721" cy="35101"/>
            </a:xfrm>
            <a:custGeom>
              <a:avLst/>
              <a:gdLst/>
              <a:ahLst/>
              <a:cxnLst/>
              <a:rect l="l" t="t" r="r" b="b"/>
              <a:pathLst>
                <a:path w="1096" h="1108" extrusionOk="0">
                  <a:moveTo>
                    <a:pt x="548" y="345"/>
                  </a:moveTo>
                  <a:cubicBezTo>
                    <a:pt x="667" y="345"/>
                    <a:pt x="751" y="441"/>
                    <a:pt x="751" y="560"/>
                  </a:cubicBezTo>
                  <a:cubicBezTo>
                    <a:pt x="751" y="679"/>
                    <a:pt x="667" y="762"/>
                    <a:pt x="548" y="762"/>
                  </a:cubicBezTo>
                  <a:cubicBezTo>
                    <a:pt x="429" y="762"/>
                    <a:pt x="334" y="679"/>
                    <a:pt x="334" y="560"/>
                  </a:cubicBezTo>
                  <a:cubicBezTo>
                    <a:pt x="334" y="441"/>
                    <a:pt x="429" y="345"/>
                    <a:pt x="548" y="345"/>
                  </a:cubicBezTo>
                  <a:close/>
                  <a:moveTo>
                    <a:pt x="548" y="0"/>
                  </a:moveTo>
                  <a:cubicBezTo>
                    <a:pt x="251" y="0"/>
                    <a:pt x="1" y="262"/>
                    <a:pt x="1" y="560"/>
                  </a:cubicBezTo>
                  <a:cubicBezTo>
                    <a:pt x="1" y="857"/>
                    <a:pt x="251" y="1107"/>
                    <a:pt x="548" y="1107"/>
                  </a:cubicBezTo>
                  <a:cubicBezTo>
                    <a:pt x="846" y="1107"/>
                    <a:pt x="1096" y="857"/>
                    <a:pt x="1096" y="560"/>
                  </a:cubicBezTo>
                  <a:cubicBezTo>
                    <a:pt x="1096" y="262"/>
                    <a:pt x="846" y="0"/>
                    <a:pt x="5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81"/>
            <p:cNvSpPr/>
            <p:nvPr/>
          </p:nvSpPr>
          <p:spPr>
            <a:xfrm>
              <a:off x="3679052" y="2008297"/>
              <a:ext cx="210482" cy="228983"/>
            </a:xfrm>
            <a:custGeom>
              <a:avLst/>
              <a:gdLst/>
              <a:ahLst/>
              <a:cxnLst/>
              <a:rect l="l" t="t" r="r" b="b"/>
              <a:pathLst>
                <a:path w="6644" h="7228" extrusionOk="0">
                  <a:moveTo>
                    <a:pt x="4179" y="334"/>
                  </a:moveTo>
                  <a:lnTo>
                    <a:pt x="4179" y="762"/>
                  </a:lnTo>
                  <a:lnTo>
                    <a:pt x="4179" y="786"/>
                  </a:lnTo>
                  <a:cubicBezTo>
                    <a:pt x="4179" y="869"/>
                    <a:pt x="4239" y="941"/>
                    <a:pt x="4334" y="965"/>
                  </a:cubicBezTo>
                  <a:cubicBezTo>
                    <a:pt x="4596" y="988"/>
                    <a:pt x="4846" y="1107"/>
                    <a:pt x="5072" y="1274"/>
                  </a:cubicBezTo>
                  <a:cubicBezTo>
                    <a:pt x="5102" y="1299"/>
                    <a:pt x="5138" y="1311"/>
                    <a:pt x="5174" y="1311"/>
                  </a:cubicBezTo>
                  <a:cubicBezTo>
                    <a:pt x="5225" y="1311"/>
                    <a:pt x="5276" y="1287"/>
                    <a:pt x="5310" y="1238"/>
                  </a:cubicBezTo>
                  <a:lnTo>
                    <a:pt x="5322" y="1227"/>
                  </a:lnTo>
                  <a:lnTo>
                    <a:pt x="5620" y="929"/>
                  </a:lnTo>
                  <a:lnTo>
                    <a:pt x="5715" y="1024"/>
                  </a:lnTo>
                  <a:lnTo>
                    <a:pt x="5418" y="1322"/>
                  </a:lnTo>
                  <a:lnTo>
                    <a:pt x="5406" y="1334"/>
                  </a:lnTo>
                  <a:cubicBezTo>
                    <a:pt x="5322" y="1393"/>
                    <a:pt x="5322" y="1500"/>
                    <a:pt x="5370" y="1572"/>
                  </a:cubicBezTo>
                  <a:cubicBezTo>
                    <a:pt x="5537" y="1798"/>
                    <a:pt x="5632" y="2048"/>
                    <a:pt x="5679" y="2310"/>
                  </a:cubicBezTo>
                  <a:cubicBezTo>
                    <a:pt x="5703" y="2405"/>
                    <a:pt x="5775" y="2465"/>
                    <a:pt x="5858" y="2465"/>
                  </a:cubicBezTo>
                  <a:lnTo>
                    <a:pt x="6311" y="2465"/>
                  </a:lnTo>
                  <a:lnTo>
                    <a:pt x="6311" y="2572"/>
                  </a:lnTo>
                  <a:lnTo>
                    <a:pt x="5846" y="2572"/>
                  </a:lnTo>
                  <a:cubicBezTo>
                    <a:pt x="5763" y="2572"/>
                    <a:pt x="5679" y="2631"/>
                    <a:pt x="5668" y="2715"/>
                  </a:cubicBezTo>
                  <a:cubicBezTo>
                    <a:pt x="5632" y="2989"/>
                    <a:pt x="5525" y="3239"/>
                    <a:pt x="5358" y="3465"/>
                  </a:cubicBezTo>
                  <a:cubicBezTo>
                    <a:pt x="5298" y="3536"/>
                    <a:pt x="5310" y="3643"/>
                    <a:pt x="5382" y="3703"/>
                  </a:cubicBezTo>
                  <a:lnTo>
                    <a:pt x="5406" y="3715"/>
                  </a:lnTo>
                  <a:lnTo>
                    <a:pt x="5715" y="4024"/>
                  </a:lnTo>
                  <a:lnTo>
                    <a:pt x="5620" y="4120"/>
                  </a:lnTo>
                  <a:lnTo>
                    <a:pt x="5310" y="3798"/>
                  </a:lnTo>
                  <a:cubicBezTo>
                    <a:pt x="5310" y="3798"/>
                    <a:pt x="5310" y="3786"/>
                    <a:pt x="5298" y="3786"/>
                  </a:cubicBezTo>
                  <a:cubicBezTo>
                    <a:pt x="5266" y="3747"/>
                    <a:pt x="5218" y="3729"/>
                    <a:pt x="5171" y="3729"/>
                  </a:cubicBezTo>
                  <a:cubicBezTo>
                    <a:pt x="5132" y="3729"/>
                    <a:pt x="5092" y="3741"/>
                    <a:pt x="5060" y="3763"/>
                  </a:cubicBezTo>
                  <a:cubicBezTo>
                    <a:pt x="4846" y="3917"/>
                    <a:pt x="4584" y="4024"/>
                    <a:pt x="4310" y="4072"/>
                  </a:cubicBezTo>
                  <a:cubicBezTo>
                    <a:pt x="4227" y="4084"/>
                    <a:pt x="4167" y="4155"/>
                    <a:pt x="4167" y="4251"/>
                  </a:cubicBezTo>
                  <a:lnTo>
                    <a:pt x="4167" y="4263"/>
                  </a:lnTo>
                  <a:lnTo>
                    <a:pt x="4167" y="4715"/>
                  </a:lnTo>
                  <a:lnTo>
                    <a:pt x="4060" y="4715"/>
                  </a:lnTo>
                  <a:lnTo>
                    <a:pt x="4060" y="4275"/>
                  </a:lnTo>
                  <a:lnTo>
                    <a:pt x="4060" y="4263"/>
                  </a:lnTo>
                  <a:cubicBezTo>
                    <a:pt x="4060" y="4179"/>
                    <a:pt x="4001" y="4096"/>
                    <a:pt x="3917" y="4084"/>
                  </a:cubicBezTo>
                  <a:cubicBezTo>
                    <a:pt x="3644" y="4060"/>
                    <a:pt x="3393" y="3941"/>
                    <a:pt x="3167" y="3774"/>
                  </a:cubicBezTo>
                  <a:cubicBezTo>
                    <a:pt x="3136" y="3749"/>
                    <a:pt x="3099" y="3736"/>
                    <a:pt x="3061" y="3736"/>
                  </a:cubicBezTo>
                  <a:cubicBezTo>
                    <a:pt x="3012" y="3736"/>
                    <a:pt x="2963" y="3758"/>
                    <a:pt x="2929" y="3798"/>
                  </a:cubicBezTo>
                  <a:cubicBezTo>
                    <a:pt x="2929" y="3798"/>
                    <a:pt x="2929" y="3822"/>
                    <a:pt x="2917" y="3822"/>
                  </a:cubicBezTo>
                  <a:lnTo>
                    <a:pt x="2608" y="4132"/>
                  </a:lnTo>
                  <a:lnTo>
                    <a:pt x="2512" y="4036"/>
                  </a:lnTo>
                  <a:lnTo>
                    <a:pt x="2810" y="3739"/>
                  </a:lnTo>
                  <a:lnTo>
                    <a:pt x="2822" y="3727"/>
                  </a:lnTo>
                  <a:cubicBezTo>
                    <a:pt x="2822" y="3727"/>
                    <a:pt x="2846" y="3727"/>
                    <a:pt x="2846" y="3715"/>
                  </a:cubicBezTo>
                  <a:cubicBezTo>
                    <a:pt x="2917" y="3655"/>
                    <a:pt x="2917" y="3548"/>
                    <a:pt x="2870" y="3477"/>
                  </a:cubicBezTo>
                  <a:cubicBezTo>
                    <a:pt x="2703" y="3262"/>
                    <a:pt x="2608" y="3001"/>
                    <a:pt x="2560" y="2727"/>
                  </a:cubicBezTo>
                  <a:cubicBezTo>
                    <a:pt x="2548" y="2643"/>
                    <a:pt x="2465" y="2584"/>
                    <a:pt x="2381" y="2584"/>
                  </a:cubicBezTo>
                  <a:lnTo>
                    <a:pt x="1929" y="2584"/>
                  </a:lnTo>
                  <a:lnTo>
                    <a:pt x="1929" y="2465"/>
                  </a:lnTo>
                  <a:lnTo>
                    <a:pt x="2381" y="2465"/>
                  </a:lnTo>
                  <a:cubicBezTo>
                    <a:pt x="2465" y="2465"/>
                    <a:pt x="2548" y="2405"/>
                    <a:pt x="2560" y="2310"/>
                  </a:cubicBezTo>
                  <a:cubicBezTo>
                    <a:pt x="2584" y="2048"/>
                    <a:pt x="2703" y="1798"/>
                    <a:pt x="2870" y="1572"/>
                  </a:cubicBezTo>
                  <a:cubicBezTo>
                    <a:pt x="2929" y="1500"/>
                    <a:pt x="2917" y="1393"/>
                    <a:pt x="2846" y="1334"/>
                  </a:cubicBezTo>
                  <a:lnTo>
                    <a:pt x="2822" y="1322"/>
                  </a:lnTo>
                  <a:lnTo>
                    <a:pt x="2524" y="1024"/>
                  </a:lnTo>
                  <a:lnTo>
                    <a:pt x="2620" y="929"/>
                  </a:lnTo>
                  <a:lnTo>
                    <a:pt x="2917" y="1227"/>
                  </a:lnTo>
                  <a:lnTo>
                    <a:pt x="2929" y="1238"/>
                  </a:lnTo>
                  <a:cubicBezTo>
                    <a:pt x="2963" y="1286"/>
                    <a:pt x="3012" y="1306"/>
                    <a:pt x="3062" y="1306"/>
                  </a:cubicBezTo>
                  <a:cubicBezTo>
                    <a:pt x="3099" y="1306"/>
                    <a:pt x="3137" y="1295"/>
                    <a:pt x="3167" y="1274"/>
                  </a:cubicBezTo>
                  <a:cubicBezTo>
                    <a:pt x="3393" y="1107"/>
                    <a:pt x="3644" y="1000"/>
                    <a:pt x="3917" y="953"/>
                  </a:cubicBezTo>
                  <a:cubicBezTo>
                    <a:pt x="4001" y="941"/>
                    <a:pt x="4060" y="869"/>
                    <a:pt x="4060" y="774"/>
                  </a:cubicBezTo>
                  <a:lnTo>
                    <a:pt x="4060" y="762"/>
                  </a:lnTo>
                  <a:lnTo>
                    <a:pt x="4060" y="334"/>
                  </a:lnTo>
                  <a:close/>
                  <a:moveTo>
                    <a:pt x="3894" y="0"/>
                  </a:moveTo>
                  <a:cubicBezTo>
                    <a:pt x="3810" y="0"/>
                    <a:pt x="3739" y="84"/>
                    <a:pt x="3739" y="167"/>
                  </a:cubicBezTo>
                  <a:lnTo>
                    <a:pt x="3739" y="667"/>
                  </a:lnTo>
                  <a:cubicBezTo>
                    <a:pt x="3513" y="703"/>
                    <a:pt x="3298" y="798"/>
                    <a:pt x="3108" y="929"/>
                  </a:cubicBezTo>
                  <a:lnTo>
                    <a:pt x="2762" y="584"/>
                  </a:lnTo>
                  <a:cubicBezTo>
                    <a:pt x="2733" y="554"/>
                    <a:pt x="2688" y="539"/>
                    <a:pt x="2643" y="539"/>
                  </a:cubicBezTo>
                  <a:cubicBezTo>
                    <a:pt x="2599" y="539"/>
                    <a:pt x="2554" y="554"/>
                    <a:pt x="2524" y="584"/>
                  </a:cubicBezTo>
                  <a:lnTo>
                    <a:pt x="2203" y="917"/>
                  </a:lnTo>
                  <a:cubicBezTo>
                    <a:pt x="2167" y="941"/>
                    <a:pt x="2155" y="988"/>
                    <a:pt x="2155" y="1036"/>
                  </a:cubicBezTo>
                  <a:cubicBezTo>
                    <a:pt x="2155" y="1084"/>
                    <a:pt x="2167" y="1119"/>
                    <a:pt x="2203" y="1155"/>
                  </a:cubicBezTo>
                  <a:lnTo>
                    <a:pt x="2536" y="1500"/>
                  </a:lnTo>
                  <a:cubicBezTo>
                    <a:pt x="2417" y="1691"/>
                    <a:pt x="2334" y="1893"/>
                    <a:pt x="2274" y="2119"/>
                  </a:cubicBezTo>
                  <a:lnTo>
                    <a:pt x="1786" y="2119"/>
                  </a:lnTo>
                  <a:cubicBezTo>
                    <a:pt x="1691" y="2119"/>
                    <a:pt x="1619" y="2191"/>
                    <a:pt x="1619" y="2286"/>
                  </a:cubicBezTo>
                  <a:lnTo>
                    <a:pt x="1619" y="2751"/>
                  </a:lnTo>
                  <a:cubicBezTo>
                    <a:pt x="1619" y="2834"/>
                    <a:pt x="1691" y="2905"/>
                    <a:pt x="1786" y="2905"/>
                  </a:cubicBezTo>
                  <a:lnTo>
                    <a:pt x="2274" y="2905"/>
                  </a:lnTo>
                  <a:cubicBezTo>
                    <a:pt x="2322" y="3084"/>
                    <a:pt x="2381" y="3251"/>
                    <a:pt x="2465" y="3417"/>
                  </a:cubicBezTo>
                  <a:lnTo>
                    <a:pt x="1084" y="3417"/>
                  </a:lnTo>
                  <a:cubicBezTo>
                    <a:pt x="988" y="3417"/>
                    <a:pt x="917" y="3489"/>
                    <a:pt x="917" y="3584"/>
                  </a:cubicBezTo>
                  <a:cubicBezTo>
                    <a:pt x="917" y="3667"/>
                    <a:pt x="988" y="3739"/>
                    <a:pt x="1084" y="3739"/>
                  </a:cubicBezTo>
                  <a:lnTo>
                    <a:pt x="2334" y="3739"/>
                  </a:lnTo>
                  <a:lnTo>
                    <a:pt x="2203" y="3882"/>
                  </a:lnTo>
                  <a:cubicBezTo>
                    <a:pt x="2143" y="3941"/>
                    <a:pt x="2143" y="4060"/>
                    <a:pt x="2203" y="4120"/>
                  </a:cubicBezTo>
                  <a:lnTo>
                    <a:pt x="2524" y="4441"/>
                  </a:lnTo>
                  <a:cubicBezTo>
                    <a:pt x="2560" y="4477"/>
                    <a:pt x="2608" y="4489"/>
                    <a:pt x="2643" y="4489"/>
                  </a:cubicBezTo>
                  <a:cubicBezTo>
                    <a:pt x="2691" y="4489"/>
                    <a:pt x="2739" y="4477"/>
                    <a:pt x="2762" y="4441"/>
                  </a:cubicBezTo>
                  <a:lnTo>
                    <a:pt x="3108" y="4096"/>
                  </a:lnTo>
                  <a:cubicBezTo>
                    <a:pt x="3286" y="4215"/>
                    <a:pt x="3489" y="4310"/>
                    <a:pt x="3703" y="4358"/>
                  </a:cubicBezTo>
                  <a:lnTo>
                    <a:pt x="3703" y="4370"/>
                  </a:lnTo>
                  <a:lnTo>
                    <a:pt x="3703" y="5144"/>
                  </a:lnTo>
                  <a:lnTo>
                    <a:pt x="155" y="5144"/>
                  </a:lnTo>
                  <a:cubicBezTo>
                    <a:pt x="72" y="5144"/>
                    <a:pt x="0" y="5215"/>
                    <a:pt x="0" y="5310"/>
                  </a:cubicBezTo>
                  <a:cubicBezTo>
                    <a:pt x="0" y="5394"/>
                    <a:pt x="72" y="5465"/>
                    <a:pt x="155" y="5465"/>
                  </a:cubicBezTo>
                  <a:lnTo>
                    <a:pt x="4417" y="5465"/>
                  </a:lnTo>
                  <a:lnTo>
                    <a:pt x="4120" y="7037"/>
                  </a:lnTo>
                  <a:cubicBezTo>
                    <a:pt x="4108" y="7120"/>
                    <a:pt x="4167" y="7215"/>
                    <a:pt x="4251" y="7227"/>
                  </a:cubicBezTo>
                  <a:lnTo>
                    <a:pt x="4286" y="7227"/>
                  </a:lnTo>
                  <a:cubicBezTo>
                    <a:pt x="4358" y="7227"/>
                    <a:pt x="4429" y="7168"/>
                    <a:pt x="4441" y="7096"/>
                  </a:cubicBezTo>
                  <a:lnTo>
                    <a:pt x="4787" y="5322"/>
                  </a:lnTo>
                  <a:cubicBezTo>
                    <a:pt x="4798" y="5275"/>
                    <a:pt x="4787" y="5215"/>
                    <a:pt x="4763" y="5191"/>
                  </a:cubicBezTo>
                  <a:cubicBezTo>
                    <a:pt x="4727" y="5144"/>
                    <a:pt x="4679" y="5132"/>
                    <a:pt x="4620" y="5132"/>
                  </a:cubicBezTo>
                  <a:lnTo>
                    <a:pt x="4048" y="5132"/>
                  </a:lnTo>
                  <a:lnTo>
                    <a:pt x="4048" y="5013"/>
                  </a:lnTo>
                  <a:lnTo>
                    <a:pt x="4370" y="5013"/>
                  </a:lnTo>
                  <a:cubicBezTo>
                    <a:pt x="4465" y="5013"/>
                    <a:pt x="4536" y="4929"/>
                    <a:pt x="4536" y="4846"/>
                  </a:cubicBezTo>
                  <a:lnTo>
                    <a:pt x="4536" y="4358"/>
                  </a:lnTo>
                  <a:cubicBezTo>
                    <a:pt x="4763" y="4310"/>
                    <a:pt x="4965" y="4215"/>
                    <a:pt x="5168" y="4084"/>
                  </a:cubicBezTo>
                  <a:lnTo>
                    <a:pt x="5501" y="4429"/>
                  </a:lnTo>
                  <a:cubicBezTo>
                    <a:pt x="5537" y="4453"/>
                    <a:pt x="5584" y="4477"/>
                    <a:pt x="5620" y="4477"/>
                  </a:cubicBezTo>
                  <a:cubicBezTo>
                    <a:pt x="5668" y="4477"/>
                    <a:pt x="5715" y="4453"/>
                    <a:pt x="5739" y="4429"/>
                  </a:cubicBezTo>
                  <a:lnTo>
                    <a:pt x="6072" y="4096"/>
                  </a:lnTo>
                  <a:cubicBezTo>
                    <a:pt x="6096" y="4072"/>
                    <a:pt x="6108" y="4024"/>
                    <a:pt x="6108" y="3977"/>
                  </a:cubicBezTo>
                  <a:cubicBezTo>
                    <a:pt x="6108" y="3941"/>
                    <a:pt x="6096" y="3894"/>
                    <a:pt x="6072" y="3858"/>
                  </a:cubicBezTo>
                  <a:lnTo>
                    <a:pt x="5727" y="3524"/>
                  </a:lnTo>
                  <a:cubicBezTo>
                    <a:pt x="5846" y="3322"/>
                    <a:pt x="5930" y="3120"/>
                    <a:pt x="5989" y="2893"/>
                  </a:cubicBezTo>
                  <a:lnTo>
                    <a:pt x="6489" y="2893"/>
                  </a:lnTo>
                  <a:cubicBezTo>
                    <a:pt x="6572" y="2893"/>
                    <a:pt x="6644" y="2822"/>
                    <a:pt x="6644" y="2727"/>
                  </a:cubicBezTo>
                  <a:lnTo>
                    <a:pt x="6644" y="2274"/>
                  </a:lnTo>
                  <a:cubicBezTo>
                    <a:pt x="6632" y="2191"/>
                    <a:pt x="6561" y="2119"/>
                    <a:pt x="6477" y="2119"/>
                  </a:cubicBezTo>
                  <a:lnTo>
                    <a:pt x="5977" y="2119"/>
                  </a:lnTo>
                  <a:cubicBezTo>
                    <a:pt x="5941" y="1893"/>
                    <a:pt x="5846" y="1691"/>
                    <a:pt x="5715" y="1500"/>
                  </a:cubicBezTo>
                  <a:lnTo>
                    <a:pt x="6060" y="1155"/>
                  </a:lnTo>
                  <a:cubicBezTo>
                    <a:pt x="6084" y="1119"/>
                    <a:pt x="6096" y="1084"/>
                    <a:pt x="6096" y="1036"/>
                  </a:cubicBezTo>
                  <a:cubicBezTo>
                    <a:pt x="6096" y="988"/>
                    <a:pt x="6084" y="941"/>
                    <a:pt x="6060" y="917"/>
                  </a:cubicBezTo>
                  <a:lnTo>
                    <a:pt x="5727" y="584"/>
                  </a:lnTo>
                  <a:cubicBezTo>
                    <a:pt x="5697" y="554"/>
                    <a:pt x="5653" y="539"/>
                    <a:pt x="5608" y="539"/>
                  </a:cubicBezTo>
                  <a:cubicBezTo>
                    <a:pt x="5563" y="539"/>
                    <a:pt x="5519" y="554"/>
                    <a:pt x="5489" y="584"/>
                  </a:cubicBezTo>
                  <a:lnTo>
                    <a:pt x="5144" y="929"/>
                  </a:lnTo>
                  <a:cubicBezTo>
                    <a:pt x="4953" y="810"/>
                    <a:pt x="4751" y="726"/>
                    <a:pt x="4525" y="667"/>
                  </a:cubicBezTo>
                  <a:lnTo>
                    <a:pt x="4525" y="167"/>
                  </a:lnTo>
                  <a:cubicBezTo>
                    <a:pt x="4525" y="84"/>
                    <a:pt x="4453" y="0"/>
                    <a:pt x="43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81"/>
            <p:cNvSpPr/>
            <p:nvPr/>
          </p:nvSpPr>
          <p:spPr>
            <a:xfrm>
              <a:off x="3772951" y="2050907"/>
              <a:ext cx="73973" cy="73593"/>
            </a:xfrm>
            <a:custGeom>
              <a:avLst/>
              <a:gdLst/>
              <a:ahLst/>
              <a:cxnLst/>
              <a:rect l="l" t="t" r="r" b="b"/>
              <a:pathLst>
                <a:path w="2335" h="2323" extrusionOk="0">
                  <a:moveTo>
                    <a:pt x="1156" y="322"/>
                  </a:moveTo>
                  <a:cubicBezTo>
                    <a:pt x="1620" y="322"/>
                    <a:pt x="1989" y="703"/>
                    <a:pt x="1989" y="1167"/>
                  </a:cubicBezTo>
                  <a:cubicBezTo>
                    <a:pt x="1989" y="1620"/>
                    <a:pt x="1620" y="2001"/>
                    <a:pt x="1156" y="2001"/>
                  </a:cubicBezTo>
                  <a:cubicBezTo>
                    <a:pt x="691" y="2001"/>
                    <a:pt x="322" y="1620"/>
                    <a:pt x="322" y="1167"/>
                  </a:cubicBezTo>
                  <a:cubicBezTo>
                    <a:pt x="322" y="703"/>
                    <a:pt x="691" y="322"/>
                    <a:pt x="1156" y="322"/>
                  </a:cubicBezTo>
                  <a:close/>
                  <a:moveTo>
                    <a:pt x="1156" y="1"/>
                  </a:moveTo>
                  <a:cubicBezTo>
                    <a:pt x="513" y="1"/>
                    <a:pt x="1" y="524"/>
                    <a:pt x="1" y="1167"/>
                  </a:cubicBezTo>
                  <a:cubicBezTo>
                    <a:pt x="1" y="1798"/>
                    <a:pt x="513" y="2322"/>
                    <a:pt x="1156" y="2322"/>
                  </a:cubicBezTo>
                  <a:cubicBezTo>
                    <a:pt x="1799" y="2322"/>
                    <a:pt x="2323" y="1798"/>
                    <a:pt x="2323" y="1167"/>
                  </a:cubicBezTo>
                  <a:cubicBezTo>
                    <a:pt x="2334" y="524"/>
                    <a:pt x="1811" y="1"/>
                    <a:pt x="1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81"/>
            <p:cNvSpPr/>
            <p:nvPr/>
          </p:nvSpPr>
          <p:spPr>
            <a:xfrm>
              <a:off x="3790312" y="2069028"/>
              <a:ext cx="38491" cy="38491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608" y="322"/>
                  </a:moveTo>
                  <a:cubicBezTo>
                    <a:pt x="763" y="322"/>
                    <a:pt x="882" y="441"/>
                    <a:pt x="882" y="595"/>
                  </a:cubicBezTo>
                  <a:cubicBezTo>
                    <a:pt x="882" y="738"/>
                    <a:pt x="763" y="857"/>
                    <a:pt x="608" y="857"/>
                  </a:cubicBezTo>
                  <a:cubicBezTo>
                    <a:pt x="465" y="857"/>
                    <a:pt x="346" y="738"/>
                    <a:pt x="346" y="595"/>
                  </a:cubicBezTo>
                  <a:cubicBezTo>
                    <a:pt x="346" y="441"/>
                    <a:pt x="465" y="322"/>
                    <a:pt x="608" y="322"/>
                  </a:cubicBezTo>
                  <a:close/>
                  <a:moveTo>
                    <a:pt x="608" y="0"/>
                  </a:moveTo>
                  <a:cubicBezTo>
                    <a:pt x="286" y="0"/>
                    <a:pt x="1" y="262"/>
                    <a:pt x="1" y="607"/>
                  </a:cubicBezTo>
                  <a:cubicBezTo>
                    <a:pt x="1" y="929"/>
                    <a:pt x="262" y="1215"/>
                    <a:pt x="608" y="1215"/>
                  </a:cubicBezTo>
                  <a:cubicBezTo>
                    <a:pt x="941" y="1215"/>
                    <a:pt x="1215" y="953"/>
                    <a:pt x="1215" y="607"/>
                  </a:cubicBezTo>
                  <a:cubicBezTo>
                    <a:pt x="1215" y="262"/>
                    <a:pt x="953" y="0"/>
                    <a:pt x="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81"/>
            <p:cNvSpPr/>
            <p:nvPr/>
          </p:nvSpPr>
          <p:spPr>
            <a:xfrm>
              <a:off x="3522521" y="2081447"/>
              <a:ext cx="294212" cy="225688"/>
            </a:xfrm>
            <a:custGeom>
              <a:avLst/>
              <a:gdLst/>
              <a:ahLst/>
              <a:cxnLst/>
              <a:rect l="l" t="t" r="r" b="b"/>
              <a:pathLst>
                <a:path w="9287" h="7124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6954"/>
                  </a:lnTo>
                  <a:cubicBezTo>
                    <a:pt x="0" y="7121"/>
                    <a:pt x="143" y="7121"/>
                    <a:pt x="262" y="7121"/>
                  </a:cubicBezTo>
                  <a:cubicBezTo>
                    <a:pt x="351" y="7121"/>
                    <a:pt x="2483" y="7124"/>
                    <a:pt x="4603" y="7124"/>
                  </a:cubicBezTo>
                  <a:cubicBezTo>
                    <a:pt x="6724" y="7124"/>
                    <a:pt x="8835" y="7121"/>
                    <a:pt x="8882" y="7109"/>
                  </a:cubicBezTo>
                  <a:cubicBezTo>
                    <a:pt x="8942" y="7085"/>
                    <a:pt x="8989" y="7026"/>
                    <a:pt x="9001" y="6966"/>
                  </a:cubicBezTo>
                  <a:lnTo>
                    <a:pt x="9287" y="5466"/>
                  </a:lnTo>
                  <a:cubicBezTo>
                    <a:pt x="9275" y="5395"/>
                    <a:pt x="9216" y="5299"/>
                    <a:pt x="9120" y="5287"/>
                  </a:cubicBezTo>
                  <a:cubicBezTo>
                    <a:pt x="9113" y="5286"/>
                    <a:pt x="9106" y="5286"/>
                    <a:pt x="9099" y="5286"/>
                  </a:cubicBezTo>
                  <a:cubicBezTo>
                    <a:pt x="9021" y="5286"/>
                    <a:pt x="8941" y="5342"/>
                    <a:pt x="8930" y="5418"/>
                  </a:cubicBezTo>
                  <a:lnTo>
                    <a:pt x="8680" y="6788"/>
                  </a:lnTo>
                  <a:lnTo>
                    <a:pt x="357" y="6788"/>
                  </a:lnTo>
                  <a:lnTo>
                    <a:pt x="1036" y="3192"/>
                  </a:lnTo>
                  <a:lnTo>
                    <a:pt x="4429" y="3192"/>
                  </a:lnTo>
                  <a:cubicBezTo>
                    <a:pt x="4524" y="3192"/>
                    <a:pt x="4596" y="3120"/>
                    <a:pt x="4596" y="3025"/>
                  </a:cubicBezTo>
                  <a:cubicBezTo>
                    <a:pt x="4596" y="2930"/>
                    <a:pt x="4524" y="2858"/>
                    <a:pt x="4429" y="2858"/>
                  </a:cubicBezTo>
                  <a:lnTo>
                    <a:pt x="905" y="2858"/>
                  </a:lnTo>
                  <a:cubicBezTo>
                    <a:pt x="834" y="2858"/>
                    <a:pt x="750" y="2918"/>
                    <a:pt x="738" y="2989"/>
                  </a:cubicBezTo>
                  <a:lnTo>
                    <a:pt x="322" y="5168"/>
                  </a:lnTo>
                  <a:lnTo>
                    <a:pt x="322" y="334"/>
                  </a:lnTo>
                  <a:lnTo>
                    <a:pt x="2453" y="334"/>
                  </a:lnTo>
                  <a:lnTo>
                    <a:pt x="3536" y="1418"/>
                  </a:lnTo>
                  <a:cubicBezTo>
                    <a:pt x="3572" y="1442"/>
                    <a:pt x="3608" y="1465"/>
                    <a:pt x="3655" y="1465"/>
                  </a:cubicBezTo>
                  <a:lnTo>
                    <a:pt x="5358" y="1465"/>
                  </a:lnTo>
                  <a:cubicBezTo>
                    <a:pt x="5441" y="1465"/>
                    <a:pt x="5513" y="1394"/>
                    <a:pt x="5513" y="1299"/>
                  </a:cubicBezTo>
                  <a:cubicBezTo>
                    <a:pt x="5513" y="1204"/>
                    <a:pt x="5441" y="1132"/>
                    <a:pt x="5358" y="1132"/>
                  </a:cubicBezTo>
                  <a:lnTo>
                    <a:pt x="3727" y="1132"/>
                  </a:lnTo>
                  <a:lnTo>
                    <a:pt x="2643" y="49"/>
                  </a:lnTo>
                  <a:cubicBezTo>
                    <a:pt x="2619" y="13"/>
                    <a:pt x="2572" y="1"/>
                    <a:pt x="2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81"/>
            <p:cNvSpPr/>
            <p:nvPr/>
          </p:nvSpPr>
          <p:spPr>
            <a:xfrm>
              <a:off x="3810682" y="2248812"/>
              <a:ext cx="1774" cy="253"/>
            </a:xfrm>
            <a:custGeom>
              <a:avLst/>
              <a:gdLst/>
              <a:ahLst/>
              <a:cxnLst/>
              <a:rect l="l" t="t" r="r" b="b"/>
              <a:pathLst>
                <a:path w="56" h="8" extrusionOk="0">
                  <a:moveTo>
                    <a:pt x="1" y="1"/>
                  </a:moveTo>
                  <a:cubicBezTo>
                    <a:pt x="1" y="1"/>
                    <a:pt x="7" y="2"/>
                    <a:pt x="24" y="4"/>
                  </a:cubicBezTo>
                  <a:cubicBezTo>
                    <a:pt x="44" y="7"/>
                    <a:pt x="52" y="8"/>
                    <a:pt x="53" y="8"/>
                  </a:cubicBezTo>
                  <a:cubicBezTo>
                    <a:pt x="55" y="8"/>
                    <a:pt x="3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7" name="Google Shape;12957;p81"/>
          <p:cNvGrpSpPr/>
          <p:nvPr/>
        </p:nvGrpSpPr>
        <p:grpSpPr>
          <a:xfrm>
            <a:off x="2630824" y="1801566"/>
            <a:ext cx="368185" cy="330454"/>
            <a:chOff x="2630824" y="1976966"/>
            <a:chExt cx="368185" cy="330454"/>
          </a:xfrm>
          <a:solidFill>
            <a:schemeClr val="tx1"/>
          </a:solidFill>
        </p:grpSpPr>
        <p:sp>
          <p:nvSpPr>
            <p:cNvPr id="12958" name="Google Shape;12958;p81"/>
            <p:cNvSpPr/>
            <p:nvPr/>
          </p:nvSpPr>
          <p:spPr>
            <a:xfrm>
              <a:off x="2630824" y="2059967"/>
              <a:ext cx="229743" cy="247072"/>
            </a:xfrm>
            <a:custGeom>
              <a:avLst/>
              <a:gdLst/>
              <a:ahLst/>
              <a:cxnLst/>
              <a:rect l="l" t="t" r="r" b="b"/>
              <a:pathLst>
                <a:path w="7252" h="7799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7632"/>
                  </a:lnTo>
                  <a:cubicBezTo>
                    <a:pt x="1" y="7727"/>
                    <a:pt x="72" y="7799"/>
                    <a:pt x="167" y="7799"/>
                  </a:cubicBezTo>
                  <a:lnTo>
                    <a:pt x="7085" y="7799"/>
                  </a:lnTo>
                  <a:cubicBezTo>
                    <a:pt x="7180" y="7799"/>
                    <a:pt x="7252" y="7727"/>
                    <a:pt x="7252" y="7632"/>
                  </a:cubicBezTo>
                  <a:cubicBezTo>
                    <a:pt x="7252" y="7549"/>
                    <a:pt x="7180" y="7454"/>
                    <a:pt x="7085" y="7454"/>
                  </a:cubicBezTo>
                  <a:lnTo>
                    <a:pt x="346" y="7454"/>
                  </a:lnTo>
                  <a:lnTo>
                    <a:pt x="346" y="322"/>
                  </a:lnTo>
                  <a:lnTo>
                    <a:pt x="2715" y="322"/>
                  </a:lnTo>
                  <a:lnTo>
                    <a:pt x="3906" y="1512"/>
                  </a:lnTo>
                  <a:cubicBezTo>
                    <a:pt x="3930" y="1548"/>
                    <a:pt x="3977" y="1560"/>
                    <a:pt x="4025" y="1560"/>
                  </a:cubicBezTo>
                  <a:lnTo>
                    <a:pt x="4597" y="1560"/>
                  </a:lnTo>
                  <a:cubicBezTo>
                    <a:pt x="4692" y="1560"/>
                    <a:pt x="4763" y="1489"/>
                    <a:pt x="4763" y="1393"/>
                  </a:cubicBezTo>
                  <a:cubicBezTo>
                    <a:pt x="4763" y="1310"/>
                    <a:pt x="4692" y="1239"/>
                    <a:pt x="4597" y="1239"/>
                  </a:cubicBezTo>
                  <a:lnTo>
                    <a:pt x="4073" y="1239"/>
                  </a:lnTo>
                  <a:lnTo>
                    <a:pt x="2882" y="48"/>
                  </a:lnTo>
                  <a:cubicBezTo>
                    <a:pt x="2858" y="12"/>
                    <a:pt x="2811" y="0"/>
                    <a:pt x="2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81"/>
            <p:cNvSpPr/>
            <p:nvPr/>
          </p:nvSpPr>
          <p:spPr>
            <a:xfrm>
              <a:off x="2792646" y="1976966"/>
              <a:ext cx="206364" cy="330454"/>
            </a:xfrm>
            <a:custGeom>
              <a:avLst/>
              <a:gdLst/>
              <a:ahLst/>
              <a:cxnLst/>
              <a:rect l="l" t="t" r="r" b="b"/>
              <a:pathLst>
                <a:path w="6514" h="10431" extrusionOk="0">
                  <a:moveTo>
                    <a:pt x="3894" y="1"/>
                  </a:moveTo>
                  <a:cubicBezTo>
                    <a:pt x="2453" y="1"/>
                    <a:pt x="1286" y="1180"/>
                    <a:pt x="1286" y="2608"/>
                  </a:cubicBezTo>
                  <a:cubicBezTo>
                    <a:pt x="1286" y="3061"/>
                    <a:pt x="1405" y="3513"/>
                    <a:pt x="1632" y="3882"/>
                  </a:cubicBezTo>
                  <a:lnTo>
                    <a:pt x="155" y="3882"/>
                  </a:lnTo>
                  <a:cubicBezTo>
                    <a:pt x="72" y="3882"/>
                    <a:pt x="1" y="3954"/>
                    <a:pt x="1" y="4049"/>
                  </a:cubicBezTo>
                  <a:cubicBezTo>
                    <a:pt x="1" y="4132"/>
                    <a:pt x="72" y="4216"/>
                    <a:pt x="155" y="4216"/>
                  </a:cubicBezTo>
                  <a:lnTo>
                    <a:pt x="1858" y="4216"/>
                  </a:lnTo>
                  <a:cubicBezTo>
                    <a:pt x="2334" y="4811"/>
                    <a:pt x="3072" y="5192"/>
                    <a:pt x="3894" y="5192"/>
                  </a:cubicBezTo>
                  <a:cubicBezTo>
                    <a:pt x="4061" y="5192"/>
                    <a:pt x="4227" y="5180"/>
                    <a:pt x="4382" y="5144"/>
                  </a:cubicBezTo>
                  <a:lnTo>
                    <a:pt x="4382" y="10109"/>
                  </a:lnTo>
                  <a:lnTo>
                    <a:pt x="2632" y="10109"/>
                  </a:lnTo>
                  <a:cubicBezTo>
                    <a:pt x="2537" y="10109"/>
                    <a:pt x="2465" y="10181"/>
                    <a:pt x="2465" y="10264"/>
                  </a:cubicBezTo>
                  <a:cubicBezTo>
                    <a:pt x="2465" y="10359"/>
                    <a:pt x="2537" y="10431"/>
                    <a:pt x="2632" y="10431"/>
                  </a:cubicBezTo>
                  <a:lnTo>
                    <a:pt x="4549" y="10431"/>
                  </a:lnTo>
                  <a:cubicBezTo>
                    <a:pt x="4644" y="10431"/>
                    <a:pt x="4715" y="10359"/>
                    <a:pt x="4715" y="10264"/>
                  </a:cubicBezTo>
                  <a:lnTo>
                    <a:pt x="4715" y="5061"/>
                  </a:lnTo>
                  <a:cubicBezTo>
                    <a:pt x="5061" y="4942"/>
                    <a:pt x="5382" y="4752"/>
                    <a:pt x="5656" y="4490"/>
                  </a:cubicBezTo>
                  <a:cubicBezTo>
                    <a:pt x="6132" y="4049"/>
                    <a:pt x="6430" y="3442"/>
                    <a:pt x="6466" y="2787"/>
                  </a:cubicBezTo>
                  <a:cubicBezTo>
                    <a:pt x="6513" y="2680"/>
                    <a:pt x="6442" y="2585"/>
                    <a:pt x="6358" y="2585"/>
                  </a:cubicBezTo>
                  <a:cubicBezTo>
                    <a:pt x="6263" y="2585"/>
                    <a:pt x="6168" y="2644"/>
                    <a:pt x="6168" y="2751"/>
                  </a:cubicBezTo>
                  <a:cubicBezTo>
                    <a:pt x="6085" y="3930"/>
                    <a:pt x="5096" y="4847"/>
                    <a:pt x="3906" y="4847"/>
                  </a:cubicBezTo>
                  <a:cubicBezTo>
                    <a:pt x="2656" y="4847"/>
                    <a:pt x="1644" y="3835"/>
                    <a:pt x="1644" y="2585"/>
                  </a:cubicBezTo>
                  <a:cubicBezTo>
                    <a:pt x="1644" y="1334"/>
                    <a:pt x="2656" y="322"/>
                    <a:pt x="3906" y="322"/>
                  </a:cubicBezTo>
                  <a:cubicBezTo>
                    <a:pt x="4977" y="322"/>
                    <a:pt x="5918" y="1084"/>
                    <a:pt x="6132" y="2144"/>
                  </a:cubicBezTo>
                  <a:cubicBezTo>
                    <a:pt x="6143" y="2220"/>
                    <a:pt x="6214" y="2277"/>
                    <a:pt x="6299" y="2277"/>
                  </a:cubicBezTo>
                  <a:cubicBezTo>
                    <a:pt x="6306" y="2277"/>
                    <a:pt x="6315" y="2276"/>
                    <a:pt x="6323" y="2275"/>
                  </a:cubicBezTo>
                  <a:cubicBezTo>
                    <a:pt x="6406" y="2263"/>
                    <a:pt x="6466" y="2168"/>
                    <a:pt x="6454" y="2085"/>
                  </a:cubicBezTo>
                  <a:cubicBezTo>
                    <a:pt x="6204" y="882"/>
                    <a:pt x="5132" y="1"/>
                    <a:pt x="3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81"/>
            <p:cNvSpPr/>
            <p:nvPr/>
          </p:nvSpPr>
          <p:spPr>
            <a:xfrm>
              <a:off x="2876376" y="2005256"/>
              <a:ext cx="78123" cy="91333"/>
            </a:xfrm>
            <a:custGeom>
              <a:avLst/>
              <a:gdLst/>
              <a:ahLst/>
              <a:cxnLst/>
              <a:rect l="l" t="t" r="r" b="b"/>
              <a:pathLst>
                <a:path w="2466" h="2883" extrusionOk="0">
                  <a:moveTo>
                    <a:pt x="1239" y="346"/>
                  </a:moveTo>
                  <a:cubicBezTo>
                    <a:pt x="1406" y="346"/>
                    <a:pt x="1537" y="477"/>
                    <a:pt x="1537" y="644"/>
                  </a:cubicBezTo>
                  <a:lnTo>
                    <a:pt x="1537" y="1061"/>
                  </a:lnTo>
                  <a:lnTo>
                    <a:pt x="941" y="1061"/>
                  </a:lnTo>
                  <a:lnTo>
                    <a:pt x="941" y="644"/>
                  </a:lnTo>
                  <a:cubicBezTo>
                    <a:pt x="941" y="477"/>
                    <a:pt x="1072" y="346"/>
                    <a:pt x="1239" y="346"/>
                  </a:cubicBezTo>
                  <a:close/>
                  <a:moveTo>
                    <a:pt x="2120" y="1394"/>
                  </a:moveTo>
                  <a:lnTo>
                    <a:pt x="2120" y="2561"/>
                  </a:lnTo>
                  <a:lnTo>
                    <a:pt x="358" y="2561"/>
                  </a:lnTo>
                  <a:lnTo>
                    <a:pt x="358" y="1394"/>
                  </a:lnTo>
                  <a:close/>
                  <a:moveTo>
                    <a:pt x="1227" y="1"/>
                  </a:moveTo>
                  <a:cubicBezTo>
                    <a:pt x="870" y="1"/>
                    <a:pt x="584" y="275"/>
                    <a:pt x="584" y="644"/>
                  </a:cubicBezTo>
                  <a:lnTo>
                    <a:pt x="584" y="1061"/>
                  </a:lnTo>
                  <a:lnTo>
                    <a:pt x="167" y="1061"/>
                  </a:lnTo>
                  <a:cubicBezTo>
                    <a:pt x="84" y="1061"/>
                    <a:pt x="1" y="1132"/>
                    <a:pt x="1" y="1215"/>
                  </a:cubicBezTo>
                  <a:lnTo>
                    <a:pt x="1" y="2727"/>
                  </a:lnTo>
                  <a:cubicBezTo>
                    <a:pt x="1" y="2811"/>
                    <a:pt x="84" y="2882"/>
                    <a:pt x="167" y="2882"/>
                  </a:cubicBezTo>
                  <a:lnTo>
                    <a:pt x="2263" y="2882"/>
                  </a:lnTo>
                  <a:cubicBezTo>
                    <a:pt x="2358" y="2882"/>
                    <a:pt x="2430" y="2811"/>
                    <a:pt x="2430" y="2727"/>
                  </a:cubicBezTo>
                  <a:lnTo>
                    <a:pt x="2430" y="1215"/>
                  </a:lnTo>
                  <a:cubicBezTo>
                    <a:pt x="2465" y="1132"/>
                    <a:pt x="2382" y="1061"/>
                    <a:pt x="2275" y="1061"/>
                  </a:cubicBezTo>
                  <a:lnTo>
                    <a:pt x="1870" y="1061"/>
                  </a:lnTo>
                  <a:lnTo>
                    <a:pt x="1870" y="644"/>
                  </a:lnTo>
                  <a:cubicBezTo>
                    <a:pt x="1870" y="287"/>
                    <a:pt x="1584" y="1"/>
                    <a:pt x="12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81"/>
            <p:cNvSpPr/>
            <p:nvPr/>
          </p:nvSpPr>
          <p:spPr>
            <a:xfrm>
              <a:off x="2715695" y="2177659"/>
              <a:ext cx="43782" cy="43402"/>
            </a:xfrm>
            <a:custGeom>
              <a:avLst/>
              <a:gdLst/>
              <a:ahLst/>
              <a:cxnLst/>
              <a:rect l="l" t="t" r="r" b="b"/>
              <a:pathLst>
                <a:path w="1382" h="1370" extrusionOk="0">
                  <a:moveTo>
                    <a:pt x="1048" y="345"/>
                  </a:moveTo>
                  <a:lnTo>
                    <a:pt x="1048" y="1048"/>
                  </a:lnTo>
                  <a:lnTo>
                    <a:pt x="346" y="1048"/>
                  </a:lnTo>
                  <a:lnTo>
                    <a:pt x="346" y="345"/>
                  </a:lnTo>
                  <a:close/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1215"/>
                  </a:lnTo>
                  <a:cubicBezTo>
                    <a:pt x="1" y="1298"/>
                    <a:pt x="72" y="1369"/>
                    <a:pt x="167" y="1369"/>
                  </a:cubicBezTo>
                  <a:lnTo>
                    <a:pt x="1203" y="1369"/>
                  </a:lnTo>
                  <a:cubicBezTo>
                    <a:pt x="1298" y="1369"/>
                    <a:pt x="1370" y="1298"/>
                    <a:pt x="1370" y="1215"/>
                  </a:cubicBezTo>
                  <a:lnTo>
                    <a:pt x="1370" y="167"/>
                  </a:lnTo>
                  <a:cubicBezTo>
                    <a:pt x="1382" y="83"/>
                    <a:pt x="1310" y="0"/>
                    <a:pt x="12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81"/>
            <p:cNvSpPr/>
            <p:nvPr/>
          </p:nvSpPr>
          <p:spPr>
            <a:xfrm>
              <a:off x="2770026" y="2177659"/>
              <a:ext cx="88292" cy="10581"/>
            </a:xfrm>
            <a:custGeom>
              <a:avLst/>
              <a:gdLst/>
              <a:ahLst/>
              <a:cxnLst/>
              <a:rect l="l" t="t" r="r" b="b"/>
              <a:pathLst>
                <a:path w="2787" h="334" extrusionOk="0">
                  <a:moveTo>
                    <a:pt x="167" y="0"/>
                  </a:moveTo>
                  <a:cubicBezTo>
                    <a:pt x="72" y="0"/>
                    <a:pt x="0" y="83"/>
                    <a:pt x="0" y="167"/>
                  </a:cubicBezTo>
                  <a:cubicBezTo>
                    <a:pt x="0" y="262"/>
                    <a:pt x="72" y="333"/>
                    <a:pt x="167" y="333"/>
                  </a:cubicBezTo>
                  <a:lnTo>
                    <a:pt x="2620" y="333"/>
                  </a:lnTo>
                  <a:cubicBezTo>
                    <a:pt x="2703" y="333"/>
                    <a:pt x="2786" y="262"/>
                    <a:pt x="2786" y="167"/>
                  </a:cubicBezTo>
                  <a:cubicBezTo>
                    <a:pt x="2786" y="83"/>
                    <a:pt x="2703" y="0"/>
                    <a:pt x="26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3" name="Google Shape;12963;p81"/>
            <p:cNvSpPr/>
            <p:nvPr/>
          </p:nvSpPr>
          <p:spPr>
            <a:xfrm>
              <a:off x="2770026" y="2194227"/>
              <a:ext cx="88292" cy="10613"/>
            </a:xfrm>
            <a:custGeom>
              <a:avLst/>
              <a:gdLst/>
              <a:ahLst/>
              <a:cxnLst/>
              <a:rect l="l" t="t" r="r" b="b"/>
              <a:pathLst>
                <a:path w="2787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620" y="334"/>
                  </a:lnTo>
                  <a:cubicBezTo>
                    <a:pt x="2703" y="334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4" name="Google Shape;12964;p81"/>
            <p:cNvSpPr/>
            <p:nvPr/>
          </p:nvSpPr>
          <p:spPr>
            <a:xfrm>
              <a:off x="2770026" y="2210828"/>
              <a:ext cx="88292" cy="10233"/>
            </a:xfrm>
            <a:custGeom>
              <a:avLst/>
              <a:gdLst/>
              <a:ahLst/>
              <a:cxnLst/>
              <a:rect l="l" t="t" r="r" b="b"/>
              <a:pathLst>
                <a:path w="2787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620" y="322"/>
                  </a:lnTo>
                  <a:cubicBezTo>
                    <a:pt x="2703" y="322"/>
                    <a:pt x="2786" y="251"/>
                    <a:pt x="2786" y="168"/>
                  </a:cubicBezTo>
                  <a:cubicBezTo>
                    <a:pt x="2786" y="72"/>
                    <a:pt x="2703" y="1"/>
                    <a:pt x="26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81"/>
            <p:cNvSpPr/>
            <p:nvPr/>
          </p:nvSpPr>
          <p:spPr>
            <a:xfrm>
              <a:off x="2908436" y="2058447"/>
              <a:ext cx="16252" cy="18913"/>
            </a:xfrm>
            <a:custGeom>
              <a:avLst/>
              <a:gdLst/>
              <a:ahLst/>
              <a:cxnLst/>
              <a:rect l="l" t="t" r="r" b="b"/>
              <a:pathLst>
                <a:path w="513" h="597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27"/>
                    <a:pt x="36" y="286"/>
                    <a:pt x="96" y="310"/>
                  </a:cubicBezTo>
                  <a:lnTo>
                    <a:pt x="96" y="429"/>
                  </a:lnTo>
                  <a:cubicBezTo>
                    <a:pt x="96" y="525"/>
                    <a:pt x="167" y="596"/>
                    <a:pt x="263" y="596"/>
                  </a:cubicBezTo>
                  <a:cubicBezTo>
                    <a:pt x="346" y="596"/>
                    <a:pt x="417" y="525"/>
                    <a:pt x="417" y="429"/>
                  </a:cubicBezTo>
                  <a:lnTo>
                    <a:pt x="417" y="310"/>
                  </a:lnTo>
                  <a:cubicBezTo>
                    <a:pt x="465" y="286"/>
                    <a:pt x="513" y="227"/>
                    <a:pt x="513" y="167"/>
                  </a:cubicBezTo>
                  <a:cubicBezTo>
                    <a:pt x="513" y="72"/>
                    <a:pt x="441" y="1"/>
                    <a:pt x="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6" name="Google Shape;12966;p81"/>
          <p:cNvGrpSpPr/>
          <p:nvPr/>
        </p:nvGrpSpPr>
        <p:grpSpPr>
          <a:xfrm>
            <a:off x="1293706" y="1791016"/>
            <a:ext cx="369294" cy="350444"/>
            <a:chOff x="1293706" y="1966416"/>
            <a:chExt cx="369294" cy="350444"/>
          </a:xfrm>
          <a:solidFill>
            <a:schemeClr val="tx1"/>
          </a:solidFill>
        </p:grpSpPr>
        <p:sp>
          <p:nvSpPr>
            <p:cNvPr id="12967" name="Google Shape;12967;p81"/>
            <p:cNvSpPr/>
            <p:nvPr/>
          </p:nvSpPr>
          <p:spPr>
            <a:xfrm>
              <a:off x="1509067" y="1966416"/>
              <a:ext cx="153933" cy="162994"/>
            </a:xfrm>
            <a:custGeom>
              <a:avLst/>
              <a:gdLst/>
              <a:ahLst/>
              <a:cxnLst/>
              <a:rect l="l" t="t" r="r" b="b"/>
              <a:pathLst>
                <a:path w="4859" h="5145" extrusionOk="0">
                  <a:moveTo>
                    <a:pt x="2514" y="0"/>
                  </a:moveTo>
                  <a:cubicBezTo>
                    <a:pt x="1759" y="0"/>
                    <a:pt x="1016" y="363"/>
                    <a:pt x="560" y="1036"/>
                  </a:cubicBezTo>
                  <a:cubicBezTo>
                    <a:pt x="1" y="1870"/>
                    <a:pt x="36" y="2953"/>
                    <a:pt x="632" y="3739"/>
                  </a:cubicBezTo>
                  <a:lnTo>
                    <a:pt x="572" y="4965"/>
                  </a:lnTo>
                  <a:cubicBezTo>
                    <a:pt x="572" y="5025"/>
                    <a:pt x="596" y="5085"/>
                    <a:pt x="643" y="5108"/>
                  </a:cubicBezTo>
                  <a:cubicBezTo>
                    <a:pt x="679" y="5120"/>
                    <a:pt x="703" y="5144"/>
                    <a:pt x="739" y="5144"/>
                  </a:cubicBezTo>
                  <a:cubicBezTo>
                    <a:pt x="763" y="5144"/>
                    <a:pt x="774" y="5144"/>
                    <a:pt x="810" y="5120"/>
                  </a:cubicBezTo>
                  <a:lnTo>
                    <a:pt x="1929" y="4608"/>
                  </a:lnTo>
                  <a:cubicBezTo>
                    <a:pt x="2120" y="4644"/>
                    <a:pt x="2310" y="4680"/>
                    <a:pt x="2501" y="4680"/>
                  </a:cubicBezTo>
                  <a:cubicBezTo>
                    <a:pt x="3275" y="4680"/>
                    <a:pt x="4013" y="4311"/>
                    <a:pt x="4453" y="3632"/>
                  </a:cubicBezTo>
                  <a:cubicBezTo>
                    <a:pt x="4692" y="3275"/>
                    <a:pt x="4823" y="2858"/>
                    <a:pt x="4846" y="2441"/>
                  </a:cubicBezTo>
                  <a:cubicBezTo>
                    <a:pt x="4858" y="2370"/>
                    <a:pt x="4787" y="2287"/>
                    <a:pt x="4692" y="2287"/>
                  </a:cubicBezTo>
                  <a:cubicBezTo>
                    <a:pt x="4608" y="2287"/>
                    <a:pt x="4513" y="2358"/>
                    <a:pt x="4513" y="2441"/>
                  </a:cubicBezTo>
                  <a:cubicBezTo>
                    <a:pt x="4501" y="2799"/>
                    <a:pt x="4382" y="3156"/>
                    <a:pt x="4168" y="3453"/>
                  </a:cubicBezTo>
                  <a:cubicBezTo>
                    <a:pt x="3786" y="4030"/>
                    <a:pt x="3158" y="4352"/>
                    <a:pt x="2504" y="4352"/>
                  </a:cubicBezTo>
                  <a:cubicBezTo>
                    <a:pt x="2321" y="4352"/>
                    <a:pt x="2136" y="4327"/>
                    <a:pt x="1953" y="4275"/>
                  </a:cubicBezTo>
                  <a:cubicBezTo>
                    <a:pt x="1933" y="4270"/>
                    <a:pt x="1918" y="4267"/>
                    <a:pt x="1903" y="4267"/>
                  </a:cubicBezTo>
                  <a:cubicBezTo>
                    <a:pt x="1882" y="4267"/>
                    <a:pt x="1862" y="4273"/>
                    <a:pt x="1834" y="4287"/>
                  </a:cubicBezTo>
                  <a:lnTo>
                    <a:pt x="929" y="4727"/>
                  </a:lnTo>
                  <a:lnTo>
                    <a:pt x="977" y="3715"/>
                  </a:lnTo>
                  <a:cubicBezTo>
                    <a:pt x="977" y="3668"/>
                    <a:pt x="953" y="3632"/>
                    <a:pt x="941" y="3596"/>
                  </a:cubicBezTo>
                  <a:cubicBezTo>
                    <a:pt x="393" y="2906"/>
                    <a:pt x="358" y="1953"/>
                    <a:pt x="858" y="1227"/>
                  </a:cubicBezTo>
                  <a:cubicBezTo>
                    <a:pt x="1237" y="646"/>
                    <a:pt x="1868" y="336"/>
                    <a:pt x="2512" y="336"/>
                  </a:cubicBezTo>
                  <a:cubicBezTo>
                    <a:pt x="2898" y="336"/>
                    <a:pt x="3288" y="447"/>
                    <a:pt x="3632" y="679"/>
                  </a:cubicBezTo>
                  <a:cubicBezTo>
                    <a:pt x="4037" y="941"/>
                    <a:pt x="4334" y="1358"/>
                    <a:pt x="4453" y="1822"/>
                  </a:cubicBezTo>
                  <a:cubicBezTo>
                    <a:pt x="4484" y="1893"/>
                    <a:pt x="4548" y="1947"/>
                    <a:pt x="4618" y="1947"/>
                  </a:cubicBezTo>
                  <a:cubicBezTo>
                    <a:pt x="4631" y="1947"/>
                    <a:pt x="4643" y="1945"/>
                    <a:pt x="4656" y="1941"/>
                  </a:cubicBezTo>
                  <a:cubicBezTo>
                    <a:pt x="4751" y="1906"/>
                    <a:pt x="4811" y="1822"/>
                    <a:pt x="4787" y="1727"/>
                  </a:cubicBezTo>
                  <a:cubicBezTo>
                    <a:pt x="4632" y="1179"/>
                    <a:pt x="4287" y="703"/>
                    <a:pt x="3811" y="393"/>
                  </a:cubicBezTo>
                  <a:cubicBezTo>
                    <a:pt x="3412" y="128"/>
                    <a:pt x="2961" y="0"/>
                    <a:pt x="25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81"/>
            <p:cNvSpPr/>
            <p:nvPr/>
          </p:nvSpPr>
          <p:spPr>
            <a:xfrm>
              <a:off x="1574328" y="2021096"/>
              <a:ext cx="28702" cy="54363"/>
            </a:xfrm>
            <a:custGeom>
              <a:avLst/>
              <a:gdLst/>
              <a:ahLst/>
              <a:cxnLst/>
              <a:rect l="l" t="t" r="r" b="b"/>
              <a:pathLst>
                <a:path w="906" h="1716" extrusionOk="0">
                  <a:moveTo>
                    <a:pt x="179" y="1"/>
                  </a:moveTo>
                  <a:cubicBezTo>
                    <a:pt x="84" y="1"/>
                    <a:pt x="12" y="84"/>
                    <a:pt x="12" y="168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262" y="334"/>
                  </a:lnTo>
                  <a:lnTo>
                    <a:pt x="262" y="1394"/>
                  </a:lnTo>
                  <a:lnTo>
                    <a:pt x="155" y="1394"/>
                  </a:lnTo>
                  <a:cubicBezTo>
                    <a:pt x="72" y="1394"/>
                    <a:pt x="0" y="1465"/>
                    <a:pt x="0" y="1549"/>
                  </a:cubicBezTo>
                  <a:cubicBezTo>
                    <a:pt x="0" y="1644"/>
                    <a:pt x="72" y="1715"/>
                    <a:pt x="155" y="1715"/>
                  </a:cubicBezTo>
                  <a:lnTo>
                    <a:pt x="727" y="1715"/>
                  </a:lnTo>
                  <a:cubicBezTo>
                    <a:pt x="822" y="1715"/>
                    <a:pt x="893" y="1644"/>
                    <a:pt x="893" y="1549"/>
                  </a:cubicBezTo>
                  <a:cubicBezTo>
                    <a:pt x="905" y="1465"/>
                    <a:pt x="834" y="1394"/>
                    <a:pt x="727" y="1394"/>
                  </a:cubicBezTo>
                  <a:lnTo>
                    <a:pt x="608" y="1394"/>
                  </a:lnTo>
                  <a:lnTo>
                    <a:pt x="608" y="168"/>
                  </a:lnTo>
                  <a:cubicBezTo>
                    <a:pt x="608" y="84"/>
                    <a:pt x="536" y="1"/>
                    <a:pt x="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81"/>
            <p:cNvSpPr/>
            <p:nvPr/>
          </p:nvSpPr>
          <p:spPr>
            <a:xfrm>
              <a:off x="1578098" y="2004147"/>
              <a:ext cx="15872" cy="16252"/>
            </a:xfrm>
            <a:custGeom>
              <a:avLst/>
              <a:gdLst/>
              <a:ahLst/>
              <a:cxnLst/>
              <a:rect l="l" t="t" r="r" b="b"/>
              <a:pathLst>
                <a:path w="501" h="513" extrusionOk="0">
                  <a:moveTo>
                    <a:pt x="250" y="0"/>
                  </a:moveTo>
                  <a:cubicBezTo>
                    <a:pt x="119" y="0"/>
                    <a:pt x="0" y="119"/>
                    <a:pt x="0" y="262"/>
                  </a:cubicBezTo>
                  <a:cubicBezTo>
                    <a:pt x="0" y="393"/>
                    <a:pt x="119" y="512"/>
                    <a:pt x="250" y="512"/>
                  </a:cubicBezTo>
                  <a:cubicBezTo>
                    <a:pt x="381" y="512"/>
                    <a:pt x="500" y="393"/>
                    <a:pt x="500" y="262"/>
                  </a:cubicBezTo>
                  <a:cubicBezTo>
                    <a:pt x="489" y="107"/>
                    <a:pt x="381" y="0"/>
                    <a:pt x="2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81"/>
            <p:cNvSpPr/>
            <p:nvPr/>
          </p:nvSpPr>
          <p:spPr>
            <a:xfrm>
              <a:off x="1293706" y="1999997"/>
              <a:ext cx="274982" cy="316863"/>
            </a:xfrm>
            <a:custGeom>
              <a:avLst/>
              <a:gdLst/>
              <a:ahLst/>
              <a:cxnLst/>
              <a:rect l="l" t="t" r="r" b="b"/>
              <a:pathLst>
                <a:path w="8680" h="10002" extrusionOk="0">
                  <a:moveTo>
                    <a:pt x="2096" y="2655"/>
                  </a:moveTo>
                  <a:lnTo>
                    <a:pt x="2096" y="3727"/>
                  </a:lnTo>
                  <a:cubicBezTo>
                    <a:pt x="1905" y="3644"/>
                    <a:pt x="1762" y="3465"/>
                    <a:pt x="1762" y="3251"/>
                  </a:cubicBezTo>
                  <a:lnTo>
                    <a:pt x="1762" y="3132"/>
                  </a:lnTo>
                  <a:cubicBezTo>
                    <a:pt x="1762" y="2905"/>
                    <a:pt x="1893" y="2727"/>
                    <a:pt x="2096" y="2655"/>
                  </a:cubicBezTo>
                  <a:close/>
                  <a:moveTo>
                    <a:pt x="6620" y="2655"/>
                  </a:moveTo>
                  <a:cubicBezTo>
                    <a:pt x="6822" y="2727"/>
                    <a:pt x="6965" y="2905"/>
                    <a:pt x="6965" y="3132"/>
                  </a:cubicBezTo>
                  <a:lnTo>
                    <a:pt x="6965" y="3251"/>
                  </a:lnTo>
                  <a:cubicBezTo>
                    <a:pt x="6965" y="3465"/>
                    <a:pt x="6834" y="3644"/>
                    <a:pt x="6620" y="3727"/>
                  </a:cubicBezTo>
                  <a:lnTo>
                    <a:pt x="6620" y="2655"/>
                  </a:lnTo>
                  <a:close/>
                  <a:moveTo>
                    <a:pt x="6703" y="4060"/>
                  </a:moveTo>
                  <a:lnTo>
                    <a:pt x="6858" y="5394"/>
                  </a:lnTo>
                  <a:lnTo>
                    <a:pt x="6346" y="5394"/>
                  </a:lnTo>
                  <a:cubicBezTo>
                    <a:pt x="6525" y="5108"/>
                    <a:pt x="6620" y="4763"/>
                    <a:pt x="6620" y="4406"/>
                  </a:cubicBezTo>
                  <a:lnTo>
                    <a:pt x="6620" y="4084"/>
                  </a:lnTo>
                  <a:cubicBezTo>
                    <a:pt x="6656" y="4084"/>
                    <a:pt x="6668" y="4060"/>
                    <a:pt x="6703" y="4060"/>
                  </a:cubicBezTo>
                  <a:close/>
                  <a:moveTo>
                    <a:pt x="3739" y="1405"/>
                  </a:moveTo>
                  <a:cubicBezTo>
                    <a:pt x="3810" y="1643"/>
                    <a:pt x="3941" y="1953"/>
                    <a:pt x="4132" y="2251"/>
                  </a:cubicBezTo>
                  <a:cubicBezTo>
                    <a:pt x="4572" y="2870"/>
                    <a:pt x="5179" y="3227"/>
                    <a:pt x="5917" y="3274"/>
                  </a:cubicBezTo>
                  <a:lnTo>
                    <a:pt x="5917" y="3572"/>
                  </a:lnTo>
                  <a:cubicBezTo>
                    <a:pt x="5906" y="4215"/>
                    <a:pt x="5572" y="4822"/>
                    <a:pt x="5001" y="5168"/>
                  </a:cubicBezTo>
                  <a:lnTo>
                    <a:pt x="4751" y="5310"/>
                  </a:lnTo>
                  <a:cubicBezTo>
                    <a:pt x="4632" y="5382"/>
                    <a:pt x="4498" y="5418"/>
                    <a:pt x="4364" y="5418"/>
                  </a:cubicBezTo>
                  <a:cubicBezTo>
                    <a:pt x="4230" y="5418"/>
                    <a:pt x="4096" y="5382"/>
                    <a:pt x="3977" y="5310"/>
                  </a:cubicBezTo>
                  <a:lnTo>
                    <a:pt x="3727" y="5168"/>
                  </a:lnTo>
                  <a:cubicBezTo>
                    <a:pt x="3155" y="4834"/>
                    <a:pt x="2810" y="4227"/>
                    <a:pt x="2810" y="3572"/>
                  </a:cubicBezTo>
                  <a:lnTo>
                    <a:pt x="2810" y="2322"/>
                  </a:lnTo>
                  <a:cubicBezTo>
                    <a:pt x="3024" y="2239"/>
                    <a:pt x="3429" y="1977"/>
                    <a:pt x="3739" y="1405"/>
                  </a:cubicBezTo>
                  <a:close/>
                  <a:moveTo>
                    <a:pt x="5477" y="5715"/>
                  </a:moveTo>
                  <a:cubicBezTo>
                    <a:pt x="5429" y="5727"/>
                    <a:pt x="5394" y="5763"/>
                    <a:pt x="5346" y="5775"/>
                  </a:cubicBezTo>
                  <a:lnTo>
                    <a:pt x="5346" y="5715"/>
                  </a:lnTo>
                  <a:close/>
                  <a:moveTo>
                    <a:pt x="5001" y="5549"/>
                  </a:moveTo>
                  <a:lnTo>
                    <a:pt x="5001" y="5870"/>
                  </a:lnTo>
                  <a:cubicBezTo>
                    <a:pt x="4953" y="5882"/>
                    <a:pt x="4894" y="5882"/>
                    <a:pt x="4846" y="5882"/>
                  </a:cubicBezTo>
                  <a:cubicBezTo>
                    <a:pt x="4822" y="5810"/>
                    <a:pt x="4798" y="5751"/>
                    <a:pt x="4727" y="5691"/>
                  </a:cubicBezTo>
                  <a:cubicBezTo>
                    <a:pt x="4786" y="5656"/>
                    <a:pt x="4846" y="5644"/>
                    <a:pt x="4905" y="5596"/>
                  </a:cubicBezTo>
                  <a:lnTo>
                    <a:pt x="5001" y="5549"/>
                  </a:lnTo>
                  <a:close/>
                  <a:moveTo>
                    <a:pt x="4378" y="5881"/>
                  </a:moveTo>
                  <a:cubicBezTo>
                    <a:pt x="4474" y="5881"/>
                    <a:pt x="4536" y="5960"/>
                    <a:pt x="4536" y="6061"/>
                  </a:cubicBezTo>
                  <a:cubicBezTo>
                    <a:pt x="4536" y="6168"/>
                    <a:pt x="4465" y="6239"/>
                    <a:pt x="4358" y="6239"/>
                  </a:cubicBezTo>
                  <a:cubicBezTo>
                    <a:pt x="4263" y="6239"/>
                    <a:pt x="4179" y="6168"/>
                    <a:pt x="4179" y="6061"/>
                  </a:cubicBezTo>
                  <a:cubicBezTo>
                    <a:pt x="4179" y="5953"/>
                    <a:pt x="4263" y="5882"/>
                    <a:pt x="4358" y="5882"/>
                  </a:cubicBezTo>
                  <a:cubicBezTo>
                    <a:pt x="4365" y="5881"/>
                    <a:pt x="4371" y="5881"/>
                    <a:pt x="4378" y="5881"/>
                  </a:cubicBezTo>
                  <a:close/>
                  <a:moveTo>
                    <a:pt x="3703" y="5537"/>
                  </a:moveTo>
                  <a:lnTo>
                    <a:pt x="3798" y="5584"/>
                  </a:lnTo>
                  <a:lnTo>
                    <a:pt x="3977" y="5668"/>
                  </a:lnTo>
                  <a:cubicBezTo>
                    <a:pt x="3882" y="5763"/>
                    <a:pt x="3822" y="5894"/>
                    <a:pt x="3822" y="6025"/>
                  </a:cubicBezTo>
                  <a:cubicBezTo>
                    <a:pt x="3846" y="6144"/>
                    <a:pt x="3870" y="6251"/>
                    <a:pt x="3917" y="6322"/>
                  </a:cubicBezTo>
                  <a:lnTo>
                    <a:pt x="3703" y="6180"/>
                  </a:lnTo>
                  <a:lnTo>
                    <a:pt x="3703" y="5537"/>
                  </a:lnTo>
                  <a:close/>
                  <a:moveTo>
                    <a:pt x="4870" y="6203"/>
                  </a:moveTo>
                  <a:cubicBezTo>
                    <a:pt x="4882" y="6215"/>
                    <a:pt x="4897" y="6221"/>
                    <a:pt x="4914" y="6221"/>
                  </a:cubicBezTo>
                  <a:cubicBezTo>
                    <a:pt x="4932" y="6221"/>
                    <a:pt x="4953" y="6215"/>
                    <a:pt x="4977" y="6203"/>
                  </a:cubicBezTo>
                  <a:lnTo>
                    <a:pt x="4977" y="6203"/>
                  </a:lnTo>
                  <a:lnTo>
                    <a:pt x="4810" y="6322"/>
                  </a:lnTo>
                  <a:cubicBezTo>
                    <a:pt x="4834" y="6299"/>
                    <a:pt x="4846" y="6251"/>
                    <a:pt x="4870" y="6203"/>
                  </a:cubicBezTo>
                  <a:close/>
                  <a:moveTo>
                    <a:pt x="4465" y="6561"/>
                  </a:moveTo>
                  <a:lnTo>
                    <a:pt x="4358" y="6644"/>
                  </a:lnTo>
                  <a:lnTo>
                    <a:pt x="4239" y="6561"/>
                  </a:lnTo>
                  <a:lnTo>
                    <a:pt x="4239" y="6561"/>
                  </a:lnTo>
                  <a:cubicBezTo>
                    <a:pt x="4274" y="6584"/>
                    <a:pt x="4322" y="6584"/>
                    <a:pt x="4346" y="6584"/>
                  </a:cubicBezTo>
                  <a:cubicBezTo>
                    <a:pt x="4393" y="6584"/>
                    <a:pt x="4417" y="6584"/>
                    <a:pt x="4465" y="6561"/>
                  </a:cubicBezTo>
                  <a:close/>
                  <a:moveTo>
                    <a:pt x="5013" y="6596"/>
                  </a:moveTo>
                  <a:lnTo>
                    <a:pt x="5013" y="7334"/>
                  </a:lnTo>
                  <a:lnTo>
                    <a:pt x="4620" y="6882"/>
                  </a:lnTo>
                  <a:lnTo>
                    <a:pt x="5013" y="6596"/>
                  </a:lnTo>
                  <a:close/>
                  <a:moveTo>
                    <a:pt x="3727" y="6608"/>
                  </a:moveTo>
                  <a:lnTo>
                    <a:pt x="4120" y="6894"/>
                  </a:lnTo>
                  <a:lnTo>
                    <a:pt x="3727" y="7358"/>
                  </a:lnTo>
                  <a:lnTo>
                    <a:pt x="3727" y="6608"/>
                  </a:lnTo>
                  <a:close/>
                  <a:moveTo>
                    <a:pt x="4334" y="0"/>
                  </a:moveTo>
                  <a:cubicBezTo>
                    <a:pt x="3715" y="0"/>
                    <a:pt x="3143" y="226"/>
                    <a:pt x="2691" y="631"/>
                  </a:cubicBezTo>
                  <a:cubicBezTo>
                    <a:pt x="2250" y="1024"/>
                    <a:pt x="1953" y="1584"/>
                    <a:pt x="1869" y="2179"/>
                  </a:cubicBezTo>
                  <a:lnTo>
                    <a:pt x="1846" y="2370"/>
                  </a:lnTo>
                  <a:cubicBezTo>
                    <a:pt x="1560" y="2501"/>
                    <a:pt x="1369" y="2798"/>
                    <a:pt x="1369" y="3132"/>
                  </a:cubicBezTo>
                  <a:lnTo>
                    <a:pt x="1369" y="3251"/>
                  </a:lnTo>
                  <a:cubicBezTo>
                    <a:pt x="1369" y="3501"/>
                    <a:pt x="1488" y="3727"/>
                    <a:pt x="1655" y="3882"/>
                  </a:cubicBezTo>
                  <a:lnTo>
                    <a:pt x="1453" y="5537"/>
                  </a:lnTo>
                  <a:cubicBezTo>
                    <a:pt x="1453" y="5584"/>
                    <a:pt x="1476" y="5644"/>
                    <a:pt x="1500" y="5668"/>
                  </a:cubicBezTo>
                  <a:cubicBezTo>
                    <a:pt x="1536" y="5703"/>
                    <a:pt x="1572" y="5727"/>
                    <a:pt x="1631" y="5727"/>
                  </a:cubicBezTo>
                  <a:lnTo>
                    <a:pt x="3334" y="5727"/>
                  </a:lnTo>
                  <a:lnTo>
                    <a:pt x="3334" y="6168"/>
                  </a:lnTo>
                  <a:lnTo>
                    <a:pt x="1607" y="6715"/>
                  </a:lnTo>
                  <a:cubicBezTo>
                    <a:pt x="655" y="7025"/>
                    <a:pt x="0" y="7906"/>
                    <a:pt x="0" y="8918"/>
                  </a:cubicBezTo>
                  <a:lnTo>
                    <a:pt x="0" y="9835"/>
                  </a:lnTo>
                  <a:cubicBezTo>
                    <a:pt x="0" y="9930"/>
                    <a:pt x="72" y="10001"/>
                    <a:pt x="167" y="10001"/>
                  </a:cubicBezTo>
                  <a:lnTo>
                    <a:pt x="2262" y="10001"/>
                  </a:lnTo>
                  <a:cubicBezTo>
                    <a:pt x="2346" y="10001"/>
                    <a:pt x="2429" y="9930"/>
                    <a:pt x="2429" y="9835"/>
                  </a:cubicBezTo>
                  <a:cubicBezTo>
                    <a:pt x="2429" y="9751"/>
                    <a:pt x="2346" y="9680"/>
                    <a:pt x="2262" y="9680"/>
                  </a:cubicBezTo>
                  <a:lnTo>
                    <a:pt x="322" y="9680"/>
                  </a:lnTo>
                  <a:lnTo>
                    <a:pt x="322" y="8930"/>
                  </a:lnTo>
                  <a:cubicBezTo>
                    <a:pt x="322" y="8073"/>
                    <a:pt x="881" y="7323"/>
                    <a:pt x="1691" y="7061"/>
                  </a:cubicBezTo>
                  <a:lnTo>
                    <a:pt x="3322" y="6537"/>
                  </a:lnTo>
                  <a:lnTo>
                    <a:pt x="3322" y="7835"/>
                  </a:lnTo>
                  <a:cubicBezTo>
                    <a:pt x="3322" y="7906"/>
                    <a:pt x="3358" y="7966"/>
                    <a:pt x="3417" y="7989"/>
                  </a:cubicBezTo>
                  <a:cubicBezTo>
                    <a:pt x="3441" y="7989"/>
                    <a:pt x="3465" y="8013"/>
                    <a:pt x="3477" y="8013"/>
                  </a:cubicBezTo>
                  <a:cubicBezTo>
                    <a:pt x="3524" y="8013"/>
                    <a:pt x="3584" y="7989"/>
                    <a:pt x="3620" y="7954"/>
                  </a:cubicBezTo>
                  <a:lnTo>
                    <a:pt x="4298" y="7144"/>
                  </a:lnTo>
                  <a:lnTo>
                    <a:pt x="4989" y="7954"/>
                  </a:lnTo>
                  <a:cubicBezTo>
                    <a:pt x="5013" y="7989"/>
                    <a:pt x="5060" y="8013"/>
                    <a:pt x="5120" y="8013"/>
                  </a:cubicBezTo>
                  <a:cubicBezTo>
                    <a:pt x="5132" y="8013"/>
                    <a:pt x="5167" y="8013"/>
                    <a:pt x="5179" y="7989"/>
                  </a:cubicBezTo>
                  <a:cubicBezTo>
                    <a:pt x="5251" y="7966"/>
                    <a:pt x="5286" y="7906"/>
                    <a:pt x="5286" y="7835"/>
                  </a:cubicBezTo>
                  <a:lnTo>
                    <a:pt x="5286" y="6537"/>
                  </a:lnTo>
                  <a:lnTo>
                    <a:pt x="6906" y="7061"/>
                  </a:lnTo>
                  <a:cubicBezTo>
                    <a:pt x="7727" y="7323"/>
                    <a:pt x="8275" y="8073"/>
                    <a:pt x="8275" y="8930"/>
                  </a:cubicBezTo>
                  <a:lnTo>
                    <a:pt x="8275" y="9680"/>
                  </a:lnTo>
                  <a:lnTo>
                    <a:pt x="2917" y="9680"/>
                  </a:lnTo>
                  <a:cubicBezTo>
                    <a:pt x="2822" y="9680"/>
                    <a:pt x="2750" y="9751"/>
                    <a:pt x="2750" y="9835"/>
                  </a:cubicBezTo>
                  <a:cubicBezTo>
                    <a:pt x="2750" y="9930"/>
                    <a:pt x="2822" y="10001"/>
                    <a:pt x="2917" y="10001"/>
                  </a:cubicBezTo>
                  <a:lnTo>
                    <a:pt x="8513" y="10001"/>
                  </a:lnTo>
                  <a:cubicBezTo>
                    <a:pt x="8608" y="10001"/>
                    <a:pt x="8680" y="9930"/>
                    <a:pt x="8680" y="9835"/>
                  </a:cubicBezTo>
                  <a:lnTo>
                    <a:pt x="8680" y="8918"/>
                  </a:lnTo>
                  <a:cubicBezTo>
                    <a:pt x="8680" y="7906"/>
                    <a:pt x="8037" y="7013"/>
                    <a:pt x="7072" y="6715"/>
                  </a:cubicBezTo>
                  <a:lnTo>
                    <a:pt x="5346" y="6168"/>
                  </a:lnTo>
                  <a:lnTo>
                    <a:pt x="5346" y="6144"/>
                  </a:lnTo>
                  <a:cubicBezTo>
                    <a:pt x="5608" y="6061"/>
                    <a:pt x="5846" y="5930"/>
                    <a:pt x="6060" y="5727"/>
                  </a:cubicBezTo>
                  <a:lnTo>
                    <a:pt x="7037" y="5727"/>
                  </a:lnTo>
                  <a:cubicBezTo>
                    <a:pt x="7084" y="5727"/>
                    <a:pt x="7132" y="5715"/>
                    <a:pt x="7180" y="5668"/>
                  </a:cubicBezTo>
                  <a:cubicBezTo>
                    <a:pt x="7203" y="5644"/>
                    <a:pt x="7215" y="5584"/>
                    <a:pt x="7215" y="5537"/>
                  </a:cubicBezTo>
                  <a:lnTo>
                    <a:pt x="7025" y="3882"/>
                  </a:lnTo>
                  <a:cubicBezTo>
                    <a:pt x="7203" y="3739"/>
                    <a:pt x="7311" y="3501"/>
                    <a:pt x="7311" y="3251"/>
                  </a:cubicBezTo>
                  <a:lnTo>
                    <a:pt x="7311" y="3132"/>
                  </a:lnTo>
                  <a:cubicBezTo>
                    <a:pt x="7311" y="2798"/>
                    <a:pt x="7108" y="2501"/>
                    <a:pt x="6834" y="2370"/>
                  </a:cubicBezTo>
                  <a:lnTo>
                    <a:pt x="6799" y="2179"/>
                  </a:lnTo>
                  <a:cubicBezTo>
                    <a:pt x="6727" y="1548"/>
                    <a:pt x="6418" y="988"/>
                    <a:pt x="5941" y="584"/>
                  </a:cubicBezTo>
                  <a:cubicBezTo>
                    <a:pt x="5909" y="557"/>
                    <a:pt x="5870" y="545"/>
                    <a:pt x="5831" y="545"/>
                  </a:cubicBezTo>
                  <a:cubicBezTo>
                    <a:pt x="5783" y="545"/>
                    <a:pt x="5736" y="563"/>
                    <a:pt x="5703" y="596"/>
                  </a:cubicBezTo>
                  <a:cubicBezTo>
                    <a:pt x="5644" y="667"/>
                    <a:pt x="5656" y="774"/>
                    <a:pt x="5715" y="834"/>
                  </a:cubicBezTo>
                  <a:cubicBezTo>
                    <a:pt x="6132" y="1179"/>
                    <a:pt x="6382" y="1667"/>
                    <a:pt x="6465" y="2203"/>
                  </a:cubicBezTo>
                  <a:lnTo>
                    <a:pt x="6465" y="2262"/>
                  </a:lnTo>
                  <a:lnTo>
                    <a:pt x="6429" y="2262"/>
                  </a:lnTo>
                  <a:cubicBezTo>
                    <a:pt x="6334" y="2262"/>
                    <a:pt x="6263" y="2334"/>
                    <a:pt x="6263" y="2429"/>
                  </a:cubicBezTo>
                  <a:lnTo>
                    <a:pt x="6263" y="3905"/>
                  </a:lnTo>
                  <a:lnTo>
                    <a:pt x="6263" y="3917"/>
                  </a:lnTo>
                  <a:lnTo>
                    <a:pt x="6263" y="3929"/>
                  </a:lnTo>
                  <a:lnTo>
                    <a:pt x="6263" y="4382"/>
                  </a:lnTo>
                  <a:cubicBezTo>
                    <a:pt x="6263" y="4751"/>
                    <a:pt x="6132" y="5096"/>
                    <a:pt x="5894" y="5358"/>
                  </a:cubicBezTo>
                  <a:lnTo>
                    <a:pt x="5322" y="5358"/>
                  </a:lnTo>
                  <a:lnTo>
                    <a:pt x="5322" y="5310"/>
                  </a:lnTo>
                  <a:cubicBezTo>
                    <a:pt x="5894" y="4894"/>
                    <a:pt x="6239" y="4239"/>
                    <a:pt x="6239" y="3524"/>
                  </a:cubicBezTo>
                  <a:lnTo>
                    <a:pt x="6239" y="3072"/>
                  </a:lnTo>
                  <a:cubicBezTo>
                    <a:pt x="6239" y="2977"/>
                    <a:pt x="6168" y="2905"/>
                    <a:pt x="6072" y="2905"/>
                  </a:cubicBezTo>
                  <a:cubicBezTo>
                    <a:pt x="4596" y="2905"/>
                    <a:pt x="4096" y="1619"/>
                    <a:pt x="3929" y="869"/>
                  </a:cubicBezTo>
                  <a:cubicBezTo>
                    <a:pt x="3929" y="846"/>
                    <a:pt x="3917" y="834"/>
                    <a:pt x="3917" y="822"/>
                  </a:cubicBezTo>
                  <a:cubicBezTo>
                    <a:pt x="3889" y="720"/>
                    <a:pt x="3811" y="683"/>
                    <a:pt x="3755" y="683"/>
                  </a:cubicBezTo>
                  <a:cubicBezTo>
                    <a:pt x="3739" y="683"/>
                    <a:pt x="3725" y="686"/>
                    <a:pt x="3715" y="691"/>
                  </a:cubicBezTo>
                  <a:cubicBezTo>
                    <a:pt x="3655" y="703"/>
                    <a:pt x="3596" y="750"/>
                    <a:pt x="3584" y="810"/>
                  </a:cubicBezTo>
                  <a:cubicBezTo>
                    <a:pt x="3310" y="1679"/>
                    <a:pt x="2750" y="1953"/>
                    <a:pt x="2608" y="2012"/>
                  </a:cubicBezTo>
                  <a:cubicBezTo>
                    <a:pt x="2512" y="2012"/>
                    <a:pt x="2441" y="2084"/>
                    <a:pt x="2441" y="2179"/>
                  </a:cubicBezTo>
                  <a:lnTo>
                    <a:pt x="2441" y="3548"/>
                  </a:lnTo>
                  <a:cubicBezTo>
                    <a:pt x="2441" y="4239"/>
                    <a:pt x="2786" y="4918"/>
                    <a:pt x="3346" y="5334"/>
                  </a:cubicBezTo>
                  <a:lnTo>
                    <a:pt x="3346" y="5370"/>
                  </a:lnTo>
                  <a:lnTo>
                    <a:pt x="1846" y="5370"/>
                  </a:lnTo>
                  <a:lnTo>
                    <a:pt x="2012" y="4048"/>
                  </a:lnTo>
                  <a:cubicBezTo>
                    <a:pt x="2084" y="4060"/>
                    <a:pt x="2155" y="4084"/>
                    <a:pt x="2250" y="4084"/>
                  </a:cubicBezTo>
                  <a:cubicBezTo>
                    <a:pt x="2334" y="4084"/>
                    <a:pt x="2417" y="4001"/>
                    <a:pt x="2417" y="3917"/>
                  </a:cubicBezTo>
                  <a:lnTo>
                    <a:pt x="2417" y="2441"/>
                  </a:lnTo>
                  <a:cubicBezTo>
                    <a:pt x="2417" y="2358"/>
                    <a:pt x="2334" y="2274"/>
                    <a:pt x="2250" y="2274"/>
                  </a:cubicBezTo>
                  <a:lnTo>
                    <a:pt x="2215" y="2274"/>
                  </a:lnTo>
                  <a:lnTo>
                    <a:pt x="2215" y="2215"/>
                  </a:lnTo>
                  <a:cubicBezTo>
                    <a:pt x="2274" y="1703"/>
                    <a:pt x="2536" y="1227"/>
                    <a:pt x="2917" y="881"/>
                  </a:cubicBezTo>
                  <a:cubicBezTo>
                    <a:pt x="3310" y="536"/>
                    <a:pt x="3810" y="346"/>
                    <a:pt x="4334" y="346"/>
                  </a:cubicBezTo>
                  <a:cubicBezTo>
                    <a:pt x="4608" y="346"/>
                    <a:pt x="4894" y="405"/>
                    <a:pt x="5167" y="512"/>
                  </a:cubicBezTo>
                  <a:cubicBezTo>
                    <a:pt x="5187" y="518"/>
                    <a:pt x="5208" y="521"/>
                    <a:pt x="5229" y="521"/>
                  </a:cubicBezTo>
                  <a:cubicBezTo>
                    <a:pt x="5297" y="521"/>
                    <a:pt x="5366" y="490"/>
                    <a:pt x="5394" y="417"/>
                  </a:cubicBezTo>
                  <a:cubicBezTo>
                    <a:pt x="5417" y="334"/>
                    <a:pt x="5394" y="226"/>
                    <a:pt x="5298" y="191"/>
                  </a:cubicBezTo>
                  <a:cubicBezTo>
                    <a:pt x="4989" y="60"/>
                    <a:pt x="4679" y="0"/>
                    <a:pt x="43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81"/>
            <p:cNvSpPr/>
            <p:nvPr/>
          </p:nvSpPr>
          <p:spPr>
            <a:xfrm>
              <a:off x="1426826" y="2243648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203"/>
                  </a:lnTo>
                  <a:cubicBezTo>
                    <a:pt x="1" y="286"/>
                    <a:pt x="72" y="358"/>
                    <a:pt x="156" y="358"/>
                  </a:cubicBezTo>
                  <a:cubicBezTo>
                    <a:pt x="251" y="358"/>
                    <a:pt x="322" y="286"/>
                    <a:pt x="322" y="203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81"/>
            <p:cNvSpPr/>
            <p:nvPr/>
          </p:nvSpPr>
          <p:spPr>
            <a:xfrm>
              <a:off x="1426826" y="2262149"/>
              <a:ext cx="10233" cy="11341"/>
            </a:xfrm>
            <a:custGeom>
              <a:avLst/>
              <a:gdLst/>
              <a:ahLst/>
              <a:cxnLst/>
              <a:rect l="l" t="t" r="r" b="b"/>
              <a:pathLst>
                <a:path w="323" h="358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91"/>
                  </a:lnTo>
                  <a:cubicBezTo>
                    <a:pt x="1" y="286"/>
                    <a:pt x="72" y="357"/>
                    <a:pt x="156" y="357"/>
                  </a:cubicBezTo>
                  <a:cubicBezTo>
                    <a:pt x="251" y="357"/>
                    <a:pt x="322" y="286"/>
                    <a:pt x="322" y="191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81"/>
            <p:cNvSpPr/>
            <p:nvPr/>
          </p:nvSpPr>
          <p:spPr>
            <a:xfrm>
              <a:off x="1471336" y="2261389"/>
              <a:ext cx="63804" cy="30571"/>
            </a:xfrm>
            <a:custGeom>
              <a:avLst/>
              <a:gdLst/>
              <a:ahLst/>
              <a:cxnLst/>
              <a:rect l="l" t="t" r="r" b="b"/>
              <a:pathLst>
                <a:path w="2014" h="965" extrusionOk="0">
                  <a:moveTo>
                    <a:pt x="1596" y="322"/>
                  </a:moveTo>
                  <a:cubicBezTo>
                    <a:pt x="1644" y="322"/>
                    <a:pt x="1668" y="346"/>
                    <a:pt x="1668" y="393"/>
                  </a:cubicBezTo>
                  <a:lnTo>
                    <a:pt x="1668" y="560"/>
                  </a:lnTo>
                  <a:cubicBezTo>
                    <a:pt x="1668" y="607"/>
                    <a:pt x="1644" y="631"/>
                    <a:pt x="1596" y="631"/>
                  </a:cubicBezTo>
                  <a:lnTo>
                    <a:pt x="394" y="631"/>
                  </a:lnTo>
                  <a:cubicBezTo>
                    <a:pt x="346" y="631"/>
                    <a:pt x="310" y="607"/>
                    <a:pt x="310" y="560"/>
                  </a:cubicBezTo>
                  <a:lnTo>
                    <a:pt x="310" y="393"/>
                  </a:lnTo>
                  <a:cubicBezTo>
                    <a:pt x="310" y="346"/>
                    <a:pt x="346" y="322"/>
                    <a:pt x="394" y="322"/>
                  </a:cubicBezTo>
                  <a:close/>
                  <a:moveTo>
                    <a:pt x="406" y="0"/>
                  </a:moveTo>
                  <a:cubicBezTo>
                    <a:pt x="180" y="0"/>
                    <a:pt x="1" y="179"/>
                    <a:pt x="1" y="393"/>
                  </a:cubicBezTo>
                  <a:lnTo>
                    <a:pt x="1" y="560"/>
                  </a:lnTo>
                  <a:cubicBezTo>
                    <a:pt x="1" y="786"/>
                    <a:pt x="180" y="965"/>
                    <a:pt x="406" y="965"/>
                  </a:cubicBezTo>
                  <a:lnTo>
                    <a:pt x="1608" y="965"/>
                  </a:lnTo>
                  <a:cubicBezTo>
                    <a:pt x="1834" y="965"/>
                    <a:pt x="2013" y="786"/>
                    <a:pt x="2013" y="560"/>
                  </a:cubicBezTo>
                  <a:lnTo>
                    <a:pt x="2013" y="393"/>
                  </a:lnTo>
                  <a:cubicBezTo>
                    <a:pt x="2013" y="179"/>
                    <a:pt x="1834" y="0"/>
                    <a:pt x="16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81"/>
            <p:cNvSpPr/>
            <p:nvPr/>
          </p:nvSpPr>
          <p:spPr>
            <a:xfrm>
              <a:off x="1420807" y="2092788"/>
              <a:ext cx="22271" cy="36971"/>
            </a:xfrm>
            <a:custGeom>
              <a:avLst/>
              <a:gdLst/>
              <a:ahLst/>
              <a:cxnLst/>
              <a:rect l="l" t="t" r="r" b="b"/>
              <a:pathLst>
                <a:path w="703" h="1167" extrusionOk="0">
                  <a:moveTo>
                    <a:pt x="167" y="0"/>
                  </a:moveTo>
                  <a:cubicBezTo>
                    <a:pt x="84" y="0"/>
                    <a:pt x="0" y="84"/>
                    <a:pt x="0" y="167"/>
                  </a:cubicBezTo>
                  <a:lnTo>
                    <a:pt x="0" y="1000"/>
                  </a:lnTo>
                  <a:cubicBezTo>
                    <a:pt x="0" y="1096"/>
                    <a:pt x="84" y="1167"/>
                    <a:pt x="167" y="1167"/>
                  </a:cubicBezTo>
                  <a:lnTo>
                    <a:pt x="536" y="1167"/>
                  </a:lnTo>
                  <a:cubicBezTo>
                    <a:pt x="632" y="1167"/>
                    <a:pt x="703" y="1096"/>
                    <a:pt x="703" y="1000"/>
                  </a:cubicBezTo>
                  <a:cubicBezTo>
                    <a:pt x="703" y="893"/>
                    <a:pt x="620" y="822"/>
                    <a:pt x="524" y="822"/>
                  </a:cubicBezTo>
                  <a:lnTo>
                    <a:pt x="334" y="822"/>
                  </a:lnTo>
                  <a:lnTo>
                    <a:pt x="334" y="167"/>
                  </a:lnTo>
                  <a:cubicBezTo>
                    <a:pt x="334" y="84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5" name="Google Shape;12975;p81"/>
          <p:cNvGrpSpPr/>
          <p:nvPr/>
        </p:nvGrpSpPr>
        <p:grpSpPr>
          <a:xfrm>
            <a:off x="3967213" y="1800077"/>
            <a:ext cx="368185" cy="331816"/>
            <a:chOff x="3967213" y="1975477"/>
            <a:chExt cx="368185" cy="331816"/>
          </a:xfrm>
          <a:solidFill>
            <a:schemeClr val="tx1"/>
          </a:solidFill>
        </p:grpSpPr>
        <p:sp>
          <p:nvSpPr>
            <p:cNvPr id="12976" name="Google Shape;12976;p81"/>
            <p:cNvSpPr/>
            <p:nvPr/>
          </p:nvSpPr>
          <p:spPr>
            <a:xfrm>
              <a:off x="3967213" y="1975477"/>
              <a:ext cx="368185" cy="331816"/>
            </a:xfrm>
            <a:custGeom>
              <a:avLst/>
              <a:gdLst/>
              <a:ahLst/>
              <a:cxnLst/>
              <a:rect l="l" t="t" r="r" b="b"/>
              <a:pathLst>
                <a:path w="11622" h="10474" extrusionOk="0">
                  <a:moveTo>
                    <a:pt x="9026" y="0"/>
                  </a:moveTo>
                  <a:cubicBezTo>
                    <a:pt x="7585" y="0"/>
                    <a:pt x="6430" y="1179"/>
                    <a:pt x="6430" y="2608"/>
                  </a:cubicBezTo>
                  <a:cubicBezTo>
                    <a:pt x="6430" y="3072"/>
                    <a:pt x="6549" y="3513"/>
                    <a:pt x="6763" y="3882"/>
                  </a:cubicBezTo>
                  <a:lnTo>
                    <a:pt x="5680" y="3882"/>
                  </a:lnTo>
                  <a:cubicBezTo>
                    <a:pt x="5597" y="3882"/>
                    <a:pt x="5513" y="3965"/>
                    <a:pt x="5513" y="4048"/>
                  </a:cubicBezTo>
                  <a:cubicBezTo>
                    <a:pt x="5513" y="4144"/>
                    <a:pt x="5597" y="4215"/>
                    <a:pt x="5680" y="4215"/>
                  </a:cubicBezTo>
                  <a:lnTo>
                    <a:pt x="6978" y="4215"/>
                  </a:lnTo>
                  <a:cubicBezTo>
                    <a:pt x="7454" y="4810"/>
                    <a:pt x="8192" y="5191"/>
                    <a:pt x="9014" y="5191"/>
                  </a:cubicBezTo>
                  <a:cubicBezTo>
                    <a:pt x="9180" y="5191"/>
                    <a:pt x="9359" y="5180"/>
                    <a:pt x="9502" y="5156"/>
                  </a:cubicBezTo>
                  <a:lnTo>
                    <a:pt x="9502" y="5775"/>
                  </a:lnTo>
                  <a:lnTo>
                    <a:pt x="977" y="5775"/>
                  </a:lnTo>
                  <a:cubicBezTo>
                    <a:pt x="905" y="5775"/>
                    <a:pt x="834" y="5834"/>
                    <a:pt x="810" y="5906"/>
                  </a:cubicBezTo>
                  <a:lnTo>
                    <a:pt x="322" y="8466"/>
                  </a:lnTo>
                  <a:lnTo>
                    <a:pt x="322" y="2965"/>
                  </a:lnTo>
                  <a:lnTo>
                    <a:pt x="2691" y="2965"/>
                  </a:lnTo>
                  <a:lnTo>
                    <a:pt x="3882" y="4156"/>
                  </a:lnTo>
                  <a:cubicBezTo>
                    <a:pt x="3906" y="4179"/>
                    <a:pt x="3953" y="4203"/>
                    <a:pt x="4001" y="4203"/>
                  </a:cubicBezTo>
                  <a:lnTo>
                    <a:pt x="5001" y="4203"/>
                  </a:lnTo>
                  <a:cubicBezTo>
                    <a:pt x="5085" y="4203"/>
                    <a:pt x="5156" y="4120"/>
                    <a:pt x="5156" y="4037"/>
                  </a:cubicBezTo>
                  <a:cubicBezTo>
                    <a:pt x="5156" y="3941"/>
                    <a:pt x="5085" y="3870"/>
                    <a:pt x="5001" y="3870"/>
                  </a:cubicBezTo>
                  <a:lnTo>
                    <a:pt x="4073" y="3870"/>
                  </a:lnTo>
                  <a:lnTo>
                    <a:pt x="2882" y="2679"/>
                  </a:lnTo>
                  <a:cubicBezTo>
                    <a:pt x="2858" y="2655"/>
                    <a:pt x="2810" y="2632"/>
                    <a:pt x="2763" y="2632"/>
                  </a:cubicBezTo>
                  <a:lnTo>
                    <a:pt x="155" y="2632"/>
                  </a:lnTo>
                  <a:cubicBezTo>
                    <a:pt x="72" y="2632"/>
                    <a:pt x="1" y="2715"/>
                    <a:pt x="1" y="2798"/>
                  </a:cubicBezTo>
                  <a:lnTo>
                    <a:pt x="1" y="10299"/>
                  </a:lnTo>
                  <a:cubicBezTo>
                    <a:pt x="1" y="10457"/>
                    <a:pt x="121" y="10466"/>
                    <a:pt x="248" y="10466"/>
                  </a:cubicBezTo>
                  <a:cubicBezTo>
                    <a:pt x="264" y="10466"/>
                    <a:pt x="281" y="10466"/>
                    <a:pt x="298" y="10466"/>
                  </a:cubicBezTo>
                  <a:cubicBezTo>
                    <a:pt x="414" y="10466"/>
                    <a:pt x="3457" y="10474"/>
                    <a:pt x="6062" y="10474"/>
                  </a:cubicBezTo>
                  <a:cubicBezTo>
                    <a:pt x="8016" y="10474"/>
                    <a:pt x="9723" y="10469"/>
                    <a:pt x="9764" y="10454"/>
                  </a:cubicBezTo>
                  <a:cubicBezTo>
                    <a:pt x="9799" y="10418"/>
                    <a:pt x="9847" y="10371"/>
                    <a:pt x="9859" y="10335"/>
                  </a:cubicBezTo>
                  <a:lnTo>
                    <a:pt x="10192" y="8609"/>
                  </a:lnTo>
                  <a:cubicBezTo>
                    <a:pt x="10204" y="8513"/>
                    <a:pt x="10145" y="8430"/>
                    <a:pt x="10061" y="8406"/>
                  </a:cubicBezTo>
                  <a:cubicBezTo>
                    <a:pt x="10053" y="8405"/>
                    <a:pt x="10045" y="8405"/>
                    <a:pt x="10037" y="8405"/>
                  </a:cubicBezTo>
                  <a:cubicBezTo>
                    <a:pt x="9952" y="8405"/>
                    <a:pt x="9881" y="8461"/>
                    <a:pt x="9859" y="8537"/>
                  </a:cubicBezTo>
                  <a:lnTo>
                    <a:pt x="9561" y="10121"/>
                  </a:lnTo>
                  <a:lnTo>
                    <a:pt x="393" y="10121"/>
                  </a:lnTo>
                  <a:lnTo>
                    <a:pt x="1155" y="6132"/>
                  </a:lnTo>
                  <a:lnTo>
                    <a:pt x="10335" y="6132"/>
                  </a:lnTo>
                  <a:lnTo>
                    <a:pt x="10014" y="7870"/>
                  </a:lnTo>
                  <a:cubicBezTo>
                    <a:pt x="10002" y="7966"/>
                    <a:pt x="10061" y="8049"/>
                    <a:pt x="10145" y="8061"/>
                  </a:cubicBezTo>
                  <a:cubicBezTo>
                    <a:pt x="10159" y="8064"/>
                    <a:pt x="10173" y="8066"/>
                    <a:pt x="10186" y="8066"/>
                  </a:cubicBezTo>
                  <a:cubicBezTo>
                    <a:pt x="10263" y="8066"/>
                    <a:pt x="10325" y="8011"/>
                    <a:pt x="10335" y="7930"/>
                  </a:cubicBezTo>
                  <a:lnTo>
                    <a:pt x="10716" y="6001"/>
                  </a:lnTo>
                  <a:cubicBezTo>
                    <a:pt x="10728" y="5953"/>
                    <a:pt x="10716" y="5894"/>
                    <a:pt x="10680" y="5870"/>
                  </a:cubicBezTo>
                  <a:cubicBezTo>
                    <a:pt x="10657" y="5822"/>
                    <a:pt x="10609" y="5811"/>
                    <a:pt x="10550" y="5811"/>
                  </a:cubicBezTo>
                  <a:lnTo>
                    <a:pt x="9847" y="5811"/>
                  </a:lnTo>
                  <a:lnTo>
                    <a:pt x="9847" y="5096"/>
                  </a:lnTo>
                  <a:cubicBezTo>
                    <a:pt x="10776" y="4775"/>
                    <a:pt x="11466" y="3965"/>
                    <a:pt x="11585" y="2965"/>
                  </a:cubicBezTo>
                  <a:cubicBezTo>
                    <a:pt x="11609" y="2858"/>
                    <a:pt x="11550" y="2774"/>
                    <a:pt x="11454" y="2751"/>
                  </a:cubicBezTo>
                  <a:cubicBezTo>
                    <a:pt x="11448" y="2750"/>
                    <a:pt x="11442" y="2749"/>
                    <a:pt x="11436" y="2749"/>
                  </a:cubicBezTo>
                  <a:cubicBezTo>
                    <a:pt x="11358" y="2749"/>
                    <a:pt x="11275" y="2817"/>
                    <a:pt x="11264" y="2905"/>
                  </a:cubicBezTo>
                  <a:cubicBezTo>
                    <a:pt x="11109" y="4025"/>
                    <a:pt x="10145" y="4870"/>
                    <a:pt x="9014" y="4870"/>
                  </a:cubicBezTo>
                  <a:cubicBezTo>
                    <a:pt x="7763" y="4870"/>
                    <a:pt x="6751" y="3858"/>
                    <a:pt x="6751" y="2608"/>
                  </a:cubicBezTo>
                  <a:cubicBezTo>
                    <a:pt x="6751" y="1358"/>
                    <a:pt x="7763" y="346"/>
                    <a:pt x="9014" y="346"/>
                  </a:cubicBezTo>
                  <a:cubicBezTo>
                    <a:pt x="10133" y="346"/>
                    <a:pt x="11097" y="1179"/>
                    <a:pt x="11264" y="2274"/>
                  </a:cubicBezTo>
                  <a:cubicBezTo>
                    <a:pt x="11275" y="2363"/>
                    <a:pt x="11358" y="2431"/>
                    <a:pt x="11436" y="2431"/>
                  </a:cubicBezTo>
                  <a:cubicBezTo>
                    <a:pt x="11442" y="2431"/>
                    <a:pt x="11448" y="2430"/>
                    <a:pt x="11454" y="2429"/>
                  </a:cubicBezTo>
                  <a:cubicBezTo>
                    <a:pt x="11550" y="2417"/>
                    <a:pt x="11621" y="2322"/>
                    <a:pt x="11609" y="2239"/>
                  </a:cubicBezTo>
                  <a:cubicBezTo>
                    <a:pt x="11514" y="1620"/>
                    <a:pt x="11204" y="1060"/>
                    <a:pt x="10740" y="643"/>
                  </a:cubicBezTo>
                  <a:cubicBezTo>
                    <a:pt x="10264" y="227"/>
                    <a:pt x="9657" y="0"/>
                    <a:pt x="9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7" name="Google Shape;12977;p81"/>
            <p:cNvSpPr/>
            <p:nvPr/>
          </p:nvSpPr>
          <p:spPr>
            <a:xfrm>
              <a:off x="4237665" y="2034307"/>
              <a:ext cx="32092" cy="63772"/>
            </a:xfrm>
            <a:custGeom>
              <a:avLst/>
              <a:gdLst/>
              <a:ahLst/>
              <a:cxnLst/>
              <a:rect l="l" t="t" r="r" b="b"/>
              <a:pathLst>
                <a:path w="1013" h="2013" extrusionOk="0">
                  <a:moveTo>
                    <a:pt x="179" y="1"/>
                  </a:moveTo>
                  <a:cubicBezTo>
                    <a:pt x="84" y="1"/>
                    <a:pt x="12" y="72"/>
                    <a:pt x="12" y="167"/>
                  </a:cubicBezTo>
                  <a:cubicBezTo>
                    <a:pt x="12" y="263"/>
                    <a:pt x="84" y="334"/>
                    <a:pt x="179" y="334"/>
                  </a:cubicBezTo>
                  <a:lnTo>
                    <a:pt x="322" y="334"/>
                  </a:lnTo>
                  <a:lnTo>
                    <a:pt x="322" y="1691"/>
                  </a:lnTo>
                  <a:lnTo>
                    <a:pt x="167" y="1691"/>
                  </a:lnTo>
                  <a:cubicBezTo>
                    <a:pt x="72" y="1691"/>
                    <a:pt x="0" y="1763"/>
                    <a:pt x="0" y="1846"/>
                  </a:cubicBezTo>
                  <a:cubicBezTo>
                    <a:pt x="0" y="1941"/>
                    <a:pt x="72" y="2013"/>
                    <a:pt x="167" y="2013"/>
                  </a:cubicBezTo>
                  <a:lnTo>
                    <a:pt x="846" y="2013"/>
                  </a:lnTo>
                  <a:cubicBezTo>
                    <a:pt x="941" y="2013"/>
                    <a:pt x="1012" y="1941"/>
                    <a:pt x="1012" y="1846"/>
                  </a:cubicBezTo>
                  <a:cubicBezTo>
                    <a:pt x="1012" y="1775"/>
                    <a:pt x="941" y="1703"/>
                    <a:pt x="846" y="1703"/>
                  </a:cubicBezTo>
                  <a:lnTo>
                    <a:pt x="667" y="1703"/>
                  </a:lnTo>
                  <a:lnTo>
                    <a:pt x="667" y="167"/>
                  </a:ln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8" name="Google Shape;12978;p81"/>
            <p:cNvSpPr/>
            <p:nvPr/>
          </p:nvSpPr>
          <p:spPr>
            <a:xfrm>
              <a:off x="4241815" y="2014317"/>
              <a:ext cx="17012" cy="17012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274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17"/>
                    <a:pt x="119" y="536"/>
                    <a:pt x="274" y="536"/>
                  </a:cubicBezTo>
                  <a:cubicBezTo>
                    <a:pt x="417" y="536"/>
                    <a:pt x="536" y="417"/>
                    <a:pt x="536" y="263"/>
                  </a:cubicBezTo>
                  <a:cubicBezTo>
                    <a:pt x="536" y="120"/>
                    <a:pt x="417" y="1"/>
                    <a:pt x="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9" name="Google Shape;12979;p81"/>
          <p:cNvGrpSpPr/>
          <p:nvPr/>
        </p:nvGrpSpPr>
        <p:grpSpPr>
          <a:xfrm>
            <a:off x="8047661" y="1793646"/>
            <a:ext cx="279132" cy="356875"/>
            <a:chOff x="8047661" y="1969046"/>
            <a:chExt cx="279132" cy="356875"/>
          </a:xfrm>
          <a:solidFill>
            <a:schemeClr val="tx1"/>
          </a:solidFill>
        </p:grpSpPr>
        <p:sp>
          <p:nvSpPr>
            <p:cNvPr id="12980" name="Google Shape;12980;p81"/>
            <p:cNvSpPr/>
            <p:nvPr/>
          </p:nvSpPr>
          <p:spPr>
            <a:xfrm>
              <a:off x="8169502" y="2126115"/>
              <a:ext cx="33961" cy="15713"/>
            </a:xfrm>
            <a:custGeom>
              <a:avLst/>
              <a:gdLst/>
              <a:ahLst/>
              <a:cxnLst/>
              <a:rect l="l" t="t" r="r" b="b"/>
              <a:pathLst>
                <a:path w="1072" h="496" extrusionOk="0">
                  <a:moveTo>
                    <a:pt x="175" y="0"/>
                  </a:moveTo>
                  <a:cubicBezTo>
                    <a:pt x="145" y="0"/>
                    <a:pt x="113" y="7"/>
                    <a:pt x="83" y="20"/>
                  </a:cubicBezTo>
                  <a:cubicBezTo>
                    <a:pt x="12" y="67"/>
                    <a:pt x="0" y="175"/>
                    <a:pt x="48" y="246"/>
                  </a:cubicBezTo>
                  <a:cubicBezTo>
                    <a:pt x="143" y="413"/>
                    <a:pt x="322" y="496"/>
                    <a:pt x="536" y="496"/>
                  </a:cubicBezTo>
                  <a:cubicBezTo>
                    <a:pt x="738" y="496"/>
                    <a:pt x="917" y="413"/>
                    <a:pt x="1024" y="246"/>
                  </a:cubicBezTo>
                  <a:cubicBezTo>
                    <a:pt x="1072" y="175"/>
                    <a:pt x="1060" y="67"/>
                    <a:pt x="976" y="20"/>
                  </a:cubicBezTo>
                  <a:cubicBezTo>
                    <a:pt x="951" y="7"/>
                    <a:pt x="921" y="0"/>
                    <a:pt x="891" y="0"/>
                  </a:cubicBezTo>
                  <a:cubicBezTo>
                    <a:pt x="837" y="0"/>
                    <a:pt x="785" y="22"/>
                    <a:pt x="762" y="67"/>
                  </a:cubicBezTo>
                  <a:cubicBezTo>
                    <a:pt x="714" y="127"/>
                    <a:pt x="643" y="175"/>
                    <a:pt x="536" y="175"/>
                  </a:cubicBezTo>
                  <a:cubicBezTo>
                    <a:pt x="429" y="175"/>
                    <a:pt x="357" y="127"/>
                    <a:pt x="310" y="67"/>
                  </a:cubicBezTo>
                  <a:cubicBezTo>
                    <a:pt x="279" y="22"/>
                    <a:pt x="229" y="0"/>
                    <a:pt x="1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81"/>
            <p:cNvSpPr/>
            <p:nvPr/>
          </p:nvSpPr>
          <p:spPr>
            <a:xfrm>
              <a:off x="8141592" y="2047517"/>
              <a:ext cx="27562" cy="10581"/>
            </a:xfrm>
            <a:custGeom>
              <a:avLst/>
              <a:gdLst/>
              <a:ahLst/>
              <a:cxnLst/>
              <a:rect l="l" t="t" r="r" b="b"/>
              <a:pathLst>
                <a:path w="870" h="334" extrusionOk="0">
                  <a:moveTo>
                    <a:pt x="167" y="0"/>
                  </a:moveTo>
                  <a:cubicBezTo>
                    <a:pt x="71" y="0"/>
                    <a:pt x="0" y="84"/>
                    <a:pt x="0" y="167"/>
                  </a:cubicBezTo>
                  <a:cubicBezTo>
                    <a:pt x="0" y="262"/>
                    <a:pt x="71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69" y="262"/>
                    <a:pt x="869" y="167"/>
                  </a:cubicBezTo>
                  <a:cubicBezTo>
                    <a:pt x="869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81"/>
            <p:cNvSpPr/>
            <p:nvPr/>
          </p:nvSpPr>
          <p:spPr>
            <a:xfrm>
              <a:off x="8203431" y="2047517"/>
              <a:ext cx="27181" cy="10581"/>
            </a:xfrm>
            <a:custGeom>
              <a:avLst/>
              <a:gdLst/>
              <a:ahLst/>
              <a:cxnLst/>
              <a:rect l="l" t="t" r="r" b="b"/>
              <a:pathLst>
                <a:path w="858" h="334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7" y="334"/>
                  </a:cubicBezTo>
                  <a:lnTo>
                    <a:pt x="703" y="334"/>
                  </a:lnTo>
                  <a:cubicBezTo>
                    <a:pt x="786" y="334"/>
                    <a:pt x="858" y="262"/>
                    <a:pt x="858" y="167"/>
                  </a:cubicBezTo>
                  <a:cubicBezTo>
                    <a:pt x="858" y="84"/>
                    <a:pt x="786" y="0"/>
                    <a:pt x="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81"/>
            <p:cNvSpPr/>
            <p:nvPr/>
          </p:nvSpPr>
          <p:spPr>
            <a:xfrm>
              <a:off x="8047661" y="1969046"/>
              <a:ext cx="279132" cy="356875"/>
            </a:xfrm>
            <a:custGeom>
              <a:avLst/>
              <a:gdLst/>
              <a:ahLst/>
              <a:cxnLst/>
              <a:rect l="l" t="t" r="r" b="b"/>
              <a:pathLst>
                <a:path w="8811" h="11265" extrusionOk="0">
                  <a:moveTo>
                    <a:pt x="4382" y="334"/>
                  </a:moveTo>
                  <a:cubicBezTo>
                    <a:pt x="5751" y="334"/>
                    <a:pt x="6870" y="1453"/>
                    <a:pt x="6870" y="2823"/>
                  </a:cubicBezTo>
                  <a:lnTo>
                    <a:pt x="6870" y="3192"/>
                  </a:lnTo>
                  <a:lnTo>
                    <a:pt x="6132" y="3192"/>
                  </a:lnTo>
                  <a:lnTo>
                    <a:pt x="6132" y="3180"/>
                  </a:lnTo>
                  <a:cubicBezTo>
                    <a:pt x="6132" y="3085"/>
                    <a:pt x="6061" y="3013"/>
                    <a:pt x="5977" y="3013"/>
                  </a:cubicBezTo>
                  <a:lnTo>
                    <a:pt x="4739" y="3013"/>
                  </a:lnTo>
                  <a:cubicBezTo>
                    <a:pt x="4644" y="3013"/>
                    <a:pt x="4572" y="3085"/>
                    <a:pt x="4572" y="3180"/>
                  </a:cubicBezTo>
                  <a:lnTo>
                    <a:pt x="4572" y="3228"/>
                  </a:lnTo>
                  <a:cubicBezTo>
                    <a:pt x="4513" y="3192"/>
                    <a:pt x="4453" y="3192"/>
                    <a:pt x="4382" y="3192"/>
                  </a:cubicBezTo>
                  <a:cubicBezTo>
                    <a:pt x="4310" y="3192"/>
                    <a:pt x="4251" y="3216"/>
                    <a:pt x="4191" y="3228"/>
                  </a:cubicBezTo>
                  <a:lnTo>
                    <a:pt x="4191" y="3180"/>
                  </a:lnTo>
                  <a:cubicBezTo>
                    <a:pt x="4191" y="3085"/>
                    <a:pt x="4108" y="3013"/>
                    <a:pt x="4025" y="3013"/>
                  </a:cubicBezTo>
                  <a:lnTo>
                    <a:pt x="2786" y="3013"/>
                  </a:lnTo>
                  <a:cubicBezTo>
                    <a:pt x="2703" y="3013"/>
                    <a:pt x="2620" y="3085"/>
                    <a:pt x="2620" y="3180"/>
                  </a:cubicBezTo>
                  <a:lnTo>
                    <a:pt x="2620" y="3192"/>
                  </a:lnTo>
                  <a:lnTo>
                    <a:pt x="1893" y="3192"/>
                  </a:lnTo>
                  <a:lnTo>
                    <a:pt x="1893" y="2823"/>
                  </a:lnTo>
                  <a:cubicBezTo>
                    <a:pt x="1893" y="1453"/>
                    <a:pt x="3013" y="334"/>
                    <a:pt x="4382" y="334"/>
                  </a:cubicBezTo>
                  <a:close/>
                  <a:moveTo>
                    <a:pt x="3846" y="3323"/>
                  </a:moveTo>
                  <a:lnTo>
                    <a:pt x="3846" y="3704"/>
                  </a:lnTo>
                  <a:cubicBezTo>
                    <a:pt x="3846" y="3799"/>
                    <a:pt x="3751" y="3894"/>
                    <a:pt x="3656" y="3894"/>
                  </a:cubicBezTo>
                  <a:lnTo>
                    <a:pt x="3120" y="3894"/>
                  </a:lnTo>
                  <a:cubicBezTo>
                    <a:pt x="3013" y="3894"/>
                    <a:pt x="2917" y="3799"/>
                    <a:pt x="2917" y="3704"/>
                  </a:cubicBezTo>
                  <a:lnTo>
                    <a:pt x="2917" y="3323"/>
                  </a:lnTo>
                  <a:lnTo>
                    <a:pt x="3203" y="3323"/>
                  </a:lnTo>
                  <a:lnTo>
                    <a:pt x="3203" y="3525"/>
                  </a:lnTo>
                  <a:cubicBezTo>
                    <a:pt x="3239" y="3609"/>
                    <a:pt x="3310" y="3692"/>
                    <a:pt x="3394" y="3692"/>
                  </a:cubicBezTo>
                  <a:cubicBezTo>
                    <a:pt x="3489" y="3692"/>
                    <a:pt x="3560" y="3609"/>
                    <a:pt x="3560" y="3525"/>
                  </a:cubicBezTo>
                  <a:lnTo>
                    <a:pt x="3560" y="3323"/>
                  </a:lnTo>
                  <a:close/>
                  <a:moveTo>
                    <a:pt x="5799" y="3323"/>
                  </a:moveTo>
                  <a:lnTo>
                    <a:pt x="5799" y="3704"/>
                  </a:lnTo>
                  <a:cubicBezTo>
                    <a:pt x="5799" y="3799"/>
                    <a:pt x="5703" y="3894"/>
                    <a:pt x="5596" y="3894"/>
                  </a:cubicBezTo>
                  <a:lnTo>
                    <a:pt x="5061" y="3894"/>
                  </a:lnTo>
                  <a:cubicBezTo>
                    <a:pt x="4965" y="3894"/>
                    <a:pt x="4870" y="3799"/>
                    <a:pt x="4870" y="3704"/>
                  </a:cubicBezTo>
                  <a:lnTo>
                    <a:pt x="4870" y="3323"/>
                  </a:lnTo>
                  <a:lnTo>
                    <a:pt x="5156" y="3323"/>
                  </a:lnTo>
                  <a:lnTo>
                    <a:pt x="5156" y="3525"/>
                  </a:lnTo>
                  <a:cubicBezTo>
                    <a:pt x="5180" y="3609"/>
                    <a:pt x="5263" y="3692"/>
                    <a:pt x="5346" y="3692"/>
                  </a:cubicBezTo>
                  <a:cubicBezTo>
                    <a:pt x="5442" y="3692"/>
                    <a:pt x="5513" y="3609"/>
                    <a:pt x="5513" y="3525"/>
                  </a:cubicBezTo>
                  <a:lnTo>
                    <a:pt x="5513" y="3323"/>
                  </a:lnTo>
                  <a:close/>
                  <a:moveTo>
                    <a:pt x="6954" y="3525"/>
                  </a:moveTo>
                  <a:cubicBezTo>
                    <a:pt x="7025" y="3525"/>
                    <a:pt x="7097" y="3549"/>
                    <a:pt x="7168" y="3609"/>
                  </a:cubicBezTo>
                  <a:cubicBezTo>
                    <a:pt x="7227" y="3668"/>
                    <a:pt x="7239" y="3751"/>
                    <a:pt x="7239" y="3823"/>
                  </a:cubicBezTo>
                  <a:cubicBezTo>
                    <a:pt x="7227" y="3954"/>
                    <a:pt x="7085" y="4073"/>
                    <a:pt x="6942" y="4073"/>
                  </a:cubicBezTo>
                  <a:lnTo>
                    <a:pt x="6870" y="4073"/>
                  </a:lnTo>
                  <a:lnTo>
                    <a:pt x="6870" y="4061"/>
                  </a:lnTo>
                  <a:cubicBezTo>
                    <a:pt x="6870" y="3966"/>
                    <a:pt x="6787" y="3894"/>
                    <a:pt x="6704" y="3894"/>
                  </a:cubicBezTo>
                  <a:cubicBezTo>
                    <a:pt x="6608" y="3894"/>
                    <a:pt x="6537" y="3966"/>
                    <a:pt x="6537" y="4061"/>
                  </a:cubicBezTo>
                  <a:cubicBezTo>
                    <a:pt x="6537" y="4775"/>
                    <a:pt x="6180" y="5442"/>
                    <a:pt x="5584" y="5835"/>
                  </a:cubicBezTo>
                  <a:lnTo>
                    <a:pt x="5584" y="5799"/>
                  </a:lnTo>
                  <a:lnTo>
                    <a:pt x="5501" y="5037"/>
                  </a:lnTo>
                  <a:cubicBezTo>
                    <a:pt x="5453" y="4680"/>
                    <a:pt x="5156" y="4418"/>
                    <a:pt x="4811" y="4418"/>
                  </a:cubicBezTo>
                  <a:lnTo>
                    <a:pt x="3989" y="4418"/>
                  </a:lnTo>
                  <a:cubicBezTo>
                    <a:pt x="3632" y="4418"/>
                    <a:pt x="3334" y="4680"/>
                    <a:pt x="3310" y="5037"/>
                  </a:cubicBezTo>
                  <a:lnTo>
                    <a:pt x="3215" y="5799"/>
                  </a:lnTo>
                  <a:lnTo>
                    <a:pt x="3215" y="5835"/>
                  </a:lnTo>
                  <a:cubicBezTo>
                    <a:pt x="2953" y="5668"/>
                    <a:pt x="2739" y="5454"/>
                    <a:pt x="2584" y="5204"/>
                  </a:cubicBezTo>
                  <a:cubicBezTo>
                    <a:pt x="2358" y="4859"/>
                    <a:pt x="2239" y="4466"/>
                    <a:pt x="2239" y="4061"/>
                  </a:cubicBezTo>
                  <a:cubicBezTo>
                    <a:pt x="2239" y="3966"/>
                    <a:pt x="2167" y="3894"/>
                    <a:pt x="2072" y="3894"/>
                  </a:cubicBezTo>
                  <a:cubicBezTo>
                    <a:pt x="1989" y="3894"/>
                    <a:pt x="1905" y="3966"/>
                    <a:pt x="1905" y="4061"/>
                  </a:cubicBezTo>
                  <a:lnTo>
                    <a:pt x="1905" y="4073"/>
                  </a:lnTo>
                  <a:lnTo>
                    <a:pt x="1810" y="4073"/>
                  </a:lnTo>
                  <a:cubicBezTo>
                    <a:pt x="1727" y="4073"/>
                    <a:pt x="1655" y="4049"/>
                    <a:pt x="1596" y="3990"/>
                  </a:cubicBezTo>
                  <a:cubicBezTo>
                    <a:pt x="1536" y="3930"/>
                    <a:pt x="1524" y="3847"/>
                    <a:pt x="1524" y="3775"/>
                  </a:cubicBezTo>
                  <a:cubicBezTo>
                    <a:pt x="1536" y="3644"/>
                    <a:pt x="1667" y="3525"/>
                    <a:pt x="1822" y="3525"/>
                  </a:cubicBezTo>
                  <a:lnTo>
                    <a:pt x="2608" y="3525"/>
                  </a:lnTo>
                  <a:lnTo>
                    <a:pt x="2608" y="3716"/>
                  </a:lnTo>
                  <a:cubicBezTo>
                    <a:pt x="2608" y="4001"/>
                    <a:pt x="2846" y="4240"/>
                    <a:pt x="3132" y="4240"/>
                  </a:cubicBezTo>
                  <a:lnTo>
                    <a:pt x="3668" y="4240"/>
                  </a:lnTo>
                  <a:cubicBezTo>
                    <a:pt x="3953" y="4240"/>
                    <a:pt x="4191" y="4001"/>
                    <a:pt x="4191" y="3716"/>
                  </a:cubicBezTo>
                  <a:cubicBezTo>
                    <a:pt x="4191" y="3609"/>
                    <a:pt x="4275" y="3525"/>
                    <a:pt x="4382" y="3525"/>
                  </a:cubicBezTo>
                  <a:cubicBezTo>
                    <a:pt x="4489" y="3525"/>
                    <a:pt x="4572" y="3609"/>
                    <a:pt x="4572" y="3716"/>
                  </a:cubicBezTo>
                  <a:cubicBezTo>
                    <a:pt x="4572" y="4001"/>
                    <a:pt x="4811" y="4240"/>
                    <a:pt x="5096" y="4240"/>
                  </a:cubicBezTo>
                  <a:lnTo>
                    <a:pt x="5632" y="4240"/>
                  </a:lnTo>
                  <a:cubicBezTo>
                    <a:pt x="5906" y="4240"/>
                    <a:pt x="6144" y="4001"/>
                    <a:pt x="6144" y="3716"/>
                  </a:cubicBezTo>
                  <a:lnTo>
                    <a:pt x="6144" y="3525"/>
                  </a:lnTo>
                  <a:close/>
                  <a:moveTo>
                    <a:pt x="4799" y="4740"/>
                  </a:moveTo>
                  <a:cubicBezTo>
                    <a:pt x="4989" y="4740"/>
                    <a:pt x="5144" y="4882"/>
                    <a:pt x="5156" y="5073"/>
                  </a:cubicBezTo>
                  <a:lnTo>
                    <a:pt x="5239" y="5835"/>
                  </a:lnTo>
                  <a:cubicBezTo>
                    <a:pt x="5239" y="5978"/>
                    <a:pt x="5168" y="6133"/>
                    <a:pt x="5037" y="6204"/>
                  </a:cubicBezTo>
                  <a:lnTo>
                    <a:pt x="4549" y="6454"/>
                  </a:lnTo>
                  <a:cubicBezTo>
                    <a:pt x="4495" y="6478"/>
                    <a:pt x="4438" y="6490"/>
                    <a:pt x="4382" y="6490"/>
                  </a:cubicBezTo>
                  <a:cubicBezTo>
                    <a:pt x="4325" y="6490"/>
                    <a:pt x="4269" y="6478"/>
                    <a:pt x="4215" y="6454"/>
                  </a:cubicBezTo>
                  <a:lnTo>
                    <a:pt x="3727" y="6204"/>
                  </a:lnTo>
                  <a:cubicBezTo>
                    <a:pt x="3596" y="6133"/>
                    <a:pt x="3501" y="5990"/>
                    <a:pt x="3537" y="5835"/>
                  </a:cubicBezTo>
                  <a:lnTo>
                    <a:pt x="3620" y="5073"/>
                  </a:lnTo>
                  <a:cubicBezTo>
                    <a:pt x="3632" y="4894"/>
                    <a:pt x="3798" y="4740"/>
                    <a:pt x="3977" y="4740"/>
                  </a:cubicBezTo>
                  <a:close/>
                  <a:moveTo>
                    <a:pt x="2965" y="6633"/>
                  </a:moveTo>
                  <a:lnTo>
                    <a:pt x="2965" y="6966"/>
                  </a:lnTo>
                  <a:cubicBezTo>
                    <a:pt x="2965" y="7109"/>
                    <a:pt x="2882" y="7240"/>
                    <a:pt x="2727" y="7299"/>
                  </a:cubicBezTo>
                  <a:lnTo>
                    <a:pt x="2346" y="7049"/>
                  </a:lnTo>
                  <a:cubicBezTo>
                    <a:pt x="2239" y="6978"/>
                    <a:pt x="2227" y="6871"/>
                    <a:pt x="2251" y="6799"/>
                  </a:cubicBezTo>
                  <a:cubicBezTo>
                    <a:pt x="2286" y="6728"/>
                    <a:pt x="2346" y="6633"/>
                    <a:pt x="2465" y="6633"/>
                  </a:cubicBezTo>
                  <a:close/>
                  <a:moveTo>
                    <a:pt x="6275" y="6633"/>
                  </a:moveTo>
                  <a:cubicBezTo>
                    <a:pt x="6382" y="6633"/>
                    <a:pt x="6465" y="6728"/>
                    <a:pt x="6477" y="6799"/>
                  </a:cubicBezTo>
                  <a:cubicBezTo>
                    <a:pt x="6513" y="6871"/>
                    <a:pt x="6489" y="6978"/>
                    <a:pt x="6394" y="7049"/>
                  </a:cubicBezTo>
                  <a:lnTo>
                    <a:pt x="6001" y="7299"/>
                  </a:lnTo>
                  <a:cubicBezTo>
                    <a:pt x="5870" y="7240"/>
                    <a:pt x="5763" y="7109"/>
                    <a:pt x="5763" y="6966"/>
                  </a:cubicBezTo>
                  <a:lnTo>
                    <a:pt x="5763" y="6633"/>
                  </a:lnTo>
                  <a:close/>
                  <a:moveTo>
                    <a:pt x="2953" y="6109"/>
                  </a:moveTo>
                  <a:lnTo>
                    <a:pt x="2953" y="6311"/>
                  </a:lnTo>
                  <a:lnTo>
                    <a:pt x="2465" y="6311"/>
                  </a:lnTo>
                  <a:cubicBezTo>
                    <a:pt x="2203" y="6311"/>
                    <a:pt x="2001" y="6454"/>
                    <a:pt x="1929" y="6692"/>
                  </a:cubicBezTo>
                  <a:cubicBezTo>
                    <a:pt x="1846" y="6930"/>
                    <a:pt x="1941" y="7168"/>
                    <a:pt x="2144" y="7323"/>
                  </a:cubicBezTo>
                  <a:lnTo>
                    <a:pt x="4191" y="8669"/>
                  </a:lnTo>
                  <a:lnTo>
                    <a:pt x="4191" y="8954"/>
                  </a:lnTo>
                  <a:lnTo>
                    <a:pt x="3489" y="8954"/>
                  </a:lnTo>
                  <a:cubicBezTo>
                    <a:pt x="3370" y="8954"/>
                    <a:pt x="3239" y="8943"/>
                    <a:pt x="3120" y="8931"/>
                  </a:cubicBezTo>
                  <a:lnTo>
                    <a:pt x="3120" y="8776"/>
                  </a:lnTo>
                  <a:cubicBezTo>
                    <a:pt x="3120" y="8692"/>
                    <a:pt x="3036" y="8609"/>
                    <a:pt x="2953" y="8609"/>
                  </a:cubicBezTo>
                  <a:cubicBezTo>
                    <a:pt x="2858" y="8609"/>
                    <a:pt x="2786" y="8692"/>
                    <a:pt x="2786" y="8776"/>
                  </a:cubicBezTo>
                  <a:lnTo>
                    <a:pt x="2786" y="8835"/>
                  </a:lnTo>
                  <a:cubicBezTo>
                    <a:pt x="2060" y="8550"/>
                    <a:pt x="1524" y="7835"/>
                    <a:pt x="1524" y="7002"/>
                  </a:cubicBezTo>
                  <a:cubicBezTo>
                    <a:pt x="1524" y="6514"/>
                    <a:pt x="1929" y="6109"/>
                    <a:pt x="2417" y="6109"/>
                  </a:cubicBezTo>
                  <a:close/>
                  <a:moveTo>
                    <a:pt x="6323" y="6133"/>
                  </a:moveTo>
                  <a:cubicBezTo>
                    <a:pt x="6823" y="6133"/>
                    <a:pt x="7216" y="6526"/>
                    <a:pt x="7216" y="7026"/>
                  </a:cubicBezTo>
                  <a:cubicBezTo>
                    <a:pt x="7227" y="7835"/>
                    <a:pt x="6692" y="8550"/>
                    <a:pt x="5954" y="8835"/>
                  </a:cubicBezTo>
                  <a:lnTo>
                    <a:pt x="5954" y="8776"/>
                  </a:lnTo>
                  <a:cubicBezTo>
                    <a:pt x="5954" y="8692"/>
                    <a:pt x="5882" y="8609"/>
                    <a:pt x="5799" y="8609"/>
                  </a:cubicBezTo>
                  <a:cubicBezTo>
                    <a:pt x="5703" y="8609"/>
                    <a:pt x="5632" y="8692"/>
                    <a:pt x="5632" y="8776"/>
                  </a:cubicBezTo>
                  <a:lnTo>
                    <a:pt x="5632" y="8931"/>
                  </a:lnTo>
                  <a:cubicBezTo>
                    <a:pt x="5513" y="8954"/>
                    <a:pt x="5394" y="8954"/>
                    <a:pt x="5263" y="8954"/>
                  </a:cubicBezTo>
                  <a:lnTo>
                    <a:pt x="4549" y="8954"/>
                  </a:lnTo>
                  <a:lnTo>
                    <a:pt x="4549" y="8669"/>
                  </a:lnTo>
                  <a:lnTo>
                    <a:pt x="5180" y="8252"/>
                  </a:lnTo>
                  <a:cubicBezTo>
                    <a:pt x="5263" y="8216"/>
                    <a:pt x="5275" y="8109"/>
                    <a:pt x="5227" y="8038"/>
                  </a:cubicBezTo>
                  <a:cubicBezTo>
                    <a:pt x="5198" y="7986"/>
                    <a:pt x="5151" y="7962"/>
                    <a:pt x="5099" y="7962"/>
                  </a:cubicBezTo>
                  <a:cubicBezTo>
                    <a:pt x="5067" y="7962"/>
                    <a:pt x="5033" y="7972"/>
                    <a:pt x="5001" y="7990"/>
                  </a:cubicBezTo>
                  <a:lnTo>
                    <a:pt x="4394" y="8407"/>
                  </a:lnTo>
                  <a:lnTo>
                    <a:pt x="3060" y="7514"/>
                  </a:lnTo>
                  <a:cubicBezTo>
                    <a:pt x="3215" y="7383"/>
                    <a:pt x="3322" y="7180"/>
                    <a:pt x="3322" y="6966"/>
                  </a:cubicBezTo>
                  <a:lnTo>
                    <a:pt x="3322" y="6276"/>
                  </a:lnTo>
                  <a:cubicBezTo>
                    <a:pt x="3322" y="6276"/>
                    <a:pt x="3334" y="6276"/>
                    <a:pt x="3358" y="6287"/>
                  </a:cubicBezTo>
                  <a:cubicBezTo>
                    <a:pt x="3417" y="6383"/>
                    <a:pt x="3501" y="6442"/>
                    <a:pt x="3596" y="6502"/>
                  </a:cubicBezTo>
                  <a:lnTo>
                    <a:pt x="4084" y="6752"/>
                  </a:lnTo>
                  <a:cubicBezTo>
                    <a:pt x="4191" y="6799"/>
                    <a:pt x="4287" y="6823"/>
                    <a:pt x="4394" y="6823"/>
                  </a:cubicBezTo>
                  <a:cubicBezTo>
                    <a:pt x="4501" y="6823"/>
                    <a:pt x="4608" y="6799"/>
                    <a:pt x="4703" y="6752"/>
                  </a:cubicBezTo>
                  <a:lnTo>
                    <a:pt x="5192" y="6502"/>
                  </a:lnTo>
                  <a:cubicBezTo>
                    <a:pt x="5299" y="6454"/>
                    <a:pt x="5382" y="6383"/>
                    <a:pt x="5430" y="6287"/>
                  </a:cubicBezTo>
                  <a:cubicBezTo>
                    <a:pt x="5453" y="6287"/>
                    <a:pt x="5453" y="6287"/>
                    <a:pt x="5465" y="6276"/>
                  </a:cubicBezTo>
                  <a:lnTo>
                    <a:pt x="5465" y="6966"/>
                  </a:lnTo>
                  <a:cubicBezTo>
                    <a:pt x="5465" y="7168"/>
                    <a:pt x="5573" y="7383"/>
                    <a:pt x="5727" y="7514"/>
                  </a:cubicBezTo>
                  <a:lnTo>
                    <a:pt x="5632" y="7585"/>
                  </a:lnTo>
                  <a:cubicBezTo>
                    <a:pt x="5549" y="7633"/>
                    <a:pt x="5537" y="7740"/>
                    <a:pt x="5584" y="7811"/>
                  </a:cubicBezTo>
                  <a:cubicBezTo>
                    <a:pt x="5608" y="7859"/>
                    <a:pt x="5668" y="7883"/>
                    <a:pt x="5715" y="7883"/>
                  </a:cubicBezTo>
                  <a:cubicBezTo>
                    <a:pt x="5751" y="7883"/>
                    <a:pt x="5775" y="7871"/>
                    <a:pt x="5811" y="7859"/>
                  </a:cubicBezTo>
                  <a:lnTo>
                    <a:pt x="6596" y="7335"/>
                  </a:lnTo>
                  <a:cubicBezTo>
                    <a:pt x="6799" y="7204"/>
                    <a:pt x="6894" y="6942"/>
                    <a:pt x="6823" y="6704"/>
                  </a:cubicBezTo>
                  <a:cubicBezTo>
                    <a:pt x="6739" y="6466"/>
                    <a:pt x="6537" y="6323"/>
                    <a:pt x="6287" y="6323"/>
                  </a:cubicBezTo>
                  <a:lnTo>
                    <a:pt x="5787" y="6323"/>
                  </a:lnTo>
                  <a:lnTo>
                    <a:pt x="5787" y="6133"/>
                  </a:lnTo>
                  <a:close/>
                  <a:moveTo>
                    <a:pt x="4406" y="1"/>
                  </a:moveTo>
                  <a:cubicBezTo>
                    <a:pt x="2858" y="1"/>
                    <a:pt x="1596" y="1263"/>
                    <a:pt x="1596" y="2811"/>
                  </a:cubicBezTo>
                  <a:lnTo>
                    <a:pt x="1596" y="3239"/>
                  </a:lnTo>
                  <a:cubicBezTo>
                    <a:pt x="1405" y="3335"/>
                    <a:pt x="1262" y="3513"/>
                    <a:pt x="1239" y="3716"/>
                  </a:cubicBezTo>
                  <a:cubicBezTo>
                    <a:pt x="1227" y="3894"/>
                    <a:pt x="1286" y="4061"/>
                    <a:pt x="1382" y="4192"/>
                  </a:cubicBezTo>
                  <a:cubicBezTo>
                    <a:pt x="1501" y="4323"/>
                    <a:pt x="1667" y="4382"/>
                    <a:pt x="1834" y="4382"/>
                  </a:cubicBezTo>
                  <a:lnTo>
                    <a:pt x="1953" y="4382"/>
                  </a:lnTo>
                  <a:cubicBezTo>
                    <a:pt x="2001" y="4740"/>
                    <a:pt x="2132" y="5073"/>
                    <a:pt x="2322" y="5371"/>
                  </a:cubicBezTo>
                  <a:cubicBezTo>
                    <a:pt x="2417" y="5502"/>
                    <a:pt x="2513" y="5633"/>
                    <a:pt x="2632" y="5752"/>
                  </a:cubicBezTo>
                  <a:lnTo>
                    <a:pt x="2453" y="5752"/>
                  </a:lnTo>
                  <a:cubicBezTo>
                    <a:pt x="1786" y="5752"/>
                    <a:pt x="1239" y="6311"/>
                    <a:pt x="1239" y="6978"/>
                  </a:cubicBezTo>
                  <a:cubicBezTo>
                    <a:pt x="1239" y="7228"/>
                    <a:pt x="1286" y="7466"/>
                    <a:pt x="1358" y="7692"/>
                  </a:cubicBezTo>
                  <a:lnTo>
                    <a:pt x="881" y="7823"/>
                  </a:lnTo>
                  <a:cubicBezTo>
                    <a:pt x="358" y="7978"/>
                    <a:pt x="0" y="8466"/>
                    <a:pt x="0" y="9002"/>
                  </a:cubicBezTo>
                  <a:lnTo>
                    <a:pt x="0" y="11098"/>
                  </a:lnTo>
                  <a:cubicBezTo>
                    <a:pt x="0" y="11193"/>
                    <a:pt x="72" y="11264"/>
                    <a:pt x="167" y="11264"/>
                  </a:cubicBezTo>
                  <a:cubicBezTo>
                    <a:pt x="250" y="11264"/>
                    <a:pt x="334" y="11193"/>
                    <a:pt x="334" y="11098"/>
                  </a:cubicBezTo>
                  <a:lnTo>
                    <a:pt x="334" y="9002"/>
                  </a:lnTo>
                  <a:cubicBezTo>
                    <a:pt x="334" y="8597"/>
                    <a:pt x="596" y="8252"/>
                    <a:pt x="965" y="8133"/>
                  </a:cubicBezTo>
                  <a:lnTo>
                    <a:pt x="1477" y="7990"/>
                  </a:lnTo>
                  <a:cubicBezTo>
                    <a:pt x="1739" y="8538"/>
                    <a:pt x="2239" y="8954"/>
                    <a:pt x="2834" y="9145"/>
                  </a:cubicBezTo>
                  <a:lnTo>
                    <a:pt x="2834" y="11098"/>
                  </a:lnTo>
                  <a:cubicBezTo>
                    <a:pt x="2834" y="11193"/>
                    <a:pt x="2906" y="11264"/>
                    <a:pt x="2989" y="11264"/>
                  </a:cubicBezTo>
                  <a:cubicBezTo>
                    <a:pt x="3084" y="11264"/>
                    <a:pt x="3156" y="11193"/>
                    <a:pt x="3156" y="11098"/>
                  </a:cubicBezTo>
                  <a:lnTo>
                    <a:pt x="3156" y="9228"/>
                  </a:lnTo>
                  <a:cubicBezTo>
                    <a:pt x="3275" y="9240"/>
                    <a:pt x="3394" y="9252"/>
                    <a:pt x="3525" y="9252"/>
                  </a:cubicBezTo>
                  <a:lnTo>
                    <a:pt x="4239" y="9252"/>
                  </a:lnTo>
                  <a:lnTo>
                    <a:pt x="4239" y="11098"/>
                  </a:lnTo>
                  <a:cubicBezTo>
                    <a:pt x="4239" y="11193"/>
                    <a:pt x="4322" y="11264"/>
                    <a:pt x="4406" y="11264"/>
                  </a:cubicBezTo>
                  <a:cubicBezTo>
                    <a:pt x="4501" y="11264"/>
                    <a:pt x="4572" y="11193"/>
                    <a:pt x="4572" y="11098"/>
                  </a:cubicBezTo>
                  <a:lnTo>
                    <a:pt x="4572" y="9252"/>
                  </a:lnTo>
                  <a:lnTo>
                    <a:pt x="5287" y="9252"/>
                  </a:lnTo>
                  <a:cubicBezTo>
                    <a:pt x="5406" y="9252"/>
                    <a:pt x="5537" y="9240"/>
                    <a:pt x="5656" y="9228"/>
                  </a:cubicBezTo>
                  <a:lnTo>
                    <a:pt x="5656" y="11098"/>
                  </a:lnTo>
                  <a:cubicBezTo>
                    <a:pt x="5656" y="11193"/>
                    <a:pt x="5727" y="11264"/>
                    <a:pt x="5823" y="11264"/>
                  </a:cubicBezTo>
                  <a:cubicBezTo>
                    <a:pt x="5906" y="11264"/>
                    <a:pt x="5989" y="11193"/>
                    <a:pt x="5989" y="11098"/>
                  </a:cubicBezTo>
                  <a:lnTo>
                    <a:pt x="5989" y="9145"/>
                  </a:lnTo>
                  <a:cubicBezTo>
                    <a:pt x="6585" y="8954"/>
                    <a:pt x="7061" y="8538"/>
                    <a:pt x="7335" y="7990"/>
                  </a:cubicBezTo>
                  <a:lnTo>
                    <a:pt x="7847" y="8133"/>
                  </a:lnTo>
                  <a:cubicBezTo>
                    <a:pt x="8216" y="8240"/>
                    <a:pt x="8490" y="8597"/>
                    <a:pt x="8490" y="9002"/>
                  </a:cubicBezTo>
                  <a:lnTo>
                    <a:pt x="8490" y="11098"/>
                  </a:lnTo>
                  <a:cubicBezTo>
                    <a:pt x="8490" y="11193"/>
                    <a:pt x="8561" y="11264"/>
                    <a:pt x="8644" y="11264"/>
                  </a:cubicBezTo>
                  <a:cubicBezTo>
                    <a:pt x="8740" y="11264"/>
                    <a:pt x="8811" y="11193"/>
                    <a:pt x="8811" y="11098"/>
                  </a:cubicBezTo>
                  <a:lnTo>
                    <a:pt x="8811" y="9002"/>
                  </a:lnTo>
                  <a:cubicBezTo>
                    <a:pt x="8787" y="8490"/>
                    <a:pt x="8430" y="8014"/>
                    <a:pt x="7906" y="7859"/>
                  </a:cubicBezTo>
                  <a:lnTo>
                    <a:pt x="7430" y="7716"/>
                  </a:lnTo>
                  <a:cubicBezTo>
                    <a:pt x="7501" y="7502"/>
                    <a:pt x="7549" y="7264"/>
                    <a:pt x="7549" y="7002"/>
                  </a:cubicBezTo>
                  <a:cubicBezTo>
                    <a:pt x="7549" y="6335"/>
                    <a:pt x="7001" y="5787"/>
                    <a:pt x="6335" y="5787"/>
                  </a:cubicBezTo>
                  <a:lnTo>
                    <a:pt x="6156" y="5787"/>
                  </a:lnTo>
                  <a:cubicBezTo>
                    <a:pt x="6513" y="5418"/>
                    <a:pt x="6763" y="4942"/>
                    <a:pt x="6835" y="4406"/>
                  </a:cubicBezTo>
                  <a:lnTo>
                    <a:pt x="6942" y="4406"/>
                  </a:lnTo>
                  <a:cubicBezTo>
                    <a:pt x="7263" y="4406"/>
                    <a:pt x="7537" y="4168"/>
                    <a:pt x="7561" y="3847"/>
                  </a:cubicBezTo>
                  <a:cubicBezTo>
                    <a:pt x="7573" y="3668"/>
                    <a:pt x="7525" y="3513"/>
                    <a:pt x="7418" y="3370"/>
                  </a:cubicBezTo>
                  <a:cubicBezTo>
                    <a:pt x="7358" y="3311"/>
                    <a:pt x="7299" y="3275"/>
                    <a:pt x="7227" y="3228"/>
                  </a:cubicBezTo>
                  <a:lnTo>
                    <a:pt x="7227" y="2811"/>
                  </a:lnTo>
                  <a:cubicBezTo>
                    <a:pt x="7227" y="1263"/>
                    <a:pt x="5954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4" name="Google Shape;12984;p81"/>
          <p:cNvGrpSpPr/>
          <p:nvPr/>
        </p:nvGrpSpPr>
        <p:grpSpPr>
          <a:xfrm>
            <a:off x="7596157" y="1792759"/>
            <a:ext cx="279544" cy="358142"/>
            <a:chOff x="7596157" y="1968159"/>
            <a:chExt cx="279544" cy="358142"/>
          </a:xfrm>
          <a:solidFill>
            <a:schemeClr val="tx1"/>
          </a:solidFill>
        </p:grpSpPr>
        <p:sp>
          <p:nvSpPr>
            <p:cNvPr id="12985" name="Google Shape;12985;p81"/>
            <p:cNvSpPr/>
            <p:nvPr/>
          </p:nvSpPr>
          <p:spPr>
            <a:xfrm>
              <a:off x="7696868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81"/>
            <p:cNvSpPr/>
            <p:nvPr/>
          </p:nvSpPr>
          <p:spPr>
            <a:xfrm>
              <a:off x="7764378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81"/>
            <p:cNvSpPr/>
            <p:nvPr/>
          </p:nvSpPr>
          <p:spPr>
            <a:xfrm>
              <a:off x="7713088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0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53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81"/>
            <p:cNvSpPr/>
            <p:nvPr/>
          </p:nvSpPr>
          <p:spPr>
            <a:xfrm>
              <a:off x="7691197" y="20754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525" y="334"/>
                  </a:lnTo>
                  <a:cubicBezTo>
                    <a:pt x="620" y="334"/>
                    <a:pt x="692" y="251"/>
                    <a:pt x="692" y="167"/>
                  </a:cubicBezTo>
                  <a:cubicBezTo>
                    <a:pt x="692" y="72"/>
                    <a:pt x="620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81"/>
            <p:cNvSpPr/>
            <p:nvPr/>
          </p:nvSpPr>
          <p:spPr>
            <a:xfrm>
              <a:off x="7758739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24" y="334"/>
                  </a:lnTo>
                  <a:cubicBezTo>
                    <a:pt x="607" y="334"/>
                    <a:pt x="691" y="251"/>
                    <a:pt x="691" y="167"/>
                  </a:cubicBezTo>
                  <a:cubicBezTo>
                    <a:pt x="691" y="72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81"/>
            <p:cNvSpPr/>
            <p:nvPr/>
          </p:nvSpPr>
          <p:spPr>
            <a:xfrm>
              <a:off x="7596157" y="1968159"/>
              <a:ext cx="279544" cy="358142"/>
            </a:xfrm>
            <a:custGeom>
              <a:avLst/>
              <a:gdLst/>
              <a:ahLst/>
              <a:cxnLst/>
              <a:rect l="l" t="t" r="r" b="b"/>
              <a:pathLst>
                <a:path w="8824" h="11305" extrusionOk="0">
                  <a:moveTo>
                    <a:pt x="2287" y="481"/>
                  </a:moveTo>
                  <a:cubicBezTo>
                    <a:pt x="2394" y="565"/>
                    <a:pt x="2525" y="600"/>
                    <a:pt x="2691" y="636"/>
                  </a:cubicBezTo>
                  <a:cubicBezTo>
                    <a:pt x="3001" y="708"/>
                    <a:pt x="3322" y="708"/>
                    <a:pt x="3537" y="708"/>
                  </a:cubicBezTo>
                  <a:lnTo>
                    <a:pt x="5299" y="708"/>
                  </a:lnTo>
                  <a:cubicBezTo>
                    <a:pt x="5739" y="708"/>
                    <a:pt x="6192" y="898"/>
                    <a:pt x="6490" y="1243"/>
                  </a:cubicBezTo>
                  <a:cubicBezTo>
                    <a:pt x="6787" y="1589"/>
                    <a:pt x="6930" y="2029"/>
                    <a:pt x="6894" y="2482"/>
                  </a:cubicBezTo>
                  <a:lnTo>
                    <a:pt x="6751" y="3744"/>
                  </a:lnTo>
                  <a:lnTo>
                    <a:pt x="6728" y="3744"/>
                  </a:lnTo>
                  <a:cubicBezTo>
                    <a:pt x="6620" y="3744"/>
                    <a:pt x="6537" y="3660"/>
                    <a:pt x="6537" y="3553"/>
                  </a:cubicBezTo>
                  <a:lnTo>
                    <a:pt x="6537" y="2839"/>
                  </a:lnTo>
                  <a:cubicBezTo>
                    <a:pt x="6537" y="2446"/>
                    <a:pt x="6216" y="2136"/>
                    <a:pt x="5835" y="2136"/>
                  </a:cubicBezTo>
                  <a:lnTo>
                    <a:pt x="4954" y="2136"/>
                  </a:lnTo>
                  <a:cubicBezTo>
                    <a:pt x="3846" y="2136"/>
                    <a:pt x="3072" y="1886"/>
                    <a:pt x="2644" y="1374"/>
                  </a:cubicBezTo>
                  <a:cubicBezTo>
                    <a:pt x="2382" y="1065"/>
                    <a:pt x="2299" y="719"/>
                    <a:pt x="2287" y="481"/>
                  </a:cubicBezTo>
                  <a:close/>
                  <a:moveTo>
                    <a:pt x="2215" y="1398"/>
                  </a:moveTo>
                  <a:cubicBezTo>
                    <a:pt x="2263" y="1458"/>
                    <a:pt x="2310" y="1529"/>
                    <a:pt x="2370" y="1589"/>
                  </a:cubicBezTo>
                  <a:cubicBezTo>
                    <a:pt x="2858" y="2172"/>
                    <a:pt x="3715" y="2470"/>
                    <a:pt x="4942" y="2470"/>
                  </a:cubicBezTo>
                  <a:lnTo>
                    <a:pt x="5823" y="2470"/>
                  </a:lnTo>
                  <a:cubicBezTo>
                    <a:pt x="6025" y="2470"/>
                    <a:pt x="6192" y="2624"/>
                    <a:pt x="6192" y="2839"/>
                  </a:cubicBezTo>
                  <a:lnTo>
                    <a:pt x="6192" y="3553"/>
                  </a:lnTo>
                  <a:cubicBezTo>
                    <a:pt x="6192" y="3839"/>
                    <a:pt x="6430" y="4077"/>
                    <a:pt x="6716" y="4077"/>
                  </a:cubicBezTo>
                  <a:lnTo>
                    <a:pt x="6978" y="4077"/>
                  </a:lnTo>
                  <a:cubicBezTo>
                    <a:pt x="7049" y="4077"/>
                    <a:pt x="7132" y="4101"/>
                    <a:pt x="7192" y="4160"/>
                  </a:cubicBezTo>
                  <a:cubicBezTo>
                    <a:pt x="7252" y="4220"/>
                    <a:pt x="7263" y="4291"/>
                    <a:pt x="7263" y="4375"/>
                  </a:cubicBezTo>
                  <a:cubicBezTo>
                    <a:pt x="7252" y="4506"/>
                    <a:pt x="7109" y="4625"/>
                    <a:pt x="6966" y="4625"/>
                  </a:cubicBezTo>
                  <a:lnTo>
                    <a:pt x="6894" y="4625"/>
                  </a:lnTo>
                  <a:lnTo>
                    <a:pt x="6894" y="4613"/>
                  </a:lnTo>
                  <a:cubicBezTo>
                    <a:pt x="6894" y="4518"/>
                    <a:pt x="6811" y="4446"/>
                    <a:pt x="6728" y="4446"/>
                  </a:cubicBezTo>
                  <a:cubicBezTo>
                    <a:pt x="6632" y="4446"/>
                    <a:pt x="6561" y="4518"/>
                    <a:pt x="6561" y="4613"/>
                  </a:cubicBezTo>
                  <a:cubicBezTo>
                    <a:pt x="6561" y="4815"/>
                    <a:pt x="6537" y="5006"/>
                    <a:pt x="6478" y="5208"/>
                  </a:cubicBezTo>
                  <a:cubicBezTo>
                    <a:pt x="6359" y="4982"/>
                    <a:pt x="6120" y="4803"/>
                    <a:pt x="5835" y="4803"/>
                  </a:cubicBezTo>
                  <a:lnTo>
                    <a:pt x="3001" y="4803"/>
                  </a:lnTo>
                  <a:cubicBezTo>
                    <a:pt x="2727" y="4803"/>
                    <a:pt x="2489" y="4970"/>
                    <a:pt x="2370" y="5208"/>
                  </a:cubicBezTo>
                  <a:cubicBezTo>
                    <a:pt x="2310" y="5006"/>
                    <a:pt x="2275" y="4815"/>
                    <a:pt x="2275" y="4613"/>
                  </a:cubicBezTo>
                  <a:cubicBezTo>
                    <a:pt x="2275" y="4518"/>
                    <a:pt x="2203" y="4446"/>
                    <a:pt x="2108" y="4446"/>
                  </a:cubicBezTo>
                  <a:cubicBezTo>
                    <a:pt x="2025" y="4446"/>
                    <a:pt x="1953" y="4518"/>
                    <a:pt x="1953" y="4613"/>
                  </a:cubicBezTo>
                  <a:lnTo>
                    <a:pt x="1953" y="4625"/>
                  </a:lnTo>
                  <a:lnTo>
                    <a:pt x="1846" y="4625"/>
                  </a:lnTo>
                  <a:cubicBezTo>
                    <a:pt x="1775" y="4625"/>
                    <a:pt x="1691" y="4589"/>
                    <a:pt x="1632" y="4529"/>
                  </a:cubicBezTo>
                  <a:cubicBezTo>
                    <a:pt x="1572" y="4470"/>
                    <a:pt x="1560" y="4399"/>
                    <a:pt x="1560" y="4327"/>
                  </a:cubicBezTo>
                  <a:cubicBezTo>
                    <a:pt x="1572" y="4196"/>
                    <a:pt x="1715" y="4077"/>
                    <a:pt x="1858" y="4077"/>
                  </a:cubicBezTo>
                  <a:lnTo>
                    <a:pt x="2096" y="4077"/>
                  </a:lnTo>
                  <a:cubicBezTo>
                    <a:pt x="2382" y="4077"/>
                    <a:pt x="2620" y="3839"/>
                    <a:pt x="2620" y="3553"/>
                  </a:cubicBezTo>
                  <a:lnTo>
                    <a:pt x="2620" y="2672"/>
                  </a:lnTo>
                  <a:cubicBezTo>
                    <a:pt x="2620" y="2601"/>
                    <a:pt x="2644" y="2541"/>
                    <a:pt x="2703" y="2505"/>
                  </a:cubicBezTo>
                  <a:cubicBezTo>
                    <a:pt x="2787" y="2470"/>
                    <a:pt x="2810" y="2363"/>
                    <a:pt x="2763" y="2291"/>
                  </a:cubicBezTo>
                  <a:cubicBezTo>
                    <a:pt x="2739" y="2236"/>
                    <a:pt x="2685" y="2207"/>
                    <a:pt x="2630" y="2207"/>
                  </a:cubicBezTo>
                  <a:cubicBezTo>
                    <a:pt x="2602" y="2207"/>
                    <a:pt x="2573" y="2215"/>
                    <a:pt x="2549" y="2232"/>
                  </a:cubicBezTo>
                  <a:cubicBezTo>
                    <a:pt x="2382" y="2315"/>
                    <a:pt x="2287" y="2494"/>
                    <a:pt x="2287" y="2672"/>
                  </a:cubicBezTo>
                  <a:lnTo>
                    <a:pt x="2287" y="3553"/>
                  </a:lnTo>
                  <a:cubicBezTo>
                    <a:pt x="2287" y="3660"/>
                    <a:pt x="2203" y="3744"/>
                    <a:pt x="2096" y="3744"/>
                  </a:cubicBezTo>
                  <a:lnTo>
                    <a:pt x="2072" y="3744"/>
                  </a:lnTo>
                  <a:lnTo>
                    <a:pt x="1929" y="2482"/>
                  </a:lnTo>
                  <a:cubicBezTo>
                    <a:pt x="1894" y="2089"/>
                    <a:pt x="1989" y="1708"/>
                    <a:pt x="2215" y="1398"/>
                  </a:cubicBezTo>
                  <a:close/>
                  <a:moveTo>
                    <a:pt x="5823" y="5125"/>
                  </a:moveTo>
                  <a:cubicBezTo>
                    <a:pt x="6025" y="5125"/>
                    <a:pt x="6192" y="5291"/>
                    <a:pt x="6192" y="5506"/>
                  </a:cubicBezTo>
                  <a:lnTo>
                    <a:pt x="6192" y="5684"/>
                  </a:lnTo>
                  <a:cubicBezTo>
                    <a:pt x="6192" y="6661"/>
                    <a:pt x="5382" y="7470"/>
                    <a:pt x="4406" y="7470"/>
                  </a:cubicBezTo>
                  <a:cubicBezTo>
                    <a:pt x="3418" y="7470"/>
                    <a:pt x="2620" y="6661"/>
                    <a:pt x="2620" y="5684"/>
                  </a:cubicBezTo>
                  <a:lnTo>
                    <a:pt x="2620" y="5506"/>
                  </a:lnTo>
                  <a:cubicBezTo>
                    <a:pt x="2620" y="5291"/>
                    <a:pt x="2775" y="5125"/>
                    <a:pt x="2989" y="5125"/>
                  </a:cubicBezTo>
                  <a:close/>
                  <a:moveTo>
                    <a:pt x="2114" y="1"/>
                  </a:moveTo>
                  <a:cubicBezTo>
                    <a:pt x="2100" y="1"/>
                    <a:pt x="2086" y="2"/>
                    <a:pt x="2072" y="5"/>
                  </a:cubicBezTo>
                  <a:cubicBezTo>
                    <a:pt x="2013" y="29"/>
                    <a:pt x="1965" y="77"/>
                    <a:pt x="1953" y="136"/>
                  </a:cubicBezTo>
                  <a:cubicBezTo>
                    <a:pt x="1953" y="172"/>
                    <a:pt x="1870" y="577"/>
                    <a:pt x="2072" y="1053"/>
                  </a:cubicBezTo>
                  <a:cubicBezTo>
                    <a:pt x="1727" y="1446"/>
                    <a:pt x="1572" y="1970"/>
                    <a:pt x="1620" y="2494"/>
                  </a:cubicBezTo>
                  <a:lnTo>
                    <a:pt x="1751" y="3732"/>
                  </a:lnTo>
                  <a:cubicBezTo>
                    <a:pt x="1489" y="3779"/>
                    <a:pt x="1275" y="3994"/>
                    <a:pt x="1251" y="4268"/>
                  </a:cubicBezTo>
                  <a:cubicBezTo>
                    <a:pt x="1239" y="4446"/>
                    <a:pt x="1298" y="4613"/>
                    <a:pt x="1394" y="4744"/>
                  </a:cubicBezTo>
                  <a:cubicBezTo>
                    <a:pt x="1513" y="4875"/>
                    <a:pt x="1679" y="4934"/>
                    <a:pt x="1846" y="4934"/>
                  </a:cubicBezTo>
                  <a:lnTo>
                    <a:pt x="1965" y="4934"/>
                  </a:lnTo>
                  <a:cubicBezTo>
                    <a:pt x="2013" y="5280"/>
                    <a:pt x="2132" y="5589"/>
                    <a:pt x="2310" y="5887"/>
                  </a:cubicBezTo>
                  <a:cubicBezTo>
                    <a:pt x="2334" y="6196"/>
                    <a:pt x="2441" y="6482"/>
                    <a:pt x="2584" y="6732"/>
                  </a:cubicBezTo>
                  <a:cubicBezTo>
                    <a:pt x="2429" y="6768"/>
                    <a:pt x="2287" y="6899"/>
                    <a:pt x="2287" y="7077"/>
                  </a:cubicBezTo>
                  <a:lnTo>
                    <a:pt x="2287" y="7923"/>
                  </a:lnTo>
                  <a:cubicBezTo>
                    <a:pt x="2287" y="8089"/>
                    <a:pt x="2191" y="8220"/>
                    <a:pt x="2037" y="8268"/>
                  </a:cubicBezTo>
                  <a:lnTo>
                    <a:pt x="858" y="8625"/>
                  </a:lnTo>
                  <a:cubicBezTo>
                    <a:pt x="346" y="8792"/>
                    <a:pt x="1" y="9244"/>
                    <a:pt x="1" y="9804"/>
                  </a:cubicBezTo>
                  <a:lnTo>
                    <a:pt x="1" y="11137"/>
                  </a:lnTo>
                  <a:cubicBezTo>
                    <a:pt x="1" y="11233"/>
                    <a:pt x="72" y="11304"/>
                    <a:pt x="167" y="11304"/>
                  </a:cubicBezTo>
                  <a:cubicBezTo>
                    <a:pt x="251" y="11304"/>
                    <a:pt x="322" y="11233"/>
                    <a:pt x="322" y="11137"/>
                  </a:cubicBezTo>
                  <a:lnTo>
                    <a:pt x="322" y="9804"/>
                  </a:lnTo>
                  <a:cubicBezTo>
                    <a:pt x="322" y="9399"/>
                    <a:pt x="584" y="9054"/>
                    <a:pt x="953" y="8935"/>
                  </a:cubicBezTo>
                  <a:lnTo>
                    <a:pt x="2025" y="8613"/>
                  </a:lnTo>
                  <a:cubicBezTo>
                    <a:pt x="2322" y="9352"/>
                    <a:pt x="3287" y="9887"/>
                    <a:pt x="4394" y="9887"/>
                  </a:cubicBezTo>
                  <a:cubicBezTo>
                    <a:pt x="4775" y="9887"/>
                    <a:pt x="5168" y="9828"/>
                    <a:pt x="5501" y="9697"/>
                  </a:cubicBezTo>
                  <a:cubicBezTo>
                    <a:pt x="5597" y="9661"/>
                    <a:pt x="5644" y="9578"/>
                    <a:pt x="5608" y="9482"/>
                  </a:cubicBezTo>
                  <a:cubicBezTo>
                    <a:pt x="5590" y="9418"/>
                    <a:pt x="5529" y="9375"/>
                    <a:pt x="5464" y="9375"/>
                  </a:cubicBezTo>
                  <a:cubicBezTo>
                    <a:pt x="5445" y="9375"/>
                    <a:pt x="5425" y="9379"/>
                    <a:pt x="5406" y="9387"/>
                  </a:cubicBezTo>
                  <a:cubicBezTo>
                    <a:pt x="5085" y="9482"/>
                    <a:pt x="4751" y="9554"/>
                    <a:pt x="4394" y="9554"/>
                  </a:cubicBezTo>
                  <a:cubicBezTo>
                    <a:pt x="3870" y="9554"/>
                    <a:pt x="3382" y="9435"/>
                    <a:pt x="2989" y="9197"/>
                  </a:cubicBezTo>
                  <a:cubicBezTo>
                    <a:pt x="2668" y="8994"/>
                    <a:pt x="2429" y="8744"/>
                    <a:pt x="2322" y="8459"/>
                  </a:cubicBezTo>
                  <a:cubicBezTo>
                    <a:pt x="2501" y="8328"/>
                    <a:pt x="2608" y="8125"/>
                    <a:pt x="2608" y="7899"/>
                  </a:cubicBezTo>
                  <a:lnTo>
                    <a:pt x="2608" y="7054"/>
                  </a:lnTo>
                  <a:cubicBezTo>
                    <a:pt x="2608" y="7054"/>
                    <a:pt x="2608" y="7030"/>
                    <a:pt x="2620" y="7030"/>
                  </a:cubicBezTo>
                  <a:lnTo>
                    <a:pt x="2810" y="7030"/>
                  </a:lnTo>
                  <a:cubicBezTo>
                    <a:pt x="3191" y="7470"/>
                    <a:pt x="3763" y="7744"/>
                    <a:pt x="4382" y="7744"/>
                  </a:cubicBezTo>
                  <a:cubicBezTo>
                    <a:pt x="5013" y="7744"/>
                    <a:pt x="5573" y="7482"/>
                    <a:pt x="5966" y="7030"/>
                  </a:cubicBezTo>
                  <a:lnTo>
                    <a:pt x="6156" y="7030"/>
                  </a:lnTo>
                  <a:cubicBezTo>
                    <a:pt x="6156" y="7030"/>
                    <a:pt x="6168" y="7030"/>
                    <a:pt x="6168" y="7054"/>
                  </a:cubicBezTo>
                  <a:lnTo>
                    <a:pt x="6168" y="7899"/>
                  </a:lnTo>
                  <a:cubicBezTo>
                    <a:pt x="6168" y="8125"/>
                    <a:pt x="6275" y="8328"/>
                    <a:pt x="6454" y="8459"/>
                  </a:cubicBezTo>
                  <a:cubicBezTo>
                    <a:pt x="6382" y="8673"/>
                    <a:pt x="6216" y="8875"/>
                    <a:pt x="5989" y="9042"/>
                  </a:cubicBezTo>
                  <a:cubicBezTo>
                    <a:pt x="5918" y="9101"/>
                    <a:pt x="5906" y="9209"/>
                    <a:pt x="5966" y="9280"/>
                  </a:cubicBezTo>
                  <a:cubicBezTo>
                    <a:pt x="5989" y="9328"/>
                    <a:pt x="6037" y="9340"/>
                    <a:pt x="6097" y="9340"/>
                  </a:cubicBezTo>
                  <a:cubicBezTo>
                    <a:pt x="6132" y="9340"/>
                    <a:pt x="6168" y="9328"/>
                    <a:pt x="6204" y="9316"/>
                  </a:cubicBezTo>
                  <a:cubicBezTo>
                    <a:pt x="6466" y="9101"/>
                    <a:pt x="6644" y="8863"/>
                    <a:pt x="6751" y="8601"/>
                  </a:cubicBezTo>
                  <a:lnTo>
                    <a:pt x="7823" y="8923"/>
                  </a:lnTo>
                  <a:cubicBezTo>
                    <a:pt x="8204" y="9042"/>
                    <a:pt x="8454" y="9387"/>
                    <a:pt x="8454" y="9792"/>
                  </a:cubicBezTo>
                  <a:lnTo>
                    <a:pt x="8454" y="11126"/>
                  </a:lnTo>
                  <a:cubicBezTo>
                    <a:pt x="8454" y="11221"/>
                    <a:pt x="8525" y="11292"/>
                    <a:pt x="8621" y="11292"/>
                  </a:cubicBezTo>
                  <a:cubicBezTo>
                    <a:pt x="8704" y="11292"/>
                    <a:pt x="8776" y="11221"/>
                    <a:pt x="8776" y="11126"/>
                  </a:cubicBezTo>
                  <a:lnTo>
                    <a:pt x="8776" y="9792"/>
                  </a:lnTo>
                  <a:cubicBezTo>
                    <a:pt x="8823" y="9280"/>
                    <a:pt x="8478" y="8804"/>
                    <a:pt x="7966" y="8661"/>
                  </a:cubicBezTo>
                  <a:lnTo>
                    <a:pt x="6787" y="8304"/>
                  </a:lnTo>
                  <a:cubicBezTo>
                    <a:pt x="6632" y="8256"/>
                    <a:pt x="6537" y="8101"/>
                    <a:pt x="6537" y="7958"/>
                  </a:cubicBezTo>
                  <a:lnTo>
                    <a:pt x="6537" y="7113"/>
                  </a:lnTo>
                  <a:cubicBezTo>
                    <a:pt x="6537" y="6935"/>
                    <a:pt x="6394" y="6792"/>
                    <a:pt x="6239" y="6768"/>
                  </a:cubicBezTo>
                  <a:cubicBezTo>
                    <a:pt x="6382" y="6518"/>
                    <a:pt x="6490" y="6232"/>
                    <a:pt x="6513" y="5923"/>
                  </a:cubicBezTo>
                  <a:cubicBezTo>
                    <a:pt x="6692" y="5625"/>
                    <a:pt x="6811" y="5303"/>
                    <a:pt x="6859" y="4970"/>
                  </a:cubicBezTo>
                  <a:lnTo>
                    <a:pt x="6966" y="4970"/>
                  </a:lnTo>
                  <a:cubicBezTo>
                    <a:pt x="7287" y="4970"/>
                    <a:pt x="7561" y="4732"/>
                    <a:pt x="7585" y="4410"/>
                  </a:cubicBezTo>
                  <a:cubicBezTo>
                    <a:pt x="7609" y="4232"/>
                    <a:pt x="7549" y="4077"/>
                    <a:pt x="7442" y="3934"/>
                  </a:cubicBezTo>
                  <a:cubicBezTo>
                    <a:pt x="7347" y="3839"/>
                    <a:pt x="7216" y="3779"/>
                    <a:pt x="7085" y="3744"/>
                  </a:cubicBezTo>
                  <a:lnTo>
                    <a:pt x="7216" y="2505"/>
                  </a:lnTo>
                  <a:cubicBezTo>
                    <a:pt x="7275" y="1958"/>
                    <a:pt x="7097" y="1422"/>
                    <a:pt x="6728" y="1005"/>
                  </a:cubicBezTo>
                  <a:cubicBezTo>
                    <a:pt x="6359" y="600"/>
                    <a:pt x="5835" y="362"/>
                    <a:pt x="5287" y="362"/>
                  </a:cubicBezTo>
                  <a:lnTo>
                    <a:pt x="3525" y="362"/>
                  </a:lnTo>
                  <a:cubicBezTo>
                    <a:pt x="2918" y="362"/>
                    <a:pt x="2406" y="243"/>
                    <a:pt x="2227" y="53"/>
                  </a:cubicBezTo>
                  <a:cubicBezTo>
                    <a:pt x="2200" y="16"/>
                    <a:pt x="2159" y="1"/>
                    <a:pt x="21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1" name="Google Shape;12991;p81"/>
          <p:cNvGrpSpPr/>
          <p:nvPr/>
        </p:nvGrpSpPr>
        <p:grpSpPr>
          <a:xfrm>
            <a:off x="7147315" y="1793646"/>
            <a:ext cx="279513" cy="357636"/>
            <a:chOff x="7147315" y="1969046"/>
            <a:chExt cx="279513" cy="357636"/>
          </a:xfrm>
          <a:solidFill>
            <a:schemeClr val="tx1"/>
          </a:solidFill>
        </p:grpSpPr>
        <p:sp>
          <p:nvSpPr>
            <p:cNvPr id="12992" name="Google Shape;12992;p81"/>
            <p:cNvSpPr/>
            <p:nvPr/>
          </p:nvSpPr>
          <p:spPr>
            <a:xfrm>
              <a:off x="724802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83" y="512"/>
                    <a:pt x="167" y="512"/>
                  </a:cubicBezTo>
                  <a:cubicBezTo>
                    <a:pt x="262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81"/>
            <p:cNvSpPr/>
            <p:nvPr/>
          </p:nvSpPr>
          <p:spPr>
            <a:xfrm>
              <a:off x="7315536" y="208109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81"/>
            <p:cNvSpPr/>
            <p:nvPr/>
          </p:nvSpPr>
          <p:spPr>
            <a:xfrm>
              <a:off x="7241595" y="2064308"/>
              <a:ext cx="28702" cy="16442"/>
            </a:xfrm>
            <a:custGeom>
              <a:avLst/>
              <a:gdLst/>
              <a:ahLst/>
              <a:cxnLst/>
              <a:rect l="l" t="t" r="r" b="b"/>
              <a:pathLst>
                <a:path w="906" h="519" extrusionOk="0">
                  <a:moveTo>
                    <a:pt x="190" y="0"/>
                  </a:moveTo>
                  <a:cubicBezTo>
                    <a:pt x="116" y="0"/>
                    <a:pt x="54" y="45"/>
                    <a:pt x="25" y="113"/>
                  </a:cubicBezTo>
                  <a:cubicBezTo>
                    <a:pt x="1" y="209"/>
                    <a:pt x="48" y="292"/>
                    <a:pt x="132" y="316"/>
                  </a:cubicBezTo>
                  <a:lnTo>
                    <a:pt x="667" y="494"/>
                  </a:lnTo>
                  <a:cubicBezTo>
                    <a:pt x="679" y="494"/>
                    <a:pt x="703" y="518"/>
                    <a:pt x="727" y="518"/>
                  </a:cubicBezTo>
                  <a:cubicBezTo>
                    <a:pt x="798" y="518"/>
                    <a:pt x="858" y="471"/>
                    <a:pt x="894" y="399"/>
                  </a:cubicBezTo>
                  <a:cubicBezTo>
                    <a:pt x="906" y="304"/>
                    <a:pt x="858" y="221"/>
                    <a:pt x="775" y="185"/>
                  </a:cubicBezTo>
                  <a:lnTo>
                    <a:pt x="239" y="6"/>
                  </a:lnTo>
                  <a:cubicBezTo>
                    <a:pt x="222" y="2"/>
                    <a:pt x="206" y="0"/>
                    <a:pt x="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81"/>
            <p:cNvSpPr/>
            <p:nvPr/>
          </p:nvSpPr>
          <p:spPr>
            <a:xfrm>
              <a:off x="7303466" y="2064276"/>
              <a:ext cx="28702" cy="16474"/>
            </a:xfrm>
            <a:custGeom>
              <a:avLst/>
              <a:gdLst/>
              <a:ahLst/>
              <a:cxnLst/>
              <a:rect l="l" t="t" r="r" b="b"/>
              <a:pathLst>
                <a:path w="906" h="520" extrusionOk="0">
                  <a:moveTo>
                    <a:pt x="718" y="0"/>
                  </a:moveTo>
                  <a:cubicBezTo>
                    <a:pt x="701" y="0"/>
                    <a:pt x="684" y="2"/>
                    <a:pt x="667" y="7"/>
                  </a:cubicBezTo>
                  <a:lnTo>
                    <a:pt x="131" y="186"/>
                  </a:lnTo>
                  <a:cubicBezTo>
                    <a:pt x="36" y="222"/>
                    <a:pt x="0" y="305"/>
                    <a:pt x="24" y="400"/>
                  </a:cubicBezTo>
                  <a:cubicBezTo>
                    <a:pt x="60" y="472"/>
                    <a:pt x="108" y="519"/>
                    <a:pt x="191" y="519"/>
                  </a:cubicBezTo>
                  <a:cubicBezTo>
                    <a:pt x="203" y="519"/>
                    <a:pt x="215" y="519"/>
                    <a:pt x="250" y="495"/>
                  </a:cubicBezTo>
                  <a:lnTo>
                    <a:pt x="786" y="317"/>
                  </a:lnTo>
                  <a:cubicBezTo>
                    <a:pt x="858" y="293"/>
                    <a:pt x="905" y="210"/>
                    <a:pt x="870" y="114"/>
                  </a:cubicBezTo>
                  <a:cubicBezTo>
                    <a:pt x="850" y="38"/>
                    <a:pt x="786" y="0"/>
                    <a:pt x="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6" name="Google Shape;12996;p81"/>
            <p:cNvSpPr/>
            <p:nvPr/>
          </p:nvSpPr>
          <p:spPr>
            <a:xfrm>
              <a:off x="7281575" y="2277229"/>
              <a:ext cx="10993" cy="49452"/>
            </a:xfrm>
            <a:custGeom>
              <a:avLst/>
              <a:gdLst/>
              <a:ahLst/>
              <a:cxnLst/>
              <a:rect l="l" t="t" r="r" b="b"/>
              <a:pathLst>
                <a:path w="347" h="1561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1405"/>
                  </a:lnTo>
                  <a:cubicBezTo>
                    <a:pt x="1" y="1489"/>
                    <a:pt x="72" y="1560"/>
                    <a:pt x="167" y="1560"/>
                  </a:cubicBezTo>
                  <a:cubicBezTo>
                    <a:pt x="251" y="1560"/>
                    <a:pt x="334" y="1489"/>
                    <a:pt x="334" y="1405"/>
                  </a:cubicBezTo>
                  <a:lnTo>
                    <a:pt x="334" y="167"/>
                  </a:lnTo>
                  <a:cubicBezTo>
                    <a:pt x="346" y="72"/>
                    <a:pt x="275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7" name="Google Shape;12997;p81"/>
            <p:cNvSpPr/>
            <p:nvPr/>
          </p:nvSpPr>
          <p:spPr>
            <a:xfrm>
              <a:off x="7147315" y="1969046"/>
              <a:ext cx="279513" cy="357255"/>
            </a:xfrm>
            <a:custGeom>
              <a:avLst/>
              <a:gdLst/>
              <a:ahLst/>
              <a:cxnLst/>
              <a:rect l="l" t="t" r="r" b="b"/>
              <a:pathLst>
                <a:path w="8823" h="11277" extrusionOk="0">
                  <a:moveTo>
                    <a:pt x="4906" y="370"/>
                  </a:moveTo>
                  <a:cubicBezTo>
                    <a:pt x="5977" y="370"/>
                    <a:pt x="6858" y="1239"/>
                    <a:pt x="6858" y="2323"/>
                  </a:cubicBezTo>
                  <a:lnTo>
                    <a:pt x="6858" y="3394"/>
                  </a:lnTo>
                  <a:lnTo>
                    <a:pt x="6632" y="3394"/>
                  </a:lnTo>
                  <a:cubicBezTo>
                    <a:pt x="6632" y="3394"/>
                    <a:pt x="6620" y="3394"/>
                    <a:pt x="6620" y="3370"/>
                  </a:cubicBezTo>
                  <a:cubicBezTo>
                    <a:pt x="6549" y="3001"/>
                    <a:pt x="6275" y="2037"/>
                    <a:pt x="5537" y="1311"/>
                  </a:cubicBezTo>
                  <a:cubicBezTo>
                    <a:pt x="5507" y="1281"/>
                    <a:pt x="5465" y="1266"/>
                    <a:pt x="5422" y="1266"/>
                  </a:cubicBezTo>
                  <a:cubicBezTo>
                    <a:pt x="5379" y="1266"/>
                    <a:pt x="5334" y="1281"/>
                    <a:pt x="5298" y="1311"/>
                  </a:cubicBezTo>
                  <a:cubicBezTo>
                    <a:pt x="5298" y="1311"/>
                    <a:pt x="4822" y="1787"/>
                    <a:pt x="4358" y="1965"/>
                  </a:cubicBezTo>
                  <a:cubicBezTo>
                    <a:pt x="3882" y="1787"/>
                    <a:pt x="3417" y="1323"/>
                    <a:pt x="3417" y="1311"/>
                  </a:cubicBezTo>
                  <a:cubicBezTo>
                    <a:pt x="3387" y="1281"/>
                    <a:pt x="3349" y="1266"/>
                    <a:pt x="3307" y="1266"/>
                  </a:cubicBezTo>
                  <a:cubicBezTo>
                    <a:pt x="3265" y="1266"/>
                    <a:pt x="3221" y="1281"/>
                    <a:pt x="3179" y="1311"/>
                  </a:cubicBezTo>
                  <a:cubicBezTo>
                    <a:pt x="3120" y="1370"/>
                    <a:pt x="3060" y="1442"/>
                    <a:pt x="3001" y="1513"/>
                  </a:cubicBezTo>
                  <a:cubicBezTo>
                    <a:pt x="2941" y="1584"/>
                    <a:pt x="2965" y="1692"/>
                    <a:pt x="3024" y="1751"/>
                  </a:cubicBezTo>
                  <a:cubicBezTo>
                    <a:pt x="3057" y="1778"/>
                    <a:pt x="3096" y="1790"/>
                    <a:pt x="3134" y="1790"/>
                  </a:cubicBezTo>
                  <a:cubicBezTo>
                    <a:pt x="3180" y="1790"/>
                    <a:pt x="3224" y="1772"/>
                    <a:pt x="3251" y="1739"/>
                  </a:cubicBezTo>
                  <a:cubicBezTo>
                    <a:pt x="3274" y="1704"/>
                    <a:pt x="3298" y="1692"/>
                    <a:pt x="3322" y="1680"/>
                  </a:cubicBezTo>
                  <a:cubicBezTo>
                    <a:pt x="3513" y="1858"/>
                    <a:pt x="3917" y="2168"/>
                    <a:pt x="4310" y="2299"/>
                  </a:cubicBezTo>
                  <a:cubicBezTo>
                    <a:pt x="4328" y="2311"/>
                    <a:pt x="4349" y="2317"/>
                    <a:pt x="4368" y="2317"/>
                  </a:cubicBezTo>
                  <a:cubicBezTo>
                    <a:pt x="4388" y="2317"/>
                    <a:pt x="4405" y="2311"/>
                    <a:pt x="4417" y="2299"/>
                  </a:cubicBezTo>
                  <a:cubicBezTo>
                    <a:pt x="4822" y="2168"/>
                    <a:pt x="5227" y="1834"/>
                    <a:pt x="5418" y="1680"/>
                  </a:cubicBezTo>
                  <a:cubicBezTo>
                    <a:pt x="6001" y="2335"/>
                    <a:pt x="6215" y="3132"/>
                    <a:pt x="6299" y="3466"/>
                  </a:cubicBezTo>
                  <a:cubicBezTo>
                    <a:pt x="6322" y="3632"/>
                    <a:pt x="6477" y="3728"/>
                    <a:pt x="6620" y="3728"/>
                  </a:cubicBezTo>
                  <a:lnTo>
                    <a:pt x="6918" y="3728"/>
                  </a:lnTo>
                  <a:cubicBezTo>
                    <a:pt x="6989" y="3728"/>
                    <a:pt x="7072" y="3763"/>
                    <a:pt x="7132" y="3823"/>
                  </a:cubicBezTo>
                  <a:cubicBezTo>
                    <a:pt x="7192" y="3882"/>
                    <a:pt x="7203" y="3954"/>
                    <a:pt x="7203" y="4025"/>
                  </a:cubicBezTo>
                  <a:cubicBezTo>
                    <a:pt x="7192" y="4168"/>
                    <a:pt x="7049" y="4287"/>
                    <a:pt x="6906" y="4287"/>
                  </a:cubicBezTo>
                  <a:lnTo>
                    <a:pt x="6834" y="4287"/>
                  </a:lnTo>
                  <a:lnTo>
                    <a:pt x="6834" y="4263"/>
                  </a:lnTo>
                  <a:cubicBezTo>
                    <a:pt x="6834" y="4180"/>
                    <a:pt x="6751" y="4097"/>
                    <a:pt x="6668" y="4097"/>
                  </a:cubicBezTo>
                  <a:cubicBezTo>
                    <a:pt x="6572" y="4097"/>
                    <a:pt x="6501" y="4180"/>
                    <a:pt x="6501" y="4263"/>
                  </a:cubicBezTo>
                  <a:cubicBezTo>
                    <a:pt x="6501" y="5442"/>
                    <a:pt x="5548" y="6395"/>
                    <a:pt x="4370" y="6395"/>
                  </a:cubicBezTo>
                  <a:cubicBezTo>
                    <a:pt x="3203" y="6395"/>
                    <a:pt x="2250" y="5442"/>
                    <a:pt x="2250" y="4263"/>
                  </a:cubicBezTo>
                  <a:cubicBezTo>
                    <a:pt x="2250" y="4180"/>
                    <a:pt x="2167" y="4097"/>
                    <a:pt x="2084" y="4097"/>
                  </a:cubicBezTo>
                  <a:cubicBezTo>
                    <a:pt x="1989" y="4097"/>
                    <a:pt x="1953" y="4144"/>
                    <a:pt x="1953" y="4240"/>
                  </a:cubicBezTo>
                  <a:lnTo>
                    <a:pt x="1846" y="4251"/>
                  </a:lnTo>
                  <a:cubicBezTo>
                    <a:pt x="1774" y="4251"/>
                    <a:pt x="1691" y="4228"/>
                    <a:pt x="1631" y="4168"/>
                  </a:cubicBezTo>
                  <a:cubicBezTo>
                    <a:pt x="1572" y="4109"/>
                    <a:pt x="1560" y="4025"/>
                    <a:pt x="1560" y="3954"/>
                  </a:cubicBezTo>
                  <a:cubicBezTo>
                    <a:pt x="1572" y="3823"/>
                    <a:pt x="1715" y="3704"/>
                    <a:pt x="1858" y="3704"/>
                  </a:cubicBezTo>
                  <a:lnTo>
                    <a:pt x="2131" y="3704"/>
                  </a:lnTo>
                  <a:cubicBezTo>
                    <a:pt x="2286" y="3704"/>
                    <a:pt x="2429" y="3597"/>
                    <a:pt x="2453" y="3430"/>
                  </a:cubicBezTo>
                  <a:cubicBezTo>
                    <a:pt x="2500" y="3216"/>
                    <a:pt x="2631" y="2751"/>
                    <a:pt x="2905" y="2275"/>
                  </a:cubicBezTo>
                  <a:cubicBezTo>
                    <a:pt x="2941" y="2204"/>
                    <a:pt x="2917" y="2096"/>
                    <a:pt x="2846" y="2049"/>
                  </a:cubicBezTo>
                  <a:cubicBezTo>
                    <a:pt x="2820" y="2034"/>
                    <a:pt x="2791" y="2027"/>
                    <a:pt x="2763" y="2027"/>
                  </a:cubicBezTo>
                  <a:cubicBezTo>
                    <a:pt x="2702" y="2027"/>
                    <a:pt x="2644" y="2059"/>
                    <a:pt x="2620" y="2108"/>
                  </a:cubicBezTo>
                  <a:cubicBezTo>
                    <a:pt x="2322" y="2632"/>
                    <a:pt x="2203" y="3120"/>
                    <a:pt x="2143" y="3370"/>
                  </a:cubicBezTo>
                  <a:cubicBezTo>
                    <a:pt x="2143" y="3370"/>
                    <a:pt x="2143" y="3394"/>
                    <a:pt x="2131" y="3394"/>
                  </a:cubicBezTo>
                  <a:lnTo>
                    <a:pt x="1905" y="3394"/>
                  </a:lnTo>
                  <a:lnTo>
                    <a:pt x="1905" y="2323"/>
                  </a:lnTo>
                  <a:cubicBezTo>
                    <a:pt x="1905" y="1251"/>
                    <a:pt x="2786" y="370"/>
                    <a:pt x="3846" y="370"/>
                  </a:cubicBezTo>
                  <a:close/>
                  <a:moveTo>
                    <a:pt x="2096" y="5121"/>
                  </a:moveTo>
                  <a:cubicBezTo>
                    <a:pt x="2274" y="5573"/>
                    <a:pt x="2584" y="5978"/>
                    <a:pt x="2989" y="6264"/>
                  </a:cubicBezTo>
                  <a:lnTo>
                    <a:pt x="2989" y="7214"/>
                  </a:lnTo>
                  <a:lnTo>
                    <a:pt x="1357" y="5240"/>
                  </a:lnTo>
                  <a:lnTo>
                    <a:pt x="2096" y="5121"/>
                  </a:lnTo>
                  <a:close/>
                  <a:moveTo>
                    <a:pt x="6715" y="5121"/>
                  </a:moveTo>
                  <a:lnTo>
                    <a:pt x="7453" y="5240"/>
                  </a:lnTo>
                  <a:lnTo>
                    <a:pt x="5822" y="7228"/>
                  </a:lnTo>
                  <a:lnTo>
                    <a:pt x="5822" y="6264"/>
                  </a:lnTo>
                  <a:cubicBezTo>
                    <a:pt x="6215" y="5978"/>
                    <a:pt x="6537" y="5573"/>
                    <a:pt x="6715" y="5121"/>
                  </a:cubicBezTo>
                  <a:close/>
                  <a:moveTo>
                    <a:pt x="5489" y="6454"/>
                  </a:moveTo>
                  <a:lnTo>
                    <a:pt x="5489" y="7633"/>
                  </a:lnTo>
                  <a:lnTo>
                    <a:pt x="4417" y="8931"/>
                  </a:lnTo>
                  <a:lnTo>
                    <a:pt x="3346" y="7633"/>
                  </a:lnTo>
                  <a:lnTo>
                    <a:pt x="3346" y="6454"/>
                  </a:lnTo>
                  <a:cubicBezTo>
                    <a:pt x="3679" y="6621"/>
                    <a:pt x="4036" y="6704"/>
                    <a:pt x="4417" y="6704"/>
                  </a:cubicBezTo>
                  <a:cubicBezTo>
                    <a:pt x="4810" y="6704"/>
                    <a:pt x="5167" y="6621"/>
                    <a:pt x="5489" y="6454"/>
                  </a:cubicBezTo>
                  <a:close/>
                  <a:moveTo>
                    <a:pt x="3894" y="1"/>
                  </a:moveTo>
                  <a:cubicBezTo>
                    <a:pt x="2631" y="1"/>
                    <a:pt x="1608" y="1025"/>
                    <a:pt x="1608" y="2287"/>
                  </a:cubicBezTo>
                  <a:lnTo>
                    <a:pt x="1608" y="3418"/>
                  </a:lnTo>
                  <a:cubicBezTo>
                    <a:pt x="1417" y="3513"/>
                    <a:pt x="1274" y="3692"/>
                    <a:pt x="1250" y="3894"/>
                  </a:cubicBezTo>
                  <a:cubicBezTo>
                    <a:pt x="1238" y="4073"/>
                    <a:pt x="1286" y="4240"/>
                    <a:pt x="1393" y="4371"/>
                  </a:cubicBezTo>
                  <a:cubicBezTo>
                    <a:pt x="1512" y="4501"/>
                    <a:pt x="1679" y="4561"/>
                    <a:pt x="1846" y="4561"/>
                  </a:cubicBezTo>
                  <a:lnTo>
                    <a:pt x="1965" y="4561"/>
                  </a:lnTo>
                  <a:cubicBezTo>
                    <a:pt x="1977" y="4644"/>
                    <a:pt x="1989" y="4716"/>
                    <a:pt x="2000" y="4775"/>
                  </a:cubicBezTo>
                  <a:lnTo>
                    <a:pt x="1262" y="4894"/>
                  </a:lnTo>
                  <a:cubicBezTo>
                    <a:pt x="1155" y="4906"/>
                    <a:pt x="1048" y="4978"/>
                    <a:pt x="1012" y="5073"/>
                  </a:cubicBezTo>
                  <a:cubicBezTo>
                    <a:pt x="965" y="5180"/>
                    <a:pt x="965" y="5275"/>
                    <a:pt x="1012" y="5383"/>
                  </a:cubicBezTo>
                  <a:lnTo>
                    <a:pt x="2108" y="7502"/>
                  </a:lnTo>
                  <a:lnTo>
                    <a:pt x="857" y="7883"/>
                  </a:lnTo>
                  <a:cubicBezTo>
                    <a:pt x="334" y="8050"/>
                    <a:pt x="0" y="8514"/>
                    <a:pt x="0" y="9062"/>
                  </a:cubicBezTo>
                  <a:lnTo>
                    <a:pt x="0" y="11109"/>
                  </a:lnTo>
                  <a:cubicBezTo>
                    <a:pt x="0" y="11205"/>
                    <a:pt x="72" y="11276"/>
                    <a:pt x="155" y="11276"/>
                  </a:cubicBezTo>
                  <a:cubicBezTo>
                    <a:pt x="250" y="11276"/>
                    <a:pt x="322" y="11205"/>
                    <a:pt x="322" y="11109"/>
                  </a:cubicBezTo>
                  <a:lnTo>
                    <a:pt x="322" y="9062"/>
                  </a:lnTo>
                  <a:cubicBezTo>
                    <a:pt x="322" y="8943"/>
                    <a:pt x="357" y="8823"/>
                    <a:pt x="381" y="8716"/>
                  </a:cubicBezTo>
                  <a:lnTo>
                    <a:pt x="1215" y="9431"/>
                  </a:lnTo>
                  <a:cubicBezTo>
                    <a:pt x="1334" y="9538"/>
                    <a:pt x="1405" y="9681"/>
                    <a:pt x="1405" y="9847"/>
                  </a:cubicBezTo>
                  <a:lnTo>
                    <a:pt x="1405" y="11109"/>
                  </a:lnTo>
                  <a:cubicBezTo>
                    <a:pt x="1405" y="11205"/>
                    <a:pt x="1488" y="11276"/>
                    <a:pt x="1572" y="11276"/>
                  </a:cubicBezTo>
                  <a:cubicBezTo>
                    <a:pt x="1667" y="11276"/>
                    <a:pt x="1738" y="11205"/>
                    <a:pt x="1738" y="11109"/>
                  </a:cubicBezTo>
                  <a:lnTo>
                    <a:pt x="1738" y="9847"/>
                  </a:lnTo>
                  <a:cubicBezTo>
                    <a:pt x="1738" y="9597"/>
                    <a:pt x="1631" y="9359"/>
                    <a:pt x="1441" y="9181"/>
                  </a:cubicBezTo>
                  <a:lnTo>
                    <a:pt x="572" y="8431"/>
                  </a:lnTo>
                  <a:cubicBezTo>
                    <a:pt x="679" y="8335"/>
                    <a:pt x="810" y="8240"/>
                    <a:pt x="965" y="8192"/>
                  </a:cubicBezTo>
                  <a:lnTo>
                    <a:pt x="2274" y="7776"/>
                  </a:lnTo>
                  <a:lnTo>
                    <a:pt x="2989" y="9145"/>
                  </a:lnTo>
                  <a:lnTo>
                    <a:pt x="2762" y="9597"/>
                  </a:lnTo>
                  <a:cubicBezTo>
                    <a:pt x="2679" y="9776"/>
                    <a:pt x="2691" y="9966"/>
                    <a:pt x="2810" y="10133"/>
                  </a:cubicBezTo>
                  <a:lnTo>
                    <a:pt x="3572" y="11205"/>
                  </a:lnTo>
                  <a:cubicBezTo>
                    <a:pt x="3596" y="11252"/>
                    <a:pt x="3655" y="11276"/>
                    <a:pt x="3703" y="11276"/>
                  </a:cubicBezTo>
                  <a:cubicBezTo>
                    <a:pt x="3727" y="11276"/>
                    <a:pt x="3763" y="11264"/>
                    <a:pt x="3786" y="11252"/>
                  </a:cubicBezTo>
                  <a:cubicBezTo>
                    <a:pt x="3870" y="11193"/>
                    <a:pt x="3882" y="11086"/>
                    <a:pt x="3834" y="11014"/>
                  </a:cubicBezTo>
                  <a:lnTo>
                    <a:pt x="3072" y="9943"/>
                  </a:lnTo>
                  <a:cubicBezTo>
                    <a:pt x="3036" y="9883"/>
                    <a:pt x="3036" y="9800"/>
                    <a:pt x="3060" y="9740"/>
                  </a:cubicBezTo>
                  <a:lnTo>
                    <a:pt x="3310" y="9228"/>
                  </a:lnTo>
                  <a:cubicBezTo>
                    <a:pt x="3346" y="9181"/>
                    <a:pt x="3346" y="9121"/>
                    <a:pt x="3310" y="9073"/>
                  </a:cubicBezTo>
                  <a:lnTo>
                    <a:pt x="1917" y="6395"/>
                  </a:lnTo>
                  <a:lnTo>
                    <a:pt x="4263" y="9252"/>
                  </a:lnTo>
                  <a:cubicBezTo>
                    <a:pt x="4298" y="9300"/>
                    <a:pt x="4346" y="9312"/>
                    <a:pt x="4405" y="9312"/>
                  </a:cubicBezTo>
                  <a:cubicBezTo>
                    <a:pt x="4441" y="9312"/>
                    <a:pt x="4489" y="9300"/>
                    <a:pt x="4536" y="9252"/>
                  </a:cubicBezTo>
                  <a:lnTo>
                    <a:pt x="6882" y="6395"/>
                  </a:lnTo>
                  <a:lnTo>
                    <a:pt x="5489" y="9073"/>
                  </a:lnTo>
                  <a:cubicBezTo>
                    <a:pt x="5453" y="9121"/>
                    <a:pt x="5453" y="9181"/>
                    <a:pt x="5489" y="9228"/>
                  </a:cubicBezTo>
                  <a:lnTo>
                    <a:pt x="5739" y="9740"/>
                  </a:lnTo>
                  <a:cubicBezTo>
                    <a:pt x="5775" y="9800"/>
                    <a:pt x="5775" y="9871"/>
                    <a:pt x="5727" y="9943"/>
                  </a:cubicBezTo>
                  <a:lnTo>
                    <a:pt x="4965" y="11014"/>
                  </a:lnTo>
                  <a:cubicBezTo>
                    <a:pt x="4906" y="11086"/>
                    <a:pt x="4941" y="11193"/>
                    <a:pt x="5013" y="11252"/>
                  </a:cubicBezTo>
                  <a:cubicBezTo>
                    <a:pt x="5037" y="11264"/>
                    <a:pt x="5072" y="11276"/>
                    <a:pt x="5096" y="11276"/>
                  </a:cubicBezTo>
                  <a:cubicBezTo>
                    <a:pt x="5144" y="11276"/>
                    <a:pt x="5203" y="11252"/>
                    <a:pt x="5239" y="11205"/>
                  </a:cubicBezTo>
                  <a:lnTo>
                    <a:pt x="5989" y="10133"/>
                  </a:lnTo>
                  <a:cubicBezTo>
                    <a:pt x="6108" y="9966"/>
                    <a:pt x="6132" y="9776"/>
                    <a:pt x="6037" y="9597"/>
                  </a:cubicBezTo>
                  <a:lnTo>
                    <a:pt x="5810" y="9145"/>
                  </a:lnTo>
                  <a:lnTo>
                    <a:pt x="6525" y="7776"/>
                  </a:lnTo>
                  <a:lnTo>
                    <a:pt x="7834" y="8192"/>
                  </a:lnTo>
                  <a:cubicBezTo>
                    <a:pt x="7989" y="8240"/>
                    <a:pt x="8120" y="8335"/>
                    <a:pt x="8227" y="8431"/>
                  </a:cubicBezTo>
                  <a:lnTo>
                    <a:pt x="7358" y="9181"/>
                  </a:lnTo>
                  <a:cubicBezTo>
                    <a:pt x="7168" y="9347"/>
                    <a:pt x="7061" y="9585"/>
                    <a:pt x="7061" y="9847"/>
                  </a:cubicBezTo>
                  <a:lnTo>
                    <a:pt x="7061" y="11109"/>
                  </a:lnTo>
                  <a:cubicBezTo>
                    <a:pt x="7061" y="11205"/>
                    <a:pt x="7144" y="11276"/>
                    <a:pt x="7227" y="11276"/>
                  </a:cubicBezTo>
                  <a:cubicBezTo>
                    <a:pt x="7323" y="11276"/>
                    <a:pt x="7394" y="11205"/>
                    <a:pt x="7394" y="11109"/>
                  </a:cubicBezTo>
                  <a:lnTo>
                    <a:pt x="7394" y="9847"/>
                  </a:lnTo>
                  <a:cubicBezTo>
                    <a:pt x="7394" y="9681"/>
                    <a:pt x="7465" y="9538"/>
                    <a:pt x="7584" y="9431"/>
                  </a:cubicBezTo>
                  <a:lnTo>
                    <a:pt x="8418" y="8716"/>
                  </a:lnTo>
                  <a:cubicBezTo>
                    <a:pt x="8466" y="8823"/>
                    <a:pt x="8477" y="8943"/>
                    <a:pt x="8477" y="9062"/>
                  </a:cubicBezTo>
                  <a:lnTo>
                    <a:pt x="8477" y="11109"/>
                  </a:lnTo>
                  <a:cubicBezTo>
                    <a:pt x="8477" y="11205"/>
                    <a:pt x="8549" y="11276"/>
                    <a:pt x="8644" y="11276"/>
                  </a:cubicBezTo>
                  <a:cubicBezTo>
                    <a:pt x="8727" y="11276"/>
                    <a:pt x="8811" y="11205"/>
                    <a:pt x="8811" y="11109"/>
                  </a:cubicBezTo>
                  <a:lnTo>
                    <a:pt x="8811" y="9062"/>
                  </a:lnTo>
                  <a:cubicBezTo>
                    <a:pt x="8823" y="8538"/>
                    <a:pt x="8477" y="8073"/>
                    <a:pt x="7965" y="7919"/>
                  </a:cubicBezTo>
                  <a:lnTo>
                    <a:pt x="6715" y="7526"/>
                  </a:lnTo>
                  <a:lnTo>
                    <a:pt x="7811" y="5418"/>
                  </a:lnTo>
                  <a:cubicBezTo>
                    <a:pt x="7858" y="5311"/>
                    <a:pt x="7858" y="5204"/>
                    <a:pt x="7811" y="5097"/>
                  </a:cubicBezTo>
                  <a:cubicBezTo>
                    <a:pt x="7763" y="5002"/>
                    <a:pt x="7668" y="4942"/>
                    <a:pt x="7561" y="4918"/>
                  </a:cubicBezTo>
                  <a:lnTo>
                    <a:pt x="6811" y="4799"/>
                  </a:lnTo>
                  <a:cubicBezTo>
                    <a:pt x="6822" y="4728"/>
                    <a:pt x="6846" y="4656"/>
                    <a:pt x="6858" y="4597"/>
                  </a:cubicBezTo>
                  <a:lnTo>
                    <a:pt x="6965" y="4597"/>
                  </a:lnTo>
                  <a:cubicBezTo>
                    <a:pt x="7287" y="4597"/>
                    <a:pt x="7561" y="4359"/>
                    <a:pt x="7584" y="4049"/>
                  </a:cubicBezTo>
                  <a:cubicBezTo>
                    <a:pt x="7608" y="3870"/>
                    <a:pt x="7549" y="3704"/>
                    <a:pt x="7442" y="3573"/>
                  </a:cubicBezTo>
                  <a:cubicBezTo>
                    <a:pt x="7382" y="3513"/>
                    <a:pt x="7323" y="3466"/>
                    <a:pt x="7251" y="3418"/>
                  </a:cubicBezTo>
                  <a:lnTo>
                    <a:pt x="7251" y="2287"/>
                  </a:lnTo>
                  <a:cubicBezTo>
                    <a:pt x="7251" y="1025"/>
                    <a:pt x="6215" y="1"/>
                    <a:pt x="495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81"/>
            <p:cNvSpPr/>
            <p:nvPr/>
          </p:nvSpPr>
          <p:spPr>
            <a:xfrm>
              <a:off x="7248026" y="2111067"/>
              <a:ext cx="78471" cy="36052"/>
            </a:xfrm>
            <a:custGeom>
              <a:avLst/>
              <a:gdLst/>
              <a:ahLst/>
              <a:cxnLst/>
              <a:rect l="l" t="t" r="r" b="b"/>
              <a:pathLst>
                <a:path w="2477" h="1138" extrusionOk="0">
                  <a:moveTo>
                    <a:pt x="619" y="411"/>
                  </a:moveTo>
                  <a:cubicBezTo>
                    <a:pt x="679" y="411"/>
                    <a:pt x="738" y="423"/>
                    <a:pt x="798" y="423"/>
                  </a:cubicBezTo>
                  <a:lnTo>
                    <a:pt x="703" y="602"/>
                  </a:lnTo>
                  <a:lnTo>
                    <a:pt x="619" y="411"/>
                  </a:lnTo>
                  <a:close/>
                  <a:moveTo>
                    <a:pt x="1846" y="411"/>
                  </a:moveTo>
                  <a:lnTo>
                    <a:pt x="1762" y="602"/>
                  </a:lnTo>
                  <a:lnTo>
                    <a:pt x="1667" y="423"/>
                  </a:lnTo>
                  <a:cubicBezTo>
                    <a:pt x="1727" y="423"/>
                    <a:pt x="1786" y="411"/>
                    <a:pt x="1846" y="411"/>
                  </a:cubicBezTo>
                  <a:close/>
                  <a:moveTo>
                    <a:pt x="2310" y="1"/>
                  </a:moveTo>
                  <a:cubicBezTo>
                    <a:pt x="2295" y="1"/>
                    <a:pt x="2279" y="2"/>
                    <a:pt x="2262" y="7"/>
                  </a:cubicBezTo>
                  <a:cubicBezTo>
                    <a:pt x="1965" y="78"/>
                    <a:pt x="1607" y="114"/>
                    <a:pt x="1238" y="114"/>
                  </a:cubicBezTo>
                  <a:cubicBezTo>
                    <a:pt x="869" y="114"/>
                    <a:pt x="524" y="66"/>
                    <a:pt x="214" y="7"/>
                  </a:cubicBezTo>
                  <a:cubicBezTo>
                    <a:pt x="203" y="5"/>
                    <a:pt x="191" y="4"/>
                    <a:pt x="180" y="4"/>
                  </a:cubicBezTo>
                  <a:cubicBezTo>
                    <a:pt x="100" y="4"/>
                    <a:pt x="34" y="42"/>
                    <a:pt x="24" y="126"/>
                  </a:cubicBezTo>
                  <a:cubicBezTo>
                    <a:pt x="0" y="221"/>
                    <a:pt x="48" y="304"/>
                    <a:pt x="143" y="316"/>
                  </a:cubicBezTo>
                  <a:cubicBezTo>
                    <a:pt x="167" y="316"/>
                    <a:pt x="203" y="340"/>
                    <a:pt x="226" y="340"/>
                  </a:cubicBezTo>
                  <a:lnTo>
                    <a:pt x="560" y="1054"/>
                  </a:lnTo>
                  <a:cubicBezTo>
                    <a:pt x="584" y="1114"/>
                    <a:pt x="643" y="1138"/>
                    <a:pt x="703" y="1138"/>
                  </a:cubicBezTo>
                  <a:cubicBezTo>
                    <a:pt x="762" y="1138"/>
                    <a:pt x="822" y="1114"/>
                    <a:pt x="857" y="1054"/>
                  </a:cubicBezTo>
                  <a:lnTo>
                    <a:pt x="1167" y="435"/>
                  </a:lnTo>
                  <a:lnTo>
                    <a:pt x="1310" y="435"/>
                  </a:lnTo>
                  <a:lnTo>
                    <a:pt x="1619" y="1054"/>
                  </a:lnTo>
                  <a:cubicBezTo>
                    <a:pt x="1655" y="1114"/>
                    <a:pt x="1715" y="1138"/>
                    <a:pt x="1774" y="1138"/>
                  </a:cubicBezTo>
                  <a:cubicBezTo>
                    <a:pt x="1834" y="1138"/>
                    <a:pt x="1893" y="1090"/>
                    <a:pt x="1917" y="1054"/>
                  </a:cubicBezTo>
                  <a:lnTo>
                    <a:pt x="2250" y="340"/>
                  </a:lnTo>
                  <a:cubicBezTo>
                    <a:pt x="2274" y="340"/>
                    <a:pt x="2310" y="316"/>
                    <a:pt x="2334" y="316"/>
                  </a:cubicBezTo>
                  <a:cubicBezTo>
                    <a:pt x="2417" y="304"/>
                    <a:pt x="2477" y="221"/>
                    <a:pt x="2465" y="126"/>
                  </a:cubicBezTo>
                  <a:cubicBezTo>
                    <a:pt x="2445" y="47"/>
                    <a:pt x="2384" y="1"/>
                    <a:pt x="2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9" name="Google Shape;12999;p81"/>
          <p:cNvGrpSpPr/>
          <p:nvPr/>
        </p:nvGrpSpPr>
        <p:grpSpPr>
          <a:xfrm>
            <a:off x="6697681" y="1792917"/>
            <a:ext cx="280305" cy="359093"/>
            <a:chOff x="6697681" y="1968317"/>
            <a:chExt cx="280305" cy="359093"/>
          </a:xfrm>
          <a:solidFill>
            <a:schemeClr val="tx1"/>
          </a:solidFill>
        </p:grpSpPr>
        <p:sp>
          <p:nvSpPr>
            <p:cNvPr id="13000" name="Google Shape;13000;p81"/>
            <p:cNvSpPr/>
            <p:nvPr/>
          </p:nvSpPr>
          <p:spPr>
            <a:xfrm>
              <a:off x="679915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81"/>
            <p:cNvSpPr/>
            <p:nvPr/>
          </p:nvSpPr>
          <p:spPr>
            <a:xfrm>
              <a:off x="6866662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81"/>
            <p:cNvSpPr/>
            <p:nvPr/>
          </p:nvSpPr>
          <p:spPr>
            <a:xfrm>
              <a:off x="6815372" y="2143032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4" y="1"/>
                  </a:moveTo>
                  <a:cubicBezTo>
                    <a:pt x="141" y="1"/>
                    <a:pt x="96" y="16"/>
                    <a:pt x="60" y="45"/>
                  </a:cubicBezTo>
                  <a:cubicBezTo>
                    <a:pt x="1" y="105"/>
                    <a:pt x="1" y="200"/>
                    <a:pt x="60" y="283"/>
                  </a:cubicBezTo>
                  <a:cubicBezTo>
                    <a:pt x="203" y="414"/>
                    <a:pt x="441" y="498"/>
                    <a:pt x="703" y="498"/>
                  </a:cubicBezTo>
                  <a:cubicBezTo>
                    <a:pt x="965" y="498"/>
                    <a:pt x="1203" y="414"/>
                    <a:pt x="1334" y="283"/>
                  </a:cubicBezTo>
                  <a:cubicBezTo>
                    <a:pt x="1429" y="200"/>
                    <a:pt x="1429" y="105"/>
                    <a:pt x="1370" y="45"/>
                  </a:cubicBezTo>
                  <a:cubicBezTo>
                    <a:pt x="1340" y="16"/>
                    <a:pt x="1298" y="1"/>
                    <a:pt x="1255" y="1"/>
                  </a:cubicBezTo>
                  <a:cubicBezTo>
                    <a:pt x="1212" y="1"/>
                    <a:pt x="1167" y="16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9" y="16"/>
                    <a:pt x="227" y="1"/>
                    <a:pt x="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81"/>
            <p:cNvSpPr/>
            <p:nvPr/>
          </p:nvSpPr>
          <p:spPr>
            <a:xfrm>
              <a:off x="6697681" y="1968317"/>
              <a:ext cx="280305" cy="358713"/>
            </a:xfrm>
            <a:custGeom>
              <a:avLst/>
              <a:gdLst/>
              <a:ahLst/>
              <a:cxnLst/>
              <a:rect l="l" t="t" r="r" b="b"/>
              <a:pathLst>
                <a:path w="8848" h="11323" extrusionOk="0">
                  <a:moveTo>
                    <a:pt x="4430" y="345"/>
                  </a:moveTo>
                  <a:cubicBezTo>
                    <a:pt x="4978" y="345"/>
                    <a:pt x="5502" y="512"/>
                    <a:pt x="5918" y="822"/>
                  </a:cubicBezTo>
                  <a:cubicBezTo>
                    <a:pt x="6252" y="1072"/>
                    <a:pt x="6526" y="1417"/>
                    <a:pt x="6668" y="1786"/>
                  </a:cubicBezTo>
                  <a:lnTo>
                    <a:pt x="6371" y="1786"/>
                  </a:lnTo>
                  <a:cubicBezTo>
                    <a:pt x="6287" y="1786"/>
                    <a:pt x="6216" y="1857"/>
                    <a:pt x="6216" y="1953"/>
                  </a:cubicBezTo>
                  <a:cubicBezTo>
                    <a:pt x="6216" y="2048"/>
                    <a:pt x="6287" y="2119"/>
                    <a:pt x="6371" y="2119"/>
                  </a:cubicBezTo>
                  <a:lnTo>
                    <a:pt x="7085" y="2119"/>
                  </a:lnTo>
                  <a:cubicBezTo>
                    <a:pt x="7085" y="2119"/>
                    <a:pt x="7109" y="2119"/>
                    <a:pt x="7109" y="2131"/>
                  </a:cubicBezTo>
                  <a:lnTo>
                    <a:pt x="7109" y="2846"/>
                  </a:lnTo>
                  <a:cubicBezTo>
                    <a:pt x="7109" y="2846"/>
                    <a:pt x="7109" y="2858"/>
                    <a:pt x="7085" y="2858"/>
                  </a:cubicBezTo>
                  <a:lnTo>
                    <a:pt x="1787" y="2858"/>
                  </a:lnTo>
                  <a:cubicBezTo>
                    <a:pt x="1787" y="2858"/>
                    <a:pt x="1775" y="2858"/>
                    <a:pt x="1775" y="2846"/>
                  </a:cubicBezTo>
                  <a:lnTo>
                    <a:pt x="1775" y="2131"/>
                  </a:lnTo>
                  <a:lnTo>
                    <a:pt x="1763" y="2131"/>
                  </a:lnTo>
                  <a:lnTo>
                    <a:pt x="5668" y="2119"/>
                  </a:lnTo>
                  <a:cubicBezTo>
                    <a:pt x="5752" y="2119"/>
                    <a:pt x="5823" y="2048"/>
                    <a:pt x="5823" y="1953"/>
                  </a:cubicBezTo>
                  <a:cubicBezTo>
                    <a:pt x="5823" y="1857"/>
                    <a:pt x="5752" y="1786"/>
                    <a:pt x="5668" y="1786"/>
                  </a:cubicBezTo>
                  <a:lnTo>
                    <a:pt x="2180" y="1786"/>
                  </a:lnTo>
                  <a:cubicBezTo>
                    <a:pt x="2335" y="1417"/>
                    <a:pt x="2585" y="1072"/>
                    <a:pt x="2942" y="822"/>
                  </a:cubicBezTo>
                  <a:cubicBezTo>
                    <a:pt x="3370" y="512"/>
                    <a:pt x="3870" y="345"/>
                    <a:pt x="4430" y="345"/>
                  </a:cubicBezTo>
                  <a:close/>
                  <a:moveTo>
                    <a:pt x="6918" y="3179"/>
                  </a:moveTo>
                  <a:lnTo>
                    <a:pt x="6918" y="3191"/>
                  </a:lnTo>
                  <a:lnTo>
                    <a:pt x="6918" y="3739"/>
                  </a:lnTo>
                  <a:lnTo>
                    <a:pt x="6716" y="3739"/>
                  </a:lnTo>
                  <a:cubicBezTo>
                    <a:pt x="6621" y="3739"/>
                    <a:pt x="6526" y="3643"/>
                    <a:pt x="6526" y="3548"/>
                  </a:cubicBezTo>
                  <a:lnTo>
                    <a:pt x="6526" y="3179"/>
                  </a:lnTo>
                  <a:close/>
                  <a:moveTo>
                    <a:pt x="2335" y="3203"/>
                  </a:moveTo>
                  <a:lnTo>
                    <a:pt x="2335" y="3560"/>
                  </a:lnTo>
                  <a:cubicBezTo>
                    <a:pt x="2335" y="3667"/>
                    <a:pt x="2239" y="3751"/>
                    <a:pt x="2132" y="3751"/>
                  </a:cubicBezTo>
                  <a:lnTo>
                    <a:pt x="1942" y="3751"/>
                  </a:lnTo>
                  <a:lnTo>
                    <a:pt x="1942" y="3203"/>
                  </a:lnTo>
                  <a:close/>
                  <a:moveTo>
                    <a:pt x="6180" y="3179"/>
                  </a:moveTo>
                  <a:lnTo>
                    <a:pt x="6180" y="3548"/>
                  </a:lnTo>
                  <a:cubicBezTo>
                    <a:pt x="6180" y="3834"/>
                    <a:pt x="6418" y="4072"/>
                    <a:pt x="6704" y="4072"/>
                  </a:cubicBezTo>
                  <a:lnTo>
                    <a:pt x="6978" y="4072"/>
                  </a:lnTo>
                  <a:cubicBezTo>
                    <a:pt x="7049" y="4072"/>
                    <a:pt x="7121" y="4096"/>
                    <a:pt x="7180" y="4155"/>
                  </a:cubicBezTo>
                  <a:cubicBezTo>
                    <a:pt x="7240" y="4215"/>
                    <a:pt x="7252" y="4286"/>
                    <a:pt x="7252" y="4370"/>
                  </a:cubicBezTo>
                  <a:cubicBezTo>
                    <a:pt x="7240" y="4501"/>
                    <a:pt x="7109" y="4620"/>
                    <a:pt x="6954" y="4620"/>
                  </a:cubicBezTo>
                  <a:lnTo>
                    <a:pt x="6883" y="4620"/>
                  </a:lnTo>
                  <a:lnTo>
                    <a:pt x="6883" y="4608"/>
                  </a:lnTo>
                  <a:cubicBezTo>
                    <a:pt x="6883" y="4513"/>
                    <a:pt x="6811" y="4441"/>
                    <a:pt x="6716" y="4441"/>
                  </a:cubicBezTo>
                  <a:cubicBezTo>
                    <a:pt x="6633" y="4441"/>
                    <a:pt x="6561" y="4513"/>
                    <a:pt x="6561" y="4608"/>
                  </a:cubicBezTo>
                  <a:cubicBezTo>
                    <a:pt x="6561" y="4810"/>
                    <a:pt x="6526" y="5001"/>
                    <a:pt x="6466" y="5203"/>
                  </a:cubicBezTo>
                  <a:cubicBezTo>
                    <a:pt x="6383" y="4977"/>
                    <a:pt x="6121" y="4798"/>
                    <a:pt x="5847" y="4798"/>
                  </a:cubicBezTo>
                  <a:lnTo>
                    <a:pt x="3013" y="4798"/>
                  </a:lnTo>
                  <a:cubicBezTo>
                    <a:pt x="2727" y="4798"/>
                    <a:pt x="2489" y="4965"/>
                    <a:pt x="2370" y="5203"/>
                  </a:cubicBezTo>
                  <a:cubicBezTo>
                    <a:pt x="2311" y="5001"/>
                    <a:pt x="2287" y="4810"/>
                    <a:pt x="2287" y="4608"/>
                  </a:cubicBezTo>
                  <a:cubicBezTo>
                    <a:pt x="2287" y="4513"/>
                    <a:pt x="2215" y="4441"/>
                    <a:pt x="2120" y="4441"/>
                  </a:cubicBezTo>
                  <a:cubicBezTo>
                    <a:pt x="2037" y="4441"/>
                    <a:pt x="1954" y="4513"/>
                    <a:pt x="1954" y="4608"/>
                  </a:cubicBezTo>
                  <a:lnTo>
                    <a:pt x="1954" y="4620"/>
                  </a:lnTo>
                  <a:lnTo>
                    <a:pt x="1858" y="4620"/>
                  </a:lnTo>
                  <a:cubicBezTo>
                    <a:pt x="1775" y="4620"/>
                    <a:pt x="1704" y="4584"/>
                    <a:pt x="1644" y="4524"/>
                  </a:cubicBezTo>
                  <a:cubicBezTo>
                    <a:pt x="1584" y="4465"/>
                    <a:pt x="1573" y="4394"/>
                    <a:pt x="1573" y="4322"/>
                  </a:cubicBezTo>
                  <a:cubicBezTo>
                    <a:pt x="1584" y="4191"/>
                    <a:pt x="1715" y="4072"/>
                    <a:pt x="1870" y="4072"/>
                  </a:cubicBezTo>
                  <a:lnTo>
                    <a:pt x="2108" y="4072"/>
                  </a:lnTo>
                  <a:cubicBezTo>
                    <a:pt x="2394" y="4072"/>
                    <a:pt x="2632" y="3834"/>
                    <a:pt x="2632" y="3548"/>
                  </a:cubicBezTo>
                  <a:lnTo>
                    <a:pt x="2632" y="3179"/>
                  </a:lnTo>
                  <a:close/>
                  <a:moveTo>
                    <a:pt x="2013" y="5108"/>
                  </a:moveTo>
                  <a:cubicBezTo>
                    <a:pt x="2073" y="5394"/>
                    <a:pt x="2180" y="5656"/>
                    <a:pt x="2335" y="5894"/>
                  </a:cubicBezTo>
                  <a:lnTo>
                    <a:pt x="2335" y="7108"/>
                  </a:lnTo>
                  <a:cubicBezTo>
                    <a:pt x="2335" y="7251"/>
                    <a:pt x="2346" y="7382"/>
                    <a:pt x="2370" y="7537"/>
                  </a:cubicBezTo>
                  <a:lnTo>
                    <a:pt x="1215" y="7846"/>
                  </a:lnTo>
                  <a:cubicBezTo>
                    <a:pt x="1168" y="7727"/>
                    <a:pt x="1120" y="7477"/>
                    <a:pt x="1346" y="7180"/>
                  </a:cubicBezTo>
                  <a:cubicBezTo>
                    <a:pt x="1596" y="6822"/>
                    <a:pt x="1620" y="6584"/>
                    <a:pt x="1620" y="6239"/>
                  </a:cubicBezTo>
                  <a:lnTo>
                    <a:pt x="1620" y="6156"/>
                  </a:lnTo>
                  <a:cubicBezTo>
                    <a:pt x="1632" y="5763"/>
                    <a:pt x="1715" y="5608"/>
                    <a:pt x="1834" y="5429"/>
                  </a:cubicBezTo>
                  <a:cubicBezTo>
                    <a:pt x="1894" y="5346"/>
                    <a:pt x="1954" y="5239"/>
                    <a:pt x="2013" y="5108"/>
                  </a:cubicBezTo>
                  <a:close/>
                  <a:moveTo>
                    <a:pt x="6871" y="5084"/>
                  </a:moveTo>
                  <a:cubicBezTo>
                    <a:pt x="6918" y="5215"/>
                    <a:pt x="6990" y="5322"/>
                    <a:pt x="7049" y="5406"/>
                  </a:cubicBezTo>
                  <a:cubicBezTo>
                    <a:pt x="7168" y="5584"/>
                    <a:pt x="7252" y="5751"/>
                    <a:pt x="7276" y="6120"/>
                  </a:cubicBezTo>
                  <a:lnTo>
                    <a:pt x="7276" y="6215"/>
                  </a:lnTo>
                  <a:cubicBezTo>
                    <a:pt x="7276" y="6549"/>
                    <a:pt x="7288" y="6787"/>
                    <a:pt x="7538" y="7144"/>
                  </a:cubicBezTo>
                  <a:cubicBezTo>
                    <a:pt x="7728" y="7477"/>
                    <a:pt x="7704" y="7727"/>
                    <a:pt x="7657" y="7846"/>
                  </a:cubicBezTo>
                  <a:lnTo>
                    <a:pt x="6514" y="7501"/>
                  </a:lnTo>
                  <a:cubicBezTo>
                    <a:pt x="6537" y="7370"/>
                    <a:pt x="6561" y="7227"/>
                    <a:pt x="6561" y="7072"/>
                  </a:cubicBezTo>
                  <a:lnTo>
                    <a:pt x="6561" y="5870"/>
                  </a:lnTo>
                  <a:cubicBezTo>
                    <a:pt x="6704" y="5632"/>
                    <a:pt x="6811" y="5358"/>
                    <a:pt x="6871" y="5084"/>
                  </a:cubicBezTo>
                  <a:close/>
                  <a:moveTo>
                    <a:pt x="5847" y="5120"/>
                  </a:moveTo>
                  <a:cubicBezTo>
                    <a:pt x="6049" y="5120"/>
                    <a:pt x="6216" y="5286"/>
                    <a:pt x="6216" y="5501"/>
                  </a:cubicBezTo>
                  <a:lnTo>
                    <a:pt x="6216" y="7084"/>
                  </a:lnTo>
                  <a:cubicBezTo>
                    <a:pt x="6216" y="8073"/>
                    <a:pt x="5406" y="8870"/>
                    <a:pt x="4430" y="8870"/>
                  </a:cubicBezTo>
                  <a:cubicBezTo>
                    <a:pt x="3442" y="8870"/>
                    <a:pt x="2644" y="8073"/>
                    <a:pt x="2644" y="7084"/>
                  </a:cubicBezTo>
                  <a:lnTo>
                    <a:pt x="2644" y="5501"/>
                  </a:lnTo>
                  <a:cubicBezTo>
                    <a:pt x="2644" y="5286"/>
                    <a:pt x="2811" y="5120"/>
                    <a:pt x="3013" y="5120"/>
                  </a:cubicBezTo>
                  <a:close/>
                  <a:moveTo>
                    <a:pt x="4442" y="0"/>
                  </a:moveTo>
                  <a:cubicBezTo>
                    <a:pt x="3823" y="0"/>
                    <a:pt x="3239" y="179"/>
                    <a:pt x="2763" y="536"/>
                  </a:cubicBezTo>
                  <a:cubicBezTo>
                    <a:pt x="2335" y="857"/>
                    <a:pt x="2001" y="1286"/>
                    <a:pt x="1858" y="1774"/>
                  </a:cubicBezTo>
                  <a:lnTo>
                    <a:pt x="1799" y="1774"/>
                  </a:lnTo>
                  <a:cubicBezTo>
                    <a:pt x="1596" y="1774"/>
                    <a:pt x="1453" y="1929"/>
                    <a:pt x="1453" y="2119"/>
                  </a:cubicBezTo>
                  <a:lnTo>
                    <a:pt x="1453" y="2834"/>
                  </a:lnTo>
                  <a:cubicBezTo>
                    <a:pt x="1453" y="2965"/>
                    <a:pt x="1525" y="3072"/>
                    <a:pt x="1632" y="3131"/>
                  </a:cubicBezTo>
                  <a:lnTo>
                    <a:pt x="1632" y="3786"/>
                  </a:lnTo>
                  <a:cubicBezTo>
                    <a:pt x="1442" y="3870"/>
                    <a:pt x="1299" y="4048"/>
                    <a:pt x="1275" y="4263"/>
                  </a:cubicBezTo>
                  <a:cubicBezTo>
                    <a:pt x="1263" y="4441"/>
                    <a:pt x="1323" y="4608"/>
                    <a:pt x="1418" y="4739"/>
                  </a:cubicBezTo>
                  <a:cubicBezTo>
                    <a:pt x="1501" y="4822"/>
                    <a:pt x="1620" y="4882"/>
                    <a:pt x="1715" y="4917"/>
                  </a:cubicBezTo>
                  <a:cubicBezTo>
                    <a:pt x="1680" y="5036"/>
                    <a:pt x="1632" y="5120"/>
                    <a:pt x="1561" y="5227"/>
                  </a:cubicBezTo>
                  <a:cubicBezTo>
                    <a:pt x="1442" y="5417"/>
                    <a:pt x="1287" y="5644"/>
                    <a:pt x="1275" y="6120"/>
                  </a:cubicBezTo>
                  <a:lnTo>
                    <a:pt x="1275" y="6227"/>
                  </a:lnTo>
                  <a:cubicBezTo>
                    <a:pt x="1275" y="6549"/>
                    <a:pt x="1263" y="6715"/>
                    <a:pt x="1061" y="6989"/>
                  </a:cubicBezTo>
                  <a:cubicBezTo>
                    <a:pt x="763" y="7382"/>
                    <a:pt x="811" y="7739"/>
                    <a:pt x="882" y="7942"/>
                  </a:cubicBezTo>
                  <a:cubicBezTo>
                    <a:pt x="370" y="8084"/>
                    <a:pt x="1" y="8573"/>
                    <a:pt x="1" y="9108"/>
                  </a:cubicBezTo>
                  <a:lnTo>
                    <a:pt x="1" y="11144"/>
                  </a:lnTo>
                  <a:cubicBezTo>
                    <a:pt x="1" y="11240"/>
                    <a:pt x="84" y="11311"/>
                    <a:pt x="168" y="11311"/>
                  </a:cubicBezTo>
                  <a:cubicBezTo>
                    <a:pt x="263" y="11311"/>
                    <a:pt x="334" y="11240"/>
                    <a:pt x="334" y="11144"/>
                  </a:cubicBezTo>
                  <a:lnTo>
                    <a:pt x="334" y="9108"/>
                  </a:lnTo>
                  <a:cubicBezTo>
                    <a:pt x="334" y="8704"/>
                    <a:pt x="596" y="8370"/>
                    <a:pt x="977" y="8251"/>
                  </a:cubicBezTo>
                  <a:lnTo>
                    <a:pt x="1596" y="8073"/>
                  </a:lnTo>
                  <a:lnTo>
                    <a:pt x="1596" y="11144"/>
                  </a:lnTo>
                  <a:cubicBezTo>
                    <a:pt x="1596" y="11240"/>
                    <a:pt x="1668" y="11311"/>
                    <a:pt x="1763" y="11311"/>
                  </a:cubicBezTo>
                  <a:cubicBezTo>
                    <a:pt x="1846" y="11311"/>
                    <a:pt x="1930" y="11240"/>
                    <a:pt x="1930" y="11144"/>
                  </a:cubicBezTo>
                  <a:lnTo>
                    <a:pt x="1930" y="7977"/>
                  </a:lnTo>
                  <a:lnTo>
                    <a:pt x="2430" y="7834"/>
                  </a:lnTo>
                  <a:cubicBezTo>
                    <a:pt x="2442" y="7858"/>
                    <a:pt x="2466" y="7906"/>
                    <a:pt x="2477" y="7930"/>
                  </a:cubicBezTo>
                  <a:lnTo>
                    <a:pt x="2477" y="11168"/>
                  </a:lnTo>
                  <a:cubicBezTo>
                    <a:pt x="2477" y="11251"/>
                    <a:pt x="2549" y="11323"/>
                    <a:pt x="2644" y="11323"/>
                  </a:cubicBezTo>
                  <a:cubicBezTo>
                    <a:pt x="2727" y="11323"/>
                    <a:pt x="2799" y="11251"/>
                    <a:pt x="2799" y="11168"/>
                  </a:cubicBezTo>
                  <a:lnTo>
                    <a:pt x="2799" y="8465"/>
                  </a:lnTo>
                  <a:cubicBezTo>
                    <a:pt x="3192" y="8918"/>
                    <a:pt x="3775" y="9216"/>
                    <a:pt x="4406" y="9216"/>
                  </a:cubicBezTo>
                  <a:cubicBezTo>
                    <a:pt x="5323" y="9216"/>
                    <a:pt x="6097" y="8644"/>
                    <a:pt x="6395" y="7846"/>
                  </a:cubicBezTo>
                  <a:lnTo>
                    <a:pt x="6895" y="7989"/>
                  </a:lnTo>
                  <a:lnTo>
                    <a:pt x="6895" y="11168"/>
                  </a:lnTo>
                  <a:cubicBezTo>
                    <a:pt x="6895" y="11251"/>
                    <a:pt x="6966" y="11323"/>
                    <a:pt x="7061" y="11323"/>
                  </a:cubicBezTo>
                  <a:cubicBezTo>
                    <a:pt x="7145" y="11323"/>
                    <a:pt x="7228" y="11251"/>
                    <a:pt x="7228" y="11168"/>
                  </a:cubicBezTo>
                  <a:lnTo>
                    <a:pt x="7228" y="8084"/>
                  </a:lnTo>
                  <a:lnTo>
                    <a:pt x="7847" y="8263"/>
                  </a:lnTo>
                  <a:cubicBezTo>
                    <a:pt x="8216" y="8370"/>
                    <a:pt x="8490" y="8727"/>
                    <a:pt x="8490" y="9120"/>
                  </a:cubicBezTo>
                  <a:lnTo>
                    <a:pt x="8490" y="11168"/>
                  </a:lnTo>
                  <a:cubicBezTo>
                    <a:pt x="8490" y="11251"/>
                    <a:pt x="8562" y="11323"/>
                    <a:pt x="8657" y="11323"/>
                  </a:cubicBezTo>
                  <a:cubicBezTo>
                    <a:pt x="8740" y="11323"/>
                    <a:pt x="8812" y="11251"/>
                    <a:pt x="8812" y="11168"/>
                  </a:cubicBezTo>
                  <a:lnTo>
                    <a:pt x="8812" y="9120"/>
                  </a:lnTo>
                  <a:cubicBezTo>
                    <a:pt x="8847" y="8573"/>
                    <a:pt x="8490" y="8096"/>
                    <a:pt x="7966" y="7953"/>
                  </a:cubicBezTo>
                  <a:cubicBezTo>
                    <a:pt x="8026" y="7763"/>
                    <a:pt x="8085" y="7406"/>
                    <a:pt x="7788" y="7001"/>
                  </a:cubicBezTo>
                  <a:cubicBezTo>
                    <a:pt x="7597" y="6727"/>
                    <a:pt x="7597" y="6572"/>
                    <a:pt x="7585" y="6239"/>
                  </a:cubicBezTo>
                  <a:lnTo>
                    <a:pt x="7585" y="6132"/>
                  </a:lnTo>
                  <a:cubicBezTo>
                    <a:pt x="7573" y="5656"/>
                    <a:pt x="7430" y="5441"/>
                    <a:pt x="7299" y="5239"/>
                  </a:cubicBezTo>
                  <a:cubicBezTo>
                    <a:pt x="7240" y="5144"/>
                    <a:pt x="7180" y="5048"/>
                    <a:pt x="7133" y="4929"/>
                  </a:cubicBezTo>
                  <a:cubicBezTo>
                    <a:pt x="7371" y="4870"/>
                    <a:pt x="7573" y="4667"/>
                    <a:pt x="7597" y="4405"/>
                  </a:cubicBezTo>
                  <a:cubicBezTo>
                    <a:pt x="7609" y="4227"/>
                    <a:pt x="7549" y="4072"/>
                    <a:pt x="7442" y="3929"/>
                  </a:cubicBezTo>
                  <a:cubicBezTo>
                    <a:pt x="7383" y="3870"/>
                    <a:pt x="7323" y="3834"/>
                    <a:pt x="7252" y="3786"/>
                  </a:cubicBezTo>
                  <a:lnTo>
                    <a:pt x="7252" y="3131"/>
                  </a:lnTo>
                  <a:cubicBezTo>
                    <a:pt x="7359" y="3072"/>
                    <a:pt x="7430" y="2965"/>
                    <a:pt x="7430" y="2834"/>
                  </a:cubicBezTo>
                  <a:lnTo>
                    <a:pt x="7430" y="2119"/>
                  </a:lnTo>
                  <a:cubicBezTo>
                    <a:pt x="7430" y="1929"/>
                    <a:pt x="7288" y="1774"/>
                    <a:pt x="7097" y="1774"/>
                  </a:cubicBezTo>
                  <a:lnTo>
                    <a:pt x="7026" y="1774"/>
                  </a:lnTo>
                  <a:cubicBezTo>
                    <a:pt x="6871" y="1298"/>
                    <a:pt x="6549" y="857"/>
                    <a:pt x="6121" y="536"/>
                  </a:cubicBezTo>
                  <a:cubicBezTo>
                    <a:pt x="5644" y="179"/>
                    <a:pt x="5049" y="0"/>
                    <a:pt x="44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81"/>
            <p:cNvSpPr/>
            <p:nvPr/>
          </p:nvSpPr>
          <p:spPr>
            <a:xfrm>
              <a:off x="6888933" y="2249319"/>
              <a:ext cx="10201" cy="78091"/>
            </a:xfrm>
            <a:custGeom>
              <a:avLst/>
              <a:gdLst/>
              <a:ahLst/>
              <a:cxnLst/>
              <a:rect l="l" t="t" r="r" b="b"/>
              <a:pathLst>
                <a:path w="322" h="246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lnTo>
                    <a:pt x="0" y="2298"/>
                  </a:lnTo>
                  <a:cubicBezTo>
                    <a:pt x="0" y="2381"/>
                    <a:pt x="72" y="2465"/>
                    <a:pt x="167" y="2465"/>
                  </a:cubicBezTo>
                  <a:cubicBezTo>
                    <a:pt x="250" y="2465"/>
                    <a:pt x="322" y="2381"/>
                    <a:pt x="322" y="2298"/>
                  </a:cubicBezTo>
                  <a:lnTo>
                    <a:pt x="322" y="167"/>
                  </a:lnTo>
                  <a:cubicBezTo>
                    <a:pt x="322" y="84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5" name="Google Shape;13005;p81"/>
            <p:cNvSpPr/>
            <p:nvPr/>
          </p:nvSpPr>
          <p:spPr>
            <a:xfrm>
              <a:off x="6793133" y="2075364"/>
              <a:ext cx="22651" cy="13306"/>
            </a:xfrm>
            <a:custGeom>
              <a:avLst/>
              <a:gdLst/>
              <a:ahLst/>
              <a:cxnLst/>
              <a:rect l="l" t="t" r="r" b="b"/>
              <a:pathLst>
                <a:path w="715" h="420" extrusionOk="0">
                  <a:moveTo>
                    <a:pt x="517" y="1"/>
                  </a:moveTo>
                  <a:cubicBezTo>
                    <a:pt x="508" y="1"/>
                    <a:pt x="498" y="1"/>
                    <a:pt x="488" y="2"/>
                  </a:cubicBezTo>
                  <a:lnTo>
                    <a:pt x="131" y="98"/>
                  </a:lnTo>
                  <a:cubicBezTo>
                    <a:pt x="48" y="122"/>
                    <a:pt x="0" y="217"/>
                    <a:pt x="12" y="300"/>
                  </a:cubicBezTo>
                  <a:cubicBezTo>
                    <a:pt x="36" y="372"/>
                    <a:pt x="107" y="419"/>
                    <a:pt x="179" y="419"/>
                  </a:cubicBezTo>
                  <a:lnTo>
                    <a:pt x="226" y="419"/>
                  </a:lnTo>
                  <a:lnTo>
                    <a:pt x="584" y="336"/>
                  </a:lnTo>
                  <a:cubicBezTo>
                    <a:pt x="667" y="300"/>
                    <a:pt x="715" y="217"/>
                    <a:pt x="703" y="122"/>
                  </a:cubicBezTo>
                  <a:cubicBezTo>
                    <a:pt x="671" y="47"/>
                    <a:pt x="600" y="1"/>
                    <a:pt x="51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6" name="Google Shape;13006;p81"/>
            <p:cNvSpPr/>
            <p:nvPr/>
          </p:nvSpPr>
          <p:spPr>
            <a:xfrm>
              <a:off x="6859502" y="2075649"/>
              <a:ext cx="23792" cy="13401"/>
            </a:xfrm>
            <a:custGeom>
              <a:avLst/>
              <a:gdLst/>
              <a:ahLst/>
              <a:cxnLst/>
              <a:rect l="l" t="t" r="r" b="b"/>
              <a:pathLst>
                <a:path w="751" h="423" extrusionOk="0">
                  <a:moveTo>
                    <a:pt x="201" y="0"/>
                  </a:moveTo>
                  <a:cubicBezTo>
                    <a:pt x="128" y="0"/>
                    <a:pt x="57" y="54"/>
                    <a:pt x="36" y="124"/>
                  </a:cubicBezTo>
                  <a:cubicBezTo>
                    <a:pt x="1" y="220"/>
                    <a:pt x="60" y="303"/>
                    <a:pt x="155" y="339"/>
                  </a:cubicBezTo>
                  <a:lnTo>
                    <a:pt x="513" y="422"/>
                  </a:lnTo>
                  <a:lnTo>
                    <a:pt x="548" y="422"/>
                  </a:lnTo>
                  <a:cubicBezTo>
                    <a:pt x="632" y="422"/>
                    <a:pt x="691" y="386"/>
                    <a:pt x="715" y="303"/>
                  </a:cubicBezTo>
                  <a:cubicBezTo>
                    <a:pt x="751" y="220"/>
                    <a:pt x="691" y="124"/>
                    <a:pt x="596" y="101"/>
                  </a:cubicBezTo>
                  <a:lnTo>
                    <a:pt x="239" y="5"/>
                  </a:lnTo>
                  <a:cubicBezTo>
                    <a:pt x="226" y="2"/>
                    <a:pt x="213" y="0"/>
                    <a:pt x="2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7" name="Google Shape;13007;p81"/>
          <p:cNvGrpSpPr/>
          <p:nvPr/>
        </p:nvGrpSpPr>
        <p:grpSpPr>
          <a:xfrm>
            <a:off x="6248839" y="1792537"/>
            <a:ext cx="280273" cy="358744"/>
            <a:chOff x="6248839" y="1967937"/>
            <a:chExt cx="280273" cy="358744"/>
          </a:xfrm>
          <a:solidFill>
            <a:schemeClr val="tx1"/>
          </a:solidFill>
        </p:grpSpPr>
        <p:sp>
          <p:nvSpPr>
            <p:cNvPr id="13008" name="Google Shape;13008;p81"/>
            <p:cNvSpPr/>
            <p:nvPr/>
          </p:nvSpPr>
          <p:spPr>
            <a:xfrm>
              <a:off x="6383859" y="2316449"/>
              <a:ext cx="10613" cy="10233"/>
            </a:xfrm>
            <a:custGeom>
              <a:avLst/>
              <a:gdLst/>
              <a:ahLst/>
              <a:cxnLst/>
              <a:rect l="l" t="t" r="r" b="b"/>
              <a:pathLst>
                <a:path w="335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34" y="251"/>
                    <a:pt x="334" y="167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81"/>
            <p:cNvSpPr/>
            <p:nvPr/>
          </p:nvSpPr>
          <p:spPr>
            <a:xfrm>
              <a:off x="6248839" y="1967937"/>
              <a:ext cx="280273" cy="358364"/>
            </a:xfrm>
            <a:custGeom>
              <a:avLst/>
              <a:gdLst/>
              <a:ahLst/>
              <a:cxnLst/>
              <a:rect l="l" t="t" r="r" b="b"/>
              <a:pathLst>
                <a:path w="8847" h="11312" extrusionOk="0">
                  <a:moveTo>
                    <a:pt x="4001" y="357"/>
                  </a:moveTo>
                  <a:cubicBezTo>
                    <a:pt x="4156" y="357"/>
                    <a:pt x="4311" y="476"/>
                    <a:pt x="4358" y="643"/>
                  </a:cubicBezTo>
                  <a:lnTo>
                    <a:pt x="4430" y="953"/>
                  </a:lnTo>
                  <a:cubicBezTo>
                    <a:pt x="4442" y="1024"/>
                    <a:pt x="4513" y="1072"/>
                    <a:pt x="4596" y="1072"/>
                  </a:cubicBezTo>
                  <a:lnTo>
                    <a:pt x="4632" y="1072"/>
                  </a:lnTo>
                  <a:cubicBezTo>
                    <a:pt x="4727" y="1060"/>
                    <a:pt x="4787" y="953"/>
                    <a:pt x="4751" y="881"/>
                  </a:cubicBezTo>
                  <a:lnTo>
                    <a:pt x="4680" y="560"/>
                  </a:lnTo>
                  <a:cubicBezTo>
                    <a:pt x="4668" y="488"/>
                    <a:pt x="4632" y="429"/>
                    <a:pt x="4596" y="369"/>
                  </a:cubicBezTo>
                  <a:lnTo>
                    <a:pt x="5549" y="369"/>
                  </a:lnTo>
                  <a:cubicBezTo>
                    <a:pt x="5942" y="369"/>
                    <a:pt x="6299" y="643"/>
                    <a:pt x="6406" y="1036"/>
                  </a:cubicBezTo>
                  <a:lnTo>
                    <a:pt x="6656" y="1989"/>
                  </a:lnTo>
                  <a:lnTo>
                    <a:pt x="6001" y="1989"/>
                  </a:lnTo>
                  <a:cubicBezTo>
                    <a:pt x="5918" y="1989"/>
                    <a:pt x="5846" y="2072"/>
                    <a:pt x="5846" y="2155"/>
                  </a:cubicBezTo>
                  <a:cubicBezTo>
                    <a:pt x="5846" y="2250"/>
                    <a:pt x="5918" y="2322"/>
                    <a:pt x="6001" y="2322"/>
                  </a:cubicBezTo>
                  <a:lnTo>
                    <a:pt x="6751" y="2322"/>
                  </a:lnTo>
                  <a:lnTo>
                    <a:pt x="6858" y="2691"/>
                  </a:lnTo>
                  <a:lnTo>
                    <a:pt x="1977" y="2691"/>
                  </a:lnTo>
                  <a:lnTo>
                    <a:pt x="2096" y="2310"/>
                  </a:lnTo>
                  <a:lnTo>
                    <a:pt x="5311" y="2310"/>
                  </a:lnTo>
                  <a:cubicBezTo>
                    <a:pt x="5394" y="2310"/>
                    <a:pt x="5465" y="2239"/>
                    <a:pt x="5465" y="2143"/>
                  </a:cubicBezTo>
                  <a:cubicBezTo>
                    <a:pt x="5465" y="2048"/>
                    <a:pt x="5394" y="1977"/>
                    <a:pt x="5311" y="1977"/>
                  </a:cubicBezTo>
                  <a:lnTo>
                    <a:pt x="2167" y="1977"/>
                  </a:lnTo>
                  <a:lnTo>
                    <a:pt x="2417" y="1024"/>
                  </a:lnTo>
                  <a:cubicBezTo>
                    <a:pt x="2525" y="643"/>
                    <a:pt x="2882" y="357"/>
                    <a:pt x="3287" y="357"/>
                  </a:cubicBezTo>
                  <a:close/>
                  <a:moveTo>
                    <a:pt x="2310" y="3024"/>
                  </a:moveTo>
                  <a:lnTo>
                    <a:pt x="2310" y="3572"/>
                  </a:lnTo>
                  <a:lnTo>
                    <a:pt x="1941" y="3572"/>
                  </a:lnTo>
                  <a:lnTo>
                    <a:pt x="1941" y="3024"/>
                  </a:lnTo>
                  <a:close/>
                  <a:moveTo>
                    <a:pt x="6918" y="3024"/>
                  </a:moveTo>
                  <a:lnTo>
                    <a:pt x="6918" y="3572"/>
                  </a:lnTo>
                  <a:lnTo>
                    <a:pt x="6537" y="3572"/>
                  </a:lnTo>
                  <a:lnTo>
                    <a:pt x="6537" y="3024"/>
                  </a:lnTo>
                  <a:close/>
                  <a:moveTo>
                    <a:pt x="6204" y="3024"/>
                  </a:moveTo>
                  <a:lnTo>
                    <a:pt x="6204" y="3572"/>
                  </a:lnTo>
                  <a:lnTo>
                    <a:pt x="6168" y="3572"/>
                  </a:lnTo>
                  <a:lnTo>
                    <a:pt x="6168" y="3560"/>
                  </a:lnTo>
                  <a:cubicBezTo>
                    <a:pt x="6180" y="3465"/>
                    <a:pt x="6108" y="3393"/>
                    <a:pt x="6025" y="3393"/>
                  </a:cubicBezTo>
                  <a:lnTo>
                    <a:pt x="4787" y="3393"/>
                  </a:lnTo>
                  <a:cubicBezTo>
                    <a:pt x="4692" y="3393"/>
                    <a:pt x="4620" y="3465"/>
                    <a:pt x="4620" y="3560"/>
                  </a:cubicBezTo>
                  <a:lnTo>
                    <a:pt x="4620" y="3608"/>
                  </a:lnTo>
                  <a:cubicBezTo>
                    <a:pt x="4561" y="3572"/>
                    <a:pt x="4501" y="3572"/>
                    <a:pt x="4430" y="3572"/>
                  </a:cubicBezTo>
                  <a:cubicBezTo>
                    <a:pt x="4358" y="3572"/>
                    <a:pt x="4299" y="3584"/>
                    <a:pt x="4239" y="3608"/>
                  </a:cubicBezTo>
                  <a:lnTo>
                    <a:pt x="4239" y="3560"/>
                  </a:lnTo>
                  <a:cubicBezTo>
                    <a:pt x="4239" y="3465"/>
                    <a:pt x="4156" y="3393"/>
                    <a:pt x="4072" y="3393"/>
                  </a:cubicBezTo>
                  <a:lnTo>
                    <a:pt x="2834" y="3393"/>
                  </a:lnTo>
                  <a:cubicBezTo>
                    <a:pt x="2751" y="3393"/>
                    <a:pt x="2667" y="3465"/>
                    <a:pt x="2667" y="3560"/>
                  </a:cubicBezTo>
                  <a:lnTo>
                    <a:pt x="2667" y="3572"/>
                  </a:lnTo>
                  <a:lnTo>
                    <a:pt x="2644" y="3572"/>
                  </a:lnTo>
                  <a:lnTo>
                    <a:pt x="2644" y="3024"/>
                  </a:lnTo>
                  <a:close/>
                  <a:moveTo>
                    <a:pt x="3894" y="3727"/>
                  </a:moveTo>
                  <a:lnTo>
                    <a:pt x="3894" y="4096"/>
                  </a:lnTo>
                  <a:cubicBezTo>
                    <a:pt x="3894" y="4203"/>
                    <a:pt x="3799" y="4286"/>
                    <a:pt x="3703" y="4286"/>
                  </a:cubicBezTo>
                  <a:lnTo>
                    <a:pt x="3168" y="4286"/>
                  </a:lnTo>
                  <a:cubicBezTo>
                    <a:pt x="3060" y="4286"/>
                    <a:pt x="2965" y="4203"/>
                    <a:pt x="2965" y="4096"/>
                  </a:cubicBezTo>
                  <a:lnTo>
                    <a:pt x="2965" y="3727"/>
                  </a:lnTo>
                  <a:lnTo>
                    <a:pt x="3287" y="3727"/>
                  </a:lnTo>
                  <a:lnTo>
                    <a:pt x="3287" y="3739"/>
                  </a:lnTo>
                  <a:lnTo>
                    <a:pt x="3287" y="3917"/>
                  </a:lnTo>
                  <a:cubicBezTo>
                    <a:pt x="3287" y="4001"/>
                    <a:pt x="3358" y="4084"/>
                    <a:pt x="3441" y="4084"/>
                  </a:cubicBezTo>
                  <a:cubicBezTo>
                    <a:pt x="3537" y="4084"/>
                    <a:pt x="3608" y="4001"/>
                    <a:pt x="3608" y="3917"/>
                  </a:cubicBezTo>
                  <a:lnTo>
                    <a:pt x="3608" y="3739"/>
                  </a:lnTo>
                  <a:lnTo>
                    <a:pt x="3608" y="3727"/>
                  </a:lnTo>
                  <a:close/>
                  <a:moveTo>
                    <a:pt x="5858" y="3727"/>
                  </a:moveTo>
                  <a:lnTo>
                    <a:pt x="5858" y="4096"/>
                  </a:lnTo>
                  <a:cubicBezTo>
                    <a:pt x="5858" y="4203"/>
                    <a:pt x="5763" y="4286"/>
                    <a:pt x="5668" y="4286"/>
                  </a:cubicBezTo>
                  <a:lnTo>
                    <a:pt x="5132" y="4286"/>
                  </a:lnTo>
                  <a:cubicBezTo>
                    <a:pt x="5025" y="4286"/>
                    <a:pt x="4930" y="4203"/>
                    <a:pt x="4930" y="4096"/>
                  </a:cubicBezTo>
                  <a:lnTo>
                    <a:pt x="4930" y="3727"/>
                  </a:lnTo>
                  <a:lnTo>
                    <a:pt x="5215" y="3727"/>
                  </a:lnTo>
                  <a:lnTo>
                    <a:pt x="5215" y="3739"/>
                  </a:lnTo>
                  <a:lnTo>
                    <a:pt x="5215" y="3917"/>
                  </a:lnTo>
                  <a:cubicBezTo>
                    <a:pt x="5227" y="4001"/>
                    <a:pt x="5311" y="4084"/>
                    <a:pt x="5406" y="4084"/>
                  </a:cubicBezTo>
                  <a:cubicBezTo>
                    <a:pt x="5501" y="4084"/>
                    <a:pt x="5573" y="4001"/>
                    <a:pt x="5573" y="3917"/>
                  </a:cubicBezTo>
                  <a:lnTo>
                    <a:pt x="5573" y="3739"/>
                  </a:lnTo>
                  <a:lnTo>
                    <a:pt x="5573" y="3727"/>
                  </a:lnTo>
                  <a:close/>
                  <a:moveTo>
                    <a:pt x="7013" y="3917"/>
                  </a:moveTo>
                  <a:cubicBezTo>
                    <a:pt x="7085" y="3917"/>
                    <a:pt x="7168" y="3941"/>
                    <a:pt x="7228" y="4001"/>
                  </a:cubicBezTo>
                  <a:cubicBezTo>
                    <a:pt x="7287" y="4060"/>
                    <a:pt x="7299" y="4144"/>
                    <a:pt x="7299" y="4215"/>
                  </a:cubicBezTo>
                  <a:cubicBezTo>
                    <a:pt x="7287" y="4346"/>
                    <a:pt x="7144" y="4465"/>
                    <a:pt x="7001" y="4465"/>
                  </a:cubicBezTo>
                  <a:lnTo>
                    <a:pt x="6930" y="4465"/>
                  </a:lnTo>
                  <a:lnTo>
                    <a:pt x="6930" y="4453"/>
                  </a:lnTo>
                  <a:cubicBezTo>
                    <a:pt x="6930" y="4358"/>
                    <a:pt x="6847" y="4286"/>
                    <a:pt x="6763" y="4286"/>
                  </a:cubicBezTo>
                  <a:cubicBezTo>
                    <a:pt x="6680" y="4286"/>
                    <a:pt x="6597" y="4358"/>
                    <a:pt x="6597" y="4453"/>
                  </a:cubicBezTo>
                  <a:lnTo>
                    <a:pt x="6597" y="4536"/>
                  </a:lnTo>
                  <a:cubicBezTo>
                    <a:pt x="6156" y="4858"/>
                    <a:pt x="5608" y="4941"/>
                    <a:pt x="5418" y="4953"/>
                  </a:cubicBezTo>
                  <a:cubicBezTo>
                    <a:pt x="5311" y="4870"/>
                    <a:pt x="5156" y="4810"/>
                    <a:pt x="4989" y="4810"/>
                  </a:cubicBezTo>
                  <a:lnTo>
                    <a:pt x="3930" y="4810"/>
                  </a:lnTo>
                  <a:cubicBezTo>
                    <a:pt x="3775" y="4810"/>
                    <a:pt x="3620" y="4870"/>
                    <a:pt x="3501" y="4953"/>
                  </a:cubicBezTo>
                  <a:cubicBezTo>
                    <a:pt x="3334" y="4941"/>
                    <a:pt x="2775" y="4858"/>
                    <a:pt x="2322" y="4536"/>
                  </a:cubicBezTo>
                  <a:lnTo>
                    <a:pt x="2322" y="4453"/>
                  </a:lnTo>
                  <a:cubicBezTo>
                    <a:pt x="2298" y="4358"/>
                    <a:pt x="2227" y="4286"/>
                    <a:pt x="2132" y="4286"/>
                  </a:cubicBezTo>
                  <a:cubicBezTo>
                    <a:pt x="2048" y="4286"/>
                    <a:pt x="1977" y="4358"/>
                    <a:pt x="1977" y="4453"/>
                  </a:cubicBezTo>
                  <a:lnTo>
                    <a:pt x="1977" y="4465"/>
                  </a:lnTo>
                  <a:lnTo>
                    <a:pt x="1870" y="4465"/>
                  </a:lnTo>
                  <a:cubicBezTo>
                    <a:pt x="1798" y="4465"/>
                    <a:pt x="1715" y="4441"/>
                    <a:pt x="1655" y="4382"/>
                  </a:cubicBezTo>
                  <a:cubicBezTo>
                    <a:pt x="1596" y="4322"/>
                    <a:pt x="1584" y="4239"/>
                    <a:pt x="1584" y="4167"/>
                  </a:cubicBezTo>
                  <a:cubicBezTo>
                    <a:pt x="1596" y="4036"/>
                    <a:pt x="1739" y="3917"/>
                    <a:pt x="1882" y="3917"/>
                  </a:cubicBezTo>
                  <a:lnTo>
                    <a:pt x="2667" y="3917"/>
                  </a:lnTo>
                  <a:lnTo>
                    <a:pt x="2667" y="4108"/>
                  </a:lnTo>
                  <a:cubicBezTo>
                    <a:pt x="2667" y="4394"/>
                    <a:pt x="2906" y="4632"/>
                    <a:pt x="3191" y="4632"/>
                  </a:cubicBezTo>
                  <a:lnTo>
                    <a:pt x="3727" y="4632"/>
                  </a:lnTo>
                  <a:cubicBezTo>
                    <a:pt x="4013" y="4632"/>
                    <a:pt x="4251" y="4394"/>
                    <a:pt x="4251" y="4108"/>
                  </a:cubicBezTo>
                  <a:cubicBezTo>
                    <a:pt x="4251" y="4001"/>
                    <a:pt x="4334" y="3917"/>
                    <a:pt x="4442" y="3917"/>
                  </a:cubicBezTo>
                  <a:cubicBezTo>
                    <a:pt x="4549" y="3917"/>
                    <a:pt x="4632" y="4001"/>
                    <a:pt x="4632" y="4108"/>
                  </a:cubicBezTo>
                  <a:cubicBezTo>
                    <a:pt x="4632" y="4394"/>
                    <a:pt x="4870" y="4632"/>
                    <a:pt x="5156" y="4632"/>
                  </a:cubicBezTo>
                  <a:lnTo>
                    <a:pt x="5692" y="4632"/>
                  </a:lnTo>
                  <a:cubicBezTo>
                    <a:pt x="5977" y="4632"/>
                    <a:pt x="6216" y="4394"/>
                    <a:pt x="6216" y="4108"/>
                  </a:cubicBezTo>
                  <a:lnTo>
                    <a:pt x="6216" y="3917"/>
                  </a:lnTo>
                  <a:close/>
                  <a:moveTo>
                    <a:pt x="4215" y="5132"/>
                  </a:moveTo>
                  <a:cubicBezTo>
                    <a:pt x="4156" y="5251"/>
                    <a:pt x="4037" y="5334"/>
                    <a:pt x="3894" y="5334"/>
                  </a:cubicBezTo>
                  <a:lnTo>
                    <a:pt x="3560" y="5334"/>
                  </a:lnTo>
                  <a:cubicBezTo>
                    <a:pt x="3620" y="5215"/>
                    <a:pt x="3739" y="5132"/>
                    <a:pt x="3894" y="5132"/>
                  </a:cubicBezTo>
                  <a:close/>
                  <a:moveTo>
                    <a:pt x="5006" y="5152"/>
                  </a:moveTo>
                  <a:cubicBezTo>
                    <a:pt x="5123" y="5152"/>
                    <a:pt x="5234" y="5239"/>
                    <a:pt x="5287" y="5346"/>
                  </a:cubicBezTo>
                  <a:lnTo>
                    <a:pt x="4965" y="5346"/>
                  </a:lnTo>
                  <a:cubicBezTo>
                    <a:pt x="4811" y="5346"/>
                    <a:pt x="4692" y="5275"/>
                    <a:pt x="4632" y="5156"/>
                  </a:cubicBezTo>
                  <a:lnTo>
                    <a:pt x="4965" y="5156"/>
                  </a:lnTo>
                  <a:cubicBezTo>
                    <a:pt x="4979" y="5153"/>
                    <a:pt x="4993" y="5152"/>
                    <a:pt x="5006" y="5152"/>
                  </a:cubicBezTo>
                  <a:close/>
                  <a:moveTo>
                    <a:pt x="6549" y="4941"/>
                  </a:moveTo>
                  <a:lnTo>
                    <a:pt x="6549" y="4941"/>
                  </a:lnTo>
                  <a:cubicBezTo>
                    <a:pt x="6406" y="5965"/>
                    <a:pt x="5513" y="6763"/>
                    <a:pt x="4442" y="6763"/>
                  </a:cubicBezTo>
                  <a:cubicBezTo>
                    <a:pt x="3370" y="6763"/>
                    <a:pt x="2477" y="5965"/>
                    <a:pt x="2334" y="4941"/>
                  </a:cubicBezTo>
                  <a:lnTo>
                    <a:pt x="2334" y="4941"/>
                  </a:lnTo>
                  <a:cubicBezTo>
                    <a:pt x="2667" y="5132"/>
                    <a:pt x="3025" y="5227"/>
                    <a:pt x="3251" y="5251"/>
                  </a:cubicBezTo>
                  <a:cubicBezTo>
                    <a:pt x="3227" y="5334"/>
                    <a:pt x="3203" y="5418"/>
                    <a:pt x="3203" y="5489"/>
                  </a:cubicBezTo>
                  <a:cubicBezTo>
                    <a:pt x="3203" y="5584"/>
                    <a:pt x="3287" y="5656"/>
                    <a:pt x="3370" y="5656"/>
                  </a:cubicBezTo>
                  <a:lnTo>
                    <a:pt x="3906" y="5656"/>
                  </a:lnTo>
                  <a:cubicBezTo>
                    <a:pt x="4120" y="5656"/>
                    <a:pt x="4311" y="5572"/>
                    <a:pt x="4442" y="5406"/>
                  </a:cubicBezTo>
                  <a:cubicBezTo>
                    <a:pt x="4572" y="5549"/>
                    <a:pt x="4751" y="5656"/>
                    <a:pt x="4977" y="5656"/>
                  </a:cubicBezTo>
                  <a:lnTo>
                    <a:pt x="5513" y="5656"/>
                  </a:lnTo>
                  <a:cubicBezTo>
                    <a:pt x="5596" y="5656"/>
                    <a:pt x="5680" y="5584"/>
                    <a:pt x="5680" y="5489"/>
                  </a:cubicBezTo>
                  <a:cubicBezTo>
                    <a:pt x="5680" y="5406"/>
                    <a:pt x="5656" y="5334"/>
                    <a:pt x="5632" y="5251"/>
                  </a:cubicBezTo>
                  <a:cubicBezTo>
                    <a:pt x="5858" y="5215"/>
                    <a:pt x="6216" y="5120"/>
                    <a:pt x="6549" y="4941"/>
                  </a:cubicBezTo>
                  <a:close/>
                  <a:moveTo>
                    <a:pt x="5501" y="6846"/>
                  </a:moveTo>
                  <a:lnTo>
                    <a:pt x="5501" y="7203"/>
                  </a:lnTo>
                  <a:lnTo>
                    <a:pt x="4430" y="7799"/>
                  </a:lnTo>
                  <a:lnTo>
                    <a:pt x="3358" y="7203"/>
                  </a:lnTo>
                  <a:lnTo>
                    <a:pt x="3358" y="6846"/>
                  </a:lnTo>
                  <a:cubicBezTo>
                    <a:pt x="3680" y="7013"/>
                    <a:pt x="4037" y="7096"/>
                    <a:pt x="4430" y="7096"/>
                  </a:cubicBezTo>
                  <a:cubicBezTo>
                    <a:pt x="4811" y="7096"/>
                    <a:pt x="5168" y="7013"/>
                    <a:pt x="5501" y="6846"/>
                  </a:cubicBezTo>
                  <a:close/>
                  <a:moveTo>
                    <a:pt x="5954" y="7323"/>
                  </a:moveTo>
                  <a:lnTo>
                    <a:pt x="6168" y="7751"/>
                  </a:lnTo>
                  <a:lnTo>
                    <a:pt x="5311" y="8501"/>
                  </a:lnTo>
                  <a:cubicBezTo>
                    <a:pt x="5263" y="8525"/>
                    <a:pt x="5215" y="8549"/>
                    <a:pt x="5168" y="8549"/>
                  </a:cubicBezTo>
                  <a:cubicBezTo>
                    <a:pt x="5132" y="8549"/>
                    <a:pt x="5073" y="8513"/>
                    <a:pt x="5037" y="8466"/>
                  </a:cubicBezTo>
                  <a:lnTo>
                    <a:pt x="4680" y="8025"/>
                  </a:lnTo>
                  <a:lnTo>
                    <a:pt x="5942" y="7323"/>
                  </a:lnTo>
                  <a:close/>
                  <a:moveTo>
                    <a:pt x="2906" y="7334"/>
                  </a:moveTo>
                  <a:lnTo>
                    <a:pt x="4180" y="8037"/>
                  </a:lnTo>
                  <a:lnTo>
                    <a:pt x="3822" y="8489"/>
                  </a:lnTo>
                  <a:cubicBezTo>
                    <a:pt x="3787" y="8525"/>
                    <a:pt x="3739" y="8549"/>
                    <a:pt x="3680" y="8561"/>
                  </a:cubicBezTo>
                  <a:cubicBezTo>
                    <a:pt x="3644" y="8561"/>
                    <a:pt x="3584" y="8549"/>
                    <a:pt x="3549" y="8513"/>
                  </a:cubicBezTo>
                  <a:lnTo>
                    <a:pt x="2691" y="7775"/>
                  </a:lnTo>
                  <a:lnTo>
                    <a:pt x="2894" y="7334"/>
                  </a:lnTo>
                  <a:close/>
                  <a:moveTo>
                    <a:pt x="3299" y="0"/>
                  </a:moveTo>
                  <a:cubicBezTo>
                    <a:pt x="2739" y="0"/>
                    <a:pt x="2251" y="369"/>
                    <a:pt x="2108" y="905"/>
                  </a:cubicBezTo>
                  <a:lnTo>
                    <a:pt x="1644" y="2655"/>
                  </a:lnTo>
                  <a:lnTo>
                    <a:pt x="1060" y="2655"/>
                  </a:lnTo>
                  <a:cubicBezTo>
                    <a:pt x="977" y="2655"/>
                    <a:pt x="893" y="2727"/>
                    <a:pt x="893" y="2810"/>
                  </a:cubicBezTo>
                  <a:cubicBezTo>
                    <a:pt x="893" y="2905"/>
                    <a:pt x="977" y="2977"/>
                    <a:pt x="1060" y="2977"/>
                  </a:cubicBezTo>
                  <a:lnTo>
                    <a:pt x="1596" y="2977"/>
                  </a:lnTo>
                  <a:lnTo>
                    <a:pt x="1596" y="3584"/>
                  </a:lnTo>
                  <a:cubicBezTo>
                    <a:pt x="1405" y="3679"/>
                    <a:pt x="1274" y="3858"/>
                    <a:pt x="1239" y="4060"/>
                  </a:cubicBezTo>
                  <a:cubicBezTo>
                    <a:pt x="1227" y="4239"/>
                    <a:pt x="1286" y="4406"/>
                    <a:pt x="1394" y="4536"/>
                  </a:cubicBezTo>
                  <a:cubicBezTo>
                    <a:pt x="1513" y="4679"/>
                    <a:pt x="1667" y="4739"/>
                    <a:pt x="1834" y="4739"/>
                  </a:cubicBezTo>
                  <a:lnTo>
                    <a:pt x="1941" y="4739"/>
                  </a:lnTo>
                  <a:cubicBezTo>
                    <a:pt x="1989" y="5513"/>
                    <a:pt x="2406" y="6180"/>
                    <a:pt x="3001" y="6596"/>
                  </a:cubicBezTo>
                  <a:lnTo>
                    <a:pt x="3001" y="6965"/>
                  </a:lnTo>
                  <a:cubicBezTo>
                    <a:pt x="2959" y="6953"/>
                    <a:pt x="2920" y="6947"/>
                    <a:pt x="2885" y="6947"/>
                  </a:cubicBezTo>
                  <a:cubicBezTo>
                    <a:pt x="2849" y="6947"/>
                    <a:pt x="2816" y="6953"/>
                    <a:pt x="2787" y="6965"/>
                  </a:cubicBezTo>
                  <a:cubicBezTo>
                    <a:pt x="2703" y="7001"/>
                    <a:pt x="2620" y="7061"/>
                    <a:pt x="2584" y="7144"/>
                  </a:cubicBezTo>
                  <a:lnTo>
                    <a:pt x="2322" y="7668"/>
                  </a:lnTo>
                  <a:lnTo>
                    <a:pt x="882" y="8096"/>
                  </a:lnTo>
                  <a:cubicBezTo>
                    <a:pt x="358" y="8251"/>
                    <a:pt x="0" y="8739"/>
                    <a:pt x="0" y="9275"/>
                  </a:cubicBezTo>
                  <a:lnTo>
                    <a:pt x="0" y="11133"/>
                  </a:lnTo>
                  <a:cubicBezTo>
                    <a:pt x="0" y="11228"/>
                    <a:pt x="84" y="11299"/>
                    <a:pt x="167" y="11299"/>
                  </a:cubicBezTo>
                  <a:cubicBezTo>
                    <a:pt x="262" y="11299"/>
                    <a:pt x="334" y="11228"/>
                    <a:pt x="334" y="11133"/>
                  </a:cubicBezTo>
                  <a:lnTo>
                    <a:pt x="334" y="9275"/>
                  </a:lnTo>
                  <a:cubicBezTo>
                    <a:pt x="334" y="8870"/>
                    <a:pt x="596" y="8525"/>
                    <a:pt x="977" y="8406"/>
                  </a:cubicBezTo>
                  <a:lnTo>
                    <a:pt x="1596" y="8227"/>
                  </a:lnTo>
                  <a:lnTo>
                    <a:pt x="1596" y="11133"/>
                  </a:lnTo>
                  <a:cubicBezTo>
                    <a:pt x="1596" y="11228"/>
                    <a:pt x="1667" y="11299"/>
                    <a:pt x="1763" y="11299"/>
                  </a:cubicBezTo>
                  <a:cubicBezTo>
                    <a:pt x="1846" y="11299"/>
                    <a:pt x="1929" y="11228"/>
                    <a:pt x="1929" y="11133"/>
                  </a:cubicBezTo>
                  <a:lnTo>
                    <a:pt x="1929" y="8144"/>
                  </a:lnTo>
                  <a:lnTo>
                    <a:pt x="2298" y="8037"/>
                  </a:lnTo>
                  <a:lnTo>
                    <a:pt x="2298" y="11144"/>
                  </a:lnTo>
                  <a:cubicBezTo>
                    <a:pt x="2298" y="11240"/>
                    <a:pt x="2370" y="11311"/>
                    <a:pt x="2465" y="11311"/>
                  </a:cubicBezTo>
                  <a:cubicBezTo>
                    <a:pt x="2548" y="11311"/>
                    <a:pt x="2620" y="11240"/>
                    <a:pt x="2620" y="11144"/>
                  </a:cubicBezTo>
                  <a:lnTo>
                    <a:pt x="2620" y="8144"/>
                  </a:lnTo>
                  <a:lnTo>
                    <a:pt x="3310" y="8739"/>
                  </a:lnTo>
                  <a:cubicBezTo>
                    <a:pt x="3394" y="8811"/>
                    <a:pt x="3513" y="8858"/>
                    <a:pt x="3656" y="8858"/>
                  </a:cubicBezTo>
                  <a:lnTo>
                    <a:pt x="3691" y="8858"/>
                  </a:lnTo>
                  <a:cubicBezTo>
                    <a:pt x="3846" y="8847"/>
                    <a:pt x="3965" y="8787"/>
                    <a:pt x="4049" y="8668"/>
                  </a:cubicBezTo>
                  <a:lnTo>
                    <a:pt x="4394" y="8227"/>
                  </a:lnTo>
                  <a:lnTo>
                    <a:pt x="4739" y="8668"/>
                  </a:lnTo>
                  <a:cubicBezTo>
                    <a:pt x="4823" y="8763"/>
                    <a:pt x="4942" y="8847"/>
                    <a:pt x="5096" y="8858"/>
                  </a:cubicBezTo>
                  <a:lnTo>
                    <a:pt x="5144" y="8858"/>
                  </a:lnTo>
                  <a:cubicBezTo>
                    <a:pt x="5263" y="8858"/>
                    <a:pt x="5382" y="8811"/>
                    <a:pt x="5477" y="8739"/>
                  </a:cubicBezTo>
                  <a:lnTo>
                    <a:pt x="6347" y="7989"/>
                  </a:lnTo>
                  <a:lnTo>
                    <a:pt x="6882" y="8144"/>
                  </a:lnTo>
                  <a:lnTo>
                    <a:pt x="6882" y="11133"/>
                  </a:lnTo>
                  <a:cubicBezTo>
                    <a:pt x="6882" y="11228"/>
                    <a:pt x="6954" y="11299"/>
                    <a:pt x="7049" y="11299"/>
                  </a:cubicBezTo>
                  <a:cubicBezTo>
                    <a:pt x="7132" y="11299"/>
                    <a:pt x="7204" y="11228"/>
                    <a:pt x="7204" y="11133"/>
                  </a:cubicBezTo>
                  <a:lnTo>
                    <a:pt x="7204" y="8227"/>
                  </a:lnTo>
                  <a:lnTo>
                    <a:pt x="7835" y="8406"/>
                  </a:lnTo>
                  <a:cubicBezTo>
                    <a:pt x="8204" y="8513"/>
                    <a:pt x="8478" y="8870"/>
                    <a:pt x="8478" y="9275"/>
                  </a:cubicBezTo>
                  <a:lnTo>
                    <a:pt x="8478" y="11133"/>
                  </a:lnTo>
                  <a:cubicBezTo>
                    <a:pt x="8478" y="11228"/>
                    <a:pt x="8549" y="11299"/>
                    <a:pt x="8633" y="11299"/>
                  </a:cubicBezTo>
                  <a:cubicBezTo>
                    <a:pt x="8728" y="11299"/>
                    <a:pt x="8799" y="11228"/>
                    <a:pt x="8799" y="11133"/>
                  </a:cubicBezTo>
                  <a:lnTo>
                    <a:pt x="8799" y="9275"/>
                  </a:lnTo>
                  <a:cubicBezTo>
                    <a:pt x="8847" y="8763"/>
                    <a:pt x="8478" y="8287"/>
                    <a:pt x="7954" y="8132"/>
                  </a:cubicBezTo>
                  <a:lnTo>
                    <a:pt x="6513" y="7692"/>
                  </a:lnTo>
                  <a:lnTo>
                    <a:pt x="6263" y="7180"/>
                  </a:lnTo>
                  <a:cubicBezTo>
                    <a:pt x="6216" y="7084"/>
                    <a:pt x="6144" y="7025"/>
                    <a:pt x="6049" y="7001"/>
                  </a:cubicBezTo>
                  <a:cubicBezTo>
                    <a:pt x="6013" y="6989"/>
                    <a:pt x="5977" y="6983"/>
                    <a:pt x="5942" y="6983"/>
                  </a:cubicBezTo>
                  <a:cubicBezTo>
                    <a:pt x="5906" y="6983"/>
                    <a:pt x="5870" y="6989"/>
                    <a:pt x="5835" y="7001"/>
                  </a:cubicBezTo>
                  <a:lnTo>
                    <a:pt x="5835" y="6620"/>
                  </a:lnTo>
                  <a:cubicBezTo>
                    <a:pt x="6430" y="6203"/>
                    <a:pt x="6835" y="5537"/>
                    <a:pt x="6894" y="4763"/>
                  </a:cubicBezTo>
                  <a:lnTo>
                    <a:pt x="6966" y="4763"/>
                  </a:lnTo>
                  <a:cubicBezTo>
                    <a:pt x="7299" y="4763"/>
                    <a:pt x="7561" y="4525"/>
                    <a:pt x="7597" y="4215"/>
                  </a:cubicBezTo>
                  <a:cubicBezTo>
                    <a:pt x="7609" y="4036"/>
                    <a:pt x="7549" y="3870"/>
                    <a:pt x="7442" y="3739"/>
                  </a:cubicBezTo>
                  <a:cubicBezTo>
                    <a:pt x="7382" y="3679"/>
                    <a:pt x="7323" y="3632"/>
                    <a:pt x="7251" y="3584"/>
                  </a:cubicBezTo>
                  <a:lnTo>
                    <a:pt x="7251" y="2977"/>
                  </a:lnTo>
                  <a:lnTo>
                    <a:pt x="7787" y="2977"/>
                  </a:lnTo>
                  <a:cubicBezTo>
                    <a:pt x="7882" y="2977"/>
                    <a:pt x="7954" y="2905"/>
                    <a:pt x="7954" y="2810"/>
                  </a:cubicBezTo>
                  <a:cubicBezTo>
                    <a:pt x="7954" y="2727"/>
                    <a:pt x="7882" y="2655"/>
                    <a:pt x="7787" y="2655"/>
                  </a:cubicBezTo>
                  <a:lnTo>
                    <a:pt x="7204" y="2655"/>
                  </a:lnTo>
                  <a:lnTo>
                    <a:pt x="6751" y="905"/>
                  </a:lnTo>
                  <a:cubicBezTo>
                    <a:pt x="6597" y="369"/>
                    <a:pt x="6120" y="0"/>
                    <a:pt x="5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81"/>
            <p:cNvSpPr/>
            <p:nvPr/>
          </p:nvSpPr>
          <p:spPr>
            <a:xfrm>
              <a:off x="6445730" y="2238009"/>
              <a:ext cx="10201" cy="88672"/>
            </a:xfrm>
            <a:custGeom>
              <a:avLst/>
              <a:gdLst/>
              <a:ahLst/>
              <a:cxnLst/>
              <a:rect l="l" t="t" r="r" b="b"/>
              <a:pathLst>
                <a:path w="322" h="2799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lnTo>
                    <a:pt x="1" y="2643"/>
                  </a:lnTo>
                  <a:cubicBezTo>
                    <a:pt x="1" y="2727"/>
                    <a:pt x="72" y="2798"/>
                    <a:pt x="167" y="2798"/>
                  </a:cubicBezTo>
                  <a:cubicBezTo>
                    <a:pt x="251" y="2798"/>
                    <a:pt x="322" y="2727"/>
                    <a:pt x="322" y="2643"/>
                  </a:cubicBezTo>
                  <a:lnTo>
                    <a:pt x="322" y="167"/>
                  </a:lnTo>
                  <a:cubicBezTo>
                    <a:pt x="322" y="83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1" name="Google Shape;13011;p81"/>
            <p:cNvSpPr/>
            <p:nvPr/>
          </p:nvSpPr>
          <p:spPr>
            <a:xfrm>
              <a:off x="6383859" y="2249319"/>
              <a:ext cx="10613" cy="10581"/>
            </a:xfrm>
            <a:custGeom>
              <a:avLst/>
              <a:gdLst/>
              <a:ahLst/>
              <a:cxnLst/>
              <a:rect l="l" t="t" r="r" b="b"/>
              <a:pathLst>
                <a:path w="335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cubicBezTo>
                    <a:pt x="251" y="334"/>
                    <a:pt x="334" y="262"/>
                    <a:pt x="334" y="167"/>
                  </a:cubicBezTo>
                  <a:cubicBezTo>
                    <a:pt x="334" y="84"/>
                    <a:pt x="275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2" name="Google Shape;13012;p81"/>
            <p:cNvSpPr/>
            <p:nvPr/>
          </p:nvSpPr>
          <p:spPr>
            <a:xfrm>
              <a:off x="6383859" y="2282868"/>
              <a:ext cx="10613" cy="10613"/>
            </a:xfrm>
            <a:custGeom>
              <a:avLst/>
              <a:gdLst/>
              <a:ahLst/>
              <a:cxnLst/>
              <a:rect l="l" t="t" r="r" b="b"/>
              <a:pathLst>
                <a:path w="335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34" y="251"/>
                    <a:pt x="334" y="168"/>
                  </a:cubicBezTo>
                  <a:cubicBezTo>
                    <a:pt x="334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81"/>
            <p:cNvSpPr/>
            <p:nvPr/>
          </p:nvSpPr>
          <p:spPr>
            <a:xfrm>
              <a:off x="6378220" y="2154247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91" y="251"/>
                    <a:pt x="691" y="168"/>
                  </a:cubicBezTo>
                  <a:cubicBezTo>
                    <a:pt x="691" y="60"/>
                    <a:pt x="608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4" name="Google Shape;13014;p81"/>
          <p:cNvGrpSpPr/>
          <p:nvPr/>
        </p:nvGrpSpPr>
        <p:grpSpPr>
          <a:xfrm>
            <a:off x="5801485" y="1793646"/>
            <a:ext cx="279164" cy="357794"/>
            <a:chOff x="5801485" y="1969046"/>
            <a:chExt cx="279164" cy="357794"/>
          </a:xfrm>
          <a:solidFill>
            <a:schemeClr val="tx1"/>
          </a:solidFill>
        </p:grpSpPr>
        <p:sp>
          <p:nvSpPr>
            <p:cNvPr id="13015" name="Google Shape;13015;p81"/>
            <p:cNvSpPr/>
            <p:nvPr/>
          </p:nvSpPr>
          <p:spPr>
            <a:xfrm>
              <a:off x="5901436" y="2092408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84" y="512"/>
                    <a:pt x="168" y="512"/>
                  </a:cubicBezTo>
                  <a:cubicBezTo>
                    <a:pt x="263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81"/>
            <p:cNvSpPr/>
            <p:nvPr/>
          </p:nvSpPr>
          <p:spPr>
            <a:xfrm>
              <a:off x="5968597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81"/>
            <p:cNvSpPr/>
            <p:nvPr/>
          </p:nvSpPr>
          <p:spPr>
            <a:xfrm>
              <a:off x="5801485" y="1969046"/>
              <a:ext cx="279164" cy="357636"/>
            </a:xfrm>
            <a:custGeom>
              <a:avLst/>
              <a:gdLst/>
              <a:ahLst/>
              <a:cxnLst/>
              <a:rect l="l" t="t" r="r" b="b"/>
              <a:pathLst>
                <a:path w="8812" h="11289" extrusionOk="0">
                  <a:moveTo>
                    <a:pt x="1739" y="1025"/>
                  </a:moveTo>
                  <a:cubicBezTo>
                    <a:pt x="1834" y="1037"/>
                    <a:pt x="1929" y="1132"/>
                    <a:pt x="1929" y="1227"/>
                  </a:cubicBezTo>
                  <a:lnTo>
                    <a:pt x="1929" y="1275"/>
                  </a:lnTo>
                  <a:cubicBezTo>
                    <a:pt x="1858" y="1323"/>
                    <a:pt x="1822" y="1370"/>
                    <a:pt x="1775" y="1406"/>
                  </a:cubicBezTo>
                  <a:lnTo>
                    <a:pt x="1739" y="1406"/>
                  </a:lnTo>
                  <a:cubicBezTo>
                    <a:pt x="1644" y="1406"/>
                    <a:pt x="1548" y="1323"/>
                    <a:pt x="1548" y="1215"/>
                  </a:cubicBezTo>
                  <a:cubicBezTo>
                    <a:pt x="1548" y="1108"/>
                    <a:pt x="1644" y="1025"/>
                    <a:pt x="1739" y="1025"/>
                  </a:cubicBezTo>
                  <a:close/>
                  <a:moveTo>
                    <a:pt x="7064" y="1048"/>
                  </a:moveTo>
                  <a:cubicBezTo>
                    <a:pt x="7143" y="1048"/>
                    <a:pt x="7228" y="1137"/>
                    <a:pt x="7228" y="1227"/>
                  </a:cubicBezTo>
                  <a:cubicBezTo>
                    <a:pt x="7228" y="1334"/>
                    <a:pt x="7133" y="1430"/>
                    <a:pt x="7025" y="1430"/>
                  </a:cubicBezTo>
                  <a:lnTo>
                    <a:pt x="7002" y="1430"/>
                  </a:lnTo>
                  <a:cubicBezTo>
                    <a:pt x="6954" y="1382"/>
                    <a:pt x="6894" y="1334"/>
                    <a:pt x="6847" y="1287"/>
                  </a:cubicBezTo>
                  <a:lnTo>
                    <a:pt x="6847" y="1251"/>
                  </a:lnTo>
                  <a:cubicBezTo>
                    <a:pt x="6847" y="1144"/>
                    <a:pt x="6942" y="1049"/>
                    <a:pt x="7049" y="1049"/>
                  </a:cubicBezTo>
                  <a:cubicBezTo>
                    <a:pt x="7054" y="1048"/>
                    <a:pt x="7059" y="1048"/>
                    <a:pt x="7064" y="1048"/>
                  </a:cubicBezTo>
                  <a:close/>
                  <a:moveTo>
                    <a:pt x="7025" y="334"/>
                  </a:moveTo>
                  <a:cubicBezTo>
                    <a:pt x="7514" y="334"/>
                    <a:pt x="7918" y="739"/>
                    <a:pt x="7918" y="1227"/>
                  </a:cubicBezTo>
                  <a:cubicBezTo>
                    <a:pt x="7918" y="1549"/>
                    <a:pt x="7764" y="1846"/>
                    <a:pt x="7490" y="1989"/>
                  </a:cubicBezTo>
                  <a:cubicBezTo>
                    <a:pt x="7418" y="1882"/>
                    <a:pt x="7335" y="1787"/>
                    <a:pt x="7252" y="1692"/>
                  </a:cubicBezTo>
                  <a:cubicBezTo>
                    <a:pt x="7418" y="1608"/>
                    <a:pt x="7537" y="1430"/>
                    <a:pt x="7537" y="1227"/>
                  </a:cubicBezTo>
                  <a:cubicBezTo>
                    <a:pt x="7537" y="953"/>
                    <a:pt x="7299" y="715"/>
                    <a:pt x="7013" y="715"/>
                  </a:cubicBezTo>
                  <a:cubicBezTo>
                    <a:pt x="6787" y="715"/>
                    <a:pt x="6609" y="846"/>
                    <a:pt x="6537" y="1037"/>
                  </a:cubicBezTo>
                  <a:cubicBezTo>
                    <a:pt x="6430" y="965"/>
                    <a:pt x="6323" y="906"/>
                    <a:pt x="6204" y="834"/>
                  </a:cubicBezTo>
                  <a:cubicBezTo>
                    <a:pt x="6371" y="537"/>
                    <a:pt x="6692" y="334"/>
                    <a:pt x="7025" y="334"/>
                  </a:cubicBezTo>
                  <a:close/>
                  <a:moveTo>
                    <a:pt x="1727" y="334"/>
                  </a:moveTo>
                  <a:cubicBezTo>
                    <a:pt x="2072" y="334"/>
                    <a:pt x="2382" y="537"/>
                    <a:pt x="2537" y="846"/>
                  </a:cubicBezTo>
                  <a:cubicBezTo>
                    <a:pt x="2430" y="906"/>
                    <a:pt x="2310" y="977"/>
                    <a:pt x="2203" y="1049"/>
                  </a:cubicBezTo>
                  <a:cubicBezTo>
                    <a:pt x="2132" y="858"/>
                    <a:pt x="1941" y="727"/>
                    <a:pt x="1727" y="727"/>
                  </a:cubicBezTo>
                  <a:cubicBezTo>
                    <a:pt x="1441" y="727"/>
                    <a:pt x="1215" y="965"/>
                    <a:pt x="1215" y="1239"/>
                  </a:cubicBezTo>
                  <a:cubicBezTo>
                    <a:pt x="1215" y="1453"/>
                    <a:pt x="1334" y="1620"/>
                    <a:pt x="1489" y="1704"/>
                  </a:cubicBezTo>
                  <a:cubicBezTo>
                    <a:pt x="1406" y="1799"/>
                    <a:pt x="1334" y="1906"/>
                    <a:pt x="1251" y="2001"/>
                  </a:cubicBezTo>
                  <a:cubicBezTo>
                    <a:pt x="1001" y="1823"/>
                    <a:pt x="834" y="1549"/>
                    <a:pt x="834" y="1227"/>
                  </a:cubicBezTo>
                  <a:cubicBezTo>
                    <a:pt x="834" y="739"/>
                    <a:pt x="1239" y="334"/>
                    <a:pt x="1727" y="334"/>
                  </a:cubicBezTo>
                  <a:close/>
                  <a:moveTo>
                    <a:pt x="4382" y="691"/>
                  </a:moveTo>
                  <a:cubicBezTo>
                    <a:pt x="6287" y="691"/>
                    <a:pt x="7835" y="2239"/>
                    <a:pt x="7835" y="4144"/>
                  </a:cubicBezTo>
                  <a:cubicBezTo>
                    <a:pt x="7847" y="6049"/>
                    <a:pt x="6287" y="7597"/>
                    <a:pt x="4382" y="7597"/>
                  </a:cubicBezTo>
                  <a:cubicBezTo>
                    <a:pt x="2477" y="7597"/>
                    <a:pt x="929" y="6049"/>
                    <a:pt x="929" y="4144"/>
                  </a:cubicBezTo>
                  <a:cubicBezTo>
                    <a:pt x="929" y="2239"/>
                    <a:pt x="2477" y="691"/>
                    <a:pt x="4382" y="691"/>
                  </a:cubicBezTo>
                  <a:close/>
                  <a:moveTo>
                    <a:pt x="1739" y="1"/>
                  </a:moveTo>
                  <a:cubicBezTo>
                    <a:pt x="1072" y="1"/>
                    <a:pt x="525" y="549"/>
                    <a:pt x="525" y="1215"/>
                  </a:cubicBezTo>
                  <a:cubicBezTo>
                    <a:pt x="525" y="1644"/>
                    <a:pt x="751" y="2037"/>
                    <a:pt x="1108" y="2263"/>
                  </a:cubicBezTo>
                  <a:cubicBezTo>
                    <a:pt x="786" y="2811"/>
                    <a:pt x="608" y="3454"/>
                    <a:pt x="608" y="4132"/>
                  </a:cubicBezTo>
                  <a:cubicBezTo>
                    <a:pt x="608" y="5621"/>
                    <a:pt x="1477" y="6918"/>
                    <a:pt x="2739" y="7538"/>
                  </a:cubicBezTo>
                  <a:lnTo>
                    <a:pt x="882" y="8097"/>
                  </a:lnTo>
                  <a:cubicBezTo>
                    <a:pt x="358" y="8240"/>
                    <a:pt x="1" y="8728"/>
                    <a:pt x="1" y="9264"/>
                  </a:cubicBezTo>
                  <a:lnTo>
                    <a:pt x="1" y="11133"/>
                  </a:lnTo>
                  <a:cubicBezTo>
                    <a:pt x="1" y="11217"/>
                    <a:pt x="72" y="11288"/>
                    <a:pt x="167" y="11288"/>
                  </a:cubicBezTo>
                  <a:cubicBezTo>
                    <a:pt x="251" y="11288"/>
                    <a:pt x="334" y="11217"/>
                    <a:pt x="334" y="11133"/>
                  </a:cubicBezTo>
                  <a:lnTo>
                    <a:pt x="334" y="9264"/>
                  </a:lnTo>
                  <a:cubicBezTo>
                    <a:pt x="334" y="8871"/>
                    <a:pt x="596" y="8526"/>
                    <a:pt x="965" y="8407"/>
                  </a:cubicBezTo>
                  <a:lnTo>
                    <a:pt x="2834" y="7859"/>
                  </a:lnTo>
                  <a:cubicBezTo>
                    <a:pt x="2930" y="7823"/>
                    <a:pt x="3025" y="7764"/>
                    <a:pt x="3108" y="7692"/>
                  </a:cubicBezTo>
                  <a:cubicBezTo>
                    <a:pt x="3513" y="7835"/>
                    <a:pt x="3965" y="7919"/>
                    <a:pt x="4406" y="7919"/>
                  </a:cubicBezTo>
                  <a:cubicBezTo>
                    <a:pt x="4858" y="7919"/>
                    <a:pt x="5299" y="7835"/>
                    <a:pt x="5704" y="7692"/>
                  </a:cubicBezTo>
                  <a:cubicBezTo>
                    <a:pt x="5775" y="7764"/>
                    <a:pt x="5882" y="7811"/>
                    <a:pt x="5990" y="7859"/>
                  </a:cubicBezTo>
                  <a:lnTo>
                    <a:pt x="7847" y="8407"/>
                  </a:lnTo>
                  <a:cubicBezTo>
                    <a:pt x="8216" y="8514"/>
                    <a:pt x="8490" y="8871"/>
                    <a:pt x="8490" y="9264"/>
                  </a:cubicBezTo>
                  <a:lnTo>
                    <a:pt x="8490" y="11133"/>
                  </a:lnTo>
                  <a:cubicBezTo>
                    <a:pt x="8490" y="11217"/>
                    <a:pt x="8561" y="11288"/>
                    <a:pt x="8645" y="11288"/>
                  </a:cubicBezTo>
                  <a:cubicBezTo>
                    <a:pt x="8740" y="11288"/>
                    <a:pt x="8811" y="11217"/>
                    <a:pt x="8811" y="11133"/>
                  </a:cubicBezTo>
                  <a:lnTo>
                    <a:pt x="8811" y="9264"/>
                  </a:lnTo>
                  <a:cubicBezTo>
                    <a:pt x="8787" y="8728"/>
                    <a:pt x="8430" y="8252"/>
                    <a:pt x="7906" y="8097"/>
                  </a:cubicBezTo>
                  <a:lnTo>
                    <a:pt x="6049" y="7538"/>
                  </a:lnTo>
                  <a:cubicBezTo>
                    <a:pt x="7299" y="6918"/>
                    <a:pt x="8180" y="5633"/>
                    <a:pt x="8180" y="4132"/>
                  </a:cubicBezTo>
                  <a:cubicBezTo>
                    <a:pt x="8180" y="3454"/>
                    <a:pt x="7990" y="2811"/>
                    <a:pt x="7680" y="2263"/>
                  </a:cubicBezTo>
                  <a:cubicBezTo>
                    <a:pt x="8037" y="2037"/>
                    <a:pt x="8264" y="1644"/>
                    <a:pt x="8264" y="1215"/>
                  </a:cubicBezTo>
                  <a:cubicBezTo>
                    <a:pt x="8264" y="549"/>
                    <a:pt x="7716" y="1"/>
                    <a:pt x="7049" y="1"/>
                  </a:cubicBezTo>
                  <a:cubicBezTo>
                    <a:pt x="6573" y="1"/>
                    <a:pt x="6156" y="263"/>
                    <a:pt x="5942" y="680"/>
                  </a:cubicBezTo>
                  <a:cubicBezTo>
                    <a:pt x="5466" y="477"/>
                    <a:pt x="4942" y="358"/>
                    <a:pt x="4394" y="358"/>
                  </a:cubicBezTo>
                  <a:cubicBezTo>
                    <a:pt x="3846" y="358"/>
                    <a:pt x="3323" y="477"/>
                    <a:pt x="2846" y="680"/>
                  </a:cubicBezTo>
                  <a:cubicBezTo>
                    <a:pt x="2632" y="263"/>
                    <a:pt x="2215" y="1"/>
                    <a:pt x="17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81"/>
            <p:cNvSpPr/>
            <p:nvPr/>
          </p:nvSpPr>
          <p:spPr>
            <a:xfrm>
              <a:off x="5895797" y="2075427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524" y="334"/>
                  </a:lnTo>
                  <a:cubicBezTo>
                    <a:pt x="619" y="334"/>
                    <a:pt x="691" y="251"/>
                    <a:pt x="691" y="167"/>
                  </a:cubicBezTo>
                  <a:cubicBezTo>
                    <a:pt x="691" y="72"/>
                    <a:pt x="619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81"/>
            <p:cNvSpPr/>
            <p:nvPr/>
          </p:nvSpPr>
          <p:spPr>
            <a:xfrm>
              <a:off x="5962927" y="2075427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1"/>
                    <a:pt x="72" y="334"/>
                    <a:pt x="155" y="334"/>
                  </a:cubicBezTo>
                  <a:lnTo>
                    <a:pt x="513" y="334"/>
                  </a:lnTo>
                  <a:cubicBezTo>
                    <a:pt x="608" y="334"/>
                    <a:pt x="679" y="251"/>
                    <a:pt x="679" y="167"/>
                  </a:cubicBezTo>
                  <a:cubicBezTo>
                    <a:pt x="679" y="72"/>
                    <a:pt x="608" y="0"/>
                    <a:pt x="5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81"/>
            <p:cNvSpPr/>
            <p:nvPr/>
          </p:nvSpPr>
          <p:spPr>
            <a:xfrm>
              <a:off x="5845615" y="2282868"/>
              <a:ext cx="10233" cy="43813"/>
            </a:xfrm>
            <a:custGeom>
              <a:avLst/>
              <a:gdLst/>
              <a:ahLst/>
              <a:cxnLst/>
              <a:rect l="l" t="t" r="r" b="b"/>
              <a:pathLst>
                <a:path w="323" h="1383" extrusionOk="0">
                  <a:moveTo>
                    <a:pt x="155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1227"/>
                  </a:lnTo>
                  <a:cubicBezTo>
                    <a:pt x="1" y="1311"/>
                    <a:pt x="72" y="1382"/>
                    <a:pt x="155" y="1382"/>
                  </a:cubicBezTo>
                  <a:cubicBezTo>
                    <a:pt x="251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81"/>
            <p:cNvSpPr/>
            <p:nvPr/>
          </p:nvSpPr>
          <p:spPr>
            <a:xfrm>
              <a:off x="6024798" y="2282868"/>
              <a:ext cx="10201" cy="43813"/>
            </a:xfrm>
            <a:custGeom>
              <a:avLst/>
              <a:gdLst/>
              <a:ahLst/>
              <a:cxnLst/>
              <a:rect l="l" t="t" r="r" b="b"/>
              <a:pathLst>
                <a:path w="322" h="138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lnTo>
                    <a:pt x="0" y="1227"/>
                  </a:lnTo>
                  <a:cubicBezTo>
                    <a:pt x="0" y="1311"/>
                    <a:pt x="72" y="1382"/>
                    <a:pt x="155" y="1382"/>
                  </a:cubicBezTo>
                  <a:cubicBezTo>
                    <a:pt x="250" y="1382"/>
                    <a:pt x="322" y="1311"/>
                    <a:pt x="322" y="1227"/>
                  </a:cubicBezTo>
                  <a:lnTo>
                    <a:pt x="322" y="168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81"/>
            <p:cNvSpPr/>
            <p:nvPr/>
          </p:nvSpPr>
          <p:spPr>
            <a:xfrm>
              <a:off x="5868267" y="2260248"/>
              <a:ext cx="144112" cy="66591"/>
            </a:xfrm>
            <a:custGeom>
              <a:avLst/>
              <a:gdLst/>
              <a:ahLst/>
              <a:cxnLst/>
              <a:rect l="l" t="t" r="r" b="b"/>
              <a:pathLst>
                <a:path w="4549" h="2102" extrusionOk="0">
                  <a:moveTo>
                    <a:pt x="2274" y="1"/>
                  </a:moveTo>
                  <a:cubicBezTo>
                    <a:pt x="1715" y="1"/>
                    <a:pt x="1203" y="191"/>
                    <a:pt x="786" y="548"/>
                  </a:cubicBezTo>
                  <a:cubicBezTo>
                    <a:pt x="381" y="894"/>
                    <a:pt x="95" y="1382"/>
                    <a:pt x="12" y="1906"/>
                  </a:cubicBezTo>
                  <a:cubicBezTo>
                    <a:pt x="0" y="2001"/>
                    <a:pt x="48" y="2084"/>
                    <a:pt x="143" y="2096"/>
                  </a:cubicBezTo>
                  <a:cubicBezTo>
                    <a:pt x="155" y="2100"/>
                    <a:pt x="168" y="2101"/>
                    <a:pt x="181" y="2101"/>
                  </a:cubicBezTo>
                  <a:cubicBezTo>
                    <a:pt x="253" y="2101"/>
                    <a:pt x="323" y="2046"/>
                    <a:pt x="333" y="1965"/>
                  </a:cubicBezTo>
                  <a:cubicBezTo>
                    <a:pt x="500" y="1024"/>
                    <a:pt x="1310" y="334"/>
                    <a:pt x="2262" y="334"/>
                  </a:cubicBezTo>
                  <a:cubicBezTo>
                    <a:pt x="3215" y="334"/>
                    <a:pt x="4024" y="1013"/>
                    <a:pt x="4179" y="1965"/>
                  </a:cubicBezTo>
                  <a:cubicBezTo>
                    <a:pt x="4191" y="2036"/>
                    <a:pt x="4263" y="2096"/>
                    <a:pt x="4346" y="2096"/>
                  </a:cubicBezTo>
                  <a:lnTo>
                    <a:pt x="4370" y="2096"/>
                  </a:lnTo>
                  <a:cubicBezTo>
                    <a:pt x="4489" y="2084"/>
                    <a:pt x="4548" y="2001"/>
                    <a:pt x="4536" y="1906"/>
                  </a:cubicBezTo>
                  <a:cubicBezTo>
                    <a:pt x="4441" y="1382"/>
                    <a:pt x="4179" y="894"/>
                    <a:pt x="3762" y="548"/>
                  </a:cubicBezTo>
                  <a:cubicBezTo>
                    <a:pt x="3346" y="191"/>
                    <a:pt x="2822" y="1"/>
                    <a:pt x="22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81"/>
            <p:cNvSpPr/>
            <p:nvPr/>
          </p:nvSpPr>
          <p:spPr>
            <a:xfrm>
              <a:off x="5890126" y="2013556"/>
              <a:ext cx="10581" cy="10613"/>
            </a:xfrm>
            <a:custGeom>
              <a:avLst/>
              <a:gdLst/>
              <a:ahLst/>
              <a:cxnLst/>
              <a:rect l="l" t="t" r="r" b="b"/>
              <a:pathLst>
                <a:path w="334" h="335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cubicBezTo>
                    <a:pt x="1" y="263"/>
                    <a:pt x="84" y="334"/>
                    <a:pt x="167" y="334"/>
                  </a:cubicBezTo>
                  <a:cubicBezTo>
                    <a:pt x="251" y="334"/>
                    <a:pt x="334" y="263"/>
                    <a:pt x="334" y="168"/>
                  </a:cubicBezTo>
                  <a:cubicBezTo>
                    <a:pt x="334" y="84"/>
                    <a:pt x="263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81"/>
            <p:cNvSpPr/>
            <p:nvPr/>
          </p:nvSpPr>
          <p:spPr>
            <a:xfrm>
              <a:off x="5979907" y="2013556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cubicBezTo>
                    <a:pt x="250" y="334"/>
                    <a:pt x="322" y="263"/>
                    <a:pt x="322" y="168"/>
                  </a:cubicBez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81"/>
            <p:cNvSpPr/>
            <p:nvPr/>
          </p:nvSpPr>
          <p:spPr>
            <a:xfrm>
              <a:off x="5861455" y="2002247"/>
              <a:ext cx="127892" cy="155454"/>
            </a:xfrm>
            <a:custGeom>
              <a:avLst/>
              <a:gdLst/>
              <a:ahLst/>
              <a:cxnLst/>
              <a:rect l="l" t="t" r="r" b="b"/>
              <a:pathLst>
                <a:path w="4037" h="4907" extrusionOk="0">
                  <a:moveTo>
                    <a:pt x="2489" y="346"/>
                  </a:moveTo>
                  <a:cubicBezTo>
                    <a:pt x="2596" y="346"/>
                    <a:pt x="2680" y="441"/>
                    <a:pt x="2680" y="536"/>
                  </a:cubicBezTo>
                  <a:cubicBezTo>
                    <a:pt x="2680" y="644"/>
                    <a:pt x="2596" y="739"/>
                    <a:pt x="2489" y="739"/>
                  </a:cubicBezTo>
                  <a:cubicBezTo>
                    <a:pt x="2382" y="739"/>
                    <a:pt x="2299" y="644"/>
                    <a:pt x="2299" y="536"/>
                  </a:cubicBezTo>
                  <a:cubicBezTo>
                    <a:pt x="2311" y="441"/>
                    <a:pt x="2382" y="346"/>
                    <a:pt x="2489" y="346"/>
                  </a:cubicBezTo>
                  <a:close/>
                  <a:moveTo>
                    <a:pt x="2954" y="715"/>
                  </a:moveTo>
                  <a:cubicBezTo>
                    <a:pt x="3084" y="775"/>
                    <a:pt x="3192" y="894"/>
                    <a:pt x="3192" y="1060"/>
                  </a:cubicBezTo>
                  <a:cubicBezTo>
                    <a:pt x="3204" y="1275"/>
                    <a:pt x="3037" y="1429"/>
                    <a:pt x="2846" y="1429"/>
                  </a:cubicBezTo>
                  <a:lnTo>
                    <a:pt x="2132" y="1429"/>
                  </a:lnTo>
                  <a:cubicBezTo>
                    <a:pt x="1918" y="1429"/>
                    <a:pt x="1763" y="1275"/>
                    <a:pt x="1763" y="1060"/>
                  </a:cubicBezTo>
                  <a:cubicBezTo>
                    <a:pt x="1763" y="917"/>
                    <a:pt x="1858" y="775"/>
                    <a:pt x="2001" y="715"/>
                  </a:cubicBezTo>
                  <a:cubicBezTo>
                    <a:pt x="2072" y="917"/>
                    <a:pt x="2263" y="1048"/>
                    <a:pt x="2477" y="1048"/>
                  </a:cubicBezTo>
                  <a:cubicBezTo>
                    <a:pt x="2692" y="1048"/>
                    <a:pt x="2870" y="917"/>
                    <a:pt x="2954" y="715"/>
                  </a:cubicBezTo>
                  <a:close/>
                  <a:moveTo>
                    <a:pt x="2501" y="1"/>
                  </a:moveTo>
                  <a:cubicBezTo>
                    <a:pt x="2263" y="1"/>
                    <a:pt x="2072" y="155"/>
                    <a:pt x="2013" y="370"/>
                  </a:cubicBezTo>
                  <a:cubicBezTo>
                    <a:pt x="1703" y="429"/>
                    <a:pt x="1453" y="715"/>
                    <a:pt x="1453" y="1060"/>
                  </a:cubicBezTo>
                  <a:lnTo>
                    <a:pt x="1453" y="1132"/>
                  </a:lnTo>
                  <a:cubicBezTo>
                    <a:pt x="1203" y="1251"/>
                    <a:pt x="965" y="1418"/>
                    <a:pt x="763" y="1632"/>
                  </a:cubicBezTo>
                  <a:cubicBezTo>
                    <a:pt x="346" y="2049"/>
                    <a:pt x="84" y="2596"/>
                    <a:pt x="48" y="3192"/>
                  </a:cubicBezTo>
                  <a:cubicBezTo>
                    <a:pt x="1" y="3763"/>
                    <a:pt x="167" y="4346"/>
                    <a:pt x="501" y="4823"/>
                  </a:cubicBezTo>
                  <a:cubicBezTo>
                    <a:pt x="537" y="4870"/>
                    <a:pt x="596" y="4906"/>
                    <a:pt x="644" y="4906"/>
                  </a:cubicBezTo>
                  <a:cubicBezTo>
                    <a:pt x="668" y="4906"/>
                    <a:pt x="715" y="4882"/>
                    <a:pt x="739" y="4870"/>
                  </a:cubicBezTo>
                  <a:cubicBezTo>
                    <a:pt x="822" y="4811"/>
                    <a:pt x="834" y="4704"/>
                    <a:pt x="775" y="4632"/>
                  </a:cubicBezTo>
                  <a:cubicBezTo>
                    <a:pt x="477" y="4227"/>
                    <a:pt x="334" y="3727"/>
                    <a:pt x="370" y="3215"/>
                  </a:cubicBezTo>
                  <a:cubicBezTo>
                    <a:pt x="406" y="2715"/>
                    <a:pt x="632" y="2227"/>
                    <a:pt x="1001" y="1858"/>
                  </a:cubicBezTo>
                  <a:cubicBezTo>
                    <a:pt x="1156" y="1703"/>
                    <a:pt x="1358" y="1548"/>
                    <a:pt x="1584" y="1465"/>
                  </a:cubicBezTo>
                  <a:cubicBezTo>
                    <a:pt x="1703" y="1656"/>
                    <a:pt x="1918" y="1775"/>
                    <a:pt x="2156" y="1775"/>
                  </a:cubicBezTo>
                  <a:lnTo>
                    <a:pt x="2870" y="1775"/>
                  </a:lnTo>
                  <a:cubicBezTo>
                    <a:pt x="3108" y="1775"/>
                    <a:pt x="3335" y="1656"/>
                    <a:pt x="3454" y="1465"/>
                  </a:cubicBezTo>
                  <a:cubicBezTo>
                    <a:pt x="3573" y="1525"/>
                    <a:pt x="3680" y="1584"/>
                    <a:pt x="3787" y="1656"/>
                  </a:cubicBezTo>
                  <a:cubicBezTo>
                    <a:pt x="3811" y="1668"/>
                    <a:pt x="3846" y="1679"/>
                    <a:pt x="3882" y="1679"/>
                  </a:cubicBezTo>
                  <a:cubicBezTo>
                    <a:pt x="3930" y="1679"/>
                    <a:pt x="3989" y="1656"/>
                    <a:pt x="4025" y="1608"/>
                  </a:cubicBezTo>
                  <a:cubicBezTo>
                    <a:pt x="4037" y="1537"/>
                    <a:pt x="4013" y="1429"/>
                    <a:pt x="3942" y="1370"/>
                  </a:cubicBezTo>
                  <a:cubicBezTo>
                    <a:pt x="3811" y="1287"/>
                    <a:pt x="3680" y="1191"/>
                    <a:pt x="3537" y="1132"/>
                  </a:cubicBezTo>
                  <a:lnTo>
                    <a:pt x="3537" y="1060"/>
                  </a:lnTo>
                  <a:cubicBezTo>
                    <a:pt x="3537" y="739"/>
                    <a:pt x="3311" y="453"/>
                    <a:pt x="2989" y="370"/>
                  </a:cubicBezTo>
                  <a:cubicBezTo>
                    <a:pt x="2930" y="167"/>
                    <a:pt x="2727" y="1"/>
                    <a:pt x="2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81"/>
            <p:cNvSpPr/>
            <p:nvPr/>
          </p:nvSpPr>
          <p:spPr>
            <a:xfrm>
              <a:off x="5890886" y="2060633"/>
              <a:ext cx="128652" cy="127227"/>
            </a:xfrm>
            <a:custGeom>
              <a:avLst/>
              <a:gdLst/>
              <a:ahLst/>
              <a:cxnLst/>
              <a:rect l="l" t="t" r="r" b="b"/>
              <a:pathLst>
                <a:path w="4061" h="4016" extrusionOk="0">
                  <a:moveTo>
                    <a:pt x="3421" y="1"/>
                  </a:moveTo>
                  <a:cubicBezTo>
                    <a:pt x="3385" y="1"/>
                    <a:pt x="3346" y="13"/>
                    <a:pt x="3310" y="39"/>
                  </a:cubicBezTo>
                  <a:cubicBezTo>
                    <a:pt x="3239" y="98"/>
                    <a:pt x="3227" y="206"/>
                    <a:pt x="3287" y="277"/>
                  </a:cubicBezTo>
                  <a:cubicBezTo>
                    <a:pt x="3584" y="682"/>
                    <a:pt x="3727" y="1182"/>
                    <a:pt x="3691" y="1694"/>
                  </a:cubicBezTo>
                  <a:cubicBezTo>
                    <a:pt x="3656" y="2194"/>
                    <a:pt x="3429" y="2682"/>
                    <a:pt x="3060" y="3039"/>
                  </a:cubicBezTo>
                  <a:cubicBezTo>
                    <a:pt x="2703" y="3396"/>
                    <a:pt x="2215" y="3623"/>
                    <a:pt x="1703" y="3670"/>
                  </a:cubicBezTo>
                  <a:cubicBezTo>
                    <a:pt x="1665" y="3672"/>
                    <a:pt x="1626" y="3673"/>
                    <a:pt x="1588" y="3673"/>
                  </a:cubicBezTo>
                  <a:cubicBezTo>
                    <a:pt x="1125" y="3673"/>
                    <a:pt x="661" y="3540"/>
                    <a:pt x="298" y="3265"/>
                  </a:cubicBezTo>
                  <a:cubicBezTo>
                    <a:pt x="263" y="3241"/>
                    <a:pt x="227" y="3228"/>
                    <a:pt x="191" y="3228"/>
                  </a:cubicBezTo>
                  <a:cubicBezTo>
                    <a:pt x="142" y="3228"/>
                    <a:pt x="95" y="3253"/>
                    <a:pt x="60" y="3301"/>
                  </a:cubicBezTo>
                  <a:cubicBezTo>
                    <a:pt x="0" y="3373"/>
                    <a:pt x="12" y="3480"/>
                    <a:pt x="84" y="3539"/>
                  </a:cubicBezTo>
                  <a:cubicBezTo>
                    <a:pt x="501" y="3849"/>
                    <a:pt x="1024" y="4016"/>
                    <a:pt x="1548" y="4016"/>
                  </a:cubicBezTo>
                  <a:lnTo>
                    <a:pt x="1727" y="4016"/>
                  </a:lnTo>
                  <a:cubicBezTo>
                    <a:pt x="2322" y="3968"/>
                    <a:pt x="2870" y="3718"/>
                    <a:pt x="3287" y="3301"/>
                  </a:cubicBezTo>
                  <a:cubicBezTo>
                    <a:pt x="3703" y="2884"/>
                    <a:pt x="3953" y="2325"/>
                    <a:pt x="4001" y="1730"/>
                  </a:cubicBezTo>
                  <a:cubicBezTo>
                    <a:pt x="4060" y="1122"/>
                    <a:pt x="3894" y="539"/>
                    <a:pt x="3549" y="63"/>
                  </a:cubicBezTo>
                  <a:cubicBezTo>
                    <a:pt x="3515" y="22"/>
                    <a:pt x="3469" y="1"/>
                    <a:pt x="34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7" name="Google Shape;13027;p81"/>
            <p:cNvSpPr/>
            <p:nvPr/>
          </p:nvSpPr>
          <p:spPr>
            <a:xfrm>
              <a:off x="5910116" y="2122947"/>
              <a:ext cx="61142" cy="33232"/>
            </a:xfrm>
            <a:custGeom>
              <a:avLst/>
              <a:gdLst/>
              <a:ahLst/>
              <a:cxnLst/>
              <a:rect l="l" t="t" r="r" b="b"/>
              <a:pathLst>
                <a:path w="1930" h="1049" extrusionOk="0">
                  <a:moveTo>
                    <a:pt x="1560" y="346"/>
                  </a:moveTo>
                  <a:cubicBezTo>
                    <a:pt x="1477" y="560"/>
                    <a:pt x="1239" y="715"/>
                    <a:pt x="953" y="715"/>
                  </a:cubicBezTo>
                  <a:cubicBezTo>
                    <a:pt x="667" y="715"/>
                    <a:pt x="429" y="548"/>
                    <a:pt x="358" y="346"/>
                  </a:cubicBezTo>
                  <a:close/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644"/>
                    <a:pt x="429" y="1048"/>
                    <a:pt x="965" y="1048"/>
                  </a:cubicBezTo>
                  <a:cubicBezTo>
                    <a:pt x="1501" y="1048"/>
                    <a:pt x="1929" y="656"/>
                    <a:pt x="1929" y="167"/>
                  </a:cubicBezTo>
                  <a:cubicBezTo>
                    <a:pt x="1918" y="84"/>
                    <a:pt x="1846" y="1"/>
                    <a:pt x="17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8" name="Google Shape;13028;p81"/>
          <p:cNvGrpSpPr/>
          <p:nvPr/>
        </p:nvGrpSpPr>
        <p:grpSpPr>
          <a:xfrm>
            <a:off x="5352643" y="1793646"/>
            <a:ext cx="278404" cy="358364"/>
            <a:chOff x="5352643" y="1969046"/>
            <a:chExt cx="278404" cy="358364"/>
          </a:xfrm>
          <a:solidFill>
            <a:schemeClr val="tx1"/>
          </a:solidFill>
        </p:grpSpPr>
        <p:sp>
          <p:nvSpPr>
            <p:cNvPr id="13029" name="Google Shape;13029;p81"/>
            <p:cNvSpPr/>
            <p:nvPr/>
          </p:nvSpPr>
          <p:spPr>
            <a:xfrm>
              <a:off x="5352643" y="1969046"/>
              <a:ext cx="278404" cy="358364"/>
            </a:xfrm>
            <a:custGeom>
              <a:avLst/>
              <a:gdLst/>
              <a:ahLst/>
              <a:cxnLst/>
              <a:rect l="l" t="t" r="r" b="b"/>
              <a:pathLst>
                <a:path w="8788" h="11312" extrusionOk="0">
                  <a:moveTo>
                    <a:pt x="4882" y="453"/>
                  </a:moveTo>
                  <a:cubicBezTo>
                    <a:pt x="5418" y="739"/>
                    <a:pt x="5834" y="1430"/>
                    <a:pt x="5953" y="2299"/>
                  </a:cubicBezTo>
                  <a:lnTo>
                    <a:pt x="5239" y="2299"/>
                  </a:lnTo>
                  <a:cubicBezTo>
                    <a:pt x="5215" y="1632"/>
                    <a:pt x="5096" y="918"/>
                    <a:pt x="4882" y="453"/>
                  </a:cubicBezTo>
                  <a:close/>
                  <a:moveTo>
                    <a:pt x="5667" y="687"/>
                  </a:moveTo>
                  <a:lnTo>
                    <a:pt x="5667" y="687"/>
                  </a:lnTo>
                  <a:cubicBezTo>
                    <a:pt x="6245" y="1045"/>
                    <a:pt x="6669" y="1625"/>
                    <a:pt x="6811" y="2299"/>
                  </a:cubicBezTo>
                  <a:lnTo>
                    <a:pt x="6299" y="2299"/>
                  </a:lnTo>
                  <a:cubicBezTo>
                    <a:pt x="6227" y="1692"/>
                    <a:pt x="6013" y="1144"/>
                    <a:pt x="5691" y="727"/>
                  </a:cubicBezTo>
                  <a:cubicBezTo>
                    <a:pt x="5682" y="708"/>
                    <a:pt x="5680" y="697"/>
                    <a:pt x="5667" y="687"/>
                  </a:cubicBezTo>
                  <a:close/>
                  <a:moveTo>
                    <a:pt x="3894" y="477"/>
                  </a:moveTo>
                  <a:lnTo>
                    <a:pt x="3894" y="477"/>
                  </a:lnTo>
                  <a:cubicBezTo>
                    <a:pt x="3679" y="918"/>
                    <a:pt x="3572" y="1632"/>
                    <a:pt x="3524" y="2311"/>
                  </a:cubicBezTo>
                  <a:lnTo>
                    <a:pt x="2810" y="2311"/>
                  </a:lnTo>
                  <a:cubicBezTo>
                    <a:pt x="2810" y="2263"/>
                    <a:pt x="2834" y="2215"/>
                    <a:pt x="2846" y="2156"/>
                  </a:cubicBezTo>
                  <a:cubicBezTo>
                    <a:pt x="2858" y="2061"/>
                    <a:pt x="2798" y="1977"/>
                    <a:pt x="2715" y="1954"/>
                  </a:cubicBezTo>
                  <a:cubicBezTo>
                    <a:pt x="2707" y="1953"/>
                    <a:pt x="2699" y="1952"/>
                    <a:pt x="2691" y="1952"/>
                  </a:cubicBezTo>
                  <a:cubicBezTo>
                    <a:pt x="2606" y="1952"/>
                    <a:pt x="2534" y="2009"/>
                    <a:pt x="2512" y="2096"/>
                  </a:cubicBezTo>
                  <a:cubicBezTo>
                    <a:pt x="2501" y="2168"/>
                    <a:pt x="2489" y="2239"/>
                    <a:pt x="2489" y="2311"/>
                  </a:cubicBezTo>
                  <a:lnTo>
                    <a:pt x="1977" y="2311"/>
                  </a:lnTo>
                  <a:cubicBezTo>
                    <a:pt x="2108" y="1620"/>
                    <a:pt x="2512" y="1037"/>
                    <a:pt x="3096" y="691"/>
                  </a:cubicBezTo>
                  <a:lnTo>
                    <a:pt x="3096" y="691"/>
                  </a:lnTo>
                  <a:cubicBezTo>
                    <a:pt x="2953" y="870"/>
                    <a:pt x="2834" y="1096"/>
                    <a:pt x="2727" y="1346"/>
                  </a:cubicBezTo>
                  <a:cubicBezTo>
                    <a:pt x="2703" y="1442"/>
                    <a:pt x="2727" y="1525"/>
                    <a:pt x="2810" y="1573"/>
                  </a:cubicBezTo>
                  <a:cubicBezTo>
                    <a:pt x="2835" y="1582"/>
                    <a:pt x="2860" y="1586"/>
                    <a:pt x="2884" y="1586"/>
                  </a:cubicBezTo>
                  <a:cubicBezTo>
                    <a:pt x="2951" y="1586"/>
                    <a:pt x="3010" y="1551"/>
                    <a:pt x="3036" y="1489"/>
                  </a:cubicBezTo>
                  <a:cubicBezTo>
                    <a:pt x="3251" y="1013"/>
                    <a:pt x="3548" y="644"/>
                    <a:pt x="3894" y="477"/>
                  </a:cubicBezTo>
                  <a:close/>
                  <a:moveTo>
                    <a:pt x="4382" y="334"/>
                  </a:moveTo>
                  <a:cubicBezTo>
                    <a:pt x="4417" y="334"/>
                    <a:pt x="4560" y="441"/>
                    <a:pt x="4691" y="894"/>
                  </a:cubicBezTo>
                  <a:cubicBezTo>
                    <a:pt x="4810" y="1263"/>
                    <a:pt x="4882" y="1763"/>
                    <a:pt x="4918" y="2323"/>
                  </a:cubicBezTo>
                  <a:lnTo>
                    <a:pt x="3846" y="2323"/>
                  </a:lnTo>
                  <a:cubicBezTo>
                    <a:pt x="3870" y="1763"/>
                    <a:pt x="3941" y="1263"/>
                    <a:pt x="4060" y="894"/>
                  </a:cubicBezTo>
                  <a:cubicBezTo>
                    <a:pt x="4203" y="430"/>
                    <a:pt x="4334" y="334"/>
                    <a:pt x="4382" y="334"/>
                  </a:cubicBezTo>
                  <a:close/>
                  <a:moveTo>
                    <a:pt x="7025" y="2632"/>
                  </a:moveTo>
                  <a:cubicBezTo>
                    <a:pt x="7025" y="2632"/>
                    <a:pt x="7037" y="2632"/>
                    <a:pt x="7037" y="2644"/>
                  </a:cubicBezTo>
                  <a:lnTo>
                    <a:pt x="7037" y="3180"/>
                  </a:lnTo>
                  <a:lnTo>
                    <a:pt x="1715" y="3180"/>
                  </a:lnTo>
                  <a:lnTo>
                    <a:pt x="1715" y="2644"/>
                  </a:lnTo>
                  <a:cubicBezTo>
                    <a:pt x="1715" y="2644"/>
                    <a:pt x="1715" y="2632"/>
                    <a:pt x="1727" y="2632"/>
                  </a:cubicBezTo>
                  <a:close/>
                  <a:moveTo>
                    <a:pt x="1905" y="3525"/>
                  </a:moveTo>
                  <a:lnTo>
                    <a:pt x="1905" y="3716"/>
                  </a:lnTo>
                  <a:lnTo>
                    <a:pt x="1834" y="3716"/>
                  </a:lnTo>
                  <a:cubicBezTo>
                    <a:pt x="1810" y="3716"/>
                    <a:pt x="1762" y="3716"/>
                    <a:pt x="1715" y="3728"/>
                  </a:cubicBezTo>
                  <a:lnTo>
                    <a:pt x="1715" y="3525"/>
                  </a:lnTo>
                  <a:close/>
                  <a:moveTo>
                    <a:pt x="7049" y="3525"/>
                  </a:moveTo>
                  <a:lnTo>
                    <a:pt x="7049" y="3728"/>
                  </a:lnTo>
                  <a:cubicBezTo>
                    <a:pt x="7013" y="3728"/>
                    <a:pt x="6977" y="3716"/>
                    <a:pt x="6942" y="3716"/>
                  </a:cubicBezTo>
                  <a:lnTo>
                    <a:pt x="6846" y="3716"/>
                  </a:lnTo>
                  <a:lnTo>
                    <a:pt x="6846" y="3525"/>
                  </a:lnTo>
                  <a:close/>
                  <a:moveTo>
                    <a:pt x="1905" y="4049"/>
                  </a:moveTo>
                  <a:lnTo>
                    <a:pt x="1905" y="4585"/>
                  </a:lnTo>
                  <a:lnTo>
                    <a:pt x="1905" y="4597"/>
                  </a:lnTo>
                  <a:lnTo>
                    <a:pt x="1822" y="4597"/>
                  </a:lnTo>
                  <a:cubicBezTo>
                    <a:pt x="1750" y="4597"/>
                    <a:pt x="1667" y="4561"/>
                    <a:pt x="1608" y="4501"/>
                  </a:cubicBezTo>
                  <a:cubicBezTo>
                    <a:pt x="1548" y="4442"/>
                    <a:pt x="1536" y="4371"/>
                    <a:pt x="1536" y="4299"/>
                  </a:cubicBezTo>
                  <a:cubicBezTo>
                    <a:pt x="1548" y="4168"/>
                    <a:pt x="1691" y="4049"/>
                    <a:pt x="1834" y="4049"/>
                  </a:cubicBezTo>
                  <a:close/>
                  <a:moveTo>
                    <a:pt x="6953" y="4049"/>
                  </a:moveTo>
                  <a:cubicBezTo>
                    <a:pt x="7025" y="4049"/>
                    <a:pt x="7108" y="4073"/>
                    <a:pt x="7168" y="4132"/>
                  </a:cubicBezTo>
                  <a:cubicBezTo>
                    <a:pt x="7204" y="4192"/>
                    <a:pt x="7227" y="4263"/>
                    <a:pt x="7227" y="4359"/>
                  </a:cubicBezTo>
                  <a:cubicBezTo>
                    <a:pt x="7204" y="4490"/>
                    <a:pt x="7073" y="4609"/>
                    <a:pt x="6930" y="4609"/>
                  </a:cubicBezTo>
                  <a:lnTo>
                    <a:pt x="6846" y="4609"/>
                  </a:lnTo>
                  <a:lnTo>
                    <a:pt x="6846" y="4597"/>
                  </a:lnTo>
                  <a:lnTo>
                    <a:pt x="6846" y="4049"/>
                  </a:lnTo>
                  <a:close/>
                  <a:moveTo>
                    <a:pt x="6525" y="3525"/>
                  </a:moveTo>
                  <a:lnTo>
                    <a:pt x="6513" y="4049"/>
                  </a:lnTo>
                  <a:lnTo>
                    <a:pt x="5644" y="4644"/>
                  </a:lnTo>
                  <a:cubicBezTo>
                    <a:pt x="5559" y="4703"/>
                    <a:pt x="5463" y="4727"/>
                    <a:pt x="5363" y="4727"/>
                  </a:cubicBezTo>
                  <a:cubicBezTo>
                    <a:pt x="5322" y="4727"/>
                    <a:pt x="5281" y="4723"/>
                    <a:pt x="5239" y="4716"/>
                  </a:cubicBezTo>
                  <a:cubicBezTo>
                    <a:pt x="5108" y="4668"/>
                    <a:pt x="4989" y="4561"/>
                    <a:pt x="4929" y="4442"/>
                  </a:cubicBezTo>
                  <a:cubicBezTo>
                    <a:pt x="4846" y="4228"/>
                    <a:pt x="4620" y="4085"/>
                    <a:pt x="4382" y="4085"/>
                  </a:cubicBezTo>
                  <a:cubicBezTo>
                    <a:pt x="4144" y="4085"/>
                    <a:pt x="3917" y="4228"/>
                    <a:pt x="3834" y="4442"/>
                  </a:cubicBezTo>
                  <a:cubicBezTo>
                    <a:pt x="3775" y="4585"/>
                    <a:pt x="3655" y="4680"/>
                    <a:pt x="3513" y="4716"/>
                  </a:cubicBezTo>
                  <a:cubicBezTo>
                    <a:pt x="3473" y="4730"/>
                    <a:pt x="3431" y="4737"/>
                    <a:pt x="3390" y="4737"/>
                  </a:cubicBezTo>
                  <a:cubicBezTo>
                    <a:pt x="3296" y="4737"/>
                    <a:pt x="3202" y="4702"/>
                    <a:pt x="3120" y="4644"/>
                  </a:cubicBezTo>
                  <a:lnTo>
                    <a:pt x="2251" y="4049"/>
                  </a:lnTo>
                  <a:lnTo>
                    <a:pt x="2251" y="3525"/>
                  </a:lnTo>
                  <a:close/>
                  <a:moveTo>
                    <a:pt x="4382" y="4406"/>
                  </a:moveTo>
                  <a:cubicBezTo>
                    <a:pt x="4501" y="4406"/>
                    <a:pt x="4584" y="4466"/>
                    <a:pt x="4632" y="4561"/>
                  </a:cubicBezTo>
                  <a:cubicBezTo>
                    <a:pt x="4715" y="4787"/>
                    <a:pt x="4918" y="4954"/>
                    <a:pt x="5156" y="5025"/>
                  </a:cubicBezTo>
                  <a:cubicBezTo>
                    <a:pt x="5227" y="5037"/>
                    <a:pt x="5299" y="5061"/>
                    <a:pt x="5382" y="5061"/>
                  </a:cubicBezTo>
                  <a:cubicBezTo>
                    <a:pt x="5537" y="5061"/>
                    <a:pt x="5703" y="5013"/>
                    <a:pt x="5834" y="4906"/>
                  </a:cubicBezTo>
                  <a:lnTo>
                    <a:pt x="6501" y="4442"/>
                  </a:lnTo>
                  <a:lnTo>
                    <a:pt x="6501" y="4597"/>
                  </a:lnTo>
                  <a:cubicBezTo>
                    <a:pt x="6501" y="5775"/>
                    <a:pt x="5549" y="6728"/>
                    <a:pt x="4382" y="6728"/>
                  </a:cubicBezTo>
                  <a:cubicBezTo>
                    <a:pt x="3203" y="6728"/>
                    <a:pt x="2251" y="5775"/>
                    <a:pt x="2251" y="4597"/>
                  </a:cubicBezTo>
                  <a:lnTo>
                    <a:pt x="2251" y="4442"/>
                  </a:lnTo>
                  <a:lnTo>
                    <a:pt x="2917" y="4906"/>
                  </a:lnTo>
                  <a:cubicBezTo>
                    <a:pt x="3070" y="5000"/>
                    <a:pt x="3235" y="5051"/>
                    <a:pt x="3403" y="5051"/>
                  </a:cubicBezTo>
                  <a:cubicBezTo>
                    <a:pt x="3471" y="5051"/>
                    <a:pt x="3539" y="5042"/>
                    <a:pt x="3608" y="5025"/>
                  </a:cubicBezTo>
                  <a:cubicBezTo>
                    <a:pt x="3846" y="4954"/>
                    <a:pt x="4036" y="4787"/>
                    <a:pt x="4120" y="4561"/>
                  </a:cubicBezTo>
                  <a:cubicBezTo>
                    <a:pt x="4167" y="4478"/>
                    <a:pt x="4263" y="4406"/>
                    <a:pt x="4382" y="4406"/>
                  </a:cubicBezTo>
                  <a:close/>
                  <a:moveTo>
                    <a:pt x="2977" y="7228"/>
                  </a:moveTo>
                  <a:lnTo>
                    <a:pt x="2977" y="7561"/>
                  </a:lnTo>
                  <a:cubicBezTo>
                    <a:pt x="2977" y="7704"/>
                    <a:pt x="2893" y="7835"/>
                    <a:pt x="2739" y="7895"/>
                  </a:cubicBezTo>
                  <a:lnTo>
                    <a:pt x="2358" y="7645"/>
                  </a:lnTo>
                  <a:cubicBezTo>
                    <a:pt x="2251" y="7573"/>
                    <a:pt x="2239" y="7466"/>
                    <a:pt x="2262" y="7395"/>
                  </a:cubicBezTo>
                  <a:cubicBezTo>
                    <a:pt x="2298" y="7323"/>
                    <a:pt x="2358" y="7228"/>
                    <a:pt x="2477" y="7228"/>
                  </a:cubicBezTo>
                  <a:close/>
                  <a:moveTo>
                    <a:pt x="6275" y="7228"/>
                  </a:moveTo>
                  <a:cubicBezTo>
                    <a:pt x="6382" y="7228"/>
                    <a:pt x="6465" y="7323"/>
                    <a:pt x="6477" y="7395"/>
                  </a:cubicBezTo>
                  <a:cubicBezTo>
                    <a:pt x="6513" y="7466"/>
                    <a:pt x="6489" y="7573"/>
                    <a:pt x="6394" y="7645"/>
                  </a:cubicBezTo>
                  <a:lnTo>
                    <a:pt x="6001" y="7895"/>
                  </a:lnTo>
                  <a:cubicBezTo>
                    <a:pt x="5882" y="7835"/>
                    <a:pt x="5775" y="7704"/>
                    <a:pt x="5775" y="7561"/>
                  </a:cubicBezTo>
                  <a:lnTo>
                    <a:pt x="5775" y="7228"/>
                  </a:lnTo>
                  <a:close/>
                  <a:moveTo>
                    <a:pt x="2977" y="6704"/>
                  </a:moveTo>
                  <a:lnTo>
                    <a:pt x="2977" y="6907"/>
                  </a:lnTo>
                  <a:lnTo>
                    <a:pt x="2489" y="6907"/>
                  </a:lnTo>
                  <a:cubicBezTo>
                    <a:pt x="2239" y="6907"/>
                    <a:pt x="2024" y="7049"/>
                    <a:pt x="1953" y="7288"/>
                  </a:cubicBezTo>
                  <a:cubicBezTo>
                    <a:pt x="1881" y="7526"/>
                    <a:pt x="1965" y="7764"/>
                    <a:pt x="2179" y="7919"/>
                  </a:cubicBezTo>
                  <a:lnTo>
                    <a:pt x="4167" y="9240"/>
                  </a:lnTo>
                  <a:cubicBezTo>
                    <a:pt x="4036" y="9300"/>
                    <a:pt x="3929" y="9419"/>
                    <a:pt x="3894" y="9550"/>
                  </a:cubicBezTo>
                  <a:lnTo>
                    <a:pt x="3501" y="9550"/>
                  </a:lnTo>
                  <a:cubicBezTo>
                    <a:pt x="2429" y="9550"/>
                    <a:pt x="1548" y="8669"/>
                    <a:pt x="1548" y="7597"/>
                  </a:cubicBezTo>
                  <a:cubicBezTo>
                    <a:pt x="1548" y="7109"/>
                    <a:pt x="1953" y="6704"/>
                    <a:pt x="2441" y="6704"/>
                  </a:cubicBezTo>
                  <a:close/>
                  <a:moveTo>
                    <a:pt x="6311" y="6728"/>
                  </a:moveTo>
                  <a:cubicBezTo>
                    <a:pt x="6811" y="6728"/>
                    <a:pt x="7204" y="7121"/>
                    <a:pt x="7204" y="7621"/>
                  </a:cubicBezTo>
                  <a:cubicBezTo>
                    <a:pt x="7227" y="8669"/>
                    <a:pt x="6346" y="9550"/>
                    <a:pt x="5263" y="9550"/>
                  </a:cubicBezTo>
                  <a:lnTo>
                    <a:pt x="4870" y="9550"/>
                  </a:lnTo>
                  <a:cubicBezTo>
                    <a:pt x="4822" y="9419"/>
                    <a:pt x="4727" y="9300"/>
                    <a:pt x="4584" y="9240"/>
                  </a:cubicBezTo>
                  <a:lnTo>
                    <a:pt x="5168" y="8847"/>
                  </a:lnTo>
                  <a:cubicBezTo>
                    <a:pt x="5239" y="8812"/>
                    <a:pt x="5263" y="8704"/>
                    <a:pt x="5215" y="8633"/>
                  </a:cubicBezTo>
                  <a:cubicBezTo>
                    <a:pt x="5186" y="8582"/>
                    <a:pt x="5134" y="8557"/>
                    <a:pt x="5082" y="8557"/>
                  </a:cubicBezTo>
                  <a:cubicBezTo>
                    <a:pt x="5049" y="8557"/>
                    <a:pt x="5016" y="8567"/>
                    <a:pt x="4989" y="8585"/>
                  </a:cubicBezTo>
                  <a:lnTo>
                    <a:pt x="4382" y="9002"/>
                  </a:lnTo>
                  <a:lnTo>
                    <a:pt x="3036" y="8109"/>
                  </a:lnTo>
                  <a:cubicBezTo>
                    <a:pt x="3203" y="7978"/>
                    <a:pt x="3310" y="7776"/>
                    <a:pt x="3310" y="7561"/>
                  </a:cubicBezTo>
                  <a:lnTo>
                    <a:pt x="3310" y="6811"/>
                  </a:lnTo>
                  <a:cubicBezTo>
                    <a:pt x="3632" y="6978"/>
                    <a:pt x="3989" y="7061"/>
                    <a:pt x="4382" y="7061"/>
                  </a:cubicBezTo>
                  <a:cubicBezTo>
                    <a:pt x="4763" y="7061"/>
                    <a:pt x="5120" y="6978"/>
                    <a:pt x="5453" y="6811"/>
                  </a:cubicBezTo>
                  <a:lnTo>
                    <a:pt x="5453" y="7561"/>
                  </a:lnTo>
                  <a:cubicBezTo>
                    <a:pt x="5453" y="7764"/>
                    <a:pt x="5560" y="7978"/>
                    <a:pt x="5715" y="8109"/>
                  </a:cubicBezTo>
                  <a:lnTo>
                    <a:pt x="5620" y="8181"/>
                  </a:lnTo>
                  <a:cubicBezTo>
                    <a:pt x="5537" y="8228"/>
                    <a:pt x="5525" y="8335"/>
                    <a:pt x="5572" y="8407"/>
                  </a:cubicBezTo>
                  <a:cubicBezTo>
                    <a:pt x="5596" y="8454"/>
                    <a:pt x="5656" y="8478"/>
                    <a:pt x="5703" y="8478"/>
                  </a:cubicBezTo>
                  <a:cubicBezTo>
                    <a:pt x="5739" y="8478"/>
                    <a:pt x="5763" y="8466"/>
                    <a:pt x="5799" y="8454"/>
                  </a:cubicBezTo>
                  <a:lnTo>
                    <a:pt x="6584" y="7930"/>
                  </a:lnTo>
                  <a:cubicBezTo>
                    <a:pt x="6787" y="7800"/>
                    <a:pt x="6882" y="7538"/>
                    <a:pt x="6811" y="7299"/>
                  </a:cubicBezTo>
                  <a:cubicBezTo>
                    <a:pt x="6727" y="7061"/>
                    <a:pt x="6525" y="6918"/>
                    <a:pt x="6275" y="6918"/>
                  </a:cubicBezTo>
                  <a:lnTo>
                    <a:pt x="5775" y="6918"/>
                  </a:lnTo>
                  <a:lnTo>
                    <a:pt x="5775" y="6728"/>
                  </a:lnTo>
                  <a:close/>
                  <a:moveTo>
                    <a:pt x="4382" y="9526"/>
                  </a:moveTo>
                  <a:cubicBezTo>
                    <a:pt x="4489" y="9538"/>
                    <a:pt x="4572" y="9609"/>
                    <a:pt x="4572" y="9716"/>
                  </a:cubicBezTo>
                  <a:cubicBezTo>
                    <a:pt x="4572" y="9824"/>
                    <a:pt x="4489" y="9907"/>
                    <a:pt x="4382" y="9907"/>
                  </a:cubicBezTo>
                  <a:cubicBezTo>
                    <a:pt x="4275" y="9907"/>
                    <a:pt x="4191" y="9824"/>
                    <a:pt x="4191" y="9716"/>
                  </a:cubicBezTo>
                  <a:cubicBezTo>
                    <a:pt x="4191" y="9609"/>
                    <a:pt x="4275" y="9526"/>
                    <a:pt x="4382" y="9526"/>
                  </a:cubicBezTo>
                  <a:close/>
                  <a:moveTo>
                    <a:pt x="4406" y="1"/>
                  </a:moveTo>
                  <a:cubicBezTo>
                    <a:pt x="3727" y="1"/>
                    <a:pt x="3060" y="251"/>
                    <a:pt x="2548" y="691"/>
                  </a:cubicBezTo>
                  <a:cubicBezTo>
                    <a:pt x="2072" y="1108"/>
                    <a:pt x="1750" y="1692"/>
                    <a:pt x="1643" y="2323"/>
                  </a:cubicBezTo>
                  <a:cubicBezTo>
                    <a:pt x="1512" y="2358"/>
                    <a:pt x="1417" y="2501"/>
                    <a:pt x="1417" y="2644"/>
                  </a:cubicBezTo>
                  <a:lnTo>
                    <a:pt x="1417" y="3906"/>
                  </a:lnTo>
                  <a:cubicBezTo>
                    <a:pt x="1334" y="4001"/>
                    <a:pt x="1250" y="4132"/>
                    <a:pt x="1238" y="4263"/>
                  </a:cubicBezTo>
                  <a:cubicBezTo>
                    <a:pt x="1227" y="4442"/>
                    <a:pt x="1286" y="4609"/>
                    <a:pt x="1393" y="4740"/>
                  </a:cubicBezTo>
                  <a:cubicBezTo>
                    <a:pt x="1512" y="4882"/>
                    <a:pt x="1667" y="4942"/>
                    <a:pt x="1834" y="4942"/>
                  </a:cubicBezTo>
                  <a:lnTo>
                    <a:pt x="1953" y="4942"/>
                  </a:lnTo>
                  <a:cubicBezTo>
                    <a:pt x="2024" y="5502"/>
                    <a:pt x="2298" y="5990"/>
                    <a:pt x="2703" y="6383"/>
                  </a:cubicBezTo>
                  <a:lnTo>
                    <a:pt x="2465" y="6383"/>
                  </a:lnTo>
                  <a:cubicBezTo>
                    <a:pt x="1786" y="6383"/>
                    <a:pt x="1238" y="6930"/>
                    <a:pt x="1238" y="7597"/>
                  </a:cubicBezTo>
                  <a:cubicBezTo>
                    <a:pt x="1238" y="7859"/>
                    <a:pt x="1286" y="8097"/>
                    <a:pt x="1358" y="8311"/>
                  </a:cubicBezTo>
                  <a:lnTo>
                    <a:pt x="881" y="8454"/>
                  </a:lnTo>
                  <a:cubicBezTo>
                    <a:pt x="357" y="8597"/>
                    <a:pt x="0" y="9085"/>
                    <a:pt x="0" y="9621"/>
                  </a:cubicBezTo>
                  <a:lnTo>
                    <a:pt x="0" y="11133"/>
                  </a:lnTo>
                  <a:cubicBezTo>
                    <a:pt x="0" y="11217"/>
                    <a:pt x="84" y="11288"/>
                    <a:pt x="167" y="11288"/>
                  </a:cubicBezTo>
                  <a:cubicBezTo>
                    <a:pt x="250" y="11288"/>
                    <a:pt x="334" y="11217"/>
                    <a:pt x="334" y="11133"/>
                  </a:cubicBezTo>
                  <a:lnTo>
                    <a:pt x="334" y="9621"/>
                  </a:lnTo>
                  <a:cubicBezTo>
                    <a:pt x="334" y="9490"/>
                    <a:pt x="357" y="9359"/>
                    <a:pt x="417" y="9252"/>
                  </a:cubicBezTo>
                  <a:lnTo>
                    <a:pt x="1227" y="9955"/>
                  </a:lnTo>
                  <a:cubicBezTo>
                    <a:pt x="1346" y="10050"/>
                    <a:pt x="1417" y="10205"/>
                    <a:pt x="1417" y="10371"/>
                  </a:cubicBezTo>
                  <a:lnTo>
                    <a:pt x="1417" y="11145"/>
                  </a:lnTo>
                  <a:cubicBezTo>
                    <a:pt x="1417" y="11228"/>
                    <a:pt x="1489" y="11312"/>
                    <a:pt x="1584" y="11312"/>
                  </a:cubicBezTo>
                  <a:cubicBezTo>
                    <a:pt x="1667" y="11312"/>
                    <a:pt x="1739" y="11228"/>
                    <a:pt x="1739" y="11145"/>
                  </a:cubicBezTo>
                  <a:lnTo>
                    <a:pt x="1739" y="10359"/>
                  </a:lnTo>
                  <a:cubicBezTo>
                    <a:pt x="1739" y="10097"/>
                    <a:pt x="1643" y="9859"/>
                    <a:pt x="1441" y="9681"/>
                  </a:cubicBezTo>
                  <a:lnTo>
                    <a:pt x="607" y="8966"/>
                  </a:lnTo>
                  <a:cubicBezTo>
                    <a:pt x="715" y="8883"/>
                    <a:pt x="834" y="8812"/>
                    <a:pt x="965" y="8764"/>
                  </a:cubicBezTo>
                  <a:lnTo>
                    <a:pt x="1477" y="8609"/>
                  </a:lnTo>
                  <a:cubicBezTo>
                    <a:pt x="1846" y="9359"/>
                    <a:pt x="2620" y="9883"/>
                    <a:pt x="3513" y="9883"/>
                  </a:cubicBezTo>
                  <a:lnTo>
                    <a:pt x="3905" y="9883"/>
                  </a:lnTo>
                  <a:cubicBezTo>
                    <a:pt x="3941" y="10026"/>
                    <a:pt x="4084" y="10145"/>
                    <a:pt x="4227" y="10205"/>
                  </a:cubicBezTo>
                  <a:lnTo>
                    <a:pt x="4227" y="11133"/>
                  </a:lnTo>
                  <a:cubicBezTo>
                    <a:pt x="4227" y="11217"/>
                    <a:pt x="4298" y="11288"/>
                    <a:pt x="4394" y="11288"/>
                  </a:cubicBezTo>
                  <a:cubicBezTo>
                    <a:pt x="4477" y="11288"/>
                    <a:pt x="4560" y="11217"/>
                    <a:pt x="4560" y="11133"/>
                  </a:cubicBezTo>
                  <a:lnTo>
                    <a:pt x="4560" y="10205"/>
                  </a:lnTo>
                  <a:cubicBezTo>
                    <a:pt x="4703" y="10157"/>
                    <a:pt x="4822" y="10026"/>
                    <a:pt x="4882" y="9883"/>
                  </a:cubicBezTo>
                  <a:lnTo>
                    <a:pt x="5275" y="9883"/>
                  </a:lnTo>
                  <a:cubicBezTo>
                    <a:pt x="6168" y="9883"/>
                    <a:pt x="6942" y="9359"/>
                    <a:pt x="7311" y="8609"/>
                  </a:cubicBezTo>
                  <a:lnTo>
                    <a:pt x="7811" y="8764"/>
                  </a:lnTo>
                  <a:cubicBezTo>
                    <a:pt x="7954" y="8812"/>
                    <a:pt x="8085" y="8883"/>
                    <a:pt x="8168" y="8966"/>
                  </a:cubicBezTo>
                  <a:lnTo>
                    <a:pt x="7346" y="9681"/>
                  </a:lnTo>
                  <a:cubicBezTo>
                    <a:pt x="7144" y="9847"/>
                    <a:pt x="7049" y="10086"/>
                    <a:pt x="7049" y="10359"/>
                  </a:cubicBezTo>
                  <a:lnTo>
                    <a:pt x="7049" y="11133"/>
                  </a:lnTo>
                  <a:cubicBezTo>
                    <a:pt x="7049" y="11217"/>
                    <a:pt x="7120" y="11288"/>
                    <a:pt x="7204" y="11288"/>
                  </a:cubicBezTo>
                  <a:cubicBezTo>
                    <a:pt x="7299" y="11288"/>
                    <a:pt x="7370" y="11217"/>
                    <a:pt x="7370" y="11133"/>
                  </a:cubicBezTo>
                  <a:lnTo>
                    <a:pt x="7370" y="10359"/>
                  </a:lnTo>
                  <a:cubicBezTo>
                    <a:pt x="7370" y="10193"/>
                    <a:pt x="7442" y="10038"/>
                    <a:pt x="7561" y="9943"/>
                  </a:cubicBezTo>
                  <a:lnTo>
                    <a:pt x="8370" y="9240"/>
                  </a:lnTo>
                  <a:cubicBezTo>
                    <a:pt x="8430" y="9359"/>
                    <a:pt x="8454" y="9478"/>
                    <a:pt x="8454" y="9609"/>
                  </a:cubicBezTo>
                  <a:lnTo>
                    <a:pt x="8454" y="11109"/>
                  </a:lnTo>
                  <a:cubicBezTo>
                    <a:pt x="8454" y="11205"/>
                    <a:pt x="8525" y="11276"/>
                    <a:pt x="8620" y="11276"/>
                  </a:cubicBezTo>
                  <a:cubicBezTo>
                    <a:pt x="8704" y="11276"/>
                    <a:pt x="8787" y="11205"/>
                    <a:pt x="8787" y="11109"/>
                  </a:cubicBezTo>
                  <a:lnTo>
                    <a:pt x="8787" y="9609"/>
                  </a:lnTo>
                  <a:cubicBezTo>
                    <a:pt x="8787" y="9085"/>
                    <a:pt x="8430" y="8597"/>
                    <a:pt x="7906" y="8454"/>
                  </a:cubicBezTo>
                  <a:lnTo>
                    <a:pt x="7430" y="8311"/>
                  </a:lnTo>
                  <a:cubicBezTo>
                    <a:pt x="7501" y="8097"/>
                    <a:pt x="7549" y="7859"/>
                    <a:pt x="7549" y="7597"/>
                  </a:cubicBezTo>
                  <a:cubicBezTo>
                    <a:pt x="7549" y="6930"/>
                    <a:pt x="7001" y="6383"/>
                    <a:pt x="6322" y="6383"/>
                  </a:cubicBezTo>
                  <a:lnTo>
                    <a:pt x="6084" y="6383"/>
                  </a:lnTo>
                  <a:cubicBezTo>
                    <a:pt x="6477" y="6014"/>
                    <a:pt x="6751" y="5502"/>
                    <a:pt x="6834" y="4942"/>
                  </a:cubicBezTo>
                  <a:lnTo>
                    <a:pt x="6942" y="4942"/>
                  </a:lnTo>
                  <a:cubicBezTo>
                    <a:pt x="7263" y="4942"/>
                    <a:pt x="7537" y="4704"/>
                    <a:pt x="7561" y="4382"/>
                  </a:cubicBezTo>
                  <a:cubicBezTo>
                    <a:pt x="7573" y="4204"/>
                    <a:pt x="7525" y="4049"/>
                    <a:pt x="7418" y="3906"/>
                  </a:cubicBezTo>
                  <a:lnTo>
                    <a:pt x="7406" y="3894"/>
                  </a:lnTo>
                  <a:lnTo>
                    <a:pt x="7406" y="2644"/>
                  </a:lnTo>
                  <a:cubicBezTo>
                    <a:pt x="7406" y="2501"/>
                    <a:pt x="7311" y="2382"/>
                    <a:pt x="7180" y="2323"/>
                  </a:cubicBezTo>
                  <a:cubicBezTo>
                    <a:pt x="7073" y="1692"/>
                    <a:pt x="6751" y="1132"/>
                    <a:pt x="6275" y="691"/>
                  </a:cubicBezTo>
                  <a:cubicBezTo>
                    <a:pt x="5751" y="239"/>
                    <a:pt x="5096" y="1"/>
                    <a:pt x="44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81"/>
            <p:cNvSpPr/>
            <p:nvPr/>
          </p:nvSpPr>
          <p:spPr>
            <a:xfrm>
              <a:off x="5452593" y="2092408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50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81"/>
            <p:cNvSpPr/>
            <p:nvPr/>
          </p:nvSpPr>
          <p:spPr>
            <a:xfrm>
              <a:off x="5519723" y="2092408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81"/>
            <p:cNvSpPr/>
            <p:nvPr/>
          </p:nvSpPr>
          <p:spPr>
            <a:xfrm>
              <a:off x="5474833" y="2137298"/>
              <a:ext cx="32852" cy="10201"/>
            </a:xfrm>
            <a:custGeom>
              <a:avLst/>
              <a:gdLst/>
              <a:ahLst/>
              <a:cxnLst/>
              <a:rect l="l" t="t" r="r" b="b"/>
              <a:pathLst>
                <a:path w="1037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882" y="322"/>
                  </a:lnTo>
                  <a:cubicBezTo>
                    <a:pt x="965" y="322"/>
                    <a:pt x="1037" y="250"/>
                    <a:pt x="1037" y="167"/>
                  </a:cubicBezTo>
                  <a:cubicBezTo>
                    <a:pt x="1037" y="72"/>
                    <a:pt x="965" y="0"/>
                    <a:pt x="8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3" name="Google Shape;13033;p81"/>
          <p:cNvGrpSpPr/>
          <p:nvPr/>
        </p:nvGrpSpPr>
        <p:grpSpPr>
          <a:xfrm>
            <a:off x="4897750" y="1792917"/>
            <a:ext cx="279132" cy="358364"/>
            <a:chOff x="4897750" y="1968317"/>
            <a:chExt cx="279132" cy="358364"/>
          </a:xfrm>
          <a:solidFill>
            <a:schemeClr val="tx1"/>
          </a:solidFill>
        </p:grpSpPr>
        <p:sp>
          <p:nvSpPr>
            <p:cNvPr id="13034" name="Google Shape;13034;p81"/>
            <p:cNvSpPr/>
            <p:nvPr/>
          </p:nvSpPr>
          <p:spPr>
            <a:xfrm>
              <a:off x="4997700" y="2075427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81"/>
            <p:cNvSpPr/>
            <p:nvPr/>
          </p:nvSpPr>
          <p:spPr>
            <a:xfrm>
              <a:off x="5064830" y="2075427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56" y="512"/>
                  </a:cubicBezTo>
                  <a:cubicBezTo>
                    <a:pt x="251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81"/>
            <p:cNvSpPr/>
            <p:nvPr/>
          </p:nvSpPr>
          <p:spPr>
            <a:xfrm>
              <a:off x="5013920" y="2115122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3" y="1"/>
                  </a:moveTo>
                  <a:cubicBezTo>
                    <a:pt x="140" y="1"/>
                    <a:pt x="96" y="15"/>
                    <a:pt x="60" y="45"/>
                  </a:cubicBezTo>
                  <a:cubicBezTo>
                    <a:pt x="0" y="105"/>
                    <a:pt x="0" y="212"/>
                    <a:pt x="60" y="283"/>
                  </a:cubicBezTo>
                  <a:cubicBezTo>
                    <a:pt x="203" y="414"/>
                    <a:pt x="441" y="510"/>
                    <a:pt x="691" y="510"/>
                  </a:cubicBezTo>
                  <a:cubicBezTo>
                    <a:pt x="953" y="510"/>
                    <a:pt x="1203" y="414"/>
                    <a:pt x="1334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34" y="15"/>
                    <a:pt x="1292" y="1"/>
                    <a:pt x="1251" y="1"/>
                  </a:cubicBezTo>
                  <a:cubicBezTo>
                    <a:pt x="1209" y="1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0" y="176"/>
                    <a:pt x="358" y="105"/>
                    <a:pt x="298" y="45"/>
                  </a:cubicBezTo>
                  <a:cubicBezTo>
                    <a:pt x="268" y="15"/>
                    <a:pt x="227" y="1"/>
                    <a:pt x="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81"/>
            <p:cNvSpPr/>
            <p:nvPr/>
          </p:nvSpPr>
          <p:spPr>
            <a:xfrm>
              <a:off x="4897750" y="1968317"/>
              <a:ext cx="279132" cy="358364"/>
            </a:xfrm>
            <a:custGeom>
              <a:avLst/>
              <a:gdLst/>
              <a:ahLst/>
              <a:cxnLst/>
              <a:rect l="l" t="t" r="r" b="b"/>
              <a:pathLst>
                <a:path w="8811" h="11312" extrusionOk="0">
                  <a:moveTo>
                    <a:pt x="6108" y="357"/>
                  </a:moveTo>
                  <a:cubicBezTo>
                    <a:pt x="6263" y="357"/>
                    <a:pt x="6418" y="476"/>
                    <a:pt x="6465" y="643"/>
                  </a:cubicBezTo>
                  <a:lnTo>
                    <a:pt x="6668" y="1441"/>
                  </a:lnTo>
                  <a:lnTo>
                    <a:pt x="6180" y="1441"/>
                  </a:lnTo>
                  <a:cubicBezTo>
                    <a:pt x="6084" y="1441"/>
                    <a:pt x="6013" y="1524"/>
                    <a:pt x="6013" y="1607"/>
                  </a:cubicBezTo>
                  <a:cubicBezTo>
                    <a:pt x="6013" y="1703"/>
                    <a:pt x="6084" y="1774"/>
                    <a:pt x="6180" y="1774"/>
                  </a:cubicBezTo>
                  <a:lnTo>
                    <a:pt x="6763" y="1774"/>
                  </a:lnTo>
                  <a:lnTo>
                    <a:pt x="6846" y="2143"/>
                  </a:lnTo>
                  <a:lnTo>
                    <a:pt x="1965" y="2143"/>
                  </a:lnTo>
                  <a:lnTo>
                    <a:pt x="2024" y="1774"/>
                  </a:lnTo>
                  <a:lnTo>
                    <a:pt x="5430" y="1774"/>
                  </a:lnTo>
                  <a:cubicBezTo>
                    <a:pt x="5525" y="1774"/>
                    <a:pt x="5596" y="1703"/>
                    <a:pt x="5596" y="1607"/>
                  </a:cubicBezTo>
                  <a:cubicBezTo>
                    <a:pt x="5596" y="1524"/>
                    <a:pt x="5525" y="1441"/>
                    <a:pt x="5430" y="1441"/>
                  </a:cubicBezTo>
                  <a:lnTo>
                    <a:pt x="2120" y="1441"/>
                  </a:lnTo>
                  <a:lnTo>
                    <a:pt x="2322" y="643"/>
                  </a:lnTo>
                  <a:cubicBezTo>
                    <a:pt x="2370" y="476"/>
                    <a:pt x="2513" y="357"/>
                    <a:pt x="2679" y="357"/>
                  </a:cubicBezTo>
                  <a:close/>
                  <a:moveTo>
                    <a:pt x="2262" y="2477"/>
                  </a:moveTo>
                  <a:lnTo>
                    <a:pt x="2262" y="3012"/>
                  </a:lnTo>
                  <a:cubicBezTo>
                    <a:pt x="2262" y="3120"/>
                    <a:pt x="2179" y="3203"/>
                    <a:pt x="2072" y="3203"/>
                  </a:cubicBezTo>
                  <a:lnTo>
                    <a:pt x="1881" y="3203"/>
                  </a:lnTo>
                  <a:lnTo>
                    <a:pt x="1881" y="2477"/>
                  </a:lnTo>
                  <a:close/>
                  <a:moveTo>
                    <a:pt x="6858" y="2477"/>
                  </a:moveTo>
                  <a:lnTo>
                    <a:pt x="6858" y="3203"/>
                  </a:lnTo>
                  <a:lnTo>
                    <a:pt x="6668" y="3203"/>
                  </a:lnTo>
                  <a:cubicBezTo>
                    <a:pt x="6561" y="3203"/>
                    <a:pt x="6477" y="3108"/>
                    <a:pt x="6477" y="3012"/>
                  </a:cubicBezTo>
                  <a:lnTo>
                    <a:pt x="6477" y="2477"/>
                  </a:lnTo>
                  <a:close/>
                  <a:moveTo>
                    <a:pt x="6144" y="2489"/>
                  </a:moveTo>
                  <a:lnTo>
                    <a:pt x="6144" y="3024"/>
                  </a:lnTo>
                  <a:cubicBezTo>
                    <a:pt x="6144" y="3310"/>
                    <a:pt x="6382" y="3548"/>
                    <a:pt x="6668" y="3548"/>
                  </a:cubicBezTo>
                  <a:lnTo>
                    <a:pt x="6942" y="3548"/>
                  </a:lnTo>
                  <a:cubicBezTo>
                    <a:pt x="7013" y="3548"/>
                    <a:pt x="7085" y="3572"/>
                    <a:pt x="7144" y="3632"/>
                  </a:cubicBezTo>
                  <a:cubicBezTo>
                    <a:pt x="7204" y="3691"/>
                    <a:pt x="7215" y="3774"/>
                    <a:pt x="7215" y="3846"/>
                  </a:cubicBezTo>
                  <a:cubicBezTo>
                    <a:pt x="7204" y="3977"/>
                    <a:pt x="7073" y="4096"/>
                    <a:pt x="6918" y="4096"/>
                  </a:cubicBezTo>
                  <a:lnTo>
                    <a:pt x="6846" y="4096"/>
                  </a:lnTo>
                  <a:lnTo>
                    <a:pt x="6846" y="4084"/>
                  </a:lnTo>
                  <a:cubicBezTo>
                    <a:pt x="6846" y="3989"/>
                    <a:pt x="6775" y="3917"/>
                    <a:pt x="6680" y="3917"/>
                  </a:cubicBezTo>
                  <a:cubicBezTo>
                    <a:pt x="6596" y="3917"/>
                    <a:pt x="6525" y="3989"/>
                    <a:pt x="6525" y="4084"/>
                  </a:cubicBezTo>
                  <a:cubicBezTo>
                    <a:pt x="6525" y="5263"/>
                    <a:pt x="5572" y="6215"/>
                    <a:pt x="4394" y="6215"/>
                  </a:cubicBezTo>
                  <a:cubicBezTo>
                    <a:pt x="3203" y="6215"/>
                    <a:pt x="2251" y="5263"/>
                    <a:pt x="2251" y="4084"/>
                  </a:cubicBezTo>
                  <a:cubicBezTo>
                    <a:pt x="2251" y="3989"/>
                    <a:pt x="2179" y="3917"/>
                    <a:pt x="2084" y="3917"/>
                  </a:cubicBezTo>
                  <a:cubicBezTo>
                    <a:pt x="2001" y="3917"/>
                    <a:pt x="1917" y="3989"/>
                    <a:pt x="1917" y="4084"/>
                  </a:cubicBezTo>
                  <a:lnTo>
                    <a:pt x="1917" y="4096"/>
                  </a:lnTo>
                  <a:lnTo>
                    <a:pt x="1822" y="4096"/>
                  </a:lnTo>
                  <a:cubicBezTo>
                    <a:pt x="1739" y="4096"/>
                    <a:pt x="1667" y="4072"/>
                    <a:pt x="1608" y="4013"/>
                  </a:cubicBezTo>
                  <a:cubicBezTo>
                    <a:pt x="1548" y="3953"/>
                    <a:pt x="1536" y="3870"/>
                    <a:pt x="1536" y="3798"/>
                  </a:cubicBezTo>
                  <a:cubicBezTo>
                    <a:pt x="1548" y="3667"/>
                    <a:pt x="1679" y="3548"/>
                    <a:pt x="1834" y="3548"/>
                  </a:cubicBezTo>
                  <a:lnTo>
                    <a:pt x="2072" y="3548"/>
                  </a:lnTo>
                  <a:cubicBezTo>
                    <a:pt x="2358" y="3548"/>
                    <a:pt x="2584" y="3310"/>
                    <a:pt x="2584" y="3024"/>
                  </a:cubicBezTo>
                  <a:lnTo>
                    <a:pt x="2584" y="2489"/>
                  </a:lnTo>
                  <a:close/>
                  <a:moveTo>
                    <a:pt x="2989" y="6894"/>
                  </a:moveTo>
                  <a:cubicBezTo>
                    <a:pt x="3013" y="6894"/>
                    <a:pt x="3024" y="6894"/>
                    <a:pt x="3036" y="6906"/>
                  </a:cubicBezTo>
                  <a:cubicBezTo>
                    <a:pt x="3227" y="7120"/>
                    <a:pt x="3513" y="7263"/>
                    <a:pt x="3858" y="7358"/>
                  </a:cubicBezTo>
                  <a:lnTo>
                    <a:pt x="3858" y="7370"/>
                  </a:lnTo>
                  <a:lnTo>
                    <a:pt x="3858" y="8120"/>
                  </a:lnTo>
                  <a:cubicBezTo>
                    <a:pt x="3334" y="8025"/>
                    <a:pt x="2858" y="7799"/>
                    <a:pt x="2536" y="7465"/>
                  </a:cubicBezTo>
                  <a:lnTo>
                    <a:pt x="2929" y="6918"/>
                  </a:lnTo>
                  <a:cubicBezTo>
                    <a:pt x="2953" y="6906"/>
                    <a:pt x="2965" y="6894"/>
                    <a:pt x="2989" y="6894"/>
                  </a:cubicBezTo>
                  <a:close/>
                  <a:moveTo>
                    <a:pt x="5763" y="6894"/>
                  </a:moveTo>
                  <a:cubicBezTo>
                    <a:pt x="5775" y="6894"/>
                    <a:pt x="5799" y="6906"/>
                    <a:pt x="5822" y="6918"/>
                  </a:cubicBezTo>
                  <a:lnTo>
                    <a:pt x="6227" y="7465"/>
                  </a:lnTo>
                  <a:cubicBezTo>
                    <a:pt x="5894" y="7799"/>
                    <a:pt x="5418" y="8025"/>
                    <a:pt x="4894" y="8120"/>
                  </a:cubicBezTo>
                  <a:lnTo>
                    <a:pt x="4894" y="7370"/>
                  </a:lnTo>
                  <a:lnTo>
                    <a:pt x="4894" y="7358"/>
                  </a:lnTo>
                  <a:cubicBezTo>
                    <a:pt x="5239" y="7263"/>
                    <a:pt x="5525" y="7120"/>
                    <a:pt x="5715" y="6906"/>
                  </a:cubicBezTo>
                  <a:cubicBezTo>
                    <a:pt x="5727" y="6894"/>
                    <a:pt x="5751" y="6894"/>
                    <a:pt x="5763" y="6894"/>
                  </a:cubicBezTo>
                  <a:close/>
                  <a:moveTo>
                    <a:pt x="5465" y="6299"/>
                  </a:moveTo>
                  <a:lnTo>
                    <a:pt x="5465" y="6727"/>
                  </a:lnTo>
                  <a:cubicBezTo>
                    <a:pt x="5310" y="6882"/>
                    <a:pt x="5096" y="6989"/>
                    <a:pt x="4834" y="7049"/>
                  </a:cubicBezTo>
                  <a:cubicBezTo>
                    <a:pt x="4668" y="7084"/>
                    <a:pt x="4572" y="7227"/>
                    <a:pt x="4572" y="7370"/>
                  </a:cubicBezTo>
                  <a:lnTo>
                    <a:pt x="4572" y="8144"/>
                  </a:lnTo>
                  <a:cubicBezTo>
                    <a:pt x="4513" y="8150"/>
                    <a:pt x="4450" y="8153"/>
                    <a:pt x="4388" y="8153"/>
                  </a:cubicBezTo>
                  <a:cubicBezTo>
                    <a:pt x="4325" y="8153"/>
                    <a:pt x="4263" y="8150"/>
                    <a:pt x="4203" y="8144"/>
                  </a:cubicBezTo>
                  <a:lnTo>
                    <a:pt x="4203" y="7370"/>
                  </a:lnTo>
                  <a:cubicBezTo>
                    <a:pt x="4203" y="7203"/>
                    <a:pt x="4096" y="7072"/>
                    <a:pt x="3941" y="7049"/>
                  </a:cubicBezTo>
                  <a:cubicBezTo>
                    <a:pt x="3691" y="6989"/>
                    <a:pt x="3465" y="6870"/>
                    <a:pt x="3322" y="6727"/>
                  </a:cubicBezTo>
                  <a:lnTo>
                    <a:pt x="3322" y="6299"/>
                  </a:lnTo>
                  <a:cubicBezTo>
                    <a:pt x="3644" y="6465"/>
                    <a:pt x="4001" y="6549"/>
                    <a:pt x="4394" y="6549"/>
                  </a:cubicBezTo>
                  <a:cubicBezTo>
                    <a:pt x="4775" y="6549"/>
                    <a:pt x="5132" y="6465"/>
                    <a:pt x="5465" y="6299"/>
                  </a:cubicBezTo>
                  <a:close/>
                  <a:moveTo>
                    <a:pt x="2691" y="0"/>
                  </a:moveTo>
                  <a:cubicBezTo>
                    <a:pt x="2382" y="0"/>
                    <a:pt x="2096" y="226"/>
                    <a:pt x="2024" y="524"/>
                  </a:cubicBezTo>
                  <a:lnTo>
                    <a:pt x="1596" y="2250"/>
                  </a:lnTo>
                  <a:lnTo>
                    <a:pt x="1596" y="2298"/>
                  </a:lnTo>
                  <a:lnTo>
                    <a:pt x="1596" y="3251"/>
                  </a:lnTo>
                  <a:cubicBezTo>
                    <a:pt x="1393" y="3334"/>
                    <a:pt x="1262" y="3512"/>
                    <a:pt x="1239" y="3727"/>
                  </a:cubicBezTo>
                  <a:cubicBezTo>
                    <a:pt x="1215" y="3905"/>
                    <a:pt x="1274" y="4072"/>
                    <a:pt x="1381" y="4203"/>
                  </a:cubicBezTo>
                  <a:cubicBezTo>
                    <a:pt x="1500" y="4334"/>
                    <a:pt x="1667" y="4394"/>
                    <a:pt x="1834" y="4394"/>
                  </a:cubicBezTo>
                  <a:lnTo>
                    <a:pt x="1953" y="4394"/>
                  </a:lnTo>
                  <a:cubicBezTo>
                    <a:pt x="2048" y="5096"/>
                    <a:pt x="2441" y="5691"/>
                    <a:pt x="2989" y="6072"/>
                  </a:cubicBezTo>
                  <a:lnTo>
                    <a:pt x="2989" y="6537"/>
                  </a:lnTo>
                  <a:cubicBezTo>
                    <a:pt x="2870" y="6537"/>
                    <a:pt x="2763" y="6596"/>
                    <a:pt x="2691" y="6703"/>
                  </a:cubicBezTo>
                  <a:lnTo>
                    <a:pt x="2215" y="7346"/>
                  </a:lnTo>
                  <a:lnTo>
                    <a:pt x="881" y="7739"/>
                  </a:lnTo>
                  <a:cubicBezTo>
                    <a:pt x="357" y="7894"/>
                    <a:pt x="0" y="8382"/>
                    <a:pt x="0" y="8918"/>
                  </a:cubicBezTo>
                  <a:lnTo>
                    <a:pt x="0" y="11132"/>
                  </a:lnTo>
                  <a:cubicBezTo>
                    <a:pt x="0" y="11228"/>
                    <a:pt x="72" y="11299"/>
                    <a:pt x="167" y="11299"/>
                  </a:cubicBezTo>
                  <a:cubicBezTo>
                    <a:pt x="250" y="11299"/>
                    <a:pt x="322" y="11228"/>
                    <a:pt x="322" y="11132"/>
                  </a:cubicBezTo>
                  <a:lnTo>
                    <a:pt x="322" y="8918"/>
                  </a:lnTo>
                  <a:cubicBezTo>
                    <a:pt x="322" y="8513"/>
                    <a:pt x="596" y="8180"/>
                    <a:pt x="965" y="8061"/>
                  </a:cubicBezTo>
                  <a:lnTo>
                    <a:pt x="2322" y="7656"/>
                  </a:lnTo>
                  <a:cubicBezTo>
                    <a:pt x="2501" y="7846"/>
                    <a:pt x="2727" y="8001"/>
                    <a:pt x="2977" y="8132"/>
                  </a:cubicBezTo>
                  <a:lnTo>
                    <a:pt x="2286" y="8132"/>
                  </a:lnTo>
                  <a:cubicBezTo>
                    <a:pt x="1810" y="8132"/>
                    <a:pt x="1417" y="8513"/>
                    <a:pt x="1417" y="9001"/>
                  </a:cubicBezTo>
                  <a:cubicBezTo>
                    <a:pt x="1417" y="9096"/>
                    <a:pt x="1489" y="9168"/>
                    <a:pt x="1572" y="9168"/>
                  </a:cubicBezTo>
                  <a:cubicBezTo>
                    <a:pt x="1667" y="9168"/>
                    <a:pt x="1739" y="9096"/>
                    <a:pt x="1739" y="9001"/>
                  </a:cubicBezTo>
                  <a:cubicBezTo>
                    <a:pt x="1739" y="8704"/>
                    <a:pt x="1977" y="8465"/>
                    <a:pt x="2274" y="8465"/>
                  </a:cubicBezTo>
                  <a:lnTo>
                    <a:pt x="4406" y="8465"/>
                  </a:lnTo>
                  <a:cubicBezTo>
                    <a:pt x="5239" y="8465"/>
                    <a:pt x="6001" y="8168"/>
                    <a:pt x="6489" y="7668"/>
                  </a:cubicBezTo>
                  <a:lnTo>
                    <a:pt x="7847" y="8073"/>
                  </a:lnTo>
                  <a:cubicBezTo>
                    <a:pt x="8216" y="8168"/>
                    <a:pt x="8478" y="8537"/>
                    <a:pt x="8478" y="8930"/>
                  </a:cubicBezTo>
                  <a:lnTo>
                    <a:pt x="8478" y="11144"/>
                  </a:lnTo>
                  <a:cubicBezTo>
                    <a:pt x="8478" y="11240"/>
                    <a:pt x="8561" y="11311"/>
                    <a:pt x="8644" y="11311"/>
                  </a:cubicBezTo>
                  <a:cubicBezTo>
                    <a:pt x="8739" y="11311"/>
                    <a:pt x="8811" y="11240"/>
                    <a:pt x="8811" y="11144"/>
                  </a:cubicBezTo>
                  <a:lnTo>
                    <a:pt x="8811" y="8930"/>
                  </a:lnTo>
                  <a:cubicBezTo>
                    <a:pt x="8787" y="8394"/>
                    <a:pt x="8430" y="7918"/>
                    <a:pt x="7906" y="7775"/>
                  </a:cubicBezTo>
                  <a:lnTo>
                    <a:pt x="6561" y="7370"/>
                  </a:lnTo>
                  <a:lnTo>
                    <a:pt x="6084" y="6727"/>
                  </a:lnTo>
                  <a:cubicBezTo>
                    <a:pt x="6013" y="6644"/>
                    <a:pt x="5906" y="6584"/>
                    <a:pt x="5787" y="6572"/>
                  </a:cubicBezTo>
                  <a:lnTo>
                    <a:pt x="5787" y="6108"/>
                  </a:lnTo>
                  <a:cubicBezTo>
                    <a:pt x="6346" y="5715"/>
                    <a:pt x="6727" y="5120"/>
                    <a:pt x="6834" y="4417"/>
                  </a:cubicBezTo>
                  <a:lnTo>
                    <a:pt x="6942" y="4417"/>
                  </a:lnTo>
                  <a:cubicBezTo>
                    <a:pt x="7263" y="4417"/>
                    <a:pt x="7537" y="4179"/>
                    <a:pt x="7561" y="3870"/>
                  </a:cubicBezTo>
                  <a:cubicBezTo>
                    <a:pt x="7573" y="3691"/>
                    <a:pt x="7513" y="3524"/>
                    <a:pt x="7418" y="3393"/>
                  </a:cubicBezTo>
                  <a:cubicBezTo>
                    <a:pt x="7346" y="3334"/>
                    <a:pt x="7299" y="3298"/>
                    <a:pt x="7215" y="3251"/>
                  </a:cubicBezTo>
                  <a:lnTo>
                    <a:pt x="7215" y="2298"/>
                  </a:lnTo>
                  <a:lnTo>
                    <a:pt x="7215" y="2250"/>
                  </a:lnTo>
                  <a:lnTo>
                    <a:pt x="6787" y="524"/>
                  </a:lnTo>
                  <a:cubicBezTo>
                    <a:pt x="6715" y="214"/>
                    <a:pt x="6430" y="0"/>
                    <a:pt x="6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81"/>
            <p:cNvSpPr/>
            <p:nvPr/>
          </p:nvSpPr>
          <p:spPr>
            <a:xfrm>
              <a:off x="4992030" y="2058827"/>
              <a:ext cx="21923" cy="10581"/>
            </a:xfrm>
            <a:custGeom>
              <a:avLst/>
              <a:gdLst/>
              <a:ahLst/>
              <a:cxnLst/>
              <a:rect l="l" t="t" r="r" b="b"/>
              <a:pathLst>
                <a:path w="692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525" y="334"/>
                  </a:lnTo>
                  <a:cubicBezTo>
                    <a:pt x="608" y="334"/>
                    <a:pt x="691" y="263"/>
                    <a:pt x="691" y="167"/>
                  </a:cubicBezTo>
                  <a:cubicBezTo>
                    <a:pt x="691" y="60"/>
                    <a:pt x="608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81"/>
            <p:cNvSpPr/>
            <p:nvPr/>
          </p:nvSpPr>
          <p:spPr>
            <a:xfrm>
              <a:off x="5059191" y="2058827"/>
              <a:ext cx="21511" cy="10581"/>
            </a:xfrm>
            <a:custGeom>
              <a:avLst/>
              <a:gdLst/>
              <a:ahLst/>
              <a:cxnLst/>
              <a:rect l="l" t="t" r="r" b="b"/>
              <a:pathLst>
                <a:path w="679" h="334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512" y="334"/>
                  </a:lnTo>
                  <a:cubicBezTo>
                    <a:pt x="607" y="334"/>
                    <a:pt x="679" y="263"/>
                    <a:pt x="679" y="167"/>
                  </a:cubicBezTo>
                  <a:cubicBezTo>
                    <a:pt x="679" y="60"/>
                    <a:pt x="607" y="1"/>
                    <a:pt x="5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81"/>
            <p:cNvSpPr/>
            <p:nvPr/>
          </p:nvSpPr>
          <p:spPr>
            <a:xfrm>
              <a:off x="4941500" y="2271558"/>
              <a:ext cx="10581" cy="55123"/>
            </a:xfrm>
            <a:custGeom>
              <a:avLst/>
              <a:gdLst/>
              <a:ahLst/>
              <a:cxnLst/>
              <a:rect l="l" t="t" r="r" b="b"/>
              <a:pathLst>
                <a:path w="334" h="1740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1584"/>
                  </a:lnTo>
                  <a:cubicBezTo>
                    <a:pt x="0" y="1668"/>
                    <a:pt x="84" y="1739"/>
                    <a:pt x="167" y="1739"/>
                  </a:cubicBezTo>
                  <a:cubicBezTo>
                    <a:pt x="250" y="1739"/>
                    <a:pt x="334" y="1668"/>
                    <a:pt x="334" y="1584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81"/>
            <p:cNvSpPr/>
            <p:nvPr/>
          </p:nvSpPr>
          <p:spPr>
            <a:xfrm>
              <a:off x="4963739" y="225457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81"/>
            <p:cNvSpPr/>
            <p:nvPr/>
          </p:nvSpPr>
          <p:spPr>
            <a:xfrm>
              <a:off x="5098791" y="225457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81"/>
            <p:cNvSpPr/>
            <p:nvPr/>
          </p:nvSpPr>
          <p:spPr>
            <a:xfrm>
              <a:off x="5098791" y="2282868"/>
              <a:ext cx="10201" cy="10613"/>
            </a:xfrm>
            <a:custGeom>
              <a:avLst/>
              <a:gdLst/>
              <a:ahLst/>
              <a:cxnLst/>
              <a:rect l="l" t="t" r="r" b="b"/>
              <a:pathLst>
                <a:path w="322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cubicBezTo>
                    <a:pt x="250" y="334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81"/>
            <p:cNvSpPr/>
            <p:nvPr/>
          </p:nvSpPr>
          <p:spPr>
            <a:xfrm>
              <a:off x="4963739" y="2282868"/>
              <a:ext cx="10993" cy="10613"/>
            </a:xfrm>
            <a:custGeom>
              <a:avLst/>
              <a:gdLst/>
              <a:ahLst/>
              <a:cxnLst/>
              <a:rect l="l" t="t" r="r" b="b"/>
              <a:pathLst>
                <a:path w="347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cubicBezTo>
                    <a:pt x="251" y="334"/>
                    <a:pt x="322" y="251"/>
                    <a:pt x="322" y="168"/>
                  </a:cubicBezTo>
                  <a:cubicBezTo>
                    <a:pt x="346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5" name="Google Shape;13045;p81"/>
            <p:cNvSpPr/>
            <p:nvPr/>
          </p:nvSpPr>
          <p:spPr>
            <a:xfrm>
              <a:off x="5098791" y="2310778"/>
              <a:ext cx="10201" cy="10233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8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6" name="Google Shape;13046;p81"/>
            <p:cNvSpPr/>
            <p:nvPr/>
          </p:nvSpPr>
          <p:spPr>
            <a:xfrm>
              <a:off x="4963739" y="2310778"/>
              <a:ext cx="10233" cy="10233"/>
            </a:xfrm>
            <a:custGeom>
              <a:avLst/>
              <a:gdLst/>
              <a:ahLst/>
              <a:cxnLst/>
              <a:rect l="l" t="t" r="r" b="b"/>
              <a:pathLst>
                <a:path w="323" h="323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8" y="322"/>
                  </a:cubicBezTo>
                  <a:cubicBezTo>
                    <a:pt x="251" y="322"/>
                    <a:pt x="322" y="251"/>
                    <a:pt x="322" y="168"/>
                  </a:cubicBezTo>
                  <a:cubicBezTo>
                    <a:pt x="322" y="72"/>
                    <a:pt x="275" y="1"/>
                    <a:pt x="1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47" name="Google Shape;13047;p81"/>
          <p:cNvSpPr/>
          <p:nvPr/>
        </p:nvSpPr>
        <p:spPr>
          <a:xfrm>
            <a:off x="872362" y="1337644"/>
            <a:ext cx="325164" cy="347783"/>
          </a:xfrm>
          <a:custGeom>
            <a:avLst/>
            <a:gdLst/>
            <a:ahLst/>
            <a:cxnLst/>
            <a:rect l="l" t="t" r="r" b="b"/>
            <a:pathLst>
              <a:path w="10264" h="10978" extrusionOk="0">
                <a:moveTo>
                  <a:pt x="3096" y="310"/>
                </a:moveTo>
                <a:lnTo>
                  <a:pt x="3096" y="381"/>
                </a:lnTo>
                <a:lnTo>
                  <a:pt x="3096" y="3870"/>
                </a:lnTo>
                <a:cubicBezTo>
                  <a:pt x="3096" y="4787"/>
                  <a:pt x="3811" y="5549"/>
                  <a:pt x="4704" y="5644"/>
                </a:cubicBezTo>
                <a:lnTo>
                  <a:pt x="4704" y="6965"/>
                </a:lnTo>
                <a:lnTo>
                  <a:pt x="2656" y="6965"/>
                </a:lnTo>
                <a:lnTo>
                  <a:pt x="2656" y="310"/>
                </a:lnTo>
                <a:close/>
                <a:moveTo>
                  <a:pt x="7585" y="310"/>
                </a:moveTo>
                <a:lnTo>
                  <a:pt x="7585" y="6965"/>
                </a:lnTo>
                <a:lnTo>
                  <a:pt x="5549" y="6965"/>
                </a:lnTo>
                <a:lnTo>
                  <a:pt x="5549" y="5644"/>
                </a:lnTo>
                <a:cubicBezTo>
                  <a:pt x="6454" y="5549"/>
                  <a:pt x="7168" y="4787"/>
                  <a:pt x="7168" y="3870"/>
                </a:cubicBezTo>
                <a:lnTo>
                  <a:pt x="7168" y="381"/>
                </a:lnTo>
                <a:lnTo>
                  <a:pt x="7168" y="310"/>
                </a:lnTo>
                <a:close/>
                <a:moveTo>
                  <a:pt x="2370" y="310"/>
                </a:moveTo>
                <a:lnTo>
                  <a:pt x="2370" y="7132"/>
                </a:lnTo>
                <a:cubicBezTo>
                  <a:pt x="2370" y="7215"/>
                  <a:pt x="2453" y="7287"/>
                  <a:pt x="2537" y="7287"/>
                </a:cubicBezTo>
                <a:lnTo>
                  <a:pt x="4728" y="7287"/>
                </a:lnTo>
                <a:lnTo>
                  <a:pt x="4728" y="7823"/>
                </a:lnTo>
                <a:lnTo>
                  <a:pt x="334" y="7823"/>
                </a:lnTo>
                <a:lnTo>
                  <a:pt x="334" y="7287"/>
                </a:lnTo>
                <a:lnTo>
                  <a:pt x="1668" y="7287"/>
                </a:lnTo>
                <a:cubicBezTo>
                  <a:pt x="1751" y="7287"/>
                  <a:pt x="1822" y="7215"/>
                  <a:pt x="1822" y="7132"/>
                </a:cubicBezTo>
                <a:lnTo>
                  <a:pt x="1822" y="6692"/>
                </a:lnTo>
                <a:cubicBezTo>
                  <a:pt x="1822" y="6608"/>
                  <a:pt x="1751" y="6537"/>
                  <a:pt x="1668" y="6537"/>
                </a:cubicBezTo>
                <a:cubicBezTo>
                  <a:pt x="1572" y="6537"/>
                  <a:pt x="1501" y="6608"/>
                  <a:pt x="1501" y="6692"/>
                </a:cubicBezTo>
                <a:lnTo>
                  <a:pt x="1501" y="6965"/>
                </a:lnTo>
                <a:lnTo>
                  <a:pt x="322" y="6965"/>
                </a:lnTo>
                <a:lnTo>
                  <a:pt x="322" y="5501"/>
                </a:lnTo>
                <a:cubicBezTo>
                  <a:pt x="596" y="5477"/>
                  <a:pt x="846" y="5346"/>
                  <a:pt x="1049" y="5144"/>
                </a:cubicBezTo>
                <a:cubicBezTo>
                  <a:pt x="1287" y="4906"/>
                  <a:pt x="1430" y="4596"/>
                  <a:pt x="1430" y="4275"/>
                </a:cubicBezTo>
                <a:lnTo>
                  <a:pt x="1430" y="310"/>
                </a:lnTo>
                <a:lnTo>
                  <a:pt x="1513" y="310"/>
                </a:lnTo>
                <a:lnTo>
                  <a:pt x="1513" y="6061"/>
                </a:lnTo>
                <a:cubicBezTo>
                  <a:pt x="1513" y="6144"/>
                  <a:pt x="1584" y="6215"/>
                  <a:pt x="1680" y="6215"/>
                </a:cubicBezTo>
                <a:cubicBezTo>
                  <a:pt x="1763" y="6215"/>
                  <a:pt x="1846" y="6144"/>
                  <a:pt x="1846" y="6061"/>
                </a:cubicBezTo>
                <a:lnTo>
                  <a:pt x="1846" y="310"/>
                </a:lnTo>
                <a:close/>
                <a:moveTo>
                  <a:pt x="8430" y="310"/>
                </a:moveTo>
                <a:lnTo>
                  <a:pt x="8430" y="7132"/>
                </a:lnTo>
                <a:cubicBezTo>
                  <a:pt x="8430" y="7215"/>
                  <a:pt x="8502" y="7287"/>
                  <a:pt x="8597" y="7287"/>
                </a:cubicBezTo>
                <a:lnTo>
                  <a:pt x="9943" y="7287"/>
                </a:lnTo>
                <a:lnTo>
                  <a:pt x="9943" y="7823"/>
                </a:lnTo>
                <a:lnTo>
                  <a:pt x="5549" y="7823"/>
                </a:lnTo>
                <a:lnTo>
                  <a:pt x="5549" y="7287"/>
                </a:lnTo>
                <a:lnTo>
                  <a:pt x="7728" y="7287"/>
                </a:lnTo>
                <a:cubicBezTo>
                  <a:pt x="7823" y="7287"/>
                  <a:pt x="7895" y="7215"/>
                  <a:pt x="7895" y="7132"/>
                </a:cubicBezTo>
                <a:lnTo>
                  <a:pt x="7895" y="310"/>
                </a:lnTo>
                <a:close/>
                <a:moveTo>
                  <a:pt x="4716" y="8144"/>
                </a:moveTo>
                <a:lnTo>
                  <a:pt x="4716" y="8751"/>
                </a:lnTo>
                <a:lnTo>
                  <a:pt x="322" y="8751"/>
                </a:lnTo>
                <a:lnTo>
                  <a:pt x="322" y="8144"/>
                </a:lnTo>
                <a:close/>
                <a:moveTo>
                  <a:pt x="9943" y="8144"/>
                </a:moveTo>
                <a:lnTo>
                  <a:pt x="9943" y="8751"/>
                </a:lnTo>
                <a:lnTo>
                  <a:pt x="5549" y="8751"/>
                </a:lnTo>
                <a:lnTo>
                  <a:pt x="5549" y="8144"/>
                </a:lnTo>
                <a:close/>
                <a:moveTo>
                  <a:pt x="4716" y="9073"/>
                </a:moveTo>
                <a:lnTo>
                  <a:pt x="4716" y="9609"/>
                </a:lnTo>
                <a:lnTo>
                  <a:pt x="322" y="9609"/>
                </a:lnTo>
                <a:lnTo>
                  <a:pt x="322" y="9073"/>
                </a:lnTo>
                <a:close/>
                <a:moveTo>
                  <a:pt x="9943" y="9073"/>
                </a:moveTo>
                <a:lnTo>
                  <a:pt x="9943" y="9609"/>
                </a:lnTo>
                <a:lnTo>
                  <a:pt x="5549" y="9609"/>
                </a:lnTo>
                <a:lnTo>
                  <a:pt x="5549" y="9073"/>
                </a:lnTo>
                <a:close/>
                <a:moveTo>
                  <a:pt x="6823" y="619"/>
                </a:moveTo>
                <a:lnTo>
                  <a:pt x="6823" y="3834"/>
                </a:lnTo>
                <a:cubicBezTo>
                  <a:pt x="6847" y="4668"/>
                  <a:pt x="6192" y="5322"/>
                  <a:pt x="5394" y="5322"/>
                </a:cubicBezTo>
                <a:cubicBezTo>
                  <a:pt x="5311" y="5322"/>
                  <a:pt x="5240" y="5406"/>
                  <a:pt x="5240" y="5489"/>
                </a:cubicBezTo>
                <a:lnTo>
                  <a:pt x="5240" y="7132"/>
                </a:lnTo>
                <a:lnTo>
                  <a:pt x="5240" y="7977"/>
                </a:lnTo>
                <a:lnTo>
                  <a:pt x="5240" y="8918"/>
                </a:lnTo>
                <a:lnTo>
                  <a:pt x="5240" y="9763"/>
                </a:lnTo>
                <a:lnTo>
                  <a:pt x="5240" y="10644"/>
                </a:lnTo>
                <a:lnTo>
                  <a:pt x="5025" y="10644"/>
                </a:lnTo>
                <a:lnTo>
                  <a:pt x="5025" y="9752"/>
                </a:lnTo>
                <a:lnTo>
                  <a:pt x="5025" y="8894"/>
                </a:lnTo>
                <a:lnTo>
                  <a:pt x="5025" y="7966"/>
                </a:lnTo>
                <a:lnTo>
                  <a:pt x="5025" y="7108"/>
                </a:lnTo>
                <a:lnTo>
                  <a:pt x="5025" y="5465"/>
                </a:lnTo>
                <a:cubicBezTo>
                  <a:pt x="5025" y="5370"/>
                  <a:pt x="4954" y="5299"/>
                  <a:pt x="4859" y="5299"/>
                </a:cubicBezTo>
                <a:cubicBezTo>
                  <a:pt x="4061" y="5299"/>
                  <a:pt x="3406" y="4644"/>
                  <a:pt x="3406" y="3834"/>
                </a:cubicBezTo>
                <a:lnTo>
                  <a:pt x="3406" y="619"/>
                </a:lnTo>
                <a:cubicBezTo>
                  <a:pt x="3942" y="869"/>
                  <a:pt x="4525" y="1012"/>
                  <a:pt x="5120" y="1012"/>
                </a:cubicBezTo>
                <a:cubicBezTo>
                  <a:pt x="5716" y="1012"/>
                  <a:pt x="6287" y="881"/>
                  <a:pt x="6823" y="619"/>
                </a:cubicBezTo>
                <a:close/>
                <a:moveTo>
                  <a:pt x="4716" y="9930"/>
                </a:moveTo>
                <a:lnTo>
                  <a:pt x="4716" y="10656"/>
                </a:lnTo>
                <a:lnTo>
                  <a:pt x="322" y="10656"/>
                </a:lnTo>
                <a:lnTo>
                  <a:pt x="322" y="9930"/>
                </a:lnTo>
                <a:close/>
                <a:moveTo>
                  <a:pt x="1251" y="0"/>
                </a:moveTo>
                <a:cubicBezTo>
                  <a:pt x="1156" y="0"/>
                  <a:pt x="1084" y="72"/>
                  <a:pt x="1084" y="155"/>
                </a:cubicBezTo>
                <a:lnTo>
                  <a:pt x="1084" y="4287"/>
                </a:lnTo>
                <a:cubicBezTo>
                  <a:pt x="1084" y="4537"/>
                  <a:pt x="989" y="4763"/>
                  <a:pt x="810" y="4941"/>
                </a:cubicBezTo>
                <a:cubicBezTo>
                  <a:pt x="632" y="5120"/>
                  <a:pt x="418" y="5203"/>
                  <a:pt x="156" y="5203"/>
                </a:cubicBezTo>
                <a:cubicBezTo>
                  <a:pt x="72" y="5203"/>
                  <a:pt x="1" y="5275"/>
                  <a:pt x="1" y="5370"/>
                </a:cubicBezTo>
                <a:lnTo>
                  <a:pt x="1" y="7144"/>
                </a:lnTo>
                <a:lnTo>
                  <a:pt x="1" y="7989"/>
                </a:lnTo>
                <a:lnTo>
                  <a:pt x="1" y="8930"/>
                </a:lnTo>
                <a:lnTo>
                  <a:pt x="1" y="9775"/>
                </a:lnTo>
                <a:lnTo>
                  <a:pt x="1" y="10811"/>
                </a:lnTo>
                <a:cubicBezTo>
                  <a:pt x="1" y="10906"/>
                  <a:pt x="72" y="10978"/>
                  <a:pt x="156" y="10978"/>
                </a:cubicBezTo>
                <a:lnTo>
                  <a:pt x="8180" y="10978"/>
                </a:lnTo>
                <a:cubicBezTo>
                  <a:pt x="8276" y="10978"/>
                  <a:pt x="8347" y="10906"/>
                  <a:pt x="8347" y="10811"/>
                </a:cubicBezTo>
                <a:cubicBezTo>
                  <a:pt x="8347" y="10728"/>
                  <a:pt x="8276" y="10656"/>
                  <a:pt x="8180" y="10656"/>
                </a:cubicBezTo>
                <a:lnTo>
                  <a:pt x="5549" y="10656"/>
                </a:lnTo>
                <a:lnTo>
                  <a:pt x="5549" y="9918"/>
                </a:lnTo>
                <a:lnTo>
                  <a:pt x="9943" y="9918"/>
                </a:lnTo>
                <a:lnTo>
                  <a:pt x="9943" y="10656"/>
                </a:lnTo>
                <a:lnTo>
                  <a:pt x="8811" y="10656"/>
                </a:lnTo>
                <a:cubicBezTo>
                  <a:pt x="8716" y="10656"/>
                  <a:pt x="8645" y="10728"/>
                  <a:pt x="8645" y="10811"/>
                </a:cubicBezTo>
                <a:cubicBezTo>
                  <a:pt x="8645" y="10906"/>
                  <a:pt x="8716" y="10978"/>
                  <a:pt x="8811" y="10978"/>
                </a:cubicBezTo>
                <a:lnTo>
                  <a:pt x="10085" y="10978"/>
                </a:lnTo>
                <a:cubicBezTo>
                  <a:pt x="10181" y="10978"/>
                  <a:pt x="10252" y="10906"/>
                  <a:pt x="10252" y="10811"/>
                </a:cubicBezTo>
                <a:lnTo>
                  <a:pt x="10252" y="6644"/>
                </a:lnTo>
                <a:cubicBezTo>
                  <a:pt x="10252" y="6561"/>
                  <a:pt x="10181" y="6489"/>
                  <a:pt x="10085" y="6489"/>
                </a:cubicBezTo>
                <a:cubicBezTo>
                  <a:pt x="10002" y="6489"/>
                  <a:pt x="9919" y="6561"/>
                  <a:pt x="9919" y="6644"/>
                </a:cubicBezTo>
                <a:lnTo>
                  <a:pt x="9919" y="6977"/>
                </a:lnTo>
                <a:lnTo>
                  <a:pt x="8752" y="6977"/>
                </a:lnTo>
                <a:lnTo>
                  <a:pt x="8752" y="322"/>
                </a:lnTo>
                <a:lnTo>
                  <a:pt x="8835" y="322"/>
                </a:lnTo>
                <a:lnTo>
                  <a:pt x="8835" y="4287"/>
                </a:lnTo>
                <a:cubicBezTo>
                  <a:pt x="8835" y="4608"/>
                  <a:pt x="8966" y="4941"/>
                  <a:pt x="9204" y="5156"/>
                </a:cubicBezTo>
                <a:cubicBezTo>
                  <a:pt x="9407" y="5358"/>
                  <a:pt x="9657" y="5489"/>
                  <a:pt x="9943" y="5513"/>
                </a:cubicBezTo>
                <a:lnTo>
                  <a:pt x="9943" y="6013"/>
                </a:lnTo>
                <a:cubicBezTo>
                  <a:pt x="9943" y="6096"/>
                  <a:pt x="10014" y="6180"/>
                  <a:pt x="10097" y="6180"/>
                </a:cubicBezTo>
                <a:cubicBezTo>
                  <a:pt x="10193" y="6180"/>
                  <a:pt x="10264" y="6096"/>
                  <a:pt x="10264" y="6013"/>
                </a:cubicBezTo>
                <a:lnTo>
                  <a:pt x="10264" y="5370"/>
                </a:lnTo>
                <a:cubicBezTo>
                  <a:pt x="10264" y="5275"/>
                  <a:pt x="10193" y="5203"/>
                  <a:pt x="10097" y="5203"/>
                </a:cubicBezTo>
                <a:cubicBezTo>
                  <a:pt x="9847" y="5203"/>
                  <a:pt x="9621" y="5120"/>
                  <a:pt x="9442" y="4941"/>
                </a:cubicBezTo>
                <a:cubicBezTo>
                  <a:pt x="9264" y="4763"/>
                  <a:pt x="9181" y="4537"/>
                  <a:pt x="9181" y="4287"/>
                </a:cubicBezTo>
                <a:lnTo>
                  <a:pt x="9181" y="155"/>
                </a:lnTo>
                <a:cubicBezTo>
                  <a:pt x="9181" y="72"/>
                  <a:pt x="9109" y="0"/>
                  <a:pt x="9014" y="0"/>
                </a:cubicBezTo>
                <a:lnTo>
                  <a:pt x="7002" y="0"/>
                </a:lnTo>
                <a:cubicBezTo>
                  <a:pt x="6918" y="0"/>
                  <a:pt x="6847" y="72"/>
                  <a:pt x="6847" y="155"/>
                </a:cubicBezTo>
                <a:lnTo>
                  <a:pt x="6847" y="310"/>
                </a:lnTo>
                <a:cubicBezTo>
                  <a:pt x="6323" y="596"/>
                  <a:pt x="5728" y="738"/>
                  <a:pt x="5132" y="738"/>
                </a:cubicBezTo>
                <a:cubicBezTo>
                  <a:pt x="4537" y="738"/>
                  <a:pt x="3942" y="596"/>
                  <a:pt x="3418" y="310"/>
                </a:cubicBezTo>
                <a:lnTo>
                  <a:pt x="3418" y="155"/>
                </a:lnTo>
                <a:cubicBezTo>
                  <a:pt x="3418" y="72"/>
                  <a:pt x="3346" y="0"/>
                  <a:pt x="325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048" name="Google Shape;13048;p81"/>
          <p:cNvGrpSpPr/>
          <p:nvPr/>
        </p:nvGrpSpPr>
        <p:grpSpPr>
          <a:xfrm>
            <a:off x="1767449" y="1337644"/>
            <a:ext cx="324403" cy="347783"/>
            <a:chOff x="1767449" y="1513044"/>
            <a:chExt cx="324403" cy="347783"/>
          </a:xfrm>
          <a:solidFill>
            <a:schemeClr val="tx1"/>
          </a:solidFill>
        </p:grpSpPr>
        <p:sp>
          <p:nvSpPr>
            <p:cNvPr id="13049" name="Google Shape;13049;p81"/>
            <p:cNvSpPr/>
            <p:nvPr/>
          </p:nvSpPr>
          <p:spPr>
            <a:xfrm>
              <a:off x="1850039" y="1513044"/>
              <a:ext cx="159604" cy="347783"/>
            </a:xfrm>
            <a:custGeom>
              <a:avLst/>
              <a:gdLst/>
              <a:ahLst/>
              <a:cxnLst/>
              <a:rect l="l" t="t" r="r" b="b"/>
              <a:pathLst>
                <a:path w="5038" h="10978" extrusionOk="0">
                  <a:moveTo>
                    <a:pt x="1918" y="1893"/>
                  </a:moveTo>
                  <a:cubicBezTo>
                    <a:pt x="2156" y="1893"/>
                    <a:pt x="2358" y="2084"/>
                    <a:pt x="2358" y="2322"/>
                  </a:cubicBezTo>
                  <a:lnTo>
                    <a:pt x="2358" y="3465"/>
                  </a:lnTo>
                  <a:lnTo>
                    <a:pt x="1501" y="3465"/>
                  </a:lnTo>
                  <a:lnTo>
                    <a:pt x="1501" y="2703"/>
                  </a:lnTo>
                  <a:lnTo>
                    <a:pt x="1501" y="2310"/>
                  </a:lnTo>
                  <a:cubicBezTo>
                    <a:pt x="1501" y="2191"/>
                    <a:pt x="1549" y="2084"/>
                    <a:pt x="1620" y="2012"/>
                  </a:cubicBezTo>
                  <a:cubicBezTo>
                    <a:pt x="1703" y="1929"/>
                    <a:pt x="1822" y="1893"/>
                    <a:pt x="1918" y="1893"/>
                  </a:cubicBezTo>
                  <a:close/>
                  <a:moveTo>
                    <a:pt x="751" y="322"/>
                  </a:moveTo>
                  <a:cubicBezTo>
                    <a:pt x="989" y="322"/>
                    <a:pt x="1180" y="524"/>
                    <a:pt x="1180" y="750"/>
                  </a:cubicBezTo>
                  <a:lnTo>
                    <a:pt x="1180" y="2322"/>
                  </a:lnTo>
                  <a:lnTo>
                    <a:pt x="1180" y="2715"/>
                  </a:lnTo>
                  <a:lnTo>
                    <a:pt x="1180" y="3465"/>
                  </a:lnTo>
                  <a:lnTo>
                    <a:pt x="715" y="3465"/>
                  </a:lnTo>
                  <a:cubicBezTo>
                    <a:pt x="572" y="3465"/>
                    <a:pt x="429" y="3513"/>
                    <a:pt x="310" y="3584"/>
                  </a:cubicBezTo>
                  <a:lnTo>
                    <a:pt x="310" y="738"/>
                  </a:lnTo>
                  <a:lnTo>
                    <a:pt x="334" y="738"/>
                  </a:lnTo>
                  <a:cubicBezTo>
                    <a:pt x="334" y="619"/>
                    <a:pt x="370" y="524"/>
                    <a:pt x="453" y="441"/>
                  </a:cubicBezTo>
                  <a:cubicBezTo>
                    <a:pt x="525" y="369"/>
                    <a:pt x="644" y="322"/>
                    <a:pt x="751" y="322"/>
                  </a:cubicBezTo>
                  <a:close/>
                  <a:moveTo>
                    <a:pt x="4335" y="1870"/>
                  </a:moveTo>
                  <a:cubicBezTo>
                    <a:pt x="4537" y="1870"/>
                    <a:pt x="4716" y="2036"/>
                    <a:pt x="4716" y="2262"/>
                  </a:cubicBezTo>
                  <a:lnTo>
                    <a:pt x="4716" y="3275"/>
                  </a:lnTo>
                  <a:cubicBezTo>
                    <a:pt x="4704" y="3477"/>
                    <a:pt x="4537" y="3656"/>
                    <a:pt x="4335" y="3656"/>
                  </a:cubicBezTo>
                  <a:lnTo>
                    <a:pt x="4239" y="3656"/>
                  </a:lnTo>
                  <a:cubicBezTo>
                    <a:pt x="4037" y="3656"/>
                    <a:pt x="3858" y="3501"/>
                    <a:pt x="3858" y="3275"/>
                  </a:cubicBezTo>
                  <a:lnTo>
                    <a:pt x="3858" y="2286"/>
                  </a:lnTo>
                  <a:lnTo>
                    <a:pt x="3858" y="2262"/>
                  </a:lnTo>
                  <a:cubicBezTo>
                    <a:pt x="3858" y="2048"/>
                    <a:pt x="4013" y="1870"/>
                    <a:pt x="4239" y="1870"/>
                  </a:cubicBezTo>
                  <a:close/>
                  <a:moveTo>
                    <a:pt x="3108" y="1870"/>
                  </a:moveTo>
                  <a:cubicBezTo>
                    <a:pt x="3335" y="1870"/>
                    <a:pt x="3525" y="2048"/>
                    <a:pt x="3525" y="2286"/>
                  </a:cubicBezTo>
                  <a:lnTo>
                    <a:pt x="3525" y="3275"/>
                  </a:lnTo>
                  <a:lnTo>
                    <a:pt x="3525" y="3501"/>
                  </a:lnTo>
                  <a:cubicBezTo>
                    <a:pt x="3525" y="3715"/>
                    <a:pt x="3346" y="3917"/>
                    <a:pt x="3108" y="3917"/>
                  </a:cubicBezTo>
                  <a:lnTo>
                    <a:pt x="3037" y="3917"/>
                  </a:lnTo>
                  <a:lnTo>
                    <a:pt x="3037" y="3620"/>
                  </a:lnTo>
                  <a:cubicBezTo>
                    <a:pt x="3037" y="3525"/>
                    <a:pt x="2965" y="3453"/>
                    <a:pt x="2870" y="3453"/>
                  </a:cubicBezTo>
                  <a:lnTo>
                    <a:pt x="2668" y="3453"/>
                  </a:lnTo>
                  <a:lnTo>
                    <a:pt x="2668" y="2310"/>
                  </a:lnTo>
                  <a:lnTo>
                    <a:pt x="2668" y="2286"/>
                  </a:lnTo>
                  <a:cubicBezTo>
                    <a:pt x="2668" y="2072"/>
                    <a:pt x="2846" y="1870"/>
                    <a:pt x="3085" y="1870"/>
                  </a:cubicBezTo>
                  <a:close/>
                  <a:moveTo>
                    <a:pt x="2727" y="3763"/>
                  </a:moveTo>
                  <a:lnTo>
                    <a:pt x="2727" y="4632"/>
                  </a:lnTo>
                  <a:cubicBezTo>
                    <a:pt x="2727" y="4846"/>
                    <a:pt x="2549" y="5025"/>
                    <a:pt x="2323" y="5025"/>
                  </a:cubicBezTo>
                  <a:lnTo>
                    <a:pt x="727" y="5025"/>
                  </a:lnTo>
                  <a:cubicBezTo>
                    <a:pt x="513" y="5025"/>
                    <a:pt x="334" y="4846"/>
                    <a:pt x="334" y="4632"/>
                  </a:cubicBezTo>
                  <a:lnTo>
                    <a:pt x="334" y="4167"/>
                  </a:lnTo>
                  <a:cubicBezTo>
                    <a:pt x="334" y="3941"/>
                    <a:pt x="513" y="3763"/>
                    <a:pt x="727" y="3763"/>
                  </a:cubicBezTo>
                  <a:close/>
                  <a:moveTo>
                    <a:pt x="763" y="0"/>
                  </a:moveTo>
                  <a:cubicBezTo>
                    <a:pt x="572" y="0"/>
                    <a:pt x="370" y="72"/>
                    <a:pt x="227" y="227"/>
                  </a:cubicBezTo>
                  <a:cubicBezTo>
                    <a:pt x="72" y="369"/>
                    <a:pt x="1" y="548"/>
                    <a:pt x="1" y="762"/>
                  </a:cubicBezTo>
                  <a:lnTo>
                    <a:pt x="1" y="6751"/>
                  </a:lnTo>
                  <a:cubicBezTo>
                    <a:pt x="1" y="6846"/>
                    <a:pt x="72" y="6918"/>
                    <a:pt x="167" y="6918"/>
                  </a:cubicBezTo>
                  <a:cubicBezTo>
                    <a:pt x="251" y="6918"/>
                    <a:pt x="334" y="6846"/>
                    <a:pt x="334" y="6751"/>
                  </a:cubicBezTo>
                  <a:lnTo>
                    <a:pt x="334" y="5239"/>
                  </a:lnTo>
                  <a:cubicBezTo>
                    <a:pt x="453" y="5310"/>
                    <a:pt x="584" y="5358"/>
                    <a:pt x="727" y="5358"/>
                  </a:cubicBezTo>
                  <a:lnTo>
                    <a:pt x="2323" y="5358"/>
                  </a:lnTo>
                  <a:cubicBezTo>
                    <a:pt x="2727" y="5358"/>
                    <a:pt x="3037" y="5025"/>
                    <a:pt x="3037" y="4644"/>
                  </a:cubicBezTo>
                  <a:lnTo>
                    <a:pt x="3037" y="4239"/>
                  </a:lnTo>
                  <a:lnTo>
                    <a:pt x="3108" y="4239"/>
                  </a:lnTo>
                  <a:cubicBezTo>
                    <a:pt x="3394" y="4239"/>
                    <a:pt x="3644" y="4072"/>
                    <a:pt x="3763" y="3822"/>
                  </a:cubicBezTo>
                  <a:cubicBezTo>
                    <a:pt x="3882" y="3929"/>
                    <a:pt x="4049" y="3989"/>
                    <a:pt x="4216" y="3989"/>
                  </a:cubicBezTo>
                  <a:lnTo>
                    <a:pt x="4299" y="3989"/>
                  </a:lnTo>
                  <a:cubicBezTo>
                    <a:pt x="4442" y="3989"/>
                    <a:pt x="4573" y="3941"/>
                    <a:pt x="4692" y="3870"/>
                  </a:cubicBezTo>
                  <a:lnTo>
                    <a:pt x="4692" y="8335"/>
                  </a:lnTo>
                  <a:lnTo>
                    <a:pt x="2989" y="8335"/>
                  </a:lnTo>
                  <a:cubicBezTo>
                    <a:pt x="2906" y="8335"/>
                    <a:pt x="2834" y="8406"/>
                    <a:pt x="2834" y="8501"/>
                  </a:cubicBezTo>
                  <a:cubicBezTo>
                    <a:pt x="2834" y="8585"/>
                    <a:pt x="2906" y="8656"/>
                    <a:pt x="2989" y="8656"/>
                  </a:cubicBezTo>
                  <a:lnTo>
                    <a:pt x="4692" y="8656"/>
                  </a:lnTo>
                  <a:lnTo>
                    <a:pt x="4692" y="9299"/>
                  </a:lnTo>
                  <a:lnTo>
                    <a:pt x="334" y="9299"/>
                  </a:lnTo>
                  <a:lnTo>
                    <a:pt x="334" y="8656"/>
                  </a:lnTo>
                  <a:lnTo>
                    <a:pt x="2311" y="8656"/>
                  </a:lnTo>
                  <a:cubicBezTo>
                    <a:pt x="2394" y="8656"/>
                    <a:pt x="2477" y="8585"/>
                    <a:pt x="2477" y="8501"/>
                  </a:cubicBezTo>
                  <a:cubicBezTo>
                    <a:pt x="2477" y="8406"/>
                    <a:pt x="2394" y="8335"/>
                    <a:pt x="2311" y="8335"/>
                  </a:cubicBezTo>
                  <a:lnTo>
                    <a:pt x="346" y="8335"/>
                  </a:lnTo>
                  <a:lnTo>
                    <a:pt x="346" y="7382"/>
                  </a:lnTo>
                  <a:cubicBezTo>
                    <a:pt x="346" y="7287"/>
                    <a:pt x="275" y="7215"/>
                    <a:pt x="179" y="7215"/>
                  </a:cubicBezTo>
                  <a:cubicBezTo>
                    <a:pt x="96" y="7215"/>
                    <a:pt x="13" y="7287"/>
                    <a:pt x="13" y="7382"/>
                  </a:cubicBezTo>
                  <a:lnTo>
                    <a:pt x="13" y="9454"/>
                  </a:lnTo>
                  <a:cubicBezTo>
                    <a:pt x="13" y="9537"/>
                    <a:pt x="96" y="9609"/>
                    <a:pt x="179" y="9609"/>
                  </a:cubicBezTo>
                  <a:lnTo>
                    <a:pt x="1299" y="9609"/>
                  </a:lnTo>
                  <a:lnTo>
                    <a:pt x="1299" y="10823"/>
                  </a:lnTo>
                  <a:cubicBezTo>
                    <a:pt x="1299" y="10906"/>
                    <a:pt x="1370" y="10978"/>
                    <a:pt x="1465" y="10978"/>
                  </a:cubicBezTo>
                  <a:lnTo>
                    <a:pt x="2203" y="10978"/>
                  </a:lnTo>
                  <a:cubicBezTo>
                    <a:pt x="2299" y="10978"/>
                    <a:pt x="2370" y="10906"/>
                    <a:pt x="2370" y="10823"/>
                  </a:cubicBezTo>
                  <a:cubicBezTo>
                    <a:pt x="2370" y="10728"/>
                    <a:pt x="2299" y="10656"/>
                    <a:pt x="2203" y="10656"/>
                  </a:cubicBezTo>
                  <a:lnTo>
                    <a:pt x="1608" y="10656"/>
                  </a:lnTo>
                  <a:lnTo>
                    <a:pt x="1608" y="9597"/>
                  </a:lnTo>
                  <a:lnTo>
                    <a:pt x="3442" y="9597"/>
                  </a:lnTo>
                  <a:lnTo>
                    <a:pt x="3442" y="10656"/>
                  </a:lnTo>
                  <a:lnTo>
                    <a:pt x="2834" y="10656"/>
                  </a:lnTo>
                  <a:cubicBezTo>
                    <a:pt x="2739" y="10656"/>
                    <a:pt x="2668" y="10728"/>
                    <a:pt x="2668" y="10823"/>
                  </a:cubicBezTo>
                  <a:cubicBezTo>
                    <a:pt x="2668" y="10906"/>
                    <a:pt x="2739" y="10978"/>
                    <a:pt x="2834" y="10978"/>
                  </a:cubicBezTo>
                  <a:lnTo>
                    <a:pt x="3585" y="10978"/>
                  </a:lnTo>
                  <a:cubicBezTo>
                    <a:pt x="3680" y="10978"/>
                    <a:pt x="3751" y="10906"/>
                    <a:pt x="3751" y="10823"/>
                  </a:cubicBezTo>
                  <a:lnTo>
                    <a:pt x="3751" y="9609"/>
                  </a:lnTo>
                  <a:lnTo>
                    <a:pt x="4870" y="9609"/>
                  </a:lnTo>
                  <a:cubicBezTo>
                    <a:pt x="4954" y="9609"/>
                    <a:pt x="5037" y="9537"/>
                    <a:pt x="5037" y="9454"/>
                  </a:cubicBezTo>
                  <a:lnTo>
                    <a:pt x="5037" y="2703"/>
                  </a:lnTo>
                  <a:lnTo>
                    <a:pt x="5037" y="2262"/>
                  </a:lnTo>
                  <a:cubicBezTo>
                    <a:pt x="5037" y="1870"/>
                    <a:pt x="4716" y="1560"/>
                    <a:pt x="4335" y="1560"/>
                  </a:cubicBezTo>
                  <a:lnTo>
                    <a:pt x="4239" y="1560"/>
                  </a:lnTo>
                  <a:cubicBezTo>
                    <a:pt x="4025" y="1560"/>
                    <a:pt x="3823" y="1667"/>
                    <a:pt x="3692" y="1834"/>
                  </a:cubicBezTo>
                  <a:cubicBezTo>
                    <a:pt x="3561" y="1667"/>
                    <a:pt x="3346" y="1560"/>
                    <a:pt x="3132" y="1560"/>
                  </a:cubicBezTo>
                  <a:lnTo>
                    <a:pt x="3096" y="1560"/>
                  </a:lnTo>
                  <a:cubicBezTo>
                    <a:pt x="2858" y="1560"/>
                    <a:pt x="2656" y="1667"/>
                    <a:pt x="2513" y="1846"/>
                  </a:cubicBezTo>
                  <a:cubicBezTo>
                    <a:pt x="2382" y="1679"/>
                    <a:pt x="2180" y="1560"/>
                    <a:pt x="1942" y="1560"/>
                  </a:cubicBezTo>
                  <a:cubicBezTo>
                    <a:pt x="1787" y="1560"/>
                    <a:pt x="1644" y="1608"/>
                    <a:pt x="1501" y="1691"/>
                  </a:cubicBezTo>
                  <a:lnTo>
                    <a:pt x="1501" y="738"/>
                  </a:lnTo>
                  <a:cubicBezTo>
                    <a:pt x="1501" y="322"/>
                    <a:pt x="1168" y="0"/>
                    <a:pt x="7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81"/>
            <p:cNvSpPr/>
            <p:nvPr/>
          </p:nvSpPr>
          <p:spPr>
            <a:xfrm>
              <a:off x="1887009" y="1702332"/>
              <a:ext cx="53222" cy="48375"/>
            </a:xfrm>
            <a:custGeom>
              <a:avLst/>
              <a:gdLst/>
              <a:ahLst/>
              <a:cxnLst/>
              <a:rect l="l" t="t" r="r" b="b"/>
              <a:pathLst>
                <a:path w="1680" h="1527" extrusionOk="0">
                  <a:moveTo>
                    <a:pt x="1084" y="562"/>
                  </a:moveTo>
                  <a:lnTo>
                    <a:pt x="1013" y="979"/>
                  </a:lnTo>
                  <a:lnTo>
                    <a:pt x="608" y="979"/>
                  </a:lnTo>
                  <a:lnTo>
                    <a:pt x="679" y="562"/>
                  </a:lnTo>
                  <a:close/>
                  <a:moveTo>
                    <a:pt x="572" y="1"/>
                  </a:moveTo>
                  <a:cubicBezTo>
                    <a:pt x="487" y="1"/>
                    <a:pt x="415" y="57"/>
                    <a:pt x="394" y="133"/>
                  </a:cubicBezTo>
                  <a:lnTo>
                    <a:pt x="382" y="228"/>
                  </a:lnTo>
                  <a:lnTo>
                    <a:pt x="310" y="228"/>
                  </a:lnTo>
                  <a:cubicBezTo>
                    <a:pt x="215" y="228"/>
                    <a:pt x="143" y="300"/>
                    <a:pt x="143" y="395"/>
                  </a:cubicBezTo>
                  <a:cubicBezTo>
                    <a:pt x="143" y="478"/>
                    <a:pt x="215" y="562"/>
                    <a:pt x="310" y="562"/>
                  </a:cubicBezTo>
                  <a:lnTo>
                    <a:pt x="322" y="562"/>
                  </a:lnTo>
                  <a:lnTo>
                    <a:pt x="251" y="979"/>
                  </a:lnTo>
                  <a:lnTo>
                    <a:pt x="155" y="979"/>
                  </a:lnTo>
                  <a:cubicBezTo>
                    <a:pt x="72" y="979"/>
                    <a:pt x="1" y="1050"/>
                    <a:pt x="1" y="1133"/>
                  </a:cubicBezTo>
                  <a:cubicBezTo>
                    <a:pt x="1" y="1229"/>
                    <a:pt x="72" y="1300"/>
                    <a:pt x="155" y="1300"/>
                  </a:cubicBezTo>
                  <a:lnTo>
                    <a:pt x="191" y="1300"/>
                  </a:lnTo>
                  <a:lnTo>
                    <a:pt x="191" y="1336"/>
                  </a:lnTo>
                  <a:cubicBezTo>
                    <a:pt x="167" y="1419"/>
                    <a:pt x="239" y="1514"/>
                    <a:pt x="322" y="1526"/>
                  </a:cubicBezTo>
                  <a:lnTo>
                    <a:pt x="346" y="1526"/>
                  </a:lnTo>
                  <a:cubicBezTo>
                    <a:pt x="429" y="1526"/>
                    <a:pt x="501" y="1467"/>
                    <a:pt x="513" y="1395"/>
                  </a:cubicBezTo>
                  <a:lnTo>
                    <a:pt x="536" y="1300"/>
                  </a:lnTo>
                  <a:lnTo>
                    <a:pt x="929" y="1300"/>
                  </a:lnTo>
                  <a:lnTo>
                    <a:pt x="929" y="1336"/>
                  </a:lnTo>
                  <a:cubicBezTo>
                    <a:pt x="917" y="1419"/>
                    <a:pt x="977" y="1514"/>
                    <a:pt x="1060" y="1526"/>
                  </a:cubicBezTo>
                  <a:lnTo>
                    <a:pt x="1096" y="1526"/>
                  </a:lnTo>
                  <a:cubicBezTo>
                    <a:pt x="1167" y="1526"/>
                    <a:pt x="1239" y="1467"/>
                    <a:pt x="1263" y="1395"/>
                  </a:cubicBezTo>
                  <a:lnTo>
                    <a:pt x="1275" y="1300"/>
                  </a:lnTo>
                  <a:lnTo>
                    <a:pt x="1370" y="1300"/>
                  </a:lnTo>
                  <a:cubicBezTo>
                    <a:pt x="1453" y="1300"/>
                    <a:pt x="1525" y="1229"/>
                    <a:pt x="1525" y="1133"/>
                  </a:cubicBezTo>
                  <a:cubicBezTo>
                    <a:pt x="1525" y="1050"/>
                    <a:pt x="1453" y="979"/>
                    <a:pt x="1370" y="979"/>
                  </a:cubicBezTo>
                  <a:lnTo>
                    <a:pt x="1334" y="979"/>
                  </a:lnTo>
                  <a:lnTo>
                    <a:pt x="1406" y="562"/>
                  </a:lnTo>
                  <a:lnTo>
                    <a:pt x="1513" y="562"/>
                  </a:lnTo>
                  <a:cubicBezTo>
                    <a:pt x="1608" y="562"/>
                    <a:pt x="1679" y="478"/>
                    <a:pt x="1679" y="395"/>
                  </a:cubicBezTo>
                  <a:cubicBezTo>
                    <a:pt x="1679" y="300"/>
                    <a:pt x="1608" y="228"/>
                    <a:pt x="1513" y="228"/>
                  </a:cubicBezTo>
                  <a:lnTo>
                    <a:pt x="1465" y="228"/>
                  </a:lnTo>
                  <a:lnTo>
                    <a:pt x="1465" y="205"/>
                  </a:lnTo>
                  <a:cubicBezTo>
                    <a:pt x="1489" y="109"/>
                    <a:pt x="1429" y="26"/>
                    <a:pt x="1334" y="2"/>
                  </a:cubicBezTo>
                  <a:cubicBezTo>
                    <a:pt x="1327" y="1"/>
                    <a:pt x="1320" y="1"/>
                    <a:pt x="1312" y="1"/>
                  </a:cubicBezTo>
                  <a:cubicBezTo>
                    <a:pt x="1235" y="1"/>
                    <a:pt x="1154" y="57"/>
                    <a:pt x="1144" y="133"/>
                  </a:cubicBezTo>
                  <a:lnTo>
                    <a:pt x="1132" y="228"/>
                  </a:lnTo>
                  <a:lnTo>
                    <a:pt x="727" y="228"/>
                  </a:lnTo>
                  <a:lnTo>
                    <a:pt x="727" y="205"/>
                  </a:lnTo>
                  <a:cubicBezTo>
                    <a:pt x="739" y="109"/>
                    <a:pt x="679" y="26"/>
                    <a:pt x="596" y="2"/>
                  </a:cubicBezTo>
                  <a:cubicBezTo>
                    <a:pt x="588" y="1"/>
                    <a:pt x="580" y="1"/>
                    <a:pt x="5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81"/>
            <p:cNvSpPr/>
            <p:nvPr/>
          </p:nvSpPr>
          <p:spPr>
            <a:xfrm>
              <a:off x="1943970" y="1686745"/>
              <a:ext cx="28702" cy="63962"/>
            </a:xfrm>
            <a:custGeom>
              <a:avLst/>
              <a:gdLst/>
              <a:ahLst/>
              <a:cxnLst/>
              <a:rect l="l" t="t" r="r" b="b"/>
              <a:pathLst>
                <a:path w="906" h="2019" extrusionOk="0">
                  <a:moveTo>
                    <a:pt x="457" y="0"/>
                  </a:moveTo>
                  <a:cubicBezTo>
                    <a:pt x="429" y="0"/>
                    <a:pt x="399" y="6"/>
                    <a:pt x="370" y="18"/>
                  </a:cubicBezTo>
                  <a:lnTo>
                    <a:pt x="108" y="173"/>
                  </a:lnTo>
                  <a:cubicBezTo>
                    <a:pt x="24" y="220"/>
                    <a:pt x="0" y="304"/>
                    <a:pt x="48" y="399"/>
                  </a:cubicBezTo>
                  <a:cubicBezTo>
                    <a:pt x="73" y="448"/>
                    <a:pt x="126" y="475"/>
                    <a:pt x="184" y="475"/>
                  </a:cubicBezTo>
                  <a:cubicBezTo>
                    <a:pt x="210" y="475"/>
                    <a:pt x="237" y="470"/>
                    <a:pt x="262" y="459"/>
                  </a:cubicBezTo>
                  <a:lnTo>
                    <a:pt x="298" y="435"/>
                  </a:lnTo>
                  <a:lnTo>
                    <a:pt x="298" y="1685"/>
                  </a:lnTo>
                  <a:lnTo>
                    <a:pt x="191" y="1685"/>
                  </a:lnTo>
                  <a:cubicBezTo>
                    <a:pt x="108" y="1685"/>
                    <a:pt x="24" y="1768"/>
                    <a:pt x="24" y="1852"/>
                  </a:cubicBezTo>
                  <a:cubicBezTo>
                    <a:pt x="24" y="1947"/>
                    <a:pt x="108" y="2018"/>
                    <a:pt x="191" y="2018"/>
                  </a:cubicBezTo>
                  <a:lnTo>
                    <a:pt x="739" y="2018"/>
                  </a:lnTo>
                  <a:cubicBezTo>
                    <a:pt x="834" y="2018"/>
                    <a:pt x="905" y="1947"/>
                    <a:pt x="905" y="1852"/>
                  </a:cubicBezTo>
                  <a:cubicBezTo>
                    <a:pt x="905" y="1768"/>
                    <a:pt x="822" y="1673"/>
                    <a:pt x="727" y="1673"/>
                  </a:cubicBezTo>
                  <a:lnTo>
                    <a:pt x="608" y="1673"/>
                  </a:lnTo>
                  <a:lnTo>
                    <a:pt x="608" y="161"/>
                  </a:lnTo>
                  <a:cubicBezTo>
                    <a:pt x="608" y="101"/>
                    <a:pt x="584" y="54"/>
                    <a:pt x="536" y="18"/>
                  </a:cubicBezTo>
                  <a:cubicBezTo>
                    <a:pt x="512" y="6"/>
                    <a:pt x="486" y="0"/>
                    <a:pt x="4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81"/>
            <p:cNvSpPr/>
            <p:nvPr/>
          </p:nvSpPr>
          <p:spPr>
            <a:xfrm>
              <a:off x="2029221" y="1707306"/>
              <a:ext cx="62631" cy="10201"/>
            </a:xfrm>
            <a:custGeom>
              <a:avLst/>
              <a:gdLst/>
              <a:ahLst/>
              <a:cxnLst/>
              <a:rect l="l" t="t" r="r" b="b"/>
              <a:pathLst>
                <a:path w="1977" h="322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21"/>
                    <a:pt x="167" y="321"/>
                  </a:cubicBezTo>
                  <a:lnTo>
                    <a:pt x="1822" y="321"/>
                  </a:lnTo>
                  <a:cubicBezTo>
                    <a:pt x="1905" y="321"/>
                    <a:pt x="1977" y="250"/>
                    <a:pt x="1977" y="167"/>
                  </a:cubicBezTo>
                  <a:cubicBezTo>
                    <a:pt x="1977" y="60"/>
                    <a:pt x="1905" y="0"/>
                    <a:pt x="18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81"/>
            <p:cNvSpPr/>
            <p:nvPr/>
          </p:nvSpPr>
          <p:spPr>
            <a:xfrm>
              <a:off x="2029221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73" y="0"/>
                  </a:moveTo>
                  <a:cubicBezTo>
                    <a:pt x="131" y="0"/>
                    <a:pt x="90" y="15"/>
                    <a:pt x="60" y="45"/>
                  </a:cubicBezTo>
                  <a:cubicBezTo>
                    <a:pt x="0" y="105"/>
                    <a:pt x="0" y="200"/>
                    <a:pt x="60" y="259"/>
                  </a:cubicBezTo>
                  <a:lnTo>
                    <a:pt x="1227" y="1426"/>
                  </a:lnTo>
                  <a:cubicBezTo>
                    <a:pt x="1250" y="1450"/>
                    <a:pt x="1298" y="1474"/>
                    <a:pt x="1346" y="1474"/>
                  </a:cubicBezTo>
                  <a:cubicBezTo>
                    <a:pt x="1381" y="1474"/>
                    <a:pt x="1429" y="1450"/>
                    <a:pt x="1465" y="1426"/>
                  </a:cubicBezTo>
                  <a:cubicBezTo>
                    <a:pt x="1500" y="1378"/>
                    <a:pt x="1500" y="1271"/>
                    <a:pt x="1441" y="1200"/>
                  </a:cubicBezTo>
                  <a:lnTo>
                    <a:pt x="286" y="45"/>
                  </a:lnTo>
                  <a:cubicBezTo>
                    <a:pt x="256" y="15"/>
                    <a:pt x="215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81"/>
            <p:cNvSpPr/>
            <p:nvPr/>
          </p:nvSpPr>
          <p:spPr>
            <a:xfrm>
              <a:off x="2029221" y="161533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334" y="1"/>
                  </a:moveTo>
                  <a:cubicBezTo>
                    <a:pt x="1295" y="1"/>
                    <a:pt x="1256" y="16"/>
                    <a:pt x="1227" y="46"/>
                  </a:cubicBezTo>
                  <a:lnTo>
                    <a:pt x="60" y="1200"/>
                  </a:lnTo>
                  <a:cubicBezTo>
                    <a:pt x="0" y="1260"/>
                    <a:pt x="0" y="1367"/>
                    <a:pt x="60" y="1427"/>
                  </a:cubicBezTo>
                  <a:cubicBezTo>
                    <a:pt x="96" y="1462"/>
                    <a:pt x="131" y="1474"/>
                    <a:pt x="179" y="1474"/>
                  </a:cubicBezTo>
                  <a:cubicBezTo>
                    <a:pt x="226" y="1474"/>
                    <a:pt x="274" y="1462"/>
                    <a:pt x="298" y="1427"/>
                  </a:cubicBezTo>
                  <a:lnTo>
                    <a:pt x="1465" y="272"/>
                  </a:lnTo>
                  <a:cubicBezTo>
                    <a:pt x="1500" y="212"/>
                    <a:pt x="1500" y="105"/>
                    <a:pt x="1441" y="46"/>
                  </a:cubicBezTo>
                  <a:cubicBezTo>
                    <a:pt x="1411" y="16"/>
                    <a:pt x="1372" y="1"/>
                    <a:pt x="13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81"/>
            <p:cNvSpPr/>
            <p:nvPr/>
          </p:nvSpPr>
          <p:spPr>
            <a:xfrm>
              <a:off x="1767449" y="1703504"/>
              <a:ext cx="63012" cy="10233"/>
            </a:xfrm>
            <a:custGeom>
              <a:avLst/>
              <a:gdLst/>
              <a:ahLst/>
              <a:cxnLst/>
              <a:rect l="l" t="t" r="r" b="b"/>
              <a:pathLst>
                <a:path w="1989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1822" y="322"/>
                  </a:lnTo>
                  <a:cubicBezTo>
                    <a:pt x="1905" y="322"/>
                    <a:pt x="1989" y="251"/>
                    <a:pt x="1989" y="168"/>
                  </a:cubicBezTo>
                  <a:cubicBezTo>
                    <a:pt x="1989" y="72"/>
                    <a:pt x="1905" y="1"/>
                    <a:pt x="18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81"/>
            <p:cNvSpPr/>
            <p:nvPr/>
          </p:nvSpPr>
          <p:spPr>
            <a:xfrm>
              <a:off x="1783289" y="1615719"/>
              <a:ext cx="47552" cy="46728"/>
            </a:xfrm>
            <a:custGeom>
              <a:avLst/>
              <a:gdLst/>
              <a:ahLst/>
              <a:cxnLst/>
              <a:rect l="l" t="t" r="r" b="b"/>
              <a:pathLst>
                <a:path w="1501" h="1475" extrusionOk="0">
                  <a:moveTo>
                    <a:pt x="167" y="1"/>
                  </a:moveTo>
                  <a:cubicBezTo>
                    <a:pt x="128" y="1"/>
                    <a:pt x="90" y="16"/>
                    <a:pt x="60" y="45"/>
                  </a:cubicBezTo>
                  <a:cubicBezTo>
                    <a:pt x="0" y="105"/>
                    <a:pt x="0" y="212"/>
                    <a:pt x="60" y="272"/>
                  </a:cubicBezTo>
                  <a:lnTo>
                    <a:pt x="1215" y="1427"/>
                  </a:lnTo>
                  <a:cubicBezTo>
                    <a:pt x="1251" y="1462"/>
                    <a:pt x="1286" y="1474"/>
                    <a:pt x="1334" y="1474"/>
                  </a:cubicBezTo>
                  <a:cubicBezTo>
                    <a:pt x="1382" y="1474"/>
                    <a:pt x="1429" y="1462"/>
                    <a:pt x="1453" y="1427"/>
                  </a:cubicBezTo>
                  <a:cubicBezTo>
                    <a:pt x="1501" y="1367"/>
                    <a:pt x="1501" y="1272"/>
                    <a:pt x="1441" y="1212"/>
                  </a:cubicBezTo>
                  <a:lnTo>
                    <a:pt x="274" y="45"/>
                  </a:lnTo>
                  <a:cubicBezTo>
                    <a:pt x="244" y="16"/>
                    <a:pt x="206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7" name="Google Shape;13057;p81"/>
            <p:cNvSpPr/>
            <p:nvPr/>
          </p:nvSpPr>
          <p:spPr>
            <a:xfrm>
              <a:off x="1783289" y="1758311"/>
              <a:ext cx="47552" cy="46696"/>
            </a:xfrm>
            <a:custGeom>
              <a:avLst/>
              <a:gdLst/>
              <a:ahLst/>
              <a:cxnLst/>
              <a:rect l="l" t="t" r="r" b="b"/>
              <a:pathLst>
                <a:path w="1501" h="1474" extrusionOk="0">
                  <a:moveTo>
                    <a:pt x="1328" y="0"/>
                  </a:moveTo>
                  <a:cubicBezTo>
                    <a:pt x="1286" y="0"/>
                    <a:pt x="1245" y="15"/>
                    <a:pt x="1215" y="45"/>
                  </a:cubicBezTo>
                  <a:lnTo>
                    <a:pt x="60" y="1200"/>
                  </a:lnTo>
                  <a:cubicBezTo>
                    <a:pt x="0" y="1259"/>
                    <a:pt x="0" y="1367"/>
                    <a:pt x="60" y="1426"/>
                  </a:cubicBezTo>
                  <a:cubicBezTo>
                    <a:pt x="84" y="1450"/>
                    <a:pt x="131" y="1474"/>
                    <a:pt x="179" y="1474"/>
                  </a:cubicBezTo>
                  <a:cubicBezTo>
                    <a:pt x="215" y="1474"/>
                    <a:pt x="262" y="1450"/>
                    <a:pt x="298" y="1426"/>
                  </a:cubicBezTo>
                  <a:lnTo>
                    <a:pt x="1453" y="259"/>
                  </a:lnTo>
                  <a:cubicBezTo>
                    <a:pt x="1501" y="200"/>
                    <a:pt x="1501" y="105"/>
                    <a:pt x="1441" y="45"/>
                  </a:cubicBezTo>
                  <a:cubicBezTo>
                    <a:pt x="1411" y="15"/>
                    <a:pt x="1370" y="0"/>
                    <a:pt x="13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8" name="Google Shape;13058;p81"/>
          <p:cNvGrpSpPr/>
          <p:nvPr/>
        </p:nvGrpSpPr>
        <p:grpSpPr>
          <a:xfrm>
            <a:off x="4007193" y="1337327"/>
            <a:ext cx="320633" cy="348100"/>
            <a:chOff x="4007193" y="1512727"/>
            <a:chExt cx="320633" cy="348100"/>
          </a:xfrm>
          <a:solidFill>
            <a:schemeClr val="tx1"/>
          </a:solidFill>
        </p:grpSpPr>
        <p:sp>
          <p:nvSpPr>
            <p:cNvPr id="13059" name="Google Shape;13059;p81"/>
            <p:cNvSpPr/>
            <p:nvPr/>
          </p:nvSpPr>
          <p:spPr>
            <a:xfrm>
              <a:off x="4177695" y="1512727"/>
              <a:ext cx="143732" cy="153109"/>
            </a:xfrm>
            <a:custGeom>
              <a:avLst/>
              <a:gdLst/>
              <a:ahLst/>
              <a:cxnLst/>
              <a:rect l="l" t="t" r="r" b="b"/>
              <a:pathLst>
                <a:path w="4537" h="4833" extrusionOk="0">
                  <a:moveTo>
                    <a:pt x="2359" y="1"/>
                  </a:moveTo>
                  <a:cubicBezTo>
                    <a:pt x="2213" y="1"/>
                    <a:pt x="2065" y="16"/>
                    <a:pt x="1917" y="46"/>
                  </a:cubicBezTo>
                  <a:cubicBezTo>
                    <a:pt x="1346" y="165"/>
                    <a:pt x="846" y="498"/>
                    <a:pt x="524" y="987"/>
                  </a:cubicBezTo>
                  <a:cubicBezTo>
                    <a:pt x="0" y="1761"/>
                    <a:pt x="36" y="2773"/>
                    <a:pt x="584" y="3523"/>
                  </a:cubicBezTo>
                  <a:lnTo>
                    <a:pt x="536" y="4666"/>
                  </a:lnTo>
                  <a:cubicBezTo>
                    <a:pt x="536" y="4725"/>
                    <a:pt x="572" y="4773"/>
                    <a:pt x="607" y="4797"/>
                  </a:cubicBezTo>
                  <a:cubicBezTo>
                    <a:pt x="643" y="4809"/>
                    <a:pt x="667" y="4832"/>
                    <a:pt x="703" y="4832"/>
                  </a:cubicBezTo>
                  <a:cubicBezTo>
                    <a:pt x="727" y="4832"/>
                    <a:pt x="750" y="4832"/>
                    <a:pt x="774" y="4809"/>
                  </a:cubicBezTo>
                  <a:lnTo>
                    <a:pt x="1822" y="4332"/>
                  </a:lnTo>
                  <a:cubicBezTo>
                    <a:pt x="2006" y="4381"/>
                    <a:pt x="2191" y="4404"/>
                    <a:pt x="2373" y="4404"/>
                  </a:cubicBezTo>
                  <a:cubicBezTo>
                    <a:pt x="3091" y="4404"/>
                    <a:pt x="3771" y="4044"/>
                    <a:pt x="4179" y="3427"/>
                  </a:cubicBezTo>
                  <a:cubicBezTo>
                    <a:pt x="4382" y="3142"/>
                    <a:pt x="4501" y="2832"/>
                    <a:pt x="4537" y="2487"/>
                  </a:cubicBezTo>
                  <a:cubicBezTo>
                    <a:pt x="4525" y="2392"/>
                    <a:pt x="4453" y="2320"/>
                    <a:pt x="4382" y="2296"/>
                  </a:cubicBezTo>
                  <a:cubicBezTo>
                    <a:pt x="4374" y="2295"/>
                    <a:pt x="4366" y="2295"/>
                    <a:pt x="4358" y="2295"/>
                  </a:cubicBezTo>
                  <a:cubicBezTo>
                    <a:pt x="4275" y="2295"/>
                    <a:pt x="4214" y="2352"/>
                    <a:pt x="4203" y="2439"/>
                  </a:cubicBezTo>
                  <a:cubicBezTo>
                    <a:pt x="4156" y="2713"/>
                    <a:pt x="4072" y="2987"/>
                    <a:pt x="3906" y="3237"/>
                  </a:cubicBezTo>
                  <a:cubicBezTo>
                    <a:pt x="3554" y="3774"/>
                    <a:pt x="2971" y="4074"/>
                    <a:pt x="2360" y="4074"/>
                  </a:cubicBezTo>
                  <a:cubicBezTo>
                    <a:pt x="2185" y="4074"/>
                    <a:pt x="2008" y="4049"/>
                    <a:pt x="1834" y="3999"/>
                  </a:cubicBezTo>
                  <a:cubicBezTo>
                    <a:pt x="1814" y="3994"/>
                    <a:pt x="1798" y="3991"/>
                    <a:pt x="1784" y="3991"/>
                  </a:cubicBezTo>
                  <a:cubicBezTo>
                    <a:pt x="1762" y="3991"/>
                    <a:pt x="1743" y="3997"/>
                    <a:pt x="1715" y="4011"/>
                  </a:cubicBezTo>
                  <a:lnTo>
                    <a:pt x="869" y="4416"/>
                  </a:lnTo>
                  <a:lnTo>
                    <a:pt x="905" y="3475"/>
                  </a:lnTo>
                  <a:cubicBezTo>
                    <a:pt x="905" y="3427"/>
                    <a:pt x="893" y="3404"/>
                    <a:pt x="881" y="3368"/>
                  </a:cubicBezTo>
                  <a:cubicBezTo>
                    <a:pt x="369" y="2737"/>
                    <a:pt x="346" y="1856"/>
                    <a:pt x="786" y="1165"/>
                  </a:cubicBezTo>
                  <a:cubicBezTo>
                    <a:pt x="1072" y="748"/>
                    <a:pt x="1489" y="475"/>
                    <a:pt x="1977" y="379"/>
                  </a:cubicBezTo>
                  <a:cubicBezTo>
                    <a:pt x="2104" y="352"/>
                    <a:pt x="2231" y="339"/>
                    <a:pt x="2357" y="339"/>
                  </a:cubicBezTo>
                  <a:cubicBezTo>
                    <a:pt x="2721" y="339"/>
                    <a:pt x="3071" y="452"/>
                    <a:pt x="3382" y="665"/>
                  </a:cubicBezTo>
                  <a:cubicBezTo>
                    <a:pt x="3798" y="939"/>
                    <a:pt x="4084" y="1380"/>
                    <a:pt x="4179" y="1868"/>
                  </a:cubicBezTo>
                  <a:cubicBezTo>
                    <a:pt x="4200" y="1949"/>
                    <a:pt x="4263" y="2004"/>
                    <a:pt x="4340" y="2004"/>
                  </a:cubicBezTo>
                  <a:cubicBezTo>
                    <a:pt x="4354" y="2004"/>
                    <a:pt x="4368" y="2002"/>
                    <a:pt x="4382" y="1999"/>
                  </a:cubicBezTo>
                  <a:cubicBezTo>
                    <a:pt x="4465" y="1987"/>
                    <a:pt x="4525" y="1903"/>
                    <a:pt x="4513" y="1808"/>
                  </a:cubicBezTo>
                  <a:cubicBezTo>
                    <a:pt x="4406" y="1225"/>
                    <a:pt x="4060" y="725"/>
                    <a:pt x="3572" y="379"/>
                  </a:cubicBezTo>
                  <a:cubicBezTo>
                    <a:pt x="3208" y="130"/>
                    <a:pt x="2790" y="1"/>
                    <a:pt x="23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81"/>
            <p:cNvSpPr/>
            <p:nvPr/>
          </p:nvSpPr>
          <p:spPr>
            <a:xfrm>
              <a:off x="4214666" y="1543583"/>
              <a:ext cx="77711" cy="77363"/>
            </a:xfrm>
            <a:custGeom>
              <a:avLst/>
              <a:gdLst/>
              <a:ahLst/>
              <a:cxnLst/>
              <a:rect l="l" t="t" r="r" b="b"/>
              <a:pathLst>
                <a:path w="2453" h="2442" extrusionOk="0">
                  <a:moveTo>
                    <a:pt x="1072" y="346"/>
                  </a:moveTo>
                  <a:lnTo>
                    <a:pt x="1072" y="1239"/>
                  </a:lnTo>
                  <a:cubicBezTo>
                    <a:pt x="1072" y="1322"/>
                    <a:pt x="1143" y="1406"/>
                    <a:pt x="1238" y="1406"/>
                  </a:cubicBezTo>
                  <a:lnTo>
                    <a:pt x="2131" y="1406"/>
                  </a:lnTo>
                  <a:cubicBezTo>
                    <a:pt x="2048" y="1822"/>
                    <a:pt x="1679" y="2144"/>
                    <a:pt x="1238" y="2144"/>
                  </a:cubicBezTo>
                  <a:cubicBezTo>
                    <a:pt x="726" y="2144"/>
                    <a:pt x="322" y="1739"/>
                    <a:pt x="322" y="1239"/>
                  </a:cubicBezTo>
                  <a:cubicBezTo>
                    <a:pt x="322" y="787"/>
                    <a:pt x="655" y="417"/>
                    <a:pt x="1072" y="346"/>
                  </a:cubicBezTo>
                  <a:close/>
                  <a:moveTo>
                    <a:pt x="1215" y="1"/>
                  </a:moveTo>
                  <a:cubicBezTo>
                    <a:pt x="548" y="1"/>
                    <a:pt x="0" y="548"/>
                    <a:pt x="0" y="1215"/>
                  </a:cubicBezTo>
                  <a:cubicBezTo>
                    <a:pt x="0" y="1894"/>
                    <a:pt x="548" y="2441"/>
                    <a:pt x="1215" y="2441"/>
                  </a:cubicBezTo>
                  <a:cubicBezTo>
                    <a:pt x="1893" y="2441"/>
                    <a:pt x="2441" y="1894"/>
                    <a:pt x="2441" y="1215"/>
                  </a:cubicBezTo>
                  <a:cubicBezTo>
                    <a:pt x="2453" y="1144"/>
                    <a:pt x="2381" y="1072"/>
                    <a:pt x="2286" y="1072"/>
                  </a:cubicBezTo>
                  <a:lnTo>
                    <a:pt x="1381" y="1072"/>
                  </a:lnTo>
                  <a:lnTo>
                    <a:pt x="1381" y="167"/>
                  </a:lnTo>
                  <a:cubicBezTo>
                    <a:pt x="1381" y="72"/>
                    <a:pt x="1310" y="1"/>
                    <a:pt x="1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81"/>
            <p:cNvSpPr/>
            <p:nvPr/>
          </p:nvSpPr>
          <p:spPr>
            <a:xfrm>
              <a:off x="4007193" y="1541334"/>
              <a:ext cx="320633" cy="319493"/>
            </a:xfrm>
            <a:custGeom>
              <a:avLst/>
              <a:gdLst/>
              <a:ahLst/>
              <a:cxnLst/>
              <a:rect l="l" t="t" r="r" b="b"/>
              <a:pathLst>
                <a:path w="10121" h="10085" extrusionOk="0">
                  <a:moveTo>
                    <a:pt x="3823" y="1239"/>
                  </a:moveTo>
                  <a:lnTo>
                    <a:pt x="4823" y="2227"/>
                  </a:lnTo>
                  <a:cubicBezTo>
                    <a:pt x="5418" y="2822"/>
                    <a:pt x="5525" y="3739"/>
                    <a:pt x="5085" y="4453"/>
                  </a:cubicBezTo>
                  <a:cubicBezTo>
                    <a:pt x="5049" y="4501"/>
                    <a:pt x="5061" y="4596"/>
                    <a:pt x="5120" y="4644"/>
                  </a:cubicBezTo>
                  <a:lnTo>
                    <a:pt x="5442" y="4965"/>
                  </a:lnTo>
                  <a:cubicBezTo>
                    <a:pt x="5478" y="5002"/>
                    <a:pt x="5524" y="5016"/>
                    <a:pt x="5567" y="5016"/>
                  </a:cubicBezTo>
                  <a:cubicBezTo>
                    <a:pt x="5594" y="5016"/>
                    <a:pt x="5621" y="5010"/>
                    <a:pt x="5644" y="5001"/>
                  </a:cubicBezTo>
                  <a:cubicBezTo>
                    <a:pt x="5939" y="4824"/>
                    <a:pt x="6267" y="4736"/>
                    <a:pt x="6591" y="4736"/>
                  </a:cubicBezTo>
                  <a:cubicBezTo>
                    <a:pt x="7053" y="4736"/>
                    <a:pt x="7509" y="4913"/>
                    <a:pt x="7859" y="5263"/>
                  </a:cubicBezTo>
                  <a:lnTo>
                    <a:pt x="8859" y="6263"/>
                  </a:lnTo>
                  <a:lnTo>
                    <a:pt x="6299" y="8823"/>
                  </a:lnTo>
                  <a:lnTo>
                    <a:pt x="5299" y="7823"/>
                  </a:lnTo>
                  <a:cubicBezTo>
                    <a:pt x="5073" y="7608"/>
                    <a:pt x="4906" y="7335"/>
                    <a:pt x="4835" y="7037"/>
                  </a:cubicBezTo>
                  <a:cubicBezTo>
                    <a:pt x="4704" y="6561"/>
                    <a:pt x="4775" y="6037"/>
                    <a:pt x="5025" y="5608"/>
                  </a:cubicBezTo>
                  <a:cubicBezTo>
                    <a:pt x="5073" y="5549"/>
                    <a:pt x="5061" y="5465"/>
                    <a:pt x="5001" y="5418"/>
                  </a:cubicBezTo>
                  <a:lnTo>
                    <a:pt x="4668" y="5084"/>
                  </a:lnTo>
                  <a:cubicBezTo>
                    <a:pt x="4634" y="5051"/>
                    <a:pt x="4597" y="5036"/>
                    <a:pt x="4560" y="5036"/>
                  </a:cubicBezTo>
                  <a:cubicBezTo>
                    <a:pt x="4532" y="5036"/>
                    <a:pt x="4503" y="5045"/>
                    <a:pt x="4477" y="5060"/>
                  </a:cubicBezTo>
                  <a:cubicBezTo>
                    <a:pt x="4186" y="5235"/>
                    <a:pt x="3864" y="5321"/>
                    <a:pt x="3543" y="5321"/>
                  </a:cubicBezTo>
                  <a:cubicBezTo>
                    <a:pt x="3077" y="5321"/>
                    <a:pt x="2616" y="5139"/>
                    <a:pt x="2263" y="4787"/>
                  </a:cubicBezTo>
                  <a:lnTo>
                    <a:pt x="1263" y="3798"/>
                  </a:lnTo>
                  <a:lnTo>
                    <a:pt x="3823" y="1239"/>
                  </a:lnTo>
                  <a:close/>
                  <a:moveTo>
                    <a:pt x="9371" y="6192"/>
                  </a:moveTo>
                  <a:lnTo>
                    <a:pt x="9716" y="6537"/>
                  </a:lnTo>
                  <a:lnTo>
                    <a:pt x="6561" y="9692"/>
                  </a:lnTo>
                  <a:lnTo>
                    <a:pt x="6216" y="9347"/>
                  </a:lnTo>
                  <a:lnTo>
                    <a:pt x="9192" y="6370"/>
                  </a:lnTo>
                  <a:lnTo>
                    <a:pt x="9371" y="6192"/>
                  </a:lnTo>
                  <a:close/>
                  <a:moveTo>
                    <a:pt x="3561" y="0"/>
                  </a:moveTo>
                  <a:cubicBezTo>
                    <a:pt x="3513" y="0"/>
                    <a:pt x="3465" y="12"/>
                    <a:pt x="3442" y="36"/>
                  </a:cubicBezTo>
                  <a:lnTo>
                    <a:pt x="2191" y="1286"/>
                  </a:lnTo>
                  <a:cubicBezTo>
                    <a:pt x="2132" y="1346"/>
                    <a:pt x="2132" y="1453"/>
                    <a:pt x="2191" y="1512"/>
                  </a:cubicBezTo>
                  <a:cubicBezTo>
                    <a:pt x="2221" y="1542"/>
                    <a:pt x="2260" y="1557"/>
                    <a:pt x="2299" y="1557"/>
                  </a:cubicBezTo>
                  <a:cubicBezTo>
                    <a:pt x="2337" y="1557"/>
                    <a:pt x="2376" y="1542"/>
                    <a:pt x="2406" y="1512"/>
                  </a:cubicBezTo>
                  <a:lnTo>
                    <a:pt x="3561" y="369"/>
                  </a:lnTo>
                  <a:lnTo>
                    <a:pt x="3894" y="715"/>
                  </a:lnTo>
                  <a:lnTo>
                    <a:pt x="3715" y="893"/>
                  </a:lnTo>
                  <a:lnTo>
                    <a:pt x="917" y="3691"/>
                  </a:lnTo>
                  <a:lnTo>
                    <a:pt x="739" y="3870"/>
                  </a:lnTo>
                  <a:lnTo>
                    <a:pt x="405" y="3525"/>
                  </a:lnTo>
                  <a:lnTo>
                    <a:pt x="1965" y="1965"/>
                  </a:lnTo>
                  <a:cubicBezTo>
                    <a:pt x="2025" y="1905"/>
                    <a:pt x="2025" y="1798"/>
                    <a:pt x="1965" y="1739"/>
                  </a:cubicBezTo>
                  <a:cubicBezTo>
                    <a:pt x="1935" y="1709"/>
                    <a:pt x="1894" y="1694"/>
                    <a:pt x="1852" y="1694"/>
                  </a:cubicBezTo>
                  <a:cubicBezTo>
                    <a:pt x="1810" y="1694"/>
                    <a:pt x="1769" y="1709"/>
                    <a:pt x="1739" y="1739"/>
                  </a:cubicBezTo>
                  <a:lnTo>
                    <a:pt x="60" y="3417"/>
                  </a:lnTo>
                  <a:cubicBezTo>
                    <a:pt x="1" y="3477"/>
                    <a:pt x="1" y="3584"/>
                    <a:pt x="60" y="3644"/>
                  </a:cubicBezTo>
                  <a:lnTo>
                    <a:pt x="620" y="4203"/>
                  </a:lnTo>
                  <a:cubicBezTo>
                    <a:pt x="655" y="4239"/>
                    <a:pt x="703" y="4251"/>
                    <a:pt x="739" y="4251"/>
                  </a:cubicBezTo>
                  <a:cubicBezTo>
                    <a:pt x="786" y="4251"/>
                    <a:pt x="834" y="4239"/>
                    <a:pt x="858" y="4203"/>
                  </a:cubicBezTo>
                  <a:lnTo>
                    <a:pt x="1036" y="4025"/>
                  </a:lnTo>
                  <a:lnTo>
                    <a:pt x="2037" y="5025"/>
                  </a:lnTo>
                  <a:cubicBezTo>
                    <a:pt x="2453" y="5441"/>
                    <a:pt x="3003" y="5657"/>
                    <a:pt x="3558" y="5657"/>
                  </a:cubicBezTo>
                  <a:cubicBezTo>
                    <a:pt x="3892" y="5657"/>
                    <a:pt x="4228" y="5579"/>
                    <a:pt x="4537" y="5418"/>
                  </a:cubicBezTo>
                  <a:lnTo>
                    <a:pt x="4692" y="5560"/>
                  </a:lnTo>
                  <a:cubicBezTo>
                    <a:pt x="4430" y="6037"/>
                    <a:pt x="4370" y="6608"/>
                    <a:pt x="4525" y="7144"/>
                  </a:cubicBezTo>
                  <a:cubicBezTo>
                    <a:pt x="4632" y="7501"/>
                    <a:pt x="4811" y="7811"/>
                    <a:pt x="5073" y="8085"/>
                  </a:cubicBezTo>
                  <a:lnTo>
                    <a:pt x="6073" y="9073"/>
                  </a:lnTo>
                  <a:lnTo>
                    <a:pt x="5894" y="9251"/>
                  </a:lnTo>
                  <a:cubicBezTo>
                    <a:pt x="5835" y="9311"/>
                    <a:pt x="5835" y="9418"/>
                    <a:pt x="5894" y="9478"/>
                  </a:cubicBezTo>
                  <a:lnTo>
                    <a:pt x="6454" y="10049"/>
                  </a:lnTo>
                  <a:cubicBezTo>
                    <a:pt x="6490" y="10073"/>
                    <a:pt x="6537" y="10085"/>
                    <a:pt x="6573" y="10085"/>
                  </a:cubicBezTo>
                  <a:cubicBezTo>
                    <a:pt x="6621" y="10085"/>
                    <a:pt x="6668" y="10073"/>
                    <a:pt x="6692" y="10049"/>
                  </a:cubicBezTo>
                  <a:lnTo>
                    <a:pt x="10073" y="6668"/>
                  </a:lnTo>
                  <a:cubicBezTo>
                    <a:pt x="10121" y="6596"/>
                    <a:pt x="10121" y="6489"/>
                    <a:pt x="10061" y="6430"/>
                  </a:cubicBezTo>
                  <a:lnTo>
                    <a:pt x="9490" y="5858"/>
                  </a:lnTo>
                  <a:cubicBezTo>
                    <a:pt x="9460" y="5828"/>
                    <a:pt x="9421" y="5813"/>
                    <a:pt x="9383" y="5813"/>
                  </a:cubicBezTo>
                  <a:cubicBezTo>
                    <a:pt x="9344" y="5813"/>
                    <a:pt x="9305" y="5828"/>
                    <a:pt x="9276" y="5858"/>
                  </a:cubicBezTo>
                  <a:lnTo>
                    <a:pt x="9097" y="6037"/>
                  </a:lnTo>
                  <a:lnTo>
                    <a:pt x="8097" y="5049"/>
                  </a:lnTo>
                  <a:cubicBezTo>
                    <a:pt x="7683" y="4627"/>
                    <a:pt x="7137" y="4413"/>
                    <a:pt x="6585" y="4413"/>
                  </a:cubicBezTo>
                  <a:cubicBezTo>
                    <a:pt x="6248" y="4413"/>
                    <a:pt x="5908" y="4493"/>
                    <a:pt x="5597" y="4656"/>
                  </a:cubicBezTo>
                  <a:lnTo>
                    <a:pt x="5442" y="4501"/>
                  </a:lnTo>
                  <a:cubicBezTo>
                    <a:pt x="5882" y="3691"/>
                    <a:pt x="5728" y="2679"/>
                    <a:pt x="5061" y="2001"/>
                  </a:cubicBezTo>
                  <a:lnTo>
                    <a:pt x="4061" y="1012"/>
                  </a:lnTo>
                  <a:lnTo>
                    <a:pt x="4239" y="834"/>
                  </a:lnTo>
                  <a:cubicBezTo>
                    <a:pt x="4299" y="774"/>
                    <a:pt x="4299" y="667"/>
                    <a:pt x="4239" y="607"/>
                  </a:cubicBezTo>
                  <a:lnTo>
                    <a:pt x="3680" y="36"/>
                  </a:lnTo>
                  <a:cubicBezTo>
                    <a:pt x="3644" y="12"/>
                    <a:pt x="3596" y="0"/>
                    <a:pt x="35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81"/>
            <p:cNvSpPr/>
            <p:nvPr/>
          </p:nvSpPr>
          <p:spPr>
            <a:xfrm>
              <a:off x="4064914" y="1665805"/>
              <a:ext cx="101123" cy="40012"/>
            </a:xfrm>
            <a:custGeom>
              <a:avLst/>
              <a:gdLst/>
              <a:ahLst/>
              <a:cxnLst/>
              <a:rect l="l" t="t" r="r" b="b"/>
              <a:pathLst>
                <a:path w="3192" h="1263" extrusionOk="0">
                  <a:moveTo>
                    <a:pt x="2703" y="310"/>
                  </a:moveTo>
                  <a:lnTo>
                    <a:pt x="2608" y="417"/>
                  </a:lnTo>
                  <a:cubicBezTo>
                    <a:pt x="2346" y="739"/>
                    <a:pt x="2001" y="941"/>
                    <a:pt x="1631" y="941"/>
                  </a:cubicBezTo>
                  <a:cubicBezTo>
                    <a:pt x="1274" y="941"/>
                    <a:pt x="929" y="774"/>
                    <a:pt x="679" y="477"/>
                  </a:cubicBezTo>
                  <a:cubicBezTo>
                    <a:pt x="679" y="477"/>
                    <a:pt x="619" y="393"/>
                    <a:pt x="548" y="310"/>
                  </a:cubicBezTo>
                  <a:close/>
                  <a:moveTo>
                    <a:pt x="191" y="0"/>
                  </a:moveTo>
                  <a:cubicBezTo>
                    <a:pt x="131" y="0"/>
                    <a:pt x="72" y="24"/>
                    <a:pt x="36" y="84"/>
                  </a:cubicBezTo>
                  <a:cubicBezTo>
                    <a:pt x="0" y="143"/>
                    <a:pt x="24" y="203"/>
                    <a:pt x="48" y="250"/>
                  </a:cubicBezTo>
                  <a:cubicBezTo>
                    <a:pt x="155" y="369"/>
                    <a:pt x="393" y="667"/>
                    <a:pt x="393" y="679"/>
                  </a:cubicBezTo>
                  <a:cubicBezTo>
                    <a:pt x="703" y="1060"/>
                    <a:pt x="1143" y="1262"/>
                    <a:pt x="1584" y="1262"/>
                  </a:cubicBezTo>
                  <a:lnTo>
                    <a:pt x="1620" y="1262"/>
                  </a:lnTo>
                  <a:cubicBezTo>
                    <a:pt x="2072" y="1250"/>
                    <a:pt x="2524" y="1024"/>
                    <a:pt x="2846" y="619"/>
                  </a:cubicBezTo>
                  <a:lnTo>
                    <a:pt x="3132" y="262"/>
                  </a:lnTo>
                  <a:cubicBezTo>
                    <a:pt x="3191" y="203"/>
                    <a:pt x="3191" y="143"/>
                    <a:pt x="3167" y="84"/>
                  </a:cubicBezTo>
                  <a:cubicBezTo>
                    <a:pt x="3132" y="24"/>
                    <a:pt x="3072" y="0"/>
                    <a:pt x="3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81"/>
            <p:cNvSpPr/>
            <p:nvPr/>
          </p:nvSpPr>
          <p:spPr>
            <a:xfrm>
              <a:off x="4162235" y="1749155"/>
              <a:ext cx="101851" cy="60382"/>
            </a:xfrm>
            <a:custGeom>
              <a:avLst/>
              <a:gdLst/>
              <a:ahLst/>
              <a:cxnLst/>
              <a:rect l="l" t="t" r="r" b="b"/>
              <a:pathLst>
                <a:path w="3215" h="1906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536"/>
                    <a:pt x="238" y="786"/>
                    <a:pt x="286" y="834"/>
                  </a:cubicBezTo>
                  <a:lnTo>
                    <a:pt x="1310" y="1858"/>
                  </a:lnTo>
                  <a:cubicBezTo>
                    <a:pt x="1346" y="1894"/>
                    <a:pt x="1381" y="1906"/>
                    <a:pt x="1429" y="1906"/>
                  </a:cubicBezTo>
                  <a:cubicBezTo>
                    <a:pt x="1476" y="1906"/>
                    <a:pt x="1512" y="1894"/>
                    <a:pt x="1548" y="1858"/>
                  </a:cubicBezTo>
                  <a:lnTo>
                    <a:pt x="3143" y="274"/>
                  </a:lnTo>
                  <a:cubicBezTo>
                    <a:pt x="3203" y="239"/>
                    <a:pt x="3215" y="167"/>
                    <a:pt x="3191" y="108"/>
                  </a:cubicBezTo>
                  <a:cubicBezTo>
                    <a:pt x="3155" y="48"/>
                    <a:pt x="3096" y="1"/>
                    <a:pt x="3036" y="1"/>
                  </a:cubicBezTo>
                  <a:lnTo>
                    <a:pt x="1607" y="1"/>
                  </a:lnTo>
                  <a:cubicBezTo>
                    <a:pt x="1524" y="1"/>
                    <a:pt x="1441" y="72"/>
                    <a:pt x="1441" y="167"/>
                  </a:cubicBezTo>
                  <a:cubicBezTo>
                    <a:pt x="1441" y="251"/>
                    <a:pt x="1524" y="334"/>
                    <a:pt x="1607" y="334"/>
                  </a:cubicBezTo>
                  <a:lnTo>
                    <a:pt x="2631" y="334"/>
                  </a:lnTo>
                  <a:lnTo>
                    <a:pt x="1429" y="1537"/>
                  </a:lnTo>
                  <a:lnTo>
                    <a:pt x="500" y="608"/>
                  </a:lnTo>
                  <a:cubicBezTo>
                    <a:pt x="488" y="596"/>
                    <a:pt x="393" y="489"/>
                    <a:pt x="345" y="334"/>
                  </a:cubicBezTo>
                  <a:lnTo>
                    <a:pt x="965" y="334"/>
                  </a:lnTo>
                  <a:cubicBezTo>
                    <a:pt x="1060" y="334"/>
                    <a:pt x="1131" y="251"/>
                    <a:pt x="1131" y="167"/>
                  </a:cubicBezTo>
                  <a:cubicBezTo>
                    <a:pt x="1131" y="72"/>
                    <a:pt x="1060" y="1"/>
                    <a:pt x="9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4" name="Google Shape;13064;p81"/>
          <p:cNvGrpSpPr/>
          <p:nvPr/>
        </p:nvGrpSpPr>
        <p:grpSpPr>
          <a:xfrm>
            <a:off x="3530425" y="1333347"/>
            <a:ext cx="368175" cy="344594"/>
            <a:chOff x="3530425" y="1508747"/>
            <a:chExt cx="368175" cy="344594"/>
          </a:xfrm>
          <a:solidFill>
            <a:schemeClr val="tx1"/>
          </a:solidFill>
        </p:grpSpPr>
        <p:sp>
          <p:nvSpPr>
            <p:cNvPr id="13065" name="Google Shape;13065;p81"/>
            <p:cNvSpPr/>
            <p:nvPr/>
          </p:nvSpPr>
          <p:spPr>
            <a:xfrm>
              <a:off x="3530425" y="1508747"/>
              <a:ext cx="316765" cy="344594"/>
            </a:xfrm>
            <a:custGeom>
              <a:avLst/>
              <a:gdLst/>
              <a:ahLst/>
              <a:cxnLst/>
              <a:rect l="l" t="t" r="r" b="b"/>
              <a:pathLst>
                <a:path w="7848" h="8538" extrusionOk="0">
                  <a:moveTo>
                    <a:pt x="6835" y="3406"/>
                  </a:moveTo>
                  <a:cubicBezTo>
                    <a:pt x="7252" y="3466"/>
                    <a:pt x="7561" y="3823"/>
                    <a:pt x="7561" y="4251"/>
                  </a:cubicBezTo>
                  <a:cubicBezTo>
                    <a:pt x="7573" y="4704"/>
                    <a:pt x="7264" y="5061"/>
                    <a:pt x="6835" y="5121"/>
                  </a:cubicBezTo>
                  <a:lnTo>
                    <a:pt x="6835" y="3406"/>
                  </a:lnTo>
                  <a:close/>
                  <a:moveTo>
                    <a:pt x="2144" y="3263"/>
                  </a:moveTo>
                  <a:lnTo>
                    <a:pt x="2144" y="5263"/>
                  </a:lnTo>
                  <a:lnTo>
                    <a:pt x="1263" y="5263"/>
                  </a:lnTo>
                  <a:lnTo>
                    <a:pt x="1263" y="3263"/>
                  </a:lnTo>
                  <a:close/>
                  <a:moveTo>
                    <a:pt x="1013" y="3275"/>
                  </a:moveTo>
                  <a:lnTo>
                    <a:pt x="1013" y="5287"/>
                  </a:lnTo>
                  <a:lnTo>
                    <a:pt x="715" y="5287"/>
                  </a:lnTo>
                  <a:cubicBezTo>
                    <a:pt x="477" y="5287"/>
                    <a:pt x="287" y="5085"/>
                    <a:pt x="287" y="4847"/>
                  </a:cubicBezTo>
                  <a:lnTo>
                    <a:pt x="287" y="3704"/>
                  </a:lnTo>
                  <a:cubicBezTo>
                    <a:pt x="287" y="3466"/>
                    <a:pt x="477" y="3275"/>
                    <a:pt x="715" y="3275"/>
                  </a:cubicBezTo>
                  <a:close/>
                  <a:moveTo>
                    <a:pt x="2287" y="6252"/>
                  </a:moveTo>
                  <a:lnTo>
                    <a:pt x="2287" y="6847"/>
                  </a:lnTo>
                  <a:lnTo>
                    <a:pt x="2037" y="6847"/>
                  </a:lnTo>
                  <a:lnTo>
                    <a:pt x="2204" y="6252"/>
                  </a:lnTo>
                  <a:close/>
                  <a:moveTo>
                    <a:pt x="2108" y="5549"/>
                  </a:moveTo>
                  <a:lnTo>
                    <a:pt x="1608" y="7407"/>
                  </a:lnTo>
                  <a:lnTo>
                    <a:pt x="1275" y="7407"/>
                  </a:lnTo>
                  <a:lnTo>
                    <a:pt x="1275" y="5549"/>
                  </a:lnTo>
                  <a:close/>
                  <a:moveTo>
                    <a:pt x="6561" y="263"/>
                  </a:moveTo>
                  <a:lnTo>
                    <a:pt x="6561" y="8276"/>
                  </a:lnTo>
                  <a:lnTo>
                    <a:pt x="5966" y="8276"/>
                  </a:lnTo>
                  <a:lnTo>
                    <a:pt x="5966" y="2632"/>
                  </a:lnTo>
                  <a:cubicBezTo>
                    <a:pt x="5966" y="2561"/>
                    <a:pt x="5906" y="2501"/>
                    <a:pt x="5835" y="2501"/>
                  </a:cubicBezTo>
                  <a:cubicBezTo>
                    <a:pt x="5764" y="2501"/>
                    <a:pt x="5704" y="2561"/>
                    <a:pt x="5704" y="2632"/>
                  </a:cubicBezTo>
                  <a:lnTo>
                    <a:pt x="5704" y="7395"/>
                  </a:lnTo>
                  <a:cubicBezTo>
                    <a:pt x="5537" y="7157"/>
                    <a:pt x="5264" y="6847"/>
                    <a:pt x="4942" y="6537"/>
                  </a:cubicBezTo>
                  <a:cubicBezTo>
                    <a:pt x="4573" y="6180"/>
                    <a:pt x="4180" y="5883"/>
                    <a:pt x="3775" y="5668"/>
                  </a:cubicBezTo>
                  <a:cubicBezTo>
                    <a:pt x="3323" y="5430"/>
                    <a:pt x="2858" y="5299"/>
                    <a:pt x="2394" y="5287"/>
                  </a:cubicBezTo>
                  <a:lnTo>
                    <a:pt x="2394" y="3263"/>
                  </a:lnTo>
                  <a:cubicBezTo>
                    <a:pt x="2858" y="3239"/>
                    <a:pt x="3335" y="3108"/>
                    <a:pt x="3775" y="2870"/>
                  </a:cubicBezTo>
                  <a:cubicBezTo>
                    <a:pt x="4180" y="2668"/>
                    <a:pt x="4573" y="2382"/>
                    <a:pt x="4942" y="2001"/>
                  </a:cubicBezTo>
                  <a:cubicBezTo>
                    <a:pt x="5264" y="1692"/>
                    <a:pt x="5525" y="1370"/>
                    <a:pt x="5704" y="1144"/>
                  </a:cubicBezTo>
                  <a:lnTo>
                    <a:pt x="5704" y="1989"/>
                  </a:lnTo>
                  <a:cubicBezTo>
                    <a:pt x="5704" y="2061"/>
                    <a:pt x="5764" y="2120"/>
                    <a:pt x="5835" y="2120"/>
                  </a:cubicBezTo>
                  <a:cubicBezTo>
                    <a:pt x="5906" y="2120"/>
                    <a:pt x="5966" y="2061"/>
                    <a:pt x="5966" y="1989"/>
                  </a:cubicBezTo>
                  <a:lnTo>
                    <a:pt x="5966" y="263"/>
                  </a:lnTo>
                  <a:close/>
                  <a:moveTo>
                    <a:pt x="5847" y="1"/>
                  </a:moveTo>
                  <a:cubicBezTo>
                    <a:pt x="5776" y="1"/>
                    <a:pt x="5716" y="60"/>
                    <a:pt x="5716" y="132"/>
                  </a:cubicBezTo>
                  <a:lnTo>
                    <a:pt x="5716" y="668"/>
                  </a:lnTo>
                  <a:cubicBezTo>
                    <a:pt x="5645" y="799"/>
                    <a:pt x="5299" y="1311"/>
                    <a:pt x="4763" y="1834"/>
                  </a:cubicBezTo>
                  <a:cubicBezTo>
                    <a:pt x="4216" y="2370"/>
                    <a:pt x="3335" y="3001"/>
                    <a:pt x="2275" y="3001"/>
                  </a:cubicBezTo>
                  <a:lnTo>
                    <a:pt x="703" y="3001"/>
                  </a:lnTo>
                  <a:cubicBezTo>
                    <a:pt x="311" y="3001"/>
                    <a:pt x="1" y="3323"/>
                    <a:pt x="1" y="3704"/>
                  </a:cubicBezTo>
                  <a:lnTo>
                    <a:pt x="1" y="4847"/>
                  </a:lnTo>
                  <a:cubicBezTo>
                    <a:pt x="1" y="5240"/>
                    <a:pt x="311" y="5549"/>
                    <a:pt x="703" y="5549"/>
                  </a:cubicBezTo>
                  <a:lnTo>
                    <a:pt x="1001" y="5549"/>
                  </a:lnTo>
                  <a:lnTo>
                    <a:pt x="1001" y="7561"/>
                  </a:lnTo>
                  <a:cubicBezTo>
                    <a:pt x="1001" y="7633"/>
                    <a:pt x="1061" y="7692"/>
                    <a:pt x="1132" y="7692"/>
                  </a:cubicBezTo>
                  <a:lnTo>
                    <a:pt x="1692" y="7692"/>
                  </a:lnTo>
                  <a:cubicBezTo>
                    <a:pt x="1751" y="7692"/>
                    <a:pt x="1811" y="7645"/>
                    <a:pt x="1823" y="7585"/>
                  </a:cubicBezTo>
                  <a:lnTo>
                    <a:pt x="1942" y="7109"/>
                  </a:lnTo>
                  <a:lnTo>
                    <a:pt x="2406" y="7109"/>
                  </a:lnTo>
                  <a:cubicBezTo>
                    <a:pt x="2477" y="7109"/>
                    <a:pt x="2537" y="7049"/>
                    <a:pt x="2537" y="6978"/>
                  </a:cubicBezTo>
                  <a:lnTo>
                    <a:pt x="2537" y="6121"/>
                  </a:lnTo>
                  <a:cubicBezTo>
                    <a:pt x="2537" y="6037"/>
                    <a:pt x="2477" y="5978"/>
                    <a:pt x="2406" y="5978"/>
                  </a:cubicBezTo>
                  <a:lnTo>
                    <a:pt x="2239" y="5978"/>
                  </a:lnTo>
                  <a:lnTo>
                    <a:pt x="2358" y="5537"/>
                  </a:lnTo>
                  <a:cubicBezTo>
                    <a:pt x="3370" y="5585"/>
                    <a:pt x="4228" y="6192"/>
                    <a:pt x="4740" y="6716"/>
                  </a:cubicBezTo>
                  <a:cubicBezTo>
                    <a:pt x="5264" y="7216"/>
                    <a:pt x="5609" y="7740"/>
                    <a:pt x="5692" y="7871"/>
                  </a:cubicBezTo>
                  <a:lnTo>
                    <a:pt x="5692" y="8407"/>
                  </a:lnTo>
                  <a:cubicBezTo>
                    <a:pt x="5692" y="8478"/>
                    <a:pt x="5752" y="8538"/>
                    <a:pt x="5835" y="8538"/>
                  </a:cubicBezTo>
                  <a:lnTo>
                    <a:pt x="6692" y="8538"/>
                  </a:lnTo>
                  <a:cubicBezTo>
                    <a:pt x="6764" y="8538"/>
                    <a:pt x="6823" y="8478"/>
                    <a:pt x="6823" y="8407"/>
                  </a:cubicBezTo>
                  <a:lnTo>
                    <a:pt x="6823" y="5406"/>
                  </a:lnTo>
                  <a:cubicBezTo>
                    <a:pt x="7395" y="5323"/>
                    <a:pt x="7823" y="4847"/>
                    <a:pt x="7823" y="4275"/>
                  </a:cubicBezTo>
                  <a:cubicBezTo>
                    <a:pt x="7847" y="3692"/>
                    <a:pt x="7407" y="3216"/>
                    <a:pt x="6835" y="3144"/>
                  </a:cubicBezTo>
                  <a:lnTo>
                    <a:pt x="6835" y="132"/>
                  </a:lnTo>
                  <a:cubicBezTo>
                    <a:pt x="6835" y="60"/>
                    <a:pt x="6776" y="1"/>
                    <a:pt x="66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81"/>
            <p:cNvSpPr/>
            <p:nvPr/>
          </p:nvSpPr>
          <p:spPr>
            <a:xfrm>
              <a:off x="3870185" y="1675515"/>
              <a:ext cx="28415" cy="11099"/>
            </a:xfrm>
            <a:custGeom>
              <a:avLst/>
              <a:gdLst/>
              <a:ahLst/>
              <a:cxnLst/>
              <a:rect l="l" t="t" r="r" b="b"/>
              <a:pathLst>
                <a:path w="704" h="275" extrusionOk="0">
                  <a:moveTo>
                    <a:pt x="144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44" y="274"/>
                  </a:cubicBezTo>
                  <a:lnTo>
                    <a:pt x="572" y="274"/>
                  </a:lnTo>
                  <a:cubicBezTo>
                    <a:pt x="644" y="274"/>
                    <a:pt x="703" y="215"/>
                    <a:pt x="703" y="143"/>
                  </a:cubicBezTo>
                  <a:cubicBezTo>
                    <a:pt x="703" y="60"/>
                    <a:pt x="644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81"/>
            <p:cNvSpPr/>
            <p:nvPr/>
          </p:nvSpPr>
          <p:spPr>
            <a:xfrm>
              <a:off x="3846170" y="1610293"/>
              <a:ext cx="25993" cy="22965"/>
            </a:xfrm>
            <a:custGeom>
              <a:avLst/>
              <a:gdLst/>
              <a:ahLst/>
              <a:cxnLst/>
              <a:rect l="l" t="t" r="r" b="b"/>
              <a:pathLst>
                <a:path w="644" h="569" extrusionOk="0">
                  <a:moveTo>
                    <a:pt x="489" y="0"/>
                  </a:moveTo>
                  <a:cubicBezTo>
                    <a:pt x="456" y="0"/>
                    <a:pt x="423" y="15"/>
                    <a:pt x="393" y="45"/>
                  </a:cubicBezTo>
                  <a:lnTo>
                    <a:pt x="96" y="342"/>
                  </a:lnTo>
                  <a:cubicBezTo>
                    <a:pt x="0" y="426"/>
                    <a:pt x="60" y="569"/>
                    <a:pt x="179" y="569"/>
                  </a:cubicBezTo>
                  <a:cubicBezTo>
                    <a:pt x="215" y="569"/>
                    <a:pt x="262" y="545"/>
                    <a:pt x="274" y="521"/>
                  </a:cubicBezTo>
                  <a:lnTo>
                    <a:pt x="572" y="223"/>
                  </a:lnTo>
                  <a:cubicBezTo>
                    <a:pt x="643" y="176"/>
                    <a:pt x="643" y="104"/>
                    <a:pt x="584" y="45"/>
                  </a:cubicBezTo>
                  <a:cubicBezTo>
                    <a:pt x="554" y="15"/>
                    <a:pt x="521" y="0"/>
                    <a:pt x="4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81"/>
            <p:cNvSpPr/>
            <p:nvPr/>
          </p:nvSpPr>
          <p:spPr>
            <a:xfrm>
              <a:off x="3847623" y="1728508"/>
              <a:ext cx="24540" cy="23086"/>
            </a:xfrm>
            <a:custGeom>
              <a:avLst/>
              <a:gdLst/>
              <a:ahLst/>
              <a:cxnLst/>
              <a:rect l="l" t="t" r="r" b="b"/>
              <a:pathLst>
                <a:path w="608" h="572" extrusionOk="0">
                  <a:moveTo>
                    <a:pt x="155" y="0"/>
                  </a:moveTo>
                  <a:cubicBezTo>
                    <a:pt x="122" y="0"/>
                    <a:pt x="89" y="15"/>
                    <a:pt x="60" y="45"/>
                  </a:cubicBezTo>
                  <a:cubicBezTo>
                    <a:pt x="0" y="104"/>
                    <a:pt x="0" y="176"/>
                    <a:pt x="60" y="235"/>
                  </a:cubicBezTo>
                  <a:lnTo>
                    <a:pt x="357" y="533"/>
                  </a:lnTo>
                  <a:cubicBezTo>
                    <a:pt x="384" y="560"/>
                    <a:pt x="416" y="572"/>
                    <a:pt x="447" y="572"/>
                  </a:cubicBezTo>
                  <a:cubicBezTo>
                    <a:pt x="485" y="572"/>
                    <a:pt x="522" y="554"/>
                    <a:pt x="548" y="521"/>
                  </a:cubicBezTo>
                  <a:cubicBezTo>
                    <a:pt x="607" y="473"/>
                    <a:pt x="607" y="390"/>
                    <a:pt x="548" y="342"/>
                  </a:cubicBezTo>
                  <a:lnTo>
                    <a:pt x="250" y="45"/>
                  </a:lnTo>
                  <a:cubicBezTo>
                    <a:pt x="220" y="15"/>
                    <a:pt x="188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69" name="Google Shape;13069;p81"/>
          <p:cNvGrpSpPr/>
          <p:nvPr/>
        </p:nvGrpSpPr>
        <p:grpSpPr>
          <a:xfrm>
            <a:off x="3127598" y="1337834"/>
            <a:ext cx="289714" cy="347593"/>
            <a:chOff x="3127598" y="1513234"/>
            <a:chExt cx="289714" cy="347593"/>
          </a:xfrm>
          <a:solidFill>
            <a:schemeClr val="tx1"/>
          </a:solidFill>
        </p:grpSpPr>
        <p:sp>
          <p:nvSpPr>
            <p:cNvPr id="13070" name="Google Shape;13070;p81"/>
            <p:cNvSpPr/>
            <p:nvPr/>
          </p:nvSpPr>
          <p:spPr>
            <a:xfrm>
              <a:off x="3127598" y="1513234"/>
              <a:ext cx="289714" cy="347593"/>
            </a:xfrm>
            <a:custGeom>
              <a:avLst/>
              <a:gdLst/>
              <a:ahLst/>
              <a:cxnLst/>
              <a:rect l="l" t="t" r="r" b="b"/>
              <a:pathLst>
                <a:path w="9145" h="10972" extrusionOk="0">
                  <a:moveTo>
                    <a:pt x="1917" y="8995"/>
                  </a:moveTo>
                  <a:lnTo>
                    <a:pt x="1917" y="10412"/>
                  </a:lnTo>
                  <a:lnTo>
                    <a:pt x="1358" y="9841"/>
                  </a:lnTo>
                  <a:lnTo>
                    <a:pt x="548" y="8995"/>
                  </a:lnTo>
                  <a:close/>
                  <a:moveTo>
                    <a:pt x="6192" y="0"/>
                  </a:moveTo>
                  <a:cubicBezTo>
                    <a:pt x="5828" y="0"/>
                    <a:pt x="5465" y="137"/>
                    <a:pt x="5191" y="411"/>
                  </a:cubicBezTo>
                  <a:lnTo>
                    <a:pt x="5156" y="435"/>
                  </a:lnTo>
                  <a:cubicBezTo>
                    <a:pt x="5096" y="494"/>
                    <a:pt x="5096" y="602"/>
                    <a:pt x="5168" y="661"/>
                  </a:cubicBezTo>
                  <a:cubicBezTo>
                    <a:pt x="5196" y="689"/>
                    <a:pt x="5235" y="704"/>
                    <a:pt x="5275" y="704"/>
                  </a:cubicBezTo>
                  <a:cubicBezTo>
                    <a:pt x="5319" y="704"/>
                    <a:pt x="5363" y="686"/>
                    <a:pt x="5394" y="649"/>
                  </a:cubicBezTo>
                  <a:lnTo>
                    <a:pt x="5430" y="613"/>
                  </a:lnTo>
                  <a:cubicBezTo>
                    <a:pt x="5644" y="399"/>
                    <a:pt x="5927" y="292"/>
                    <a:pt x="6209" y="292"/>
                  </a:cubicBezTo>
                  <a:cubicBezTo>
                    <a:pt x="6492" y="292"/>
                    <a:pt x="6775" y="399"/>
                    <a:pt x="6989" y="613"/>
                  </a:cubicBezTo>
                  <a:cubicBezTo>
                    <a:pt x="7418" y="1042"/>
                    <a:pt x="7418" y="1745"/>
                    <a:pt x="6989" y="2185"/>
                  </a:cubicBezTo>
                  <a:cubicBezTo>
                    <a:pt x="6775" y="2399"/>
                    <a:pt x="6492" y="2507"/>
                    <a:pt x="6209" y="2507"/>
                  </a:cubicBezTo>
                  <a:cubicBezTo>
                    <a:pt x="5927" y="2507"/>
                    <a:pt x="5644" y="2399"/>
                    <a:pt x="5430" y="2185"/>
                  </a:cubicBezTo>
                  <a:cubicBezTo>
                    <a:pt x="5168" y="1923"/>
                    <a:pt x="5049" y="1554"/>
                    <a:pt x="5132" y="1209"/>
                  </a:cubicBezTo>
                  <a:cubicBezTo>
                    <a:pt x="5144" y="1125"/>
                    <a:pt x="5084" y="1030"/>
                    <a:pt x="4989" y="1018"/>
                  </a:cubicBezTo>
                  <a:cubicBezTo>
                    <a:pt x="4982" y="1017"/>
                    <a:pt x="4975" y="1017"/>
                    <a:pt x="4967" y="1017"/>
                  </a:cubicBezTo>
                  <a:cubicBezTo>
                    <a:pt x="4890" y="1017"/>
                    <a:pt x="4809" y="1073"/>
                    <a:pt x="4798" y="1149"/>
                  </a:cubicBezTo>
                  <a:cubicBezTo>
                    <a:pt x="4751" y="1387"/>
                    <a:pt x="4775" y="1614"/>
                    <a:pt x="4846" y="1840"/>
                  </a:cubicBezTo>
                  <a:lnTo>
                    <a:pt x="3132" y="1840"/>
                  </a:lnTo>
                  <a:cubicBezTo>
                    <a:pt x="3048" y="1840"/>
                    <a:pt x="2965" y="1911"/>
                    <a:pt x="2965" y="2006"/>
                  </a:cubicBezTo>
                  <a:cubicBezTo>
                    <a:pt x="2965" y="2090"/>
                    <a:pt x="3048" y="2161"/>
                    <a:pt x="3132" y="2161"/>
                  </a:cubicBezTo>
                  <a:lnTo>
                    <a:pt x="4989" y="2161"/>
                  </a:lnTo>
                  <a:lnTo>
                    <a:pt x="5084" y="2304"/>
                  </a:lnTo>
                  <a:lnTo>
                    <a:pt x="4310" y="3078"/>
                  </a:lnTo>
                  <a:cubicBezTo>
                    <a:pt x="4251" y="3126"/>
                    <a:pt x="4251" y="3233"/>
                    <a:pt x="4310" y="3292"/>
                  </a:cubicBezTo>
                  <a:cubicBezTo>
                    <a:pt x="4334" y="3328"/>
                    <a:pt x="4382" y="3340"/>
                    <a:pt x="4429" y="3340"/>
                  </a:cubicBezTo>
                  <a:cubicBezTo>
                    <a:pt x="4477" y="3340"/>
                    <a:pt x="4513" y="3328"/>
                    <a:pt x="4548" y="3292"/>
                  </a:cubicBezTo>
                  <a:lnTo>
                    <a:pt x="5322" y="2518"/>
                  </a:lnTo>
                  <a:cubicBezTo>
                    <a:pt x="5572" y="2733"/>
                    <a:pt x="5882" y="2840"/>
                    <a:pt x="6203" y="2840"/>
                  </a:cubicBezTo>
                  <a:cubicBezTo>
                    <a:pt x="6561" y="2840"/>
                    <a:pt x="6930" y="2697"/>
                    <a:pt x="7215" y="2423"/>
                  </a:cubicBezTo>
                  <a:cubicBezTo>
                    <a:pt x="7287" y="2340"/>
                    <a:pt x="7358" y="2256"/>
                    <a:pt x="7418" y="2161"/>
                  </a:cubicBezTo>
                  <a:lnTo>
                    <a:pt x="8835" y="2161"/>
                  </a:lnTo>
                  <a:lnTo>
                    <a:pt x="8835" y="10662"/>
                  </a:lnTo>
                  <a:lnTo>
                    <a:pt x="2239" y="10662"/>
                  </a:lnTo>
                  <a:lnTo>
                    <a:pt x="2239" y="8864"/>
                  </a:lnTo>
                  <a:cubicBezTo>
                    <a:pt x="2239" y="8769"/>
                    <a:pt x="2167" y="8698"/>
                    <a:pt x="2072" y="8698"/>
                  </a:cubicBezTo>
                  <a:lnTo>
                    <a:pt x="334" y="8698"/>
                  </a:lnTo>
                  <a:lnTo>
                    <a:pt x="334" y="2161"/>
                  </a:lnTo>
                  <a:lnTo>
                    <a:pt x="2489" y="2161"/>
                  </a:lnTo>
                  <a:cubicBezTo>
                    <a:pt x="2584" y="2161"/>
                    <a:pt x="2655" y="2090"/>
                    <a:pt x="2655" y="2006"/>
                  </a:cubicBezTo>
                  <a:cubicBezTo>
                    <a:pt x="2655" y="1911"/>
                    <a:pt x="2584" y="1840"/>
                    <a:pt x="2489" y="1840"/>
                  </a:cubicBezTo>
                  <a:lnTo>
                    <a:pt x="167" y="1840"/>
                  </a:lnTo>
                  <a:cubicBezTo>
                    <a:pt x="84" y="1840"/>
                    <a:pt x="0" y="1911"/>
                    <a:pt x="0" y="2006"/>
                  </a:cubicBezTo>
                  <a:lnTo>
                    <a:pt x="0" y="8853"/>
                  </a:lnTo>
                  <a:cubicBezTo>
                    <a:pt x="0" y="8888"/>
                    <a:pt x="24" y="8936"/>
                    <a:pt x="48" y="8972"/>
                  </a:cubicBezTo>
                  <a:lnTo>
                    <a:pt x="1060" y="10007"/>
                  </a:lnTo>
                  <a:lnTo>
                    <a:pt x="1953" y="10936"/>
                  </a:lnTo>
                  <a:cubicBezTo>
                    <a:pt x="1989" y="10960"/>
                    <a:pt x="2024" y="10972"/>
                    <a:pt x="2072" y="10972"/>
                  </a:cubicBezTo>
                  <a:lnTo>
                    <a:pt x="8978" y="10972"/>
                  </a:lnTo>
                  <a:cubicBezTo>
                    <a:pt x="9073" y="10972"/>
                    <a:pt x="9144" y="10900"/>
                    <a:pt x="9144" y="10817"/>
                  </a:cubicBezTo>
                  <a:lnTo>
                    <a:pt x="9144" y="2006"/>
                  </a:lnTo>
                  <a:cubicBezTo>
                    <a:pt x="9132" y="1911"/>
                    <a:pt x="9073" y="1840"/>
                    <a:pt x="8978" y="1840"/>
                  </a:cubicBezTo>
                  <a:lnTo>
                    <a:pt x="7549" y="1840"/>
                  </a:lnTo>
                  <a:cubicBezTo>
                    <a:pt x="7704" y="1352"/>
                    <a:pt x="7585" y="792"/>
                    <a:pt x="7192" y="411"/>
                  </a:cubicBezTo>
                  <a:cubicBezTo>
                    <a:pt x="6918" y="137"/>
                    <a:pt x="6555" y="0"/>
                    <a:pt x="61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81"/>
            <p:cNvSpPr/>
            <p:nvPr/>
          </p:nvSpPr>
          <p:spPr>
            <a:xfrm>
              <a:off x="3254698" y="1788375"/>
              <a:ext cx="121493" cy="10233"/>
            </a:xfrm>
            <a:custGeom>
              <a:avLst/>
              <a:gdLst/>
              <a:ahLst/>
              <a:cxnLst/>
              <a:rect l="l" t="t" r="r" b="b"/>
              <a:pathLst>
                <a:path w="3835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3680" y="322"/>
                  </a:lnTo>
                  <a:cubicBezTo>
                    <a:pt x="3763" y="322"/>
                    <a:pt x="3834" y="251"/>
                    <a:pt x="3834" y="168"/>
                  </a:cubicBezTo>
                  <a:cubicBezTo>
                    <a:pt x="3834" y="72"/>
                    <a:pt x="3763" y="1"/>
                    <a:pt x="36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81"/>
            <p:cNvSpPr/>
            <p:nvPr/>
          </p:nvSpPr>
          <p:spPr>
            <a:xfrm>
              <a:off x="3185668" y="1638275"/>
              <a:ext cx="172783" cy="29051"/>
            </a:xfrm>
            <a:custGeom>
              <a:avLst/>
              <a:gdLst/>
              <a:ahLst/>
              <a:cxnLst/>
              <a:rect l="l" t="t" r="r" b="b"/>
              <a:pathLst>
                <a:path w="5454" h="917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750"/>
                  </a:lnTo>
                  <a:cubicBezTo>
                    <a:pt x="1" y="834"/>
                    <a:pt x="72" y="917"/>
                    <a:pt x="168" y="917"/>
                  </a:cubicBezTo>
                  <a:lnTo>
                    <a:pt x="5275" y="917"/>
                  </a:lnTo>
                  <a:cubicBezTo>
                    <a:pt x="5359" y="917"/>
                    <a:pt x="5430" y="834"/>
                    <a:pt x="5430" y="750"/>
                  </a:cubicBezTo>
                  <a:lnTo>
                    <a:pt x="5430" y="167"/>
                  </a:lnTo>
                  <a:cubicBezTo>
                    <a:pt x="5454" y="84"/>
                    <a:pt x="5382" y="0"/>
                    <a:pt x="5287" y="0"/>
                  </a:cubicBezTo>
                  <a:lnTo>
                    <a:pt x="4228" y="0"/>
                  </a:lnTo>
                  <a:cubicBezTo>
                    <a:pt x="4144" y="0"/>
                    <a:pt x="4073" y="84"/>
                    <a:pt x="4073" y="167"/>
                  </a:cubicBezTo>
                  <a:cubicBezTo>
                    <a:pt x="4073" y="262"/>
                    <a:pt x="4144" y="334"/>
                    <a:pt x="4228" y="334"/>
                  </a:cubicBezTo>
                  <a:lnTo>
                    <a:pt x="5121" y="334"/>
                  </a:lnTo>
                  <a:lnTo>
                    <a:pt x="5121" y="584"/>
                  </a:lnTo>
                  <a:lnTo>
                    <a:pt x="334" y="584"/>
                  </a:lnTo>
                  <a:lnTo>
                    <a:pt x="334" y="334"/>
                  </a:lnTo>
                  <a:lnTo>
                    <a:pt x="3597" y="334"/>
                  </a:lnTo>
                  <a:cubicBezTo>
                    <a:pt x="3680" y="334"/>
                    <a:pt x="3751" y="262"/>
                    <a:pt x="3751" y="167"/>
                  </a:cubicBezTo>
                  <a:cubicBezTo>
                    <a:pt x="3751" y="84"/>
                    <a:pt x="3680" y="0"/>
                    <a:pt x="35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3" name="Google Shape;13073;p81"/>
            <p:cNvSpPr/>
            <p:nvPr/>
          </p:nvSpPr>
          <p:spPr>
            <a:xfrm>
              <a:off x="3186428" y="1681645"/>
              <a:ext cx="172022" cy="10581"/>
            </a:xfrm>
            <a:custGeom>
              <a:avLst/>
              <a:gdLst/>
              <a:ahLst/>
              <a:cxnLst/>
              <a:rect l="l" t="t" r="r" b="b"/>
              <a:pathLst>
                <a:path w="5430" h="334" extrusionOk="0">
                  <a:moveTo>
                    <a:pt x="155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55" y="334"/>
                  </a:cubicBezTo>
                  <a:lnTo>
                    <a:pt x="5263" y="334"/>
                  </a:lnTo>
                  <a:cubicBezTo>
                    <a:pt x="5358" y="334"/>
                    <a:pt x="5430" y="262"/>
                    <a:pt x="5430" y="167"/>
                  </a:cubicBezTo>
                  <a:cubicBezTo>
                    <a:pt x="5430" y="84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4" name="Google Shape;13074;p81"/>
            <p:cNvSpPr/>
            <p:nvPr/>
          </p:nvSpPr>
          <p:spPr>
            <a:xfrm>
              <a:off x="3186428" y="1707306"/>
              <a:ext cx="172022" cy="10201"/>
            </a:xfrm>
            <a:custGeom>
              <a:avLst/>
              <a:gdLst/>
              <a:ahLst/>
              <a:cxnLst/>
              <a:rect l="l" t="t" r="r" b="b"/>
              <a:pathLst>
                <a:path w="5430" h="322" extrusionOk="0">
                  <a:moveTo>
                    <a:pt x="155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21"/>
                    <a:pt x="155" y="321"/>
                  </a:cubicBezTo>
                  <a:lnTo>
                    <a:pt x="5263" y="321"/>
                  </a:lnTo>
                  <a:cubicBezTo>
                    <a:pt x="5358" y="321"/>
                    <a:pt x="5430" y="250"/>
                    <a:pt x="5430" y="167"/>
                  </a:cubicBezTo>
                  <a:cubicBezTo>
                    <a:pt x="5430" y="71"/>
                    <a:pt x="5358" y="0"/>
                    <a:pt x="5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5" name="Google Shape;13075;p81"/>
          <p:cNvGrpSpPr/>
          <p:nvPr/>
        </p:nvGrpSpPr>
        <p:grpSpPr>
          <a:xfrm>
            <a:off x="2662884" y="1337644"/>
            <a:ext cx="322914" cy="348543"/>
            <a:chOff x="2662884" y="1513044"/>
            <a:chExt cx="322914" cy="348543"/>
          </a:xfrm>
          <a:solidFill>
            <a:schemeClr val="tx1"/>
          </a:solidFill>
        </p:grpSpPr>
        <p:sp>
          <p:nvSpPr>
            <p:cNvPr id="13076" name="Google Shape;13076;p81"/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81"/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81"/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81"/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81"/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81"/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81"/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81"/>
            <p:cNvSpPr/>
            <p:nvPr/>
          </p:nvSpPr>
          <p:spPr>
            <a:xfrm>
              <a:off x="2778326" y="1594145"/>
              <a:ext cx="31332" cy="61111"/>
            </a:xfrm>
            <a:custGeom>
              <a:avLst/>
              <a:gdLst/>
              <a:ahLst/>
              <a:cxnLst/>
              <a:rect l="l" t="t" r="r" b="b"/>
              <a:pathLst>
                <a:path w="989" h="1929" extrusionOk="0">
                  <a:moveTo>
                    <a:pt x="179" y="0"/>
                  </a:moveTo>
                  <a:cubicBezTo>
                    <a:pt x="95" y="0"/>
                    <a:pt x="12" y="72"/>
                    <a:pt x="12" y="167"/>
                  </a:cubicBezTo>
                  <a:cubicBezTo>
                    <a:pt x="12" y="250"/>
                    <a:pt x="95" y="322"/>
                    <a:pt x="179" y="322"/>
                  </a:cubicBezTo>
                  <a:lnTo>
                    <a:pt x="333" y="322"/>
                  </a:lnTo>
                  <a:lnTo>
                    <a:pt x="333" y="1607"/>
                  </a:lnTo>
                  <a:lnTo>
                    <a:pt x="167" y="1607"/>
                  </a:lnTo>
                  <a:cubicBezTo>
                    <a:pt x="72" y="1607"/>
                    <a:pt x="0" y="1679"/>
                    <a:pt x="0" y="1774"/>
                  </a:cubicBezTo>
                  <a:cubicBezTo>
                    <a:pt x="0" y="1858"/>
                    <a:pt x="72" y="1929"/>
                    <a:pt x="167" y="1929"/>
                  </a:cubicBezTo>
                  <a:lnTo>
                    <a:pt x="822" y="1929"/>
                  </a:lnTo>
                  <a:cubicBezTo>
                    <a:pt x="905" y="1929"/>
                    <a:pt x="988" y="1858"/>
                    <a:pt x="988" y="1774"/>
                  </a:cubicBezTo>
                  <a:cubicBezTo>
                    <a:pt x="976" y="1679"/>
                    <a:pt x="893" y="1607"/>
                    <a:pt x="810" y="1607"/>
                  </a:cubicBezTo>
                  <a:lnTo>
                    <a:pt x="643" y="1607"/>
                  </a:lnTo>
                  <a:lnTo>
                    <a:pt x="643" y="167"/>
                  </a:lnTo>
                  <a:cubicBezTo>
                    <a:pt x="643" y="72"/>
                    <a:pt x="572" y="0"/>
                    <a:pt x="4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4" name="Google Shape;13084;p81"/>
            <p:cNvSpPr/>
            <p:nvPr/>
          </p:nvSpPr>
          <p:spPr>
            <a:xfrm>
              <a:off x="2782476" y="1575263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5" name="Google Shape;13085;p81"/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6" name="Google Shape;13086;p81"/>
          <p:cNvGrpSpPr/>
          <p:nvPr/>
        </p:nvGrpSpPr>
        <p:grpSpPr>
          <a:xfrm>
            <a:off x="2232511" y="1337359"/>
            <a:ext cx="299534" cy="348068"/>
            <a:chOff x="2232511" y="1512759"/>
            <a:chExt cx="299534" cy="348068"/>
          </a:xfrm>
          <a:solidFill>
            <a:schemeClr val="tx1"/>
          </a:solidFill>
        </p:grpSpPr>
        <p:sp>
          <p:nvSpPr>
            <p:cNvPr id="13087" name="Google Shape;13087;p81"/>
            <p:cNvSpPr/>
            <p:nvPr/>
          </p:nvSpPr>
          <p:spPr>
            <a:xfrm>
              <a:off x="2278162" y="1715226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846" y="333"/>
                  </a:lnTo>
                  <a:cubicBezTo>
                    <a:pt x="2929" y="333"/>
                    <a:pt x="3013" y="250"/>
                    <a:pt x="3013" y="167"/>
                  </a:cubicBezTo>
                  <a:cubicBezTo>
                    <a:pt x="3013" y="71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81"/>
            <p:cNvSpPr/>
            <p:nvPr/>
          </p:nvSpPr>
          <p:spPr>
            <a:xfrm>
              <a:off x="2278162" y="173445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62"/>
                    <a:pt x="3013" y="167"/>
                  </a:cubicBezTo>
                  <a:cubicBezTo>
                    <a:pt x="3013" y="84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81"/>
            <p:cNvSpPr/>
            <p:nvPr/>
          </p:nvSpPr>
          <p:spPr>
            <a:xfrm>
              <a:off x="2278162" y="1754446"/>
              <a:ext cx="95452" cy="10201"/>
            </a:xfrm>
            <a:custGeom>
              <a:avLst/>
              <a:gdLst/>
              <a:ahLst/>
              <a:cxnLst/>
              <a:rect l="l" t="t" r="r" b="b"/>
              <a:pathLst>
                <a:path w="3013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2846" y="322"/>
                  </a:lnTo>
                  <a:cubicBezTo>
                    <a:pt x="2929" y="322"/>
                    <a:pt x="3013" y="250"/>
                    <a:pt x="3013" y="167"/>
                  </a:cubicBezTo>
                  <a:cubicBezTo>
                    <a:pt x="3013" y="72"/>
                    <a:pt x="2929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81"/>
            <p:cNvSpPr/>
            <p:nvPr/>
          </p:nvSpPr>
          <p:spPr>
            <a:xfrm>
              <a:off x="2278162" y="1773675"/>
              <a:ext cx="95452" cy="10581"/>
            </a:xfrm>
            <a:custGeom>
              <a:avLst/>
              <a:gdLst/>
              <a:ahLst/>
              <a:cxnLst/>
              <a:rect l="l" t="t" r="r" b="b"/>
              <a:pathLst>
                <a:path w="3013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846" y="334"/>
                  </a:lnTo>
                  <a:cubicBezTo>
                    <a:pt x="2929" y="334"/>
                    <a:pt x="3013" y="251"/>
                    <a:pt x="3013" y="167"/>
                  </a:cubicBezTo>
                  <a:cubicBezTo>
                    <a:pt x="3013" y="72"/>
                    <a:pt x="2929" y="1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81"/>
            <p:cNvSpPr/>
            <p:nvPr/>
          </p:nvSpPr>
          <p:spPr>
            <a:xfrm>
              <a:off x="2232511" y="1512759"/>
              <a:ext cx="299534" cy="348068"/>
            </a:xfrm>
            <a:custGeom>
              <a:avLst/>
              <a:gdLst/>
              <a:ahLst/>
              <a:cxnLst/>
              <a:rect l="l" t="t" r="r" b="b"/>
              <a:pathLst>
                <a:path w="9455" h="10987" extrusionOk="0">
                  <a:moveTo>
                    <a:pt x="2965" y="1700"/>
                  </a:moveTo>
                  <a:cubicBezTo>
                    <a:pt x="3275" y="1700"/>
                    <a:pt x="3537" y="1950"/>
                    <a:pt x="3561" y="2271"/>
                  </a:cubicBezTo>
                  <a:cubicBezTo>
                    <a:pt x="3561" y="2355"/>
                    <a:pt x="3632" y="2414"/>
                    <a:pt x="3715" y="2414"/>
                  </a:cubicBezTo>
                  <a:lnTo>
                    <a:pt x="4275" y="2414"/>
                  </a:lnTo>
                  <a:lnTo>
                    <a:pt x="4275" y="3367"/>
                  </a:lnTo>
                  <a:lnTo>
                    <a:pt x="3977" y="3367"/>
                  </a:lnTo>
                  <a:cubicBezTo>
                    <a:pt x="3882" y="3367"/>
                    <a:pt x="3811" y="3438"/>
                    <a:pt x="3811" y="3534"/>
                  </a:cubicBezTo>
                  <a:cubicBezTo>
                    <a:pt x="3811" y="3629"/>
                    <a:pt x="3882" y="3700"/>
                    <a:pt x="3977" y="3700"/>
                  </a:cubicBezTo>
                  <a:lnTo>
                    <a:pt x="4418" y="3700"/>
                  </a:lnTo>
                  <a:cubicBezTo>
                    <a:pt x="4513" y="3700"/>
                    <a:pt x="4585" y="3629"/>
                    <a:pt x="4585" y="3534"/>
                  </a:cubicBezTo>
                  <a:lnTo>
                    <a:pt x="4585" y="3403"/>
                  </a:lnTo>
                  <a:lnTo>
                    <a:pt x="5073" y="3403"/>
                  </a:lnTo>
                  <a:lnTo>
                    <a:pt x="5073" y="9891"/>
                  </a:lnTo>
                  <a:lnTo>
                    <a:pt x="834" y="9891"/>
                  </a:lnTo>
                  <a:lnTo>
                    <a:pt x="834" y="3403"/>
                  </a:lnTo>
                  <a:lnTo>
                    <a:pt x="1322" y="3403"/>
                  </a:lnTo>
                  <a:lnTo>
                    <a:pt x="1322" y="3534"/>
                  </a:lnTo>
                  <a:cubicBezTo>
                    <a:pt x="1322" y="3629"/>
                    <a:pt x="1394" y="3700"/>
                    <a:pt x="1489" y="3700"/>
                  </a:cubicBezTo>
                  <a:lnTo>
                    <a:pt x="3346" y="3700"/>
                  </a:lnTo>
                  <a:cubicBezTo>
                    <a:pt x="3442" y="3700"/>
                    <a:pt x="3513" y="3629"/>
                    <a:pt x="3513" y="3534"/>
                  </a:cubicBezTo>
                  <a:cubicBezTo>
                    <a:pt x="3513" y="3438"/>
                    <a:pt x="3442" y="3367"/>
                    <a:pt x="3346" y="3367"/>
                  </a:cubicBezTo>
                  <a:lnTo>
                    <a:pt x="1656" y="3367"/>
                  </a:lnTo>
                  <a:lnTo>
                    <a:pt x="1656" y="2414"/>
                  </a:lnTo>
                  <a:lnTo>
                    <a:pt x="2203" y="2414"/>
                  </a:lnTo>
                  <a:cubicBezTo>
                    <a:pt x="2287" y="2414"/>
                    <a:pt x="2346" y="2355"/>
                    <a:pt x="2370" y="2271"/>
                  </a:cubicBezTo>
                  <a:cubicBezTo>
                    <a:pt x="2382" y="1950"/>
                    <a:pt x="2644" y="1700"/>
                    <a:pt x="2965" y="1700"/>
                  </a:cubicBezTo>
                  <a:close/>
                  <a:moveTo>
                    <a:pt x="7091" y="1"/>
                  </a:moveTo>
                  <a:cubicBezTo>
                    <a:pt x="6970" y="1"/>
                    <a:pt x="6849" y="12"/>
                    <a:pt x="6728" y="33"/>
                  </a:cubicBezTo>
                  <a:cubicBezTo>
                    <a:pt x="6192" y="140"/>
                    <a:pt x="5728" y="450"/>
                    <a:pt x="5418" y="914"/>
                  </a:cubicBezTo>
                  <a:cubicBezTo>
                    <a:pt x="5085" y="1402"/>
                    <a:pt x="5001" y="1986"/>
                    <a:pt x="5120" y="2522"/>
                  </a:cubicBezTo>
                  <a:lnTo>
                    <a:pt x="4585" y="2522"/>
                  </a:lnTo>
                  <a:lnTo>
                    <a:pt x="4585" y="2248"/>
                  </a:lnTo>
                  <a:cubicBezTo>
                    <a:pt x="4585" y="2164"/>
                    <a:pt x="4501" y="2093"/>
                    <a:pt x="4418" y="2093"/>
                  </a:cubicBezTo>
                  <a:lnTo>
                    <a:pt x="3846" y="2093"/>
                  </a:lnTo>
                  <a:cubicBezTo>
                    <a:pt x="3763" y="1676"/>
                    <a:pt x="3394" y="1379"/>
                    <a:pt x="2953" y="1379"/>
                  </a:cubicBezTo>
                  <a:cubicBezTo>
                    <a:pt x="2525" y="1379"/>
                    <a:pt x="2156" y="1676"/>
                    <a:pt x="2061" y="2093"/>
                  </a:cubicBezTo>
                  <a:lnTo>
                    <a:pt x="1501" y="2093"/>
                  </a:lnTo>
                  <a:cubicBezTo>
                    <a:pt x="1406" y="2093"/>
                    <a:pt x="1334" y="2164"/>
                    <a:pt x="1334" y="2248"/>
                  </a:cubicBezTo>
                  <a:lnTo>
                    <a:pt x="1334" y="2522"/>
                  </a:lnTo>
                  <a:lnTo>
                    <a:pt x="156" y="2522"/>
                  </a:lnTo>
                  <a:cubicBezTo>
                    <a:pt x="72" y="2522"/>
                    <a:pt x="1" y="2593"/>
                    <a:pt x="1" y="2688"/>
                  </a:cubicBezTo>
                  <a:lnTo>
                    <a:pt x="1" y="10832"/>
                  </a:lnTo>
                  <a:cubicBezTo>
                    <a:pt x="1" y="10915"/>
                    <a:pt x="72" y="10987"/>
                    <a:pt x="156" y="10987"/>
                  </a:cubicBezTo>
                  <a:lnTo>
                    <a:pt x="3370" y="10987"/>
                  </a:lnTo>
                  <a:cubicBezTo>
                    <a:pt x="3465" y="10987"/>
                    <a:pt x="3537" y="10915"/>
                    <a:pt x="3537" y="10832"/>
                  </a:cubicBezTo>
                  <a:cubicBezTo>
                    <a:pt x="3537" y="10737"/>
                    <a:pt x="3465" y="10665"/>
                    <a:pt x="3370" y="10665"/>
                  </a:cubicBezTo>
                  <a:lnTo>
                    <a:pt x="322" y="10665"/>
                  </a:lnTo>
                  <a:lnTo>
                    <a:pt x="322" y="2843"/>
                  </a:lnTo>
                  <a:lnTo>
                    <a:pt x="1334" y="2843"/>
                  </a:lnTo>
                  <a:lnTo>
                    <a:pt x="1334" y="3069"/>
                  </a:lnTo>
                  <a:lnTo>
                    <a:pt x="679" y="3069"/>
                  </a:lnTo>
                  <a:cubicBezTo>
                    <a:pt x="596" y="3069"/>
                    <a:pt x="513" y="3141"/>
                    <a:pt x="513" y="3236"/>
                  </a:cubicBezTo>
                  <a:lnTo>
                    <a:pt x="513" y="10058"/>
                  </a:lnTo>
                  <a:cubicBezTo>
                    <a:pt x="513" y="10142"/>
                    <a:pt x="596" y="10213"/>
                    <a:pt x="679" y="10213"/>
                  </a:cubicBezTo>
                  <a:lnTo>
                    <a:pt x="5228" y="10213"/>
                  </a:lnTo>
                  <a:cubicBezTo>
                    <a:pt x="5311" y="10213"/>
                    <a:pt x="5382" y="10142"/>
                    <a:pt x="5382" y="10058"/>
                  </a:cubicBezTo>
                  <a:lnTo>
                    <a:pt x="5382" y="3236"/>
                  </a:lnTo>
                  <a:cubicBezTo>
                    <a:pt x="5382" y="3141"/>
                    <a:pt x="5311" y="3069"/>
                    <a:pt x="5228" y="3069"/>
                  </a:cubicBezTo>
                  <a:lnTo>
                    <a:pt x="4585" y="3069"/>
                  </a:lnTo>
                  <a:lnTo>
                    <a:pt x="4585" y="2843"/>
                  </a:lnTo>
                  <a:lnTo>
                    <a:pt x="5228" y="2843"/>
                  </a:lnTo>
                  <a:cubicBezTo>
                    <a:pt x="5287" y="2998"/>
                    <a:pt x="5370" y="3141"/>
                    <a:pt x="5478" y="3284"/>
                  </a:cubicBezTo>
                  <a:lnTo>
                    <a:pt x="5430" y="4331"/>
                  </a:lnTo>
                  <a:cubicBezTo>
                    <a:pt x="5430" y="4391"/>
                    <a:pt x="5466" y="4438"/>
                    <a:pt x="5501" y="4474"/>
                  </a:cubicBezTo>
                  <a:cubicBezTo>
                    <a:pt x="5537" y="4486"/>
                    <a:pt x="5561" y="4498"/>
                    <a:pt x="5597" y="4498"/>
                  </a:cubicBezTo>
                  <a:lnTo>
                    <a:pt x="5609" y="4498"/>
                  </a:lnTo>
                  <a:lnTo>
                    <a:pt x="5609" y="10665"/>
                  </a:lnTo>
                  <a:lnTo>
                    <a:pt x="3989" y="10665"/>
                  </a:lnTo>
                  <a:cubicBezTo>
                    <a:pt x="3894" y="10665"/>
                    <a:pt x="3823" y="10737"/>
                    <a:pt x="3823" y="10820"/>
                  </a:cubicBezTo>
                  <a:cubicBezTo>
                    <a:pt x="3823" y="10915"/>
                    <a:pt x="3894" y="10987"/>
                    <a:pt x="3989" y="10987"/>
                  </a:cubicBezTo>
                  <a:lnTo>
                    <a:pt x="5775" y="10987"/>
                  </a:lnTo>
                  <a:cubicBezTo>
                    <a:pt x="5859" y="10987"/>
                    <a:pt x="5942" y="10915"/>
                    <a:pt x="5942" y="10820"/>
                  </a:cubicBezTo>
                  <a:lnTo>
                    <a:pt x="5942" y="4367"/>
                  </a:lnTo>
                  <a:lnTo>
                    <a:pt x="6621" y="4046"/>
                  </a:lnTo>
                  <a:cubicBezTo>
                    <a:pt x="6796" y="4092"/>
                    <a:pt x="6971" y="4109"/>
                    <a:pt x="7152" y="4109"/>
                  </a:cubicBezTo>
                  <a:cubicBezTo>
                    <a:pt x="7205" y="4109"/>
                    <a:pt x="7258" y="4108"/>
                    <a:pt x="7311" y="4105"/>
                  </a:cubicBezTo>
                  <a:cubicBezTo>
                    <a:pt x="7395" y="4081"/>
                    <a:pt x="7454" y="4010"/>
                    <a:pt x="7454" y="3926"/>
                  </a:cubicBezTo>
                  <a:cubicBezTo>
                    <a:pt x="7454" y="3831"/>
                    <a:pt x="7371" y="3772"/>
                    <a:pt x="7275" y="3772"/>
                  </a:cubicBezTo>
                  <a:cubicBezTo>
                    <a:pt x="7230" y="3774"/>
                    <a:pt x="7184" y="3776"/>
                    <a:pt x="7137" y="3776"/>
                  </a:cubicBezTo>
                  <a:cubicBezTo>
                    <a:pt x="6977" y="3776"/>
                    <a:pt x="6813" y="3758"/>
                    <a:pt x="6656" y="3712"/>
                  </a:cubicBezTo>
                  <a:cubicBezTo>
                    <a:pt x="6637" y="3707"/>
                    <a:pt x="6619" y="3704"/>
                    <a:pt x="6602" y="3704"/>
                  </a:cubicBezTo>
                  <a:cubicBezTo>
                    <a:pt x="6579" y="3704"/>
                    <a:pt x="6558" y="3710"/>
                    <a:pt x="6537" y="3724"/>
                  </a:cubicBezTo>
                  <a:lnTo>
                    <a:pt x="5763" y="4081"/>
                  </a:lnTo>
                  <a:lnTo>
                    <a:pt x="5799" y="3236"/>
                  </a:lnTo>
                  <a:cubicBezTo>
                    <a:pt x="5799" y="3188"/>
                    <a:pt x="5787" y="3164"/>
                    <a:pt x="5775" y="3129"/>
                  </a:cubicBezTo>
                  <a:cubicBezTo>
                    <a:pt x="5656" y="2986"/>
                    <a:pt x="5561" y="2819"/>
                    <a:pt x="5501" y="2652"/>
                  </a:cubicBezTo>
                  <a:cubicBezTo>
                    <a:pt x="5501" y="2641"/>
                    <a:pt x="5501" y="2641"/>
                    <a:pt x="5490" y="2629"/>
                  </a:cubicBezTo>
                  <a:cubicBezTo>
                    <a:pt x="5311" y="2117"/>
                    <a:pt x="5382" y="1557"/>
                    <a:pt x="5680" y="1093"/>
                  </a:cubicBezTo>
                  <a:cubicBezTo>
                    <a:pt x="5942" y="712"/>
                    <a:pt x="6323" y="450"/>
                    <a:pt x="6787" y="366"/>
                  </a:cubicBezTo>
                  <a:cubicBezTo>
                    <a:pt x="6900" y="342"/>
                    <a:pt x="7015" y="330"/>
                    <a:pt x="7129" y="330"/>
                  </a:cubicBezTo>
                  <a:cubicBezTo>
                    <a:pt x="7461" y="330"/>
                    <a:pt x="7793" y="431"/>
                    <a:pt x="8085" y="617"/>
                  </a:cubicBezTo>
                  <a:cubicBezTo>
                    <a:pt x="8871" y="1152"/>
                    <a:pt x="9097" y="2224"/>
                    <a:pt x="8561" y="3010"/>
                  </a:cubicBezTo>
                  <a:cubicBezTo>
                    <a:pt x="8383" y="3284"/>
                    <a:pt x="8145" y="3486"/>
                    <a:pt x="7847" y="3629"/>
                  </a:cubicBezTo>
                  <a:cubicBezTo>
                    <a:pt x="7764" y="3665"/>
                    <a:pt x="7728" y="3760"/>
                    <a:pt x="7764" y="3831"/>
                  </a:cubicBezTo>
                  <a:cubicBezTo>
                    <a:pt x="7798" y="3883"/>
                    <a:pt x="7857" y="3922"/>
                    <a:pt x="7914" y="3922"/>
                  </a:cubicBezTo>
                  <a:cubicBezTo>
                    <a:pt x="7936" y="3922"/>
                    <a:pt x="7958" y="3916"/>
                    <a:pt x="7978" y="3903"/>
                  </a:cubicBezTo>
                  <a:cubicBezTo>
                    <a:pt x="8323" y="3748"/>
                    <a:pt x="8597" y="3510"/>
                    <a:pt x="8811" y="3188"/>
                  </a:cubicBezTo>
                  <a:cubicBezTo>
                    <a:pt x="9454" y="2260"/>
                    <a:pt x="9192" y="974"/>
                    <a:pt x="8264" y="355"/>
                  </a:cubicBezTo>
                  <a:cubicBezTo>
                    <a:pt x="7904" y="124"/>
                    <a:pt x="7503" y="1"/>
                    <a:pt x="70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81"/>
            <p:cNvSpPr/>
            <p:nvPr/>
          </p:nvSpPr>
          <p:spPr>
            <a:xfrm>
              <a:off x="2422623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81"/>
            <p:cNvSpPr/>
            <p:nvPr/>
          </p:nvSpPr>
          <p:spPr>
            <a:xfrm>
              <a:off x="244261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84" y="1"/>
                    <a:pt x="1" y="72"/>
                    <a:pt x="1" y="156"/>
                  </a:cubicBezTo>
                  <a:lnTo>
                    <a:pt x="1" y="191"/>
                  </a:lnTo>
                  <a:cubicBezTo>
                    <a:pt x="1" y="275"/>
                    <a:pt x="84" y="358"/>
                    <a:pt x="167" y="358"/>
                  </a:cubicBezTo>
                  <a:cubicBezTo>
                    <a:pt x="262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81"/>
            <p:cNvSpPr/>
            <p:nvPr/>
          </p:nvSpPr>
          <p:spPr>
            <a:xfrm>
              <a:off x="2462983" y="1574883"/>
              <a:ext cx="10581" cy="11373"/>
            </a:xfrm>
            <a:custGeom>
              <a:avLst/>
              <a:gdLst/>
              <a:ahLst/>
              <a:cxnLst/>
              <a:rect l="l" t="t" r="r" b="b"/>
              <a:pathLst>
                <a:path w="334" h="359" extrusionOk="0">
                  <a:moveTo>
                    <a:pt x="167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67" y="358"/>
                  </a:cubicBezTo>
                  <a:cubicBezTo>
                    <a:pt x="250" y="358"/>
                    <a:pt x="334" y="275"/>
                    <a:pt x="334" y="191"/>
                  </a:cubicBezTo>
                  <a:lnTo>
                    <a:pt x="334" y="156"/>
                  </a:lnTo>
                  <a:cubicBezTo>
                    <a:pt x="310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81"/>
            <p:cNvSpPr/>
            <p:nvPr/>
          </p:nvSpPr>
          <p:spPr>
            <a:xfrm>
              <a:off x="2482974" y="1574883"/>
              <a:ext cx="10201" cy="11373"/>
            </a:xfrm>
            <a:custGeom>
              <a:avLst/>
              <a:gdLst/>
              <a:ahLst/>
              <a:cxnLst/>
              <a:rect l="l" t="t" r="r" b="b"/>
              <a:pathLst>
                <a:path w="322" h="359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lnTo>
                    <a:pt x="0" y="191"/>
                  </a:lnTo>
                  <a:cubicBezTo>
                    <a:pt x="0" y="275"/>
                    <a:pt x="72" y="358"/>
                    <a:pt x="155" y="358"/>
                  </a:cubicBezTo>
                  <a:cubicBezTo>
                    <a:pt x="251" y="358"/>
                    <a:pt x="322" y="275"/>
                    <a:pt x="322" y="191"/>
                  </a:cubicBezTo>
                  <a:lnTo>
                    <a:pt x="322" y="156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81"/>
            <p:cNvSpPr/>
            <p:nvPr/>
          </p:nvSpPr>
          <p:spPr>
            <a:xfrm>
              <a:off x="2312852" y="1654495"/>
              <a:ext cx="26073" cy="49041"/>
            </a:xfrm>
            <a:custGeom>
              <a:avLst/>
              <a:gdLst/>
              <a:ahLst/>
              <a:cxnLst/>
              <a:rect l="l" t="t" r="r" b="b"/>
              <a:pathLst>
                <a:path w="823" h="1548" extrusionOk="0">
                  <a:moveTo>
                    <a:pt x="179" y="0"/>
                  </a:moveTo>
                  <a:cubicBezTo>
                    <a:pt x="96" y="0"/>
                    <a:pt x="25" y="72"/>
                    <a:pt x="25" y="167"/>
                  </a:cubicBezTo>
                  <a:cubicBezTo>
                    <a:pt x="25" y="250"/>
                    <a:pt x="96" y="322"/>
                    <a:pt x="179" y="322"/>
                  </a:cubicBezTo>
                  <a:lnTo>
                    <a:pt x="263" y="322"/>
                  </a:lnTo>
                  <a:lnTo>
                    <a:pt x="263" y="1215"/>
                  </a:lnTo>
                  <a:lnTo>
                    <a:pt x="167" y="1215"/>
                  </a:lnTo>
                  <a:cubicBezTo>
                    <a:pt x="84" y="1215"/>
                    <a:pt x="1" y="1298"/>
                    <a:pt x="1" y="1381"/>
                  </a:cubicBezTo>
                  <a:cubicBezTo>
                    <a:pt x="1" y="1477"/>
                    <a:pt x="84" y="1548"/>
                    <a:pt x="167" y="1548"/>
                  </a:cubicBezTo>
                  <a:lnTo>
                    <a:pt x="656" y="1548"/>
                  </a:lnTo>
                  <a:cubicBezTo>
                    <a:pt x="751" y="1548"/>
                    <a:pt x="822" y="1477"/>
                    <a:pt x="822" y="1381"/>
                  </a:cubicBezTo>
                  <a:cubicBezTo>
                    <a:pt x="822" y="1274"/>
                    <a:pt x="751" y="1203"/>
                    <a:pt x="668" y="1203"/>
                  </a:cubicBezTo>
                  <a:lnTo>
                    <a:pt x="572" y="1203"/>
                  </a:lnTo>
                  <a:lnTo>
                    <a:pt x="572" y="167"/>
                  </a:lnTo>
                  <a:cubicBezTo>
                    <a:pt x="572" y="72"/>
                    <a:pt x="501" y="0"/>
                    <a:pt x="4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81"/>
            <p:cNvSpPr/>
            <p:nvPr/>
          </p:nvSpPr>
          <p:spPr>
            <a:xfrm>
              <a:off x="2316242" y="1637135"/>
              <a:ext cx="14383" cy="13971"/>
            </a:xfrm>
            <a:custGeom>
              <a:avLst/>
              <a:gdLst/>
              <a:ahLst/>
              <a:cxnLst/>
              <a:rect l="l" t="t" r="r" b="b"/>
              <a:pathLst>
                <a:path w="454" h="441" extrusionOk="0">
                  <a:moveTo>
                    <a:pt x="227" y="0"/>
                  </a:moveTo>
                  <a:cubicBezTo>
                    <a:pt x="96" y="0"/>
                    <a:pt x="1" y="96"/>
                    <a:pt x="1" y="215"/>
                  </a:cubicBezTo>
                  <a:cubicBezTo>
                    <a:pt x="1" y="334"/>
                    <a:pt x="108" y="441"/>
                    <a:pt x="227" y="441"/>
                  </a:cubicBezTo>
                  <a:cubicBezTo>
                    <a:pt x="358" y="441"/>
                    <a:pt x="453" y="334"/>
                    <a:pt x="453" y="215"/>
                  </a:cubicBezTo>
                  <a:cubicBezTo>
                    <a:pt x="453" y="96"/>
                    <a:pt x="358" y="0"/>
                    <a:pt x="2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8" name="Google Shape;13098;p81"/>
          <p:cNvGrpSpPr/>
          <p:nvPr/>
        </p:nvGrpSpPr>
        <p:grpSpPr>
          <a:xfrm>
            <a:off x="1331406" y="1337961"/>
            <a:ext cx="301784" cy="348607"/>
            <a:chOff x="1331406" y="1513361"/>
            <a:chExt cx="301784" cy="348607"/>
          </a:xfrm>
          <a:solidFill>
            <a:schemeClr val="tx1"/>
          </a:solidFill>
        </p:grpSpPr>
        <p:sp>
          <p:nvSpPr>
            <p:cNvPr id="13099" name="Google Shape;13099;p81"/>
            <p:cNvSpPr/>
            <p:nvPr/>
          </p:nvSpPr>
          <p:spPr>
            <a:xfrm>
              <a:off x="1473237" y="1513361"/>
              <a:ext cx="159952" cy="169076"/>
            </a:xfrm>
            <a:custGeom>
              <a:avLst/>
              <a:gdLst/>
              <a:ahLst/>
              <a:cxnLst/>
              <a:rect l="l" t="t" r="r" b="b"/>
              <a:pathLst>
                <a:path w="5049" h="5337" extrusionOk="0">
                  <a:moveTo>
                    <a:pt x="2623" y="0"/>
                  </a:moveTo>
                  <a:cubicBezTo>
                    <a:pt x="2460" y="0"/>
                    <a:pt x="2295" y="17"/>
                    <a:pt x="2132" y="50"/>
                  </a:cubicBezTo>
                  <a:cubicBezTo>
                    <a:pt x="1489" y="169"/>
                    <a:pt x="941" y="538"/>
                    <a:pt x="584" y="1074"/>
                  </a:cubicBezTo>
                  <a:cubicBezTo>
                    <a:pt x="0" y="1943"/>
                    <a:pt x="36" y="3050"/>
                    <a:pt x="655" y="3884"/>
                  </a:cubicBezTo>
                  <a:lnTo>
                    <a:pt x="596" y="5170"/>
                  </a:lnTo>
                  <a:cubicBezTo>
                    <a:pt x="596" y="5229"/>
                    <a:pt x="631" y="5277"/>
                    <a:pt x="679" y="5300"/>
                  </a:cubicBezTo>
                  <a:cubicBezTo>
                    <a:pt x="703" y="5312"/>
                    <a:pt x="739" y="5336"/>
                    <a:pt x="762" y="5336"/>
                  </a:cubicBezTo>
                  <a:cubicBezTo>
                    <a:pt x="798" y="5336"/>
                    <a:pt x="810" y="5336"/>
                    <a:pt x="834" y="5312"/>
                  </a:cubicBezTo>
                  <a:lnTo>
                    <a:pt x="2001" y="4777"/>
                  </a:lnTo>
                  <a:cubicBezTo>
                    <a:pt x="2203" y="4836"/>
                    <a:pt x="2417" y="4860"/>
                    <a:pt x="2608" y="4860"/>
                  </a:cubicBezTo>
                  <a:cubicBezTo>
                    <a:pt x="3394" y="4860"/>
                    <a:pt x="4156" y="4467"/>
                    <a:pt x="4620" y="3765"/>
                  </a:cubicBezTo>
                  <a:cubicBezTo>
                    <a:pt x="4870" y="3395"/>
                    <a:pt x="5001" y="2967"/>
                    <a:pt x="5025" y="2514"/>
                  </a:cubicBezTo>
                  <a:cubicBezTo>
                    <a:pt x="5049" y="2431"/>
                    <a:pt x="4989" y="2360"/>
                    <a:pt x="4906" y="2360"/>
                  </a:cubicBezTo>
                  <a:cubicBezTo>
                    <a:pt x="4811" y="2360"/>
                    <a:pt x="4739" y="2431"/>
                    <a:pt x="4739" y="2503"/>
                  </a:cubicBezTo>
                  <a:cubicBezTo>
                    <a:pt x="4715" y="2895"/>
                    <a:pt x="4608" y="3265"/>
                    <a:pt x="4382" y="3586"/>
                  </a:cubicBezTo>
                  <a:cubicBezTo>
                    <a:pt x="3981" y="4183"/>
                    <a:pt x="3325" y="4524"/>
                    <a:pt x="2630" y="4524"/>
                  </a:cubicBezTo>
                  <a:cubicBezTo>
                    <a:pt x="2438" y="4524"/>
                    <a:pt x="2242" y="4498"/>
                    <a:pt x="2048" y="4443"/>
                  </a:cubicBezTo>
                  <a:cubicBezTo>
                    <a:pt x="2027" y="4433"/>
                    <a:pt x="2008" y="4427"/>
                    <a:pt x="1990" y="4427"/>
                  </a:cubicBezTo>
                  <a:cubicBezTo>
                    <a:pt x="1969" y="4427"/>
                    <a:pt x="1949" y="4435"/>
                    <a:pt x="1929" y="4455"/>
                  </a:cubicBezTo>
                  <a:lnTo>
                    <a:pt x="953" y="4919"/>
                  </a:lnTo>
                  <a:lnTo>
                    <a:pt x="1001" y="3848"/>
                  </a:lnTo>
                  <a:cubicBezTo>
                    <a:pt x="1001" y="3800"/>
                    <a:pt x="989" y="3765"/>
                    <a:pt x="977" y="3741"/>
                  </a:cubicBezTo>
                  <a:cubicBezTo>
                    <a:pt x="405" y="3026"/>
                    <a:pt x="358" y="2026"/>
                    <a:pt x="870" y="1252"/>
                  </a:cubicBezTo>
                  <a:cubicBezTo>
                    <a:pt x="1179" y="788"/>
                    <a:pt x="1655" y="467"/>
                    <a:pt x="2203" y="359"/>
                  </a:cubicBezTo>
                  <a:cubicBezTo>
                    <a:pt x="2344" y="332"/>
                    <a:pt x="2485" y="319"/>
                    <a:pt x="2624" y="319"/>
                  </a:cubicBezTo>
                  <a:cubicBezTo>
                    <a:pt x="3038" y="319"/>
                    <a:pt x="3439" y="437"/>
                    <a:pt x="3787" y="669"/>
                  </a:cubicBezTo>
                  <a:cubicBezTo>
                    <a:pt x="4227" y="967"/>
                    <a:pt x="4525" y="1419"/>
                    <a:pt x="4668" y="1919"/>
                  </a:cubicBezTo>
                  <a:cubicBezTo>
                    <a:pt x="4678" y="1998"/>
                    <a:pt x="4736" y="2044"/>
                    <a:pt x="4811" y="2044"/>
                  </a:cubicBezTo>
                  <a:cubicBezTo>
                    <a:pt x="4826" y="2044"/>
                    <a:pt x="4842" y="2042"/>
                    <a:pt x="4858" y="2038"/>
                  </a:cubicBezTo>
                  <a:cubicBezTo>
                    <a:pt x="4942" y="2026"/>
                    <a:pt x="4989" y="1943"/>
                    <a:pt x="4977" y="1848"/>
                  </a:cubicBezTo>
                  <a:cubicBezTo>
                    <a:pt x="4822" y="1252"/>
                    <a:pt x="4465" y="752"/>
                    <a:pt x="3965" y="407"/>
                  </a:cubicBezTo>
                  <a:cubicBezTo>
                    <a:pt x="3566" y="141"/>
                    <a:pt x="3100" y="0"/>
                    <a:pt x="26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81"/>
            <p:cNvSpPr/>
            <p:nvPr/>
          </p:nvSpPr>
          <p:spPr>
            <a:xfrm>
              <a:off x="1331406" y="1579033"/>
              <a:ext cx="152412" cy="282934"/>
            </a:xfrm>
            <a:custGeom>
              <a:avLst/>
              <a:gdLst/>
              <a:ahLst/>
              <a:cxnLst/>
              <a:rect l="l" t="t" r="r" b="b"/>
              <a:pathLst>
                <a:path w="4811" h="8931" extrusionOk="0">
                  <a:moveTo>
                    <a:pt x="1132" y="310"/>
                  </a:moveTo>
                  <a:cubicBezTo>
                    <a:pt x="1203" y="310"/>
                    <a:pt x="1263" y="346"/>
                    <a:pt x="1310" y="382"/>
                  </a:cubicBezTo>
                  <a:cubicBezTo>
                    <a:pt x="1358" y="430"/>
                    <a:pt x="1382" y="501"/>
                    <a:pt x="1382" y="560"/>
                  </a:cubicBezTo>
                  <a:lnTo>
                    <a:pt x="1382" y="2073"/>
                  </a:lnTo>
                  <a:lnTo>
                    <a:pt x="858" y="2073"/>
                  </a:lnTo>
                  <a:lnTo>
                    <a:pt x="858" y="560"/>
                  </a:lnTo>
                  <a:cubicBezTo>
                    <a:pt x="870" y="430"/>
                    <a:pt x="977" y="310"/>
                    <a:pt x="1132" y="310"/>
                  </a:cubicBezTo>
                  <a:close/>
                  <a:moveTo>
                    <a:pt x="3644" y="310"/>
                  </a:moveTo>
                  <a:cubicBezTo>
                    <a:pt x="3727" y="310"/>
                    <a:pt x="3787" y="346"/>
                    <a:pt x="3823" y="382"/>
                  </a:cubicBezTo>
                  <a:cubicBezTo>
                    <a:pt x="3870" y="430"/>
                    <a:pt x="3906" y="501"/>
                    <a:pt x="3906" y="560"/>
                  </a:cubicBezTo>
                  <a:lnTo>
                    <a:pt x="3906" y="2073"/>
                  </a:lnTo>
                  <a:lnTo>
                    <a:pt x="3382" y="2073"/>
                  </a:lnTo>
                  <a:lnTo>
                    <a:pt x="3382" y="560"/>
                  </a:lnTo>
                  <a:cubicBezTo>
                    <a:pt x="3394" y="430"/>
                    <a:pt x="3513" y="310"/>
                    <a:pt x="3644" y="310"/>
                  </a:cubicBezTo>
                  <a:close/>
                  <a:moveTo>
                    <a:pt x="4454" y="2406"/>
                  </a:moveTo>
                  <a:lnTo>
                    <a:pt x="4454" y="2918"/>
                  </a:lnTo>
                  <a:lnTo>
                    <a:pt x="310" y="2918"/>
                  </a:lnTo>
                  <a:lnTo>
                    <a:pt x="310" y="2406"/>
                  </a:lnTo>
                  <a:close/>
                  <a:moveTo>
                    <a:pt x="2989" y="5513"/>
                  </a:moveTo>
                  <a:lnTo>
                    <a:pt x="2989" y="5978"/>
                  </a:lnTo>
                  <a:lnTo>
                    <a:pt x="1787" y="5978"/>
                  </a:lnTo>
                  <a:lnTo>
                    <a:pt x="1787" y="5513"/>
                  </a:lnTo>
                  <a:close/>
                  <a:moveTo>
                    <a:pt x="2846" y="6299"/>
                  </a:moveTo>
                  <a:lnTo>
                    <a:pt x="2846" y="6752"/>
                  </a:lnTo>
                  <a:lnTo>
                    <a:pt x="1930" y="6752"/>
                  </a:lnTo>
                  <a:lnTo>
                    <a:pt x="1930" y="6299"/>
                  </a:lnTo>
                  <a:close/>
                  <a:moveTo>
                    <a:pt x="1132" y="1"/>
                  </a:moveTo>
                  <a:cubicBezTo>
                    <a:pt x="798" y="1"/>
                    <a:pt x="548" y="263"/>
                    <a:pt x="548" y="572"/>
                  </a:cubicBezTo>
                  <a:lnTo>
                    <a:pt x="548" y="2084"/>
                  </a:lnTo>
                  <a:lnTo>
                    <a:pt x="167" y="2084"/>
                  </a:lnTo>
                  <a:cubicBezTo>
                    <a:pt x="72" y="2084"/>
                    <a:pt x="1" y="2156"/>
                    <a:pt x="1" y="2239"/>
                  </a:cubicBezTo>
                  <a:lnTo>
                    <a:pt x="1" y="3061"/>
                  </a:lnTo>
                  <a:cubicBezTo>
                    <a:pt x="1" y="3156"/>
                    <a:pt x="72" y="3227"/>
                    <a:pt x="167" y="3227"/>
                  </a:cubicBezTo>
                  <a:lnTo>
                    <a:pt x="203" y="3227"/>
                  </a:lnTo>
                  <a:lnTo>
                    <a:pt x="203" y="3823"/>
                  </a:lnTo>
                  <a:cubicBezTo>
                    <a:pt x="203" y="3847"/>
                    <a:pt x="227" y="3894"/>
                    <a:pt x="239" y="3930"/>
                  </a:cubicBezTo>
                  <a:lnTo>
                    <a:pt x="727" y="4537"/>
                  </a:lnTo>
                  <a:cubicBezTo>
                    <a:pt x="760" y="4576"/>
                    <a:pt x="807" y="4594"/>
                    <a:pt x="853" y="4594"/>
                  </a:cubicBezTo>
                  <a:cubicBezTo>
                    <a:pt x="890" y="4594"/>
                    <a:pt x="926" y="4582"/>
                    <a:pt x="953" y="4561"/>
                  </a:cubicBezTo>
                  <a:cubicBezTo>
                    <a:pt x="1025" y="4501"/>
                    <a:pt x="1025" y="4406"/>
                    <a:pt x="977" y="4347"/>
                  </a:cubicBezTo>
                  <a:lnTo>
                    <a:pt x="525" y="3775"/>
                  </a:lnTo>
                  <a:lnTo>
                    <a:pt x="525" y="3239"/>
                  </a:lnTo>
                  <a:lnTo>
                    <a:pt x="4239" y="3239"/>
                  </a:lnTo>
                  <a:lnTo>
                    <a:pt x="4239" y="3775"/>
                  </a:lnTo>
                  <a:lnTo>
                    <a:pt x="3084" y="5216"/>
                  </a:lnTo>
                  <a:lnTo>
                    <a:pt x="1691" y="5216"/>
                  </a:lnTo>
                  <a:lnTo>
                    <a:pt x="1429" y="4882"/>
                  </a:lnTo>
                  <a:cubicBezTo>
                    <a:pt x="1418" y="4847"/>
                    <a:pt x="1394" y="4835"/>
                    <a:pt x="1382" y="4823"/>
                  </a:cubicBezTo>
                  <a:cubicBezTo>
                    <a:pt x="1351" y="4797"/>
                    <a:pt x="1313" y="4785"/>
                    <a:pt x="1277" y="4785"/>
                  </a:cubicBezTo>
                  <a:cubicBezTo>
                    <a:pt x="1229" y="4785"/>
                    <a:pt x="1183" y="4806"/>
                    <a:pt x="1156" y="4847"/>
                  </a:cubicBezTo>
                  <a:cubicBezTo>
                    <a:pt x="1120" y="4906"/>
                    <a:pt x="1120" y="4978"/>
                    <a:pt x="1156" y="5037"/>
                  </a:cubicBezTo>
                  <a:lnTo>
                    <a:pt x="1489" y="5442"/>
                  </a:lnTo>
                  <a:lnTo>
                    <a:pt x="1489" y="6156"/>
                  </a:lnTo>
                  <a:cubicBezTo>
                    <a:pt x="1489" y="6252"/>
                    <a:pt x="1560" y="6311"/>
                    <a:pt x="1632" y="6323"/>
                  </a:cubicBezTo>
                  <a:lnTo>
                    <a:pt x="1632" y="6942"/>
                  </a:lnTo>
                  <a:cubicBezTo>
                    <a:pt x="1632" y="7037"/>
                    <a:pt x="1715" y="7109"/>
                    <a:pt x="1799" y="7109"/>
                  </a:cubicBezTo>
                  <a:lnTo>
                    <a:pt x="1834" y="7109"/>
                  </a:lnTo>
                  <a:lnTo>
                    <a:pt x="1834" y="8764"/>
                  </a:lnTo>
                  <a:cubicBezTo>
                    <a:pt x="1834" y="8859"/>
                    <a:pt x="1906" y="8931"/>
                    <a:pt x="1989" y="8931"/>
                  </a:cubicBezTo>
                  <a:lnTo>
                    <a:pt x="2846" y="8931"/>
                  </a:lnTo>
                  <a:cubicBezTo>
                    <a:pt x="2930" y="8931"/>
                    <a:pt x="3001" y="8859"/>
                    <a:pt x="3001" y="8764"/>
                  </a:cubicBezTo>
                  <a:lnTo>
                    <a:pt x="3001" y="8145"/>
                  </a:lnTo>
                  <a:cubicBezTo>
                    <a:pt x="3001" y="8050"/>
                    <a:pt x="2930" y="7978"/>
                    <a:pt x="2846" y="7978"/>
                  </a:cubicBezTo>
                  <a:cubicBezTo>
                    <a:pt x="2751" y="7978"/>
                    <a:pt x="2680" y="8050"/>
                    <a:pt x="2680" y="8145"/>
                  </a:cubicBezTo>
                  <a:lnTo>
                    <a:pt x="2680" y="8597"/>
                  </a:lnTo>
                  <a:lnTo>
                    <a:pt x="2156" y="8597"/>
                  </a:lnTo>
                  <a:lnTo>
                    <a:pt x="2156" y="7109"/>
                  </a:lnTo>
                  <a:lnTo>
                    <a:pt x="2680" y="7109"/>
                  </a:lnTo>
                  <a:lnTo>
                    <a:pt x="2680" y="7502"/>
                  </a:lnTo>
                  <a:cubicBezTo>
                    <a:pt x="2680" y="7585"/>
                    <a:pt x="2751" y="7669"/>
                    <a:pt x="2846" y="7669"/>
                  </a:cubicBezTo>
                  <a:cubicBezTo>
                    <a:pt x="2930" y="7669"/>
                    <a:pt x="3001" y="7585"/>
                    <a:pt x="3001" y="7502"/>
                  </a:cubicBezTo>
                  <a:lnTo>
                    <a:pt x="3001" y="7109"/>
                  </a:lnTo>
                  <a:lnTo>
                    <a:pt x="3037" y="7109"/>
                  </a:lnTo>
                  <a:cubicBezTo>
                    <a:pt x="3120" y="7109"/>
                    <a:pt x="3203" y="7037"/>
                    <a:pt x="3203" y="6954"/>
                  </a:cubicBezTo>
                  <a:lnTo>
                    <a:pt x="3203" y="6323"/>
                  </a:lnTo>
                  <a:cubicBezTo>
                    <a:pt x="3287" y="6323"/>
                    <a:pt x="3346" y="6252"/>
                    <a:pt x="3346" y="6156"/>
                  </a:cubicBezTo>
                  <a:lnTo>
                    <a:pt x="3346" y="5442"/>
                  </a:lnTo>
                  <a:lnTo>
                    <a:pt x="4573" y="3942"/>
                  </a:lnTo>
                  <a:cubicBezTo>
                    <a:pt x="4597" y="3906"/>
                    <a:pt x="4597" y="3882"/>
                    <a:pt x="4597" y="3835"/>
                  </a:cubicBezTo>
                  <a:lnTo>
                    <a:pt x="4597" y="3239"/>
                  </a:lnTo>
                  <a:lnTo>
                    <a:pt x="4644" y="3239"/>
                  </a:lnTo>
                  <a:cubicBezTo>
                    <a:pt x="4727" y="3239"/>
                    <a:pt x="4811" y="3168"/>
                    <a:pt x="4811" y="3073"/>
                  </a:cubicBezTo>
                  <a:lnTo>
                    <a:pt x="4811" y="2263"/>
                  </a:lnTo>
                  <a:cubicBezTo>
                    <a:pt x="4775" y="2156"/>
                    <a:pt x="4704" y="2084"/>
                    <a:pt x="4620" y="2084"/>
                  </a:cubicBezTo>
                  <a:lnTo>
                    <a:pt x="4227" y="2084"/>
                  </a:lnTo>
                  <a:lnTo>
                    <a:pt x="4227" y="584"/>
                  </a:lnTo>
                  <a:cubicBezTo>
                    <a:pt x="4227" y="430"/>
                    <a:pt x="4168" y="287"/>
                    <a:pt x="4061" y="156"/>
                  </a:cubicBezTo>
                  <a:cubicBezTo>
                    <a:pt x="3954" y="60"/>
                    <a:pt x="3811" y="1"/>
                    <a:pt x="3644" y="1"/>
                  </a:cubicBezTo>
                  <a:cubicBezTo>
                    <a:pt x="3323" y="1"/>
                    <a:pt x="3061" y="263"/>
                    <a:pt x="3061" y="572"/>
                  </a:cubicBezTo>
                  <a:lnTo>
                    <a:pt x="3061" y="2084"/>
                  </a:lnTo>
                  <a:lnTo>
                    <a:pt x="1715" y="2084"/>
                  </a:lnTo>
                  <a:lnTo>
                    <a:pt x="1715" y="572"/>
                  </a:lnTo>
                  <a:cubicBezTo>
                    <a:pt x="1715" y="430"/>
                    <a:pt x="1656" y="275"/>
                    <a:pt x="1549" y="156"/>
                  </a:cubicBezTo>
                  <a:cubicBezTo>
                    <a:pt x="1441" y="60"/>
                    <a:pt x="1298" y="1"/>
                    <a:pt x="1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81"/>
            <p:cNvSpPr/>
            <p:nvPr/>
          </p:nvSpPr>
          <p:spPr>
            <a:xfrm>
              <a:off x="1373667" y="1686935"/>
              <a:ext cx="66401" cy="10581"/>
            </a:xfrm>
            <a:custGeom>
              <a:avLst/>
              <a:gdLst/>
              <a:ahLst/>
              <a:cxnLst/>
              <a:rect l="l" t="t" r="r" b="b"/>
              <a:pathLst>
                <a:path w="2096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0"/>
                    <a:pt x="84" y="333"/>
                    <a:pt x="167" y="333"/>
                  </a:cubicBezTo>
                  <a:lnTo>
                    <a:pt x="1929" y="333"/>
                  </a:lnTo>
                  <a:cubicBezTo>
                    <a:pt x="2012" y="333"/>
                    <a:pt x="2096" y="250"/>
                    <a:pt x="2096" y="167"/>
                  </a:cubicBezTo>
                  <a:cubicBezTo>
                    <a:pt x="2096" y="72"/>
                    <a:pt x="2012" y="0"/>
                    <a:pt x="1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81"/>
            <p:cNvSpPr/>
            <p:nvPr/>
          </p:nvSpPr>
          <p:spPr>
            <a:xfrm>
              <a:off x="1518508" y="1536044"/>
              <a:ext cx="72452" cy="112812"/>
            </a:xfrm>
            <a:custGeom>
              <a:avLst/>
              <a:gdLst/>
              <a:ahLst/>
              <a:cxnLst/>
              <a:rect l="l" t="t" r="r" b="b"/>
              <a:pathLst>
                <a:path w="2287" h="3561" extrusionOk="0">
                  <a:moveTo>
                    <a:pt x="1596" y="334"/>
                  </a:moveTo>
                  <a:lnTo>
                    <a:pt x="1024" y="1084"/>
                  </a:lnTo>
                  <a:cubicBezTo>
                    <a:pt x="1000" y="1132"/>
                    <a:pt x="988" y="1203"/>
                    <a:pt x="1012" y="1251"/>
                  </a:cubicBezTo>
                  <a:cubicBezTo>
                    <a:pt x="1048" y="1310"/>
                    <a:pt x="1107" y="1346"/>
                    <a:pt x="1167" y="1346"/>
                  </a:cubicBezTo>
                  <a:lnTo>
                    <a:pt x="1774" y="1346"/>
                  </a:lnTo>
                  <a:lnTo>
                    <a:pt x="893" y="2370"/>
                  </a:lnTo>
                  <a:lnTo>
                    <a:pt x="1167" y="1775"/>
                  </a:lnTo>
                  <a:cubicBezTo>
                    <a:pt x="1191" y="1727"/>
                    <a:pt x="1179" y="1667"/>
                    <a:pt x="1155" y="1620"/>
                  </a:cubicBezTo>
                  <a:cubicBezTo>
                    <a:pt x="1119" y="1584"/>
                    <a:pt x="1072" y="1548"/>
                    <a:pt x="1012" y="1548"/>
                  </a:cubicBezTo>
                  <a:lnTo>
                    <a:pt x="453" y="1548"/>
                  </a:lnTo>
                  <a:lnTo>
                    <a:pt x="1155" y="334"/>
                  </a:lnTo>
                  <a:close/>
                  <a:moveTo>
                    <a:pt x="1048" y="1"/>
                  </a:moveTo>
                  <a:cubicBezTo>
                    <a:pt x="988" y="1"/>
                    <a:pt x="941" y="24"/>
                    <a:pt x="917" y="72"/>
                  </a:cubicBezTo>
                  <a:lnTo>
                    <a:pt x="36" y="1620"/>
                  </a:lnTo>
                  <a:cubicBezTo>
                    <a:pt x="0" y="1667"/>
                    <a:pt x="0" y="1727"/>
                    <a:pt x="36" y="1787"/>
                  </a:cubicBezTo>
                  <a:cubicBezTo>
                    <a:pt x="60" y="1834"/>
                    <a:pt x="107" y="1858"/>
                    <a:pt x="167" y="1858"/>
                  </a:cubicBezTo>
                  <a:lnTo>
                    <a:pt x="762" y="1858"/>
                  </a:lnTo>
                  <a:lnTo>
                    <a:pt x="95" y="3322"/>
                  </a:lnTo>
                  <a:cubicBezTo>
                    <a:pt x="60" y="3394"/>
                    <a:pt x="95" y="3477"/>
                    <a:pt x="155" y="3525"/>
                  </a:cubicBezTo>
                  <a:cubicBezTo>
                    <a:pt x="179" y="3537"/>
                    <a:pt x="215" y="3561"/>
                    <a:pt x="238" y="3561"/>
                  </a:cubicBezTo>
                  <a:cubicBezTo>
                    <a:pt x="286" y="3561"/>
                    <a:pt x="334" y="3537"/>
                    <a:pt x="357" y="3501"/>
                  </a:cubicBezTo>
                  <a:lnTo>
                    <a:pt x="2203" y="1275"/>
                  </a:lnTo>
                  <a:cubicBezTo>
                    <a:pt x="2262" y="1227"/>
                    <a:pt x="2286" y="1167"/>
                    <a:pt x="2250" y="1108"/>
                  </a:cubicBezTo>
                  <a:cubicBezTo>
                    <a:pt x="2227" y="1048"/>
                    <a:pt x="2167" y="1013"/>
                    <a:pt x="2108" y="1013"/>
                  </a:cubicBezTo>
                  <a:lnTo>
                    <a:pt x="1477" y="1013"/>
                  </a:lnTo>
                  <a:lnTo>
                    <a:pt x="2048" y="251"/>
                  </a:lnTo>
                  <a:cubicBezTo>
                    <a:pt x="2072" y="203"/>
                    <a:pt x="2084" y="132"/>
                    <a:pt x="2060" y="84"/>
                  </a:cubicBezTo>
                  <a:cubicBezTo>
                    <a:pt x="2024" y="24"/>
                    <a:pt x="1965" y="1"/>
                    <a:pt x="19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3" name="Google Shape;13103;p81"/>
          <p:cNvGrpSpPr/>
          <p:nvPr/>
        </p:nvGrpSpPr>
        <p:grpSpPr>
          <a:xfrm>
            <a:off x="7144274" y="1324814"/>
            <a:ext cx="282174" cy="355735"/>
            <a:chOff x="7144274" y="1500214"/>
            <a:chExt cx="282174" cy="355735"/>
          </a:xfrm>
          <a:solidFill>
            <a:schemeClr val="tx1"/>
          </a:solidFill>
        </p:grpSpPr>
        <p:sp>
          <p:nvSpPr>
            <p:cNvPr id="13104" name="Google Shape;13104;p81"/>
            <p:cNvSpPr/>
            <p:nvPr/>
          </p:nvSpPr>
          <p:spPr>
            <a:xfrm>
              <a:off x="724574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7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81"/>
            <p:cNvSpPr/>
            <p:nvPr/>
          </p:nvSpPr>
          <p:spPr>
            <a:xfrm>
              <a:off x="7313635" y="1613375"/>
              <a:ext cx="10613" cy="16252"/>
            </a:xfrm>
            <a:custGeom>
              <a:avLst/>
              <a:gdLst/>
              <a:ahLst/>
              <a:cxnLst/>
              <a:rect l="l" t="t" r="r" b="b"/>
              <a:pathLst>
                <a:path w="335" h="513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81"/>
            <p:cNvSpPr/>
            <p:nvPr/>
          </p:nvSpPr>
          <p:spPr>
            <a:xfrm>
              <a:off x="7262345" y="16530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715" y="509"/>
                  </a:cubicBezTo>
                  <a:cubicBezTo>
                    <a:pt x="977" y="509"/>
                    <a:pt x="1215" y="414"/>
                    <a:pt x="1370" y="283"/>
                  </a:cubicBezTo>
                  <a:cubicBezTo>
                    <a:pt x="1429" y="212"/>
                    <a:pt x="1429" y="105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76"/>
                    <a:pt x="715" y="176"/>
                  </a:cubicBezTo>
                  <a:cubicBezTo>
                    <a:pt x="501" y="176"/>
                    <a:pt x="358" y="105"/>
                    <a:pt x="298" y="45"/>
                  </a:cubicBezTo>
                  <a:cubicBezTo>
                    <a:pt x="268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81"/>
            <p:cNvSpPr/>
            <p:nvPr/>
          </p:nvSpPr>
          <p:spPr>
            <a:xfrm>
              <a:off x="7144274" y="1500214"/>
              <a:ext cx="282174" cy="355735"/>
            </a:xfrm>
            <a:custGeom>
              <a:avLst/>
              <a:gdLst/>
              <a:ahLst/>
              <a:cxnLst/>
              <a:rect l="l" t="t" r="r" b="b"/>
              <a:pathLst>
                <a:path w="8907" h="11229" extrusionOk="0">
                  <a:moveTo>
                    <a:pt x="7299" y="334"/>
                  </a:moveTo>
                  <a:cubicBezTo>
                    <a:pt x="7228" y="1048"/>
                    <a:pt x="6597" y="1608"/>
                    <a:pt x="5871" y="1608"/>
                  </a:cubicBezTo>
                  <a:lnTo>
                    <a:pt x="2656" y="1608"/>
                  </a:lnTo>
                  <a:cubicBezTo>
                    <a:pt x="2561" y="1608"/>
                    <a:pt x="2489" y="1679"/>
                    <a:pt x="2489" y="1775"/>
                  </a:cubicBezTo>
                  <a:cubicBezTo>
                    <a:pt x="2489" y="1858"/>
                    <a:pt x="2561" y="1941"/>
                    <a:pt x="2656" y="1941"/>
                  </a:cubicBezTo>
                  <a:lnTo>
                    <a:pt x="5871" y="1941"/>
                  </a:lnTo>
                  <a:cubicBezTo>
                    <a:pt x="6192" y="1941"/>
                    <a:pt x="6514" y="1846"/>
                    <a:pt x="6776" y="1679"/>
                  </a:cubicBezTo>
                  <a:lnTo>
                    <a:pt x="6776" y="3560"/>
                  </a:lnTo>
                  <a:cubicBezTo>
                    <a:pt x="6776" y="3644"/>
                    <a:pt x="6847" y="3727"/>
                    <a:pt x="6942" y="3727"/>
                  </a:cubicBezTo>
                  <a:lnTo>
                    <a:pt x="7026" y="3727"/>
                  </a:lnTo>
                  <a:cubicBezTo>
                    <a:pt x="7109" y="3727"/>
                    <a:pt x="7180" y="3751"/>
                    <a:pt x="7240" y="3810"/>
                  </a:cubicBezTo>
                  <a:cubicBezTo>
                    <a:pt x="7299" y="3870"/>
                    <a:pt x="7311" y="3941"/>
                    <a:pt x="7311" y="4037"/>
                  </a:cubicBezTo>
                  <a:cubicBezTo>
                    <a:pt x="7299" y="4180"/>
                    <a:pt x="7168" y="4287"/>
                    <a:pt x="7002" y="4287"/>
                  </a:cubicBezTo>
                  <a:lnTo>
                    <a:pt x="6930" y="4287"/>
                  </a:lnTo>
                  <a:lnTo>
                    <a:pt x="6930" y="4275"/>
                  </a:lnTo>
                  <a:cubicBezTo>
                    <a:pt x="6930" y="4180"/>
                    <a:pt x="6847" y="4108"/>
                    <a:pt x="6764" y="4108"/>
                  </a:cubicBezTo>
                  <a:cubicBezTo>
                    <a:pt x="6668" y="4108"/>
                    <a:pt x="6597" y="4180"/>
                    <a:pt x="6597" y="4275"/>
                  </a:cubicBezTo>
                  <a:cubicBezTo>
                    <a:pt x="6597" y="5465"/>
                    <a:pt x="5633" y="6430"/>
                    <a:pt x="4442" y="6430"/>
                  </a:cubicBezTo>
                  <a:cubicBezTo>
                    <a:pt x="3251" y="6430"/>
                    <a:pt x="2287" y="5465"/>
                    <a:pt x="2287" y="4275"/>
                  </a:cubicBezTo>
                  <a:cubicBezTo>
                    <a:pt x="2287" y="4180"/>
                    <a:pt x="2204" y="4108"/>
                    <a:pt x="2120" y="4108"/>
                  </a:cubicBezTo>
                  <a:cubicBezTo>
                    <a:pt x="2025" y="4108"/>
                    <a:pt x="1954" y="4180"/>
                    <a:pt x="1954" y="4275"/>
                  </a:cubicBezTo>
                  <a:lnTo>
                    <a:pt x="1954" y="4287"/>
                  </a:lnTo>
                  <a:lnTo>
                    <a:pt x="1846" y="4287"/>
                  </a:lnTo>
                  <a:cubicBezTo>
                    <a:pt x="1775" y="4287"/>
                    <a:pt x="1704" y="4263"/>
                    <a:pt x="1644" y="4203"/>
                  </a:cubicBezTo>
                  <a:cubicBezTo>
                    <a:pt x="1584" y="4144"/>
                    <a:pt x="1573" y="4061"/>
                    <a:pt x="1573" y="3977"/>
                  </a:cubicBezTo>
                  <a:cubicBezTo>
                    <a:pt x="1584" y="3822"/>
                    <a:pt x="1715" y="3727"/>
                    <a:pt x="1882" y="3727"/>
                  </a:cubicBezTo>
                  <a:lnTo>
                    <a:pt x="1942" y="3727"/>
                  </a:lnTo>
                  <a:cubicBezTo>
                    <a:pt x="2025" y="3727"/>
                    <a:pt x="2108" y="3644"/>
                    <a:pt x="2108" y="3560"/>
                  </a:cubicBezTo>
                  <a:lnTo>
                    <a:pt x="2108" y="1775"/>
                  </a:lnTo>
                  <a:cubicBezTo>
                    <a:pt x="2108" y="989"/>
                    <a:pt x="2739" y="334"/>
                    <a:pt x="3549" y="334"/>
                  </a:cubicBezTo>
                  <a:close/>
                  <a:moveTo>
                    <a:pt x="3025" y="6763"/>
                  </a:moveTo>
                  <a:lnTo>
                    <a:pt x="3025" y="7085"/>
                  </a:lnTo>
                  <a:cubicBezTo>
                    <a:pt x="3025" y="7239"/>
                    <a:pt x="2918" y="7382"/>
                    <a:pt x="2787" y="7430"/>
                  </a:cubicBezTo>
                  <a:lnTo>
                    <a:pt x="2406" y="7180"/>
                  </a:lnTo>
                  <a:cubicBezTo>
                    <a:pt x="2299" y="7097"/>
                    <a:pt x="2287" y="7001"/>
                    <a:pt x="2311" y="6918"/>
                  </a:cubicBezTo>
                  <a:cubicBezTo>
                    <a:pt x="2346" y="6847"/>
                    <a:pt x="2406" y="6763"/>
                    <a:pt x="2537" y="6763"/>
                  </a:cubicBezTo>
                  <a:close/>
                  <a:moveTo>
                    <a:pt x="6359" y="6763"/>
                  </a:moveTo>
                  <a:cubicBezTo>
                    <a:pt x="6478" y="6763"/>
                    <a:pt x="6549" y="6847"/>
                    <a:pt x="6585" y="6918"/>
                  </a:cubicBezTo>
                  <a:cubicBezTo>
                    <a:pt x="6609" y="7001"/>
                    <a:pt x="6597" y="7120"/>
                    <a:pt x="6490" y="7180"/>
                  </a:cubicBezTo>
                  <a:lnTo>
                    <a:pt x="6109" y="7430"/>
                  </a:lnTo>
                  <a:cubicBezTo>
                    <a:pt x="5954" y="7382"/>
                    <a:pt x="5859" y="7239"/>
                    <a:pt x="5859" y="7085"/>
                  </a:cubicBezTo>
                  <a:lnTo>
                    <a:pt x="5859" y="6763"/>
                  </a:lnTo>
                  <a:close/>
                  <a:moveTo>
                    <a:pt x="6371" y="6216"/>
                  </a:moveTo>
                  <a:cubicBezTo>
                    <a:pt x="6883" y="6216"/>
                    <a:pt x="7276" y="6620"/>
                    <a:pt x="7276" y="7132"/>
                  </a:cubicBezTo>
                  <a:cubicBezTo>
                    <a:pt x="7311" y="8156"/>
                    <a:pt x="6514" y="9025"/>
                    <a:pt x="5502" y="9097"/>
                  </a:cubicBezTo>
                  <a:lnTo>
                    <a:pt x="5502" y="8918"/>
                  </a:lnTo>
                  <a:cubicBezTo>
                    <a:pt x="5502" y="8823"/>
                    <a:pt x="5418" y="8752"/>
                    <a:pt x="5335" y="8752"/>
                  </a:cubicBezTo>
                  <a:cubicBezTo>
                    <a:pt x="5240" y="8752"/>
                    <a:pt x="5168" y="8823"/>
                    <a:pt x="5168" y="8918"/>
                  </a:cubicBezTo>
                  <a:lnTo>
                    <a:pt x="5168" y="9109"/>
                  </a:lnTo>
                  <a:lnTo>
                    <a:pt x="3716" y="9109"/>
                  </a:lnTo>
                  <a:lnTo>
                    <a:pt x="3716" y="8918"/>
                  </a:lnTo>
                  <a:cubicBezTo>
                    <a:pt x="3716" y="8823"/>
                    <a:pt x="3632" y="8752"/>
                    <a:pt x="3549" y="8752"/>
                  </a:cubicBezTo>
                  <a:cubicBezTo>
                    <a:pt x="3454" y="8752"/>
                    <a:pt x="3382" y="8823"/>
                    <a:pt x="3382" y="8918"/>
                  </a:cubicBezTo>
                  <a:lnTo>
                    <a:pt x="3382" y="9097"/>
                  </a:lnTo>
                  <a:cubicBezTo>
                    <a:pt x="2370" y="9002"/>
                    <a:pt x="1573" y="8156"/>
                    <a:pt x="1573" y="7132"/>
                  </a:cubicBezTo>
                  <a:cubicBezTo>
                    <a:pt x="1573" y="6620"/>
                    <a:pt x="1965" y="6227"/>
                    <a:pt x="2477" y="6227"/>
                  </a:cubicBezTo>
                  <a:lnTo>
                    <a:pt x="2906" y="6227"/>
                  </a:lnTo>
                  <a:cubicBezTo>
                    <a:pt x="2954" y="6251"/>
                    <a:pt x="3001" y="6287"/>
                    <a:pt x="3025" y="6311"/>
                  </a:cubicBezTo>
                  <a:lnTo>
                    <a:pt x="3025" y="6430"/>
                  </a:lnTo>
                  <a:lnTo>
                    <a:pt x="2525" y="6430"/>
                  </a:lnTo>
                  <a:cubicBezTo>
                    <a:pt x="2263" y="6430"/>
                    <a:pt x="2061" y="6585"/>
                    <a:pt x="1989" y="6835"/>
                  </a:cubicBezTo>
                  <a:cubicBezTo>
                    <a:pt x="1906" y="7085"/>
                    <a:pt x="2001" y="7323"/>
                    <a:pt x="2204" y="7454"/>
                  </a:cubicBezTo>
                  <a:lnTo>
                    <a:pt x="4037" y="8680"/>
                  </a:lnTo>
                  <a:cubicBezTo>
                    <a:pt x="4156" y="8752"/>
                    <a:pt x="4287" y="8799"/>
                    <a:pt x="4430" y="8799"/>
                  </a:cubicBezTo>
                  <a:cubicBezTo>
                    <a:pt x="4561" y="8799"/>
                    <a:pt x="4692" y="8752"/>
                    <a:pt x="4811" y="8680"/>
                  </a:cubicBezTo>
                  <a:lnTo>
                    <a:pt x="5228" y="8394"/>
                  </a:lnTo>
                  <a:cubicBezTo>
                    <a:pt x="5299" y="8347"/>
                    <a:pt x="5323" y="8252"/>
                    <a:pt x="5275" y="8168"/>
                  </a:cubicBezTo>
                  <a:cubicBezTo>
                    <a:pt x="5247" y="8125"/>
                    <a:pt x="5197" y="8104"/>
                    <a:pt x="5146" y="8104"/>
                  </a:cubicBezTo>
                  <a:cubicBezTo>
                    <a:pt x="5112" y="8104"/>
                    <a:pt x="5078" y="8113"/>
                    <a:pt x="5049" y="8132"/>
                  </a:cubicBezTo>
                  <a:lnTo>
                    <a:pt x="4632" y="8406"/>
                  </a:lnTo>
                  <a:cubicBezTo>
                    <a:pt x="4573" y="8454"/>
                    <a:pt x="4501" y="8478"/>
                    <a:pt x="4429" y="8478"/>
                  </a:cubicBezTo>
                  <a:cubicBezTo>
                    <a:pt x="4356" y="8478"/>
                    <a:pt x="4281" y="8454"/>
                    <a:pt x="4216" y="8406"/>
                  </a:cubicBezTo>
                  <a:lnTo>
                    <a:pt x="3073" y="7656"/>
                  </a:lnTo>
                  <a:cubicBezTo>
                    <a:pt x="3239" y="7513"/>
                    <a:pt x="3335" y="7323"/>
                    <a:pt x="3335" y="7097"/>
                  </a:cubicBezTo>
                  <a:lnTo>
                    <a:pt x="3335" y="6525"/>
                  </a:lnTo>
                  <a:cubicBezTo>
                    <a:pt x="3668" y="6680"/>
                    <a:pt x="4037" y="6775"/>
                    <a:pt x="4430" y="6775"/>
                  </a:cubicBezTo>
                  <a:cubicBezTo>
                    <a:pt x="4811" y="6775"/>
                    <a:pt x="5180" y="6680"/>
                    <a:pt x="5514" y="6525"/>
                  </a:cubicBezTo>
                  <a:lnTo>
                    <a:pt x="5514" y="7097"/>
                  </a:lnTo>
                  <a:cubicBezTo>
                    <a:pt x="5514" y="7323"/>
                    <a:pt x="5621" y="7513"/>
                    <a:pt x="5775" y="7656"/>
                  </a:cubicBezTo>
                  <a:lnTo>
                    <a:pt x="5668" y="7728"/>
                  </a:lnTo>
                  <a:cubicBezTo>
                    <a:pt x="5597" y="7775"/>
                    <a:pt x="5585" y="7871"/>
                    <a:pt x="5633" y="7954"/>
                  </a:cubicBezTo>
                  <a:cubicBezTo>
                    <a:pt x="5656" y="7990"/>
                    <a:pt x="5716" y="8025"/>
                    <a:pt x="5764" y="8025"/>
                  </a:cubicBezTo>
                  <a:cubicBezTo>
                    <a:pt x="5799" y="8025"/>
                    <a:pt x="5823" y="8001"/>
                    <a:pt x="5847" y="7990"/>
                  </a:cubicBezTo>
                  <a:lnTo>
                    <a:pt x="6645" y="7454"/>
                  </a:lnTo>
                  <a:cubicBezTo>
                    <a:pt x="6847" y="7323"/>
                    <a:pt x="6942" y="7073"/>
                    <a:pt x="6859" y="6835"/>
                  </a:cubicBezTo>
                  <a:cubicBezTo>
                    <a:pt x="6787" y="6597"/>
                    <a:pt x="6585" y="6430"/>
                    <a:pt x="6323" y="6430"/>
                  </a:cubicBezTo>
                  <a:lnTo>
                    <a:pt x="5823" y="6430"/>
                  </a:lnTo>
                  <a:lnTo>
                    <a:pt x="5823" y="6311"/>
                  </a:lnTo>
                  <a:cubicBezTo>
                    <a:pt x="5871" y="6287"/>
                    <a:pt x="5906" y="6251"/>
                    <a:pt x="5942" y="6216"/>
                  </a:cubicBezTo>
                  <a:close/>
                  <a:moveTo>
                    <a:pt x="3561" y="0"/>
                  </a:moveTo>
                  <a:cubicBezTo>
                    <a:pt x="2585" y="0"/>
                    <a:pt x="1787" y="786"/>
                    <a:pt x="1787" y="1775"/>
                  </a:cubicBezTo>
                  <a:lnTo>
                    <a:pt x="1787" y="3394"/>
                  </a:lnTo>
                  <a:cubicBezTo>
                    <a:pt x="1513" y="3441"/>
                    <a:pt x="1287" y="3668"/>
                    <a:pt x="1251" y="3930"/>
                  </a:cubicBezTo>
                  <a:cubicBezTo>
                    <a:pt x="1239" y="4108"/>
                    <a:pt x="1299" y="4275"/>
                    <a:pt x="1406" y="4406"/>
                  </a:cubicBezTo>
                  <a:cubicBezTo>
                    <a:pt x="1525" y="4537"/>
                    <a:pt x="1692" y="4608"/>
                    <a:pt x="1846" y="4608"/>
                  </a:cubicBezTo>
                  <a:lnTo>
                    <a:pt x="1989" y="4608"/>
                  </a:lnTo>
                  <a:cubicBezTo>
                    <a:pt x="2061" y="5108"/>
                    <a:pt x="2251" y="5537"/>
                    <a:pt x="2561" y="5894"/>
                  </a:cubicBezTo>
                  <a:lnTo>
                    <a:pt x="2489" y="5894"/>
                  </a:lnTo>
                  <a:cubicBezTo>
                    <a:pt x="1811" y="5894"/>
                    <a:pt x="1251" y="6442"/>
                    <a:pt x="1251" y="7132"/>
                  </a:cubicBezTo>
                  <a:cubicBezTo>
                    <a:pt x="1251" y="7382"/>
                    <a:pt x="1299" y="7620"/>
                    <a:pt x="1370" y="7859"/>
                  </a:cubicBezTo>
                  <a:lnTo>
                    <a:pt x="894" y="7990"/>
                  </a:lnTo>
                  <a:cubicBezTo>
                    <a:pt x="382" y="8144"/>
                    <a:pt x="1" y="8633"/>
                    <a:pt x="1" y="9180"/>
                  </a:cubicBezTo>
                  <a:lnTo>
                    <a:pt x="1" y="11061"/>
                  </a:lnTo>
                  <a:cubicBezTo>
                    <a:pt x="1" y="11145"/>
                    <a:pt x="84" y="11228"/>
                    <a:pt x="168" y="11228"/>
                  </a:cubicBezTo>
                  <a:cubicBezTo>
                    <a:pt x="263" y="11228"/>
                    <a:pt x="334" y="11145"/>
                    <a:pt x="334" y="11061"/>
                  </a:cubicBezTo>
                  <a:lnTo>
                    <a:pt x="334" y="9180"/>
                  </a:lnTo>
                  <a:cubicBezTo>
                    <a:pt x="334" y="8775"/>
                    <a:pt x="596" y="8418"/>
                    <a:pt x="989" y="8323"/>
                  </a:cubicBezTo>
                  <a:lnTo>
                    <a:pt x="1489" y="8168"/>
                  </a:lnTo>
                  <a:cubicBezTo>
                    <a:pt x="1846" y="8883"/>
                    <a:pt x="2561" y="9371"/>
                    <a:pt x="3394" y="9430"/>
                  </a:cubicBezTo>
                  <a:lnTo>
                    <a:pt x="3394" y="11061"/>
                  </a:lnTo>
                  <a:cubicBezTo>
                    <a:pt x="3394" y="11145"/>
                    <a:pt x="3478" y="11216"/>
                    <a:pt x="3561" y="11216"/>
                  </a:cubicBezTo>
                  <a:cubicBezTo>
                    <a:pt x="3656" y="11216"/>
                    <a:pt x="3728" y="11145"/>
                    <a:pt x="3728" y="11061"/>
                  </a:cubicBezTo>
                  <a:lnTo>
                    <a:pt x="3728" y="9430"/>
                  </a:lnTo>
                  <a:lnTo>
                    <a:pt x="5180" y="9430"/>
                  </a:lnTo>
                  <a:lnTo>
                    <a:pt x="5180" y="11061"/>
                  </a:lnTo>
                  <a:cubicBezTo>
                    <a:pt x="5180" y="11145"/>
                    <a:pt x="5263" y="11216"/>
                    <a:pt x="5347" y="11216"/>
                  </a:cubicBezTo>
                  <a:cubicBezTo>
                    <a:pt x="5430" y="11216"/>
                    <a:pt x="5514" y="11145"/>
                    <a:pt x="5514" y="11061"/>
                  </a:cubicBezTo>
                  <a:lnTo>
                    <a:pt x="5514" y="9430"/>
                  </a:lnTo>
                  <a:cubicBezTo>
                    <a:pt x="6347" y="9371"/>
                    <a:pt x="7061" y="8871"/>
                    <a:pt x="7419" y="8168"/>
                  </a:cubicBezTo>
                  <a:lnTo>
                    <a:pt x="7919" y="8323"/>
                  </a:lnTo>
                  <a:cubicBezTo>
                    <a:pt x="8311" y="8442"/>
                    <a:pt x="8573" y="8799"/>
                    <a:pt x="8573" y="9180"/>
                  </a:cubicBezTo>
                  <a:lnTo>
                    <a:pt x="8573" y="11061"/>
                  </a:lnTo>
                  <a:cubicBezTo>
                    <a:pt x="8573" y="11145"/>
                    <a:pt x="8657" y="11228"/>
                    <a:pt x="8740" y="11228"/>
                  </a:cubicBezTo>
                  <a:cubicBezTo>
                    <a:pt x="8823" y="11228"/>
                    <a:pt x="8907" y="11145"/>
                    <a:pt x="8907" y="11061"/>
                  </a:cubicBezTo>
                  <a:lnTo>
                    <a:pt x="8907" y="9180"/>
                  </a:lnTo>
                  <a:cubicBezTo>
                    <a:pt x="8895" y="8633"/>
                    <a:pt x="8514" y="8144"/>
                    <a:pt x="8002" y="7990"/>
                  </a:cubicBezTo>
                  <a:lnTo>
                    <a:pt x="7526" y="7859"/>
                  </a:lnTo>
                  <a:cubicBezTo>
                    <a:pt x="7597" y="7632"/>
                    <a:pt x="7645" y="7382"/>
                    <a:pt x="7645" y="7132"/>
                  </a:cubicBezTo>
                  <a:cubicBezTo>
                    <a:pt x="7645" y="6442"/>
                    <a:pt x="7085" y="5894"/>
                    <a:pt x="6406" y="5894"/>
                  </a:cubicBezTo>
                  <a:lnTo>
                    <a:pt x="6311" y="5894"/>
                  </a:lnTo>
                  <a:cubicBezTo>
                    <a:pt x="6609" y="5537"/>
                    <a:pt x="6823" y="5108"/>
                    <a:pt x="6895" y="4620"/>
                  </a:cubicBezTo>
                  <a:lnTo>
                    <a:pt x="7002" y="4620"/>
                  </a:lnTo>
                  <a:cubicBezTo>
                    <a:pt x="7323" y="4620"/>
                    <a:pt x="7597" y="4382"/>
                    <a:pt x="7645" y="4061"/>
                  </a:cubicBezTo>
                  <a:cubicBezTo>
                    <a:pt x="7657" y="3882"/>
                    <a:pt x="7597" y="3727"/>
                    <a:pt x="7490" y="3584"/>
                  </a:cubicBezTo>
                  <a:cubicBezTo>
                    <a:pt x="7383" y="3489"/>
                    <a:pt x="7252" y="3406"/>
                    <a:pt x="7121" y="3394"/>
                  </a:cubicBezTo>
                  <a:lnTo>
                    <a:pt x="7121" y="1429"/>
                  </a:lnTo>
                  <a:cubicBezTo>
                    <a:pt x="7442" y="1108"/>
                    <a:pt x="7657" y="655"/>
                    <a:pt x="7657" y="167"/>
                  </a:cubicBezTo>
                  <a:cubicBezTo>
                    <a:pt x="7657" y="72"/>
                    <a:pt x="7585" y="0"/>
                    <a:pt x="74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81"/>
            <p:cNvSpPr/>
            <p:nvPr/>
          </p:nvSpPr>
          <p:spPr>
            <a:xfrm>
              <a:off x="7239726" y="1594081"/>
              <a:ext cx="22651" cy="12165"/>
            </a:xfrm>
            <a:custGeom>
              <a:avLst/>
              <a:gdLst/>
              <a:ahLst/>
              <a:cxnLst/>
              <a:rect l="l" t="t" r="r" b="b"/>
              <a:pathLst>
                <a:path w="715" h="384" extrusionOk="0">
                  <a:moveTo>
                    <a:pt x="524" y="1"/>
                  </a:moveTo>
                  <a:cubicBezTo>
                    <a:pt x="517" y="1"/>
                    <a:pt x="508" y="1"/>
                    <a:pt x="500" y="2"/>
                  </a:cubicBezTo>
                  <a:lnTo>
                    <a:pt x="143" y="62"/>
                  </a:lnTo>
                  <a:cubicBezTo>
                    <a:pt x="60" y="74"/>
                    <a:pt x="0" y="169"/>
                    <a:pt x="12" y="252"/>
                  </a:cubicBezTo>
                  <a:cubicBezTo>
                    <a:pt x="24" y="324"/>
                    <a:pt x="95" y="383"/>
                    <a:pt x="179" y="383"/>
                  </a:cubicBezTo>
                  <a:lnTo>
                    <a:pt x="203" y="383"/>
                  </a:lnTo>
                  <a:lnTo>
                    <a:pt x="560" y="324"/>
                  </a:lnTo>
                  <a:cubicBezTo>
                    <a:pt x="655" y="312"/>
                    <a:pt x="715" y="228"/>
                    <a:pt x="703" y="133"/>
                  </a:cubicBezTo>
                  <a:cubicBezTo>
                    <a:pt x="681" y="57"/>
                    <a:pt x="609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81"/>
            <p:cNvSpPr/>
            <p:nvPr/>
          </p:nvSpPr>
          <p:spPr>
            <a:xfrm>
              <a:off x="7307616" y="1594462"/>
              <a:ext cx="22651" cy="12514"/>
            </a:xfrm>
            <a:custGeom>
              <a:avLst/>
              <a:gdLst/>
              <a:ahLst/>
              <a:cxnLst/>
              <a:rect l="l" t="t" r="r" b="b"/>
              <a:pathLst>
                <a:path w="715" h="395" extrusionOk="0">
                  <a:moveTo>
                    <a:pt x="181" y="1"/>
                  </a:moveTo>
                  <a:cubicBezTo>
                    <a:pt x="104" y="1"/>
                    <a:pt x="23" y="57"/>
                    <a:pt x="12" y="133"/>
                  </a:cubicBezTo>
                  <a:cubicBezTo>
                    <a:pt x="0" y="228"/>
                    <a:pt x="60" y="312"/>
                    <a:pt x="143" y="335"/>
                  </a:cubicBezTo>
                  <a:lnTo>
                    <a:pt x="500" y="395"/>
                  </a:lnTo>
                  <a:lnTo>
                    <a:pt x="536" y="395"/>
                  </a:lnTo>
                  <a:cubicBezTo>
                    <a:pt x="608" y="395"/>
                    <a:pt x="679" y="335"/>
                    <a:pt x="703" y="252"/>
                  </a:cubicBezTo>
                  <a:cubicBezTo>
                    <a:pt x="715" y="169"/>
                    <a:pt x="655" y="73"/>
                    <a:pt x="560" y="62"/>
                  </a:cubicBezTo>
                  <a:lnTo>
                    <a:pt x="203" y="2"/>
                  </a:lnTo>
                  <a:cubicBezTo>
                    <a:pt x="196" y="1"/>
                    <a:pt x="188" y="1"/>
                    <a:pt x="1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0" name="Google Shape;13110;p81"/>
          <p:cNvGrpSpPr/>
          <p:nvPr/>
        </p:nvGrpSpPr>
        <p:grpSpPr>
          <a:xfrm>
            <a:off x="6685262" y="1324814"/>
            <a:ext cx="289682" cy="354594"/>
            <a:chOff x="6685262" y="1500214"/>
            <a:chExt cx="289682" cy="354594"/>
          </a:xfrm>
          <a:solidFill>
            <a:schemeClr val="tx1"/>
          </a:solidFill>
        </p:grpSpPr>
        <p:sp>
          <p:nvSpPr>
            <p:cNvPr id="13111" name="Google Shape;13111;p81"/>
            <p:cNvSpPr/>
            <p:nvPr/>
          </p:nvSpPr>
          <p:spPr>
            <a:xfrm>
              <a:off x="6685262" y="1500214"/>
              <a:ext cx="289682" cy="354594"/>
            </a:xfrm>
            <a:custGeom>
              <a:avLst/>
              <a:gdLst/>
              <a:ahLst/>
              <a:cxnLst/>
              <a:rect l="l" t="t" r="r" b="b"/>
              <a:pathLst>
                <a:path w="9144" h="11193" extrusionOk="0">
                  <a:moveTo>
                    <a:pt x="7037" y="3310"/>
                  </a:moveTo>
                  <a:lnTo>
                    <a:pt x="7037" y="3322"/>
                  </a:lnTo>
                  <a:lnTo>
                    <a:pt x="7037" y="3691"/>
                  </a:lnTo>
                  <a:lnTo>
                    <a:pt x="6846" y="3691"/>
                  </a:lnTo>
                  <a:cubicBezTo>
                    <a:pt x="6739" y="3691"/>
                    <a:pt x="6656" y="3608"/>
                    <a:pt x="6656" y="3501"/>
                  </a:cubicBezTo>
                  <a:lnTo>
                    <a:pt x="6656" y="3310"/>
                  </a:lnTo>
                  <a:close/>
                  <a:moveTo>
                    <a:pt x="2465" y="3322"/>
                  </a:moveTo>
                  <a:lnTo>
                    <a:pt x="2465" y="3513"/>
                  </a:lnTo>
                  <a:cubicBezTo>
                    <a:pt x="2465" y="3620"/>
                    <a:pt x="2381" y="3703"/>
                    <a:pt x="2274" y="3703"/>
                  </a:cubicBezTo>
                  <a:lnTo>
                    <a:pt x="2096" y="3703"/>
                  </a:lnTo>
                  <a:lnTo>
                    <a:pt x="2096" y="3691"/>
                  </a:lnTo>
                  <a:lnTo>
                    <a:pt x="2096" y="3322"/>
                  </a:lnTo>
                  <a:close/>
                  <a:moveTo>
                    <a:pt x="4596" y="370"/>
                  </a:moveTo>
                  <a:lnTo>
                    <a:pt x="8453" y="2989"/>
                  </a:lnTo>
                  <a:lnTo>
                    <a:pt x="3691" y="2989"/>
                  </a:lnTo>
                  <a:cubicBezTo>
                    <a:pt x="3596" y="2989"/>
                    <a:pt x="3524" y="3072"/>
                    <a:pt x="3524" y="3156"/>
                  </a:cubicBezTo>
                  <a:cubicBezTo>
                    <a:pt x="3524" y="3251"/>
                    <a:pt x="3596" y="3322"/>
                    <a:pt x="3691" y="3322"/>
                  </a:cubicBezTo>
                  <a:lnTo>
                    <a:pt x="6334" y="3322"/>
                  </a:lnTo>
                  <a:lnTo>
                    <a:pt x="6334" y="3513"/>
                  </a:lnTo>
                  <a:cubicBezTo>
                    <a:pt x="6334" y="3799"/>
                    <a:pt x="6572" y="4037"/>
                    <a:pt x="6858" y="4037"/>
                  </a:cubicBezTo>
                  <a:lnTo>
                    <a:pt x="7120" y="4037"/>
                  </a:lnTo>
                  <a:cubicBezTo>
                    <a:pt x="7203" y="4037"/>
                    <a:pt x="7275" y="4061"/>
                    <a:pt x="7334" y="4120"/>
                  </a:cubicBezTo>
                  <a:cubicBezTo>
                    <a:pt x="7394" y="4180"/>
                    <a:pt x="7406" y="4263"/>
                    <a:pt x="7406" y="4334"/>
                  </a:cubicBezTo>
                  <a:cubicBezTo>
                    <a:pt x="7394" y="4465"/>
                    <a:pt x="7263" y="4584"/>
                    <a:pt x="7108" y="4584"/>
                  </a:cubicBezTo>
                  <a:lnTo>
                    <a:pt x="7037" y="4584"/>
                  </a:lnTo>
                  <a:lnTo>
                    <a:pt x="7037" y="4572"/>
                  </a:lnTo>
                  <a:cubicBezTo>
                    <a:pt x="7037" y="4477"/>
                    <a:pt x="6965" y="4406"/>
                    <a:pt x="6870" y="4406"/>
                  </a:cubicBezTo>
                  <a:cubicBezTo>
                    <a:pt x="6787" y="4406"/>
                    <a:pt x="6715" y="4477"/>
                    <a:pt x="6715" y="4572"/>
                  </a:cubicBezTo>
                  <a:cubicBezTo>
                    <a:pt x="6715" y="5692"/>
                    <a:pt x="5846" y="6597"/>
                    <a:pt x="4763" y="6680"/>
                  </a:cubicBezTo>
                  <a:lnTo>
                    <a:pt x="4763" y="6501"/>
                  </a:lnTo>
                  <a:cubicBezTo>
                    <a:pt x="4763" y="6418"/>
                    <a:pt x="4691" y="6347"/>
                    <a:pt x="4596" y="6347"/>
                  </a:cubicBezTo>
                  <a:cubicBezTo>
                    <a:pt x="4512" y="6347"/>
                    <a:pt x="4429" y="6418"/>
                    <a:pt x="4429" y="6501"/>
                  </a:cubicBezTo>
                  <a:lnTo>
                    <a:pt x="4429" y="6680"/>
                  </a:lnTo>
                  <a:cubicBezTo>
                    <a:pt x="3346" y="6597"/>
                    <a:pt x="2488" y="5692"/>
                    <a:pt x="2488" y="4572"/>
                  </a:cubicBezTo>
                  <a:cubicBezTo>
                    <a:pt x="2488" y="4477"/>
                    <a:pt x="2405" y="4406"/>
                    <a:pt x="2322" y="4406"/>
                  </a:cubicBezTo>
                  <a:cubicBezTo>
                    <a:pt x="2226" y="4406"/>
                    <a:pt x="2155" y="4477"/>
                    <a:pt x="2155" y="4572"/>
                  </a:cubicBezTo>
                  <a:lnTo>
                    <a:pt x="2155" y="4584"/>
                  </a:lnTo>
                  <a:lnTo>
                    <a:pt x="2048" y="4584"/>
                  </a:lnTo>
                  <a:cubicBezTo>
                    <a:pt x="1976" y="4584"/>
                    <a:pt x="1905" y="4561"/>
                    <a:pt x="1845" y="4501"/>
                  </a:cubicBezTo>
                  <a:cubicBezTo>
                    <a:pt x="1786" y="4442"/>
                    <a:pt x="1774" y="4358"/>
                    <a:pt x="1774" y="4287"/>
                  </a:cubicBezTo>
                  <a:cubicBezTo>
                    <a:pt x="1786" y="4156"/>
                    <a:pt x="1917" y="4037"/>
                    <a:pt x="2072" y="4037"/>
                  </a:cubicBezTo>
                  <a:lnTo>
                    <a:pt x="2310" y="4037"/>
                  </a:lnTo>
                  <a:cubicBezTo>
                    <a:pt x="2584" y="4037"/>
                    <a:pt x="2822" y="3799"/>
                    <a:pt x="2822" y="3513"/>
                  </a:cubicBezTo>
                  <a:lnTo>
                    <a:pt x="2822" y="3322"/>
                  </a:lnTo>
                  <a:lnTo>
                    <a:pt x="3024" y="3322"/>
                  </a:lnTo>
                  <a:cubicBezTo>
                    <a:pt x="3108" y="3322"/>
                    <a:pt x="3179" y="3251"/>
                    <a:pt x="3179" y="3156"/>
                  </a:cubicBezTo>
                  <a:cubicBezTo>
                    <a:pt x="3179" y="3072"/>
                    <a:pt x="3108" y="2989"/>
                    <a:pt x="3024" y="2989"/>
                  </a:cubicBezTo>
                  <a:lnTo>
                    <a:pt x="738" y="2989"/>
                  </a:lnTo>
                  <a:lnTo>
                    <a:pt x="4596" y="370"/>
                  </a:lnTo>
                  <a:close/>
                  <a:moveTo>
                    <a:pt x="5632" y="6763"/>
                  </a:moveTo>
                  <a:lnTo>
                    <a:pt x="5632" y="7144"/>
                  </a:lnTo>
                  <a:cubicBezTo>
                    <a:pt x="5644" y="7430"/>
                    <a:pt x="5798" y="7668"/>
                    <a:pt x="6060" y="7787"/>
                  </a:cubicBezTo>
                  <a:cubicBezTo>
                    <a:pt x="5977" y="7978"/>
                    <a:pt x="5858" y="8156"/>
                    <a:pt x="5715" y="8311"/>
                  </a:cubicBezTo>
                  <a:cubicBezTo>
                    <a:pt x="5655" y="8371"/>
                    <a:pt x="5655" y="8466"/>
                    <a:pt x="5715" y="8549"/>
                  </a:cubicBezTo>
                  <a:cubicBezTo>
                    <a:pt x="5739" y="8573"/>
                    <a:pt x="5786" y="8585"/>
                    <a:pt x="5834" y="8585"/>
                  </a:cubicBezTo>
                  <a:cubicBezTo>
                    <a:pt x="5882" y="8585"/>
                    <a:pt x="5917" y="8573"/>
                    <a:pt x="5953" y="8549"/>
                  </a:cubicBezTo>
                  <a:cubicBezTo>
                    <a:pt x="6132" y="8347"/>
                    <a:pt x="6275" y="8132"/>
                    <a:pt x="6370" y="7894"/>
                  </a:cubicBezTo>
                  <a:lnTo>
                    <a:pt x="6727" y="7990"/>
                  </a:lnTo>
                  <a:cubicBezTo>
                    <a:pt x="6572" y="8394"/>
                    <a:pt x="6310" y="8763"/>
                    <a:pt x="5953" y="9037"/>
                  </a:cubicBezTo>
                  <a:cubicBezTo>
                    <a:pt x="5548" y="9335"/>
                    <a:pt x="5072" y="9502"/>
                    <a:pt x="4572" y="9502"/>
                  </a:cubicBezTo>
                  <a:cubicBezTo>
                    <a:pt x="4072" y="9502"/>
                    <a:pt x="3596" y="9335"/>
                    <a:pt x="3203" y="9049"/>
                  </a:cubicBezTo>
                  <a:cubicBezTo>
                    <a:pt x="2846" y="8787"/>
                    <a:pt x="2572" y="8406"/>
                    <a:pt x="2405" y="8013"/>
                  </a:cubicBezTo>
                  <a:lnTo>
                    <a:pt x="2762" y="7906"/>
                  </a:lnTo>
                  <a:cubicBezTo>
                    <a:pt x="2905" y="8252"/>
                    <a:pt x="3119" y="8549"/>
                    <a:pt x="3405" y="8752"/>
                  </a:cubicBezTo>
                  <a:cubicBezTo>
                    <a:pt x="3739" y="9002"/>
                    <a:pt x="4131" y="9144"/>
                    <a:pt x="4548" y="9144"/>
                  </a:cubicBezTo>
                  <a:cubicBezTo>
                    <a:pt x="4822" y="9144"/>
                    <a:pt x="5072" y="9085"/>
                    <a:pt x="5322" y="8978"/>
                  </a:cubicBezTo>
                  <a:cubicBezTo>
                    <a:pt x="5417" y="8942"/>
                    <a:pt x="5441" y="8847"/>
                    <a:pt x="5417" y="8752"/>
                  </a:cubicBezTo>
                  <a:cubicBezTo>
                    <a:pt x="5391" y="8690"/>
                    <a:pt x="5332" y="8654"/>
                    <a:pt x="5265" y="8654"/>
                  </a:cubicBezTo>
                  <a:cubicBezTo>
                    <a:pt x="5241" y="8654"/>
                    <a:pt x="5216" y="8659"/>
                    <a:pt x="5191" y="8668"/>
                  </a:cubicBezTo>
                  <a:cubicBezTo>
                    <a:pt x="4989" y="8752"/>
                    <a:pt x="4774" y="8799"/>
                    <a:pt x="4548" y="8799"/>
                  </a:cubicBezTo>
                  <a:cubicBezTo>
                    <a:pt x="3893" y="8799"/>
                    <a:pt x="3322" y="8394"/>
                    <a:pt x="3084" y="7799"/>
                  </a:cubicBezTo>
                  <a:cubicBezTo>
                    <a:pt x="3334" y="7692"/>
                    <a:pt x="3500" y="7442"/>
                    <a:pt x="3500" y="7180"/>
                  </a:cubicBezTo>
                  <a:lnTo>
                    <a:pt x="3500" y="6787"/>
                  </a:lnTo>
                  <a:cubicBezTo>
                    <a:pt x="3774" y="6918"/>
                    <a:pt x="4072" y="7013"/>
                    <a:pt x="4405" y="7025"/>
                  </a:cubicBezTo>
                  <a:lnTo>
                    <a:pt x="4405" y="7573"/>
                  </a:lnTo>
                  <a:cubicBezTo>
                    <a:pt x="4405" y="7668"/>
                    <a:pt x="4477" y="7740"/>
                    <a:pt x="4560" y="7740"/>
                  </a:cubicBezTo>
                  <a:cubicBezTo>
                    <a:pt x="4655" y="7740"/>
                    <a:pt x="4727" y="7668"/>
                    <a:pt x="4727" y="7573"/>
                  </a:cubicBezTo>
                  <a:lnTo>
                    <a:pt x="4727" y="7001"/>
                  </a:lnTo>
                  <a:cubicBezTo>
                    <a:pt x="5060" y="6978"/>
                    <a:pt x="5358" y="6894"/>
                    <a:pt x="5632" y="6763"/>
                  </a:cubicBezTo>
                  <a:close/>
                  <a:moveTo>
                    <a:pt x="4562" y="0"/>
                  </a:moveTo>
                  <a:cubicBezTo>
                    <a:pt x="4530" y="0"/>
                    <a:pt x="4501" y="12"/>
                    <a:pt x="4477" y="36"/>
                  </a:cubicBezTo>
                  <a:lnTo>
                    <a:pt x="83" y="3025"/>
                  </a:lnTo>
                  <a:cubicBezTo>
                    <a:pt x="24" y="3072"/>
                    <a:pt x="0" y="3144"/>
                    <a:pt x="24" y="3203"/>
                  </a:cubicBezTo>
                  <a:cubicBezTo>
                    <a:pt x="60" y="3263"/>
                    <a:pt x="119" y="3322"/>
                    <a:pt x="191" y="3322"/>
                  </a:cubicBezTo>
                  <a:lnTo>
                    <a:pt x="1786" y="3322"/>
                  </a:lnTo>
                  <a:lnTo>
                    <a:pt x="1786" y="3751"/>
                  </a:lnTo>
                  <a:cubicBezTo>
                    <a:pt x="1584" y="3846"/>
                    <a:pt x="1453" y="4025"/>
                    <a:pt x="1441" y="4227"/>
                  </a:cubicBezTo>
                  <a:cubicBezTo>
                    <a:pt x="1429" y="4394"/>
                    <a:pt x="1488" y="4572"/>
                    <a:pt x="1584" y="4692"/>
                  </a:cubicBezTo>
                  <a:cubicBezTo>
                    <a:pt x="1703" y="4811"/>
                    <a:pt x="1869" y="4882"/>
                    <a:pt x="2036" y="4882"/>
                  </a:cubicBezTo>
                  <a:lnTo>
                    <a:pt x="2155" y="4882"/>
                  </a:lnTo>
                  <a:cubicBezTo>
                    <a:pt x="2238" y="5573"/>
                    <a:pt x="2631" y="6180"/>
                    <a:pt x="3179" y="6549"/>
                  </a:cubicBezTo>
                  <a:lnTo>
                    <a:pt x="3179" y="7132"/>
                  </a:lnTo>
                  <a:cubicBezTo>
                    <a:pt x="3179" y="7299"/>
                    <a:pt x="3072" y="7430"/>
                    <a:pt x="2929" y="7478"/>
                  </a:cubicBezTo>
                  <a:lnTo>
                    <a:pt x="1203" y="7978"/>
                  </a:lnTo>
                  <a:cubicBezTo>
                    <a:pt x="607" y="8156"/>
                    <a:pt x="202" y="8704"/>
                    <a:pt x="202" y="9323"/>
                  </a:cubicBezTo>
                  <a:lnTo>
                    <a:pt x="202" y="11026"/>
                  </a:lnTo>
                  <a:cubicBezTo>
                    <a:pt x="202" y="11121"/>
                    <a:pt x="274" y="11192"/>
                    <a:pt x="369" y="11192"/>
                  </a:cubicBezTo>
                  <a:cubicBezTo>
                    <a:pt x="452" y="11192"/>
                    <a:pt x="536" y="11121"/>
                    <a:pt x="536" y="11026"/>
                  </a:cubicBezTo>
                  <a:lnTo>
                    <a:pt x="536" y="9323"/>
                  </a:lnTo>
                  <a:cubicBezTo>
                    <a:pt x="536" y="8847"/>
                    <a:pt x="845" y="8430"/>
                    <a:pt x="1286" y="8287"/>
                  </a:cubicBezTo>
                  <a:lnTo>
                    <a:pt x="2107" y="8049"/>
                  </a:lnTo>
                  <a:cubicBezTo>
                    <a:pt x="2286" y="8549"/>
                    <a:pt x="2596" y="8966"/>
                    <a:pt x="3012" y="9275"/>
                  </a:cubicBezTo>
                  <a:cubicBezTo>
                    <a:pt x="3429" y="9585"/>
                    <a:pt x="3905" y="9752"/>
                    <a:pt x="4417" y="9776"/>
                  </a:cubicBezTo>
                  <a:lnTo>
                    <a:pt x="4417" y="11026"/>
                  </a:lnTo>
                  <a:cubicBezTo>
                    <a:pt x="4417" y="11121"/>
                    <a:pt x="4489" y="11192"/>
                    <a:pt x="4584" y="11192"/>
                  </a:cubicBezTo>
                  <a:cubicBezTo>
                    <a:pt x="4667" y="11192"/>
                    <a:pt x="4739" y="11121"/>
                    <a:pt x="4739" y="11026"/>
                  </a:cubicBezTo>
                  <a:lnTo>
                    <a:pt x="4739" y="9776"/>
                  </a:lnTo>
                  <a:cubicBezTo>
                    <a:pt x="5263" y="9752"/>
                    <a:pt x="5739" y="9573"/>
                    <a:pt x="6156" y="9252"/>
                  </a:cubicBezTo>
                  <a:cubicBezTo>
                    <a:pt x="6560" y="8942"/>
                    <a:pt x="6870" y="8525"/>
                    <a:pt x="7049" y="8049"/>
                  </a:cubicBezTo>
                  <a:lnTo>
                    <a:pt x="7870" y="8287"/>
                  </a:lnTo>
                  <a:cubicBezTo>
                    <a:pt x="8311" y="8418"/>
                    <a:pt x="8632" y="8835"/>
                    <a:pt x="8632" y="9311"/>
                  </a:cubicBezTo>
                  <a:lnTo>
                    <a:pt x="8632" y="11026"/>
                  </a:lnTo>
                  <a:cubicBezTo>
                    <a:pt x="8632" y="11121"/>
                    <a:pt x="8703" y="11192"/>
                    <a:pt x="8787" y="11192"/>
                  </a:cubicBezTo>
                  <a:cubicBezTo>
                    <a:pt x="8882" y="11192"/>
                    <a:pt x="8954" y="11121"/>
                    <a:pt x="8954" y="11026"/>
                  </a:cubicBezTo>
                  <a:lnTo>
                    <a:pt x="8954" y="9311"/>
                  </a:lnTo>
                  <a:cubicBezTo>
                    <a:pt x="8954" y="8704"/>
                    <a:pt x="8537" y="8156"/>
                    <a:pt x="7953" y="7978"/>
                  </a:cubicBezTo>
                  <a:lnTo>
                    <a:pt x="6227" y="7466"/>
                  </a:lnTo>
                  <a:cubicBezTo>
                    <a:pt x="6084" y="7430"/>
                    <a:pt x="5977" y="7275"/>
                    <a:pt x="5977" y="7132"/>
                  </a:cubicBezTo>
                  <a:lnTo>
                    <a:pt x="5977" y="6549"/>
                  </a:lnTo>
                  <a:cubicBezTo>
                    <a:pt x="6525" y="6156"/>
                    <a:pt x="6918" y="5561"/>
                    <a:pt x="7001" y="4882"/>
                  </a:cubicBezTo>
                  <a:lnTo>
                    <a:pt x="7108" y="4882"/>
                  </a:lnTo>
                  <a:cubicBezTo>
                    <a:pt x="7441" y="4882"/>
                    <a:pt x="7703" y="4644"/>
                    <a:pt x="7739" y="4346"/>
                  </a:cubicBezTo>
                  <a:cubicBezTo>
                    <a:pt x="7751" y="4180"/>
                    <a:pt x="7691" y="4001"/>
                    <a:pt x="7584" y="3882"/>
                  </a:cubicBezTo>
                  <a:cubicBezTo>
                    <a:pt x="7525" y="3822"/>
                    <a:pt x="7465" y="3775"/>
                    <a:pt x="7394" y="3739"/>
                  </a:cubicBezTo>
                  <a:lnTo>
                    <a:pt x="7394" y="3299"/>
                  </a:lnTo>
                  <a:lnTo>
                    <a:pt x="8989" y="3299"/>
                  </a:lnTo>
                  <a:cubicBezTo>
                    <a:pt x="9061" y="3299"/>
                    <a:pt x="9120" y="3263"/>
                    <a:pt x="9144" y="3179"/>
                  </a:cubicBezTo>
                  <a:cubicBezTo>
                    <a:pt x="9132" y="3132"/>
                    <a:pt x="9108" y="3048"/>
                    <a:pt x="9049" y="3025"/>
                  </a:cubicBezTo>
                  <a:lnTo>
                    <a:pt x="4655" y="36"/>
                  </a:lnTo>
                  <a:cubicBezTo>
                    <a:pt x="4626" y="12"/>
                    <a:pt x="4593" y="0"/>
                    <a:pt x="45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81"/>
            <p:cNvSpPr/>
            <p:nvPr/>
          </p:nvSpPr>
          <p:spPr>
            <a:xfrm>
              <a:off x="6792372" y="1655984"/>
              <a:ext cx="76222" cy="38143"/>
            </a:xfrm>
            <a:custGeom>
              <a:avLst/>
              <a:gdLst/>
              <a:ahLst/>
              <a:cxnLst/>
              <a:rect l="l" t="t" r="r" b="b"/>
              <a:pathLst>
                <a:path w="2406" h="1204" extrusionOk="0">
                  <a:moveTo>
                    <a:pt x="989" y="334"/>
                  </a:moveTo>
                  <a:cubicBezTo>
                    <a:pt x="917" y="441"/>
                    <a:pt x="798" y="537"/>
                    <a:pt x="667" y="537"/>
                  </a:cubicBezTo>
                  <a:lnTo>
                    <a:pt x="334" y="537"/>
                  </a:lnTo>
                  <a:cubicBezTo>
                    <a:pt x="393" y="417"/>
                    <a:pt x="512" y="334"/>
                    <a:pt x="667" y="334"/>
                  </a:cubicBezTo>
                  <a:close/>
                  <a:moveTo>
                    <a:pt x="1727" y="334"/>
                  </a:moveTo>
                  <a:cubicBezTo>
                    <a:pt x="1858" y="334"/>
                    <a:pt x="1989" y="417"/>
                    <a:pt x="2048" y="537"/>
                  </a:cubicBezTo>
                  <a:lnTo>
                    <a:pt x="1727" y="537"/>
                  </a:lnTo>
                  <a:cubicBezTo>
                    <a:pt x="1584" y="537"/>
                    <a:pt x="1453" y="453"/>
                    <a:pt x="1393" y="334"/>
                  </a:cubicBezTo>
                  <a:close/>
                  <a:moveTo>
                    <a:pt x="679" y="1"/>
                  </a:moveTo>
                  <a:cubicBezTo>
                    <a:pt x="298" y="1"/>
                    <a:pt x="0" y="310"/>
                    <a:pt x="0" y="679"/>
                  </a:cubicBezTo>
                  <a:lnTo>
                    <a:pt x="0" y="1037"/>
                  </a:lnTo>
                  <a:cubicBezTo>
                    <a:pt x="0" y="1132"/>
                    <a:pt x="72" y="1203"/>
                    <a:pt x="155" y="1203"/>
                  </a:cubicBezTo>
                  <a:cubicBezTo>
                    <a:pt x="250" y="1203"/>
                    <a:pt x="322" y="1132"/>
                    <a:pt x="322" y="1037"/>
                  </a:cubicBezTo>
                  <a:lnTo>
                    <a:pt x="322" y="846"/>
                  </a:lnTo>
                  <a:lnTo>
                    <a:pt x="679" y="846"/>
                  </a:lnTo>
                  <a:cubicBezTo>
                    <a:pt x="893" y="846"/>
                    <a:pt x="1084" y="751"/>
                    <a:pt x="1203" y="608"/>
                  </a:cubicBezTo>
                  <a:cubicBezTo>
                    <a:pt x="1334" y="751"/>
                    <a:pt x="1512" y="846"/>
                    <a:pt x="1727" y="846"/>
                  </a:cubicBezTo>
                  <a:lnTo>
                    <a:pt x="2084" y="846"/>
                  </a:lnTo>
                  <a:lnTo>
                    <a:pt x="2084" y="1037"/>
                  </a:lnTo>
                  <a:cubicBezTo>
                    <a:pt x="2084" y="1132"/>
                    <a:pt x="2155" y="1203"/>
                    <a:pt x="2239" y="1203"/>
                  </a:cubicBezTo>
                  <a:cubicBezTo>
                    <a:pt x="2334" y="1203"/>
                    <a:pt x="2405" y="1132"/>
                    <a:pt x="2405" y="1037"/>
                  </a:cubicBezTo>
                  <a:lnTo>
                    <a:pt x="2405" y="679"/>
                  </a:lnTo>
                  <a:cubicBezTo>
                    <a:pt x="2405" y="310"/>
                    <a:pt x="2096" y="1"/>
                    <a:pt x="1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81"/>
            <p:cNvSpPr/>
            <p:nvPr/>
          </p:nvSpPr>
          <p:spPr>
            <a:xfrm>
              <a:off x="6785593" y="1622815"/>
              <a:ext cx="21891" cy="10581"/>
            </a:xfrm>
            <a:custGeom>
              <a:avLst/>
              <a:gdLst/>
              <a:ahLst/>
              <a:cxnLst/>
              <a:rect l="l" t="t" r="r" b="b"/>
              <a:pathLst>
                <a:path w="691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524" y="333"/>
                  </a:lnTo>
                  <a:cubicBezTo>
                    <a:pt x="607" y="333"/>
                    <a:pt x="679" y="250"/>
                    <a:pt x="679" y="167"/>
                  </a:cubicBezTo>
                  <a:cubicBezTo>
                    <a:pt x="691" y="71"/>
                    <a:pt x="607" y="0"/>
                    <a:pt x="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4" name="Google Shape;13114;p81"/>
            <p:cNvSpPr/>
            <p:nvPr/>
          </p:nvSpPr>
          <p:spPr>
            <a:xfrm>
              <a:off x="6852723" y="1622815"/>
              <a:ext cx="21542" cy="10581"/>
            </a:xfrm>
            <a:custGeom>
              <a:avLst/>
              <a:gdLst/>
              <a:ahLst/>
              <a:cxnLst/>
              <a:rect l="l" t="t" r="r" b="b"/>
              <a:pathLst>
                <a:path w="680" h="334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55" y="333"/>
                  </a:cubicBezTo>
                  <a:lnTo>
                    <a:pt x="512" y="333"/>
                  </a:lnTo>
                  <a:cubicBezTo>
                    <a:pt x="608" y="333"/>
                    <a:pt x="679" y="250"/>
                    <a:pt x="679" y="167"/>
                  </a:cubicBezTo>
                  <a:cubicBezTo>
                    <a:pt x="679" y="71"/>
                    <a:pt x="608" y="0"/>
                    <a:pt x="5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5" name="Google Shape;13115;p81"/>
          <p:cNvGrpSpPr/>
          <p:nvPr/>
        </p:nvGrpSpPr>
        <p:grpSpPr>
          <a:xfrm>
            <a:off x="6200938" y="1325194"/>
            <a:ext cx="322154" cy="355355"/>
            <a:chOff x="6200938" y="1500594"/>
            <a:chExt cx="322154" cy="355355"/>
          </a:xfrm>
          <a:solidFill>
            <a:schemeClr val="tx1"/>
          </a:solidFill>
        </p:grpSpPr>
        <p:sp>
          <p:nvSpPr>
            <p:cNvPr id="13116" name="Google Shape;13116;p81"/>
            <p:cNvSpPr/>
            <p:nvPr/>
          </p:nvSpPr>
          <p:spPr>
            <a:xfrm>
              <a:off x="6325789" y="1605835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12"/>
                    <a:pt x="167" y="512"/>
                  </a:cubicBezTo>
                  <a:cubicBezTo>
                    <a:pt x="262" y="512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81"/>
            <p:cNvSpPr/>
            <p:nvPr/>
          </p:nvSpPr>
          <p:spPr>
            <a:xfrm>
              <a:off x="6387280" y="1605835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12"/>
                    <a:pt x="167" y="512"/>
                  </a:cubicBezTo>
                  <a:cubicBezTo>
                    <a:pt x="250" y="512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81"/>
            <p:cNvSpPr/>
            <p:nvPr/>
          </p:nvSpPr>
          <p:spPr>
            <a:xfrm>
              <a:off x="6345779" y="1650725"/>
              <a:ext cx="32472" cy="10201"/>
            </a:xfrm>
            <a:custGeom>
              <a:avLst/>
              <a:gdLst/>
              <a:ahLst/>
              <a:cxnLst/>
              <a:rect l="l" t="t" r="r" b="b"/>
              <a:pathLst>
                <a:path w="1025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858" y="322"/>
                  </a:lnTo>
                  <a:cubicBezTo>
                    <a:pt x="953" y="322"/>
                    <a:pt x="1024" y="250"/>
                    <a:pt x="1024" y="167"/>
                  </a:cubicBezTo>
                  <a:cubicBezTo>
                    <a:pt x="1024" y="72"/>
                    <a:pt x="953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81"/>
            <p:cNvSpPr/>
            <p:nvPr/>
          </p:nvSpPr>
          <p:spPr>
            <a:xfrm>
              <a:off x="6200938" y="1500594"/>
              <a:ext cx="322154" cy="355355"/>
            </a:xfrm>
            <a:custGeom>
              <a:avLst/>
              <a:gdLst/>
              <a:ahLst/>
              <a:cxnLst/>
              <a:rect l="l" t="t" r="r" b="b"/>
              <a:pathLst>
                <a:path w="10169" h="11217" extrusionOk="0">
                  <a:moveTo>
                    <a:pt x="5072" y="322"/>
                  </a:moveTo>
                  <a:cubicBezTo>
                    <a:pt x="5251" y="322"/>
                    <a:pt x="5442" y="334"/>
                    <a:pt x="5608" y="381"/>
                  </a:cubicBezTo>
                  <a:lnTo>
                    <a:pt x="5608" y="1727"/>
                  </a:lnTo>
                  <a:cubicBezTo>
                    <a:pt x="5608" y="1822"/>
                    <a:pt x="5680" y="1893"/>
                    <a:pt x="5775" y="1893"/>
                  </a:cubicBezTo>
                  <a:cubicBezTo>
                    <a:pt x="5858" y="1893"/>
                    <a:pt x="5942" y="1822"/>
                    <a:pt x="5942" y="1727"/>
                  </a:cubicBezTo>
                  <a:lnTo>
                    <a:pt x="5942" y="465"/>
                  </a:lnTo>
                  <a:cubicBezTo>
                    <a:pt x="6835" y="798"/>
                    <a:pt x="7466" y="1632"/>
                    <a:pt x="7525" y="2608"/>
                  </a:cubicBezTo>
                  <a:lnTo>
                    <a:pt x="5942" y="2608"/>
                  </a:lnTo>
                  <a:lnTo>
                    <a:pt x="5942" y="2417"/>
                  </a:lnTo>
                  <a:cubicBezTo>
                    <a:pt x="5942" y="2322"/>
                    <a:pt x="5858" y="2251"/>
                    <a:pt x="5775" y="2251"/>
                  </a:cubicBezTo>
                  <a:cubicBezTo>
                    <a:pt x="5680" y="2251"/>
                    <a:pt x="5608" y="2322"/>
                    <a:pt x="5608" y="2417"/>
                  </a:cubicBezTo>
                  <a:lnTo>
                    <a:pt x="5608" y="2608"/>
                  </a:lnTo>
                  <a:lnTo>
                    <a:pt x="4537" y="2608"/>
                  </a:lnTo>
                  <a:lnTo>
                    <a:pt x="4537" y="381"/>
                  </a:lnTo>
                  <a:cubicBezTo>
                    <a:pt x="4715" y="334"/>
                    <a:pt x="4894" y="322"/>
                    <a:pt x="5072" y="322"/>
                  </a:cubicBezTo>
                  <a:close/>
                  <a:moveTo>
                    <a:pt x="4215" y="477"/>
                  </a:moveTo>
                  <a:lnTo>
                    <a:pt x="4215" y="2620"/>
                  </a:lnTo>
                  <a:lnTo>
                    <a:pt x="2620" y="2620"/>
                  </a:lnTo>
                  <a:cubicBezTo>
                    <a:pt x="2679" y="1643"/>
                    <a:pt x="3322" y="810"/>
                    <a:pt x="4215" y="477"/>
                  </a:cubicBezTo>
                  <a:close/>
                  <a:moveTo>
                    <a:pt x="7204" y="2941"/>
                  </a:moveTo>
                  <a:lnTo>
                    <a:pt x="7204" y="4013"/>
                  </a:lnTo>
                  <a:cubicBezTo>
                    <a:pt x="7204" y="4072"/>
                    <a:pt x="7204" y="4132"/>
                    <a:pt x="7192" y="4203"/>
                  </a:cubicBezTo>
                  <a:lnTo>
                    <a:pt x="2965" y="4203"/>
                  </a:lnTo>
                  <a:cubicBezTo>
                    <a:pt x="2965" y="4144"/>
                    <a:pt x="2953" y="4084"/>
                    <a:pt x="2953" y="4013"/>
                  </a:cubicBezTo>
                  <a:lnTo>
                    <a:pt x="2953" y="3656"/>
                  </a:lnTo>
                  <a:cubicBezTo>
                    <a:pt x="2953" y="3560"/>
                    <a:pt x="2870" y="3489"/>
                    <a:pt x="2786" y="3489"/>
                  </a:cubicBezTo>
                  <a:cubicBezTo>
                    <a:pt x="2691" y="3489"/>
                    <a:pt x="2620" y="3560"/>
                    <a:pt x="2620" y="3656"/>
                  </a:cubicBezTo>
                  <a:lnTo>
                    <a:pt x="2620" y="4013"/>
                  </a:lnTo>
                  <a:lnTo>
                    <a:pt x="2620" y="4203"/>
                  </a:lnTo>
                  <a:lnTo>
                    <a:pt x="2441" y="4203"/>
                  </a:lnTo>
                  <a:cubicBezTo>
                    <a:pt x="2334" y="4203"/>
                    <a:pt x="2251" y="4108"/>
                    <a:pt x="2251" y="4013"/>
                  </a:cubicBezTo>
                  <a:lnTo>
                    <a:pt x="2251" y="3132"/>
                  </a:lnTo>
                  <a:cubicBezTo>
                    <a:pt x="2251" y="3025"/>
                    <a:pt x="2334" y="2941"/>
                    <a:pt x="2441" y="2941"/>
                  </a:cubicBezTo>
                  <a:lnTo>
                    <a:pt x="2632" y="2941"/>
                  </a:lnTo>
                  <a:lnTo>
                    <a:pt x="2632" y="2953"/>
                  </a:lnTo>
                  <a:cubicBezTo>
                    <a:pt x="2632" y="3036"/>
                    <a:pt x="2715" y="3120"/>
                    <a:pt x="2798" y="3120"/>
                  </a:cubicBezTo>
                  <a:cubicBezTo>
                    <a:pt x="2882" y="3120"/>
                    <a:pt x="2965" y="3036"/>
                    <a:pt x="2965" y="2953"/>
                  </a:cubicBezTo>
                  <a:lnTo>
                    <a:pt x="2965" y="2941"/>
                  </a:lnTo>
                  <a:close/>
                  <a:moveTo>
                    <a:pt x="7692" y="2953"/>
                  </a:moveTo>
                  <a:cubicBezTo>
                    <a:pt x="7811" y="2953"/>
                    <a:pt x="7894" y="3036"/>
                    <a:pt x="7894" y="3144"/>
                  </a:cubicBezTo>
                  <a:lnTo>
                    <a:pt x="7894" y="4025"/>
                  </a:lnTo>
                  <a:cubicBezTo>
                    <a:pt x="7894" y="4120"/>
                    <a:pt x="7799" y="4215"/>
                    <a:pt x="7692" y="4215"/>
                  </a:cubicBezTo>
                  <a:lnTo>
                    <a:pt x="7501" y="4215"/>
                  </a:lnTo>
                  <a:lnTo>
                    <a:pt x="7501" y="4025"/>
                  </a:lnTo>
                  <a:lnTo>
                    <a:pt x="7501" y="2953"/>
                  </a:lnTo>
                  <a:close/>
                  <a:moveTo>
                    <a:pt x="7513" y="4513"/>
                  </a:moveTo>
                  <a:lnTo>
                    <a:pt x="7418" y="5096"/>
                  </a:lnTo>
                  <a:cubicBezTo>
                    <a:pt x="7394" y="5180"/>
                    <a:pt x="7323" y="5239"/>
                    <a:pt x="7239" y="5239"/>
                  </a:cubicBezTo>
                  <a:lnTo>
                    <a:pt x="7192" y="5239"/>
                  </a:lnTo>
                  <a:cubicBezTo>
                    <a:pt x="7323" y="5025"/>
                    <a:pt x="7418" y="4763"/>
                    <a:pt x="7478" y="4513"/>
                  </a:cubicBezTo>
                  <a:close/>
                  <a:moveTo>
                    <a:pt x="3691" y="4525"/>
                  </a:moveTo>
                  <a:lnTo>
                    <a:pt x="3822" y="5263"/>
                  </a:lnTo>
                  <a:lnTo>
                    <a:pt x="3346" y="5263"/>
                  </a:lnTo>
                  <a:cubicBezTo>
                    <a:pt x="3203" y="5037"/>
                    <a:pt x="3084" y="4799"/>
                    <a:pt x="3013" y="4525"/>
                  </a:cubicBezTo>
                  <a:close/>
                  <a:moveTo>
                    <a:pt x="6108" y="4525"/>
                  </a:moveTo>
                  <a:lnTo>
                    <a:pt x="5965" y="5263"/>
                  </a:lnTo>
                  <a:lnTo>
                    <a:pt x="4168" y="5263"/>
                  </a:lnTo>
                  <a:lnTo>
                    <a:pt x="4037" y="4525"/>
                  </a:lnTo>
                  <a:close/>
                  <a:moveTo>
                    <a:pt x="7144" y="4525"/>
                  </a:moveTo>
                  <a:cubicBezTo>
                    <a:pt x="7073" y="4787"/>
                    <a:pt x="6966" y="5025"/>
                    <a:pt x="6823" y="5227"/>
                  </a:cubicBezTo>
                  <a:cubicBezTo>
                    <a:pt x="6823" y="5239"/>
                    <a:pt x="6799" y="5239"/>
                    <a:pt x="6799" y="5263"/>
                  </a:cubicBezTo>
                  <a:lnTo>
                    <a:pt x="6323" y="5263"/>
                  </a:lnTo>
                  <a:lnTo>
                    <a:pt x="6465" y="4525"/>
                  </a:lnTo>
                  <a:close/>
                  <a:moveTo>
                    <a:pt x="2691" y="4549"/>
                  </a:moveTo>
                  <a:cubicBezTo>
                    <a:pt x="2751" y="4799"/>
                    <a:pt x="2846" y="5049"/>
                    <a:pt x="2977" y="5275"/>
                  </a:cubicBezTo>
                  <a:lnTo>
                    <a:pt x="2917" y="5275"/>
                  </a:lnTo>
                  <a:lnTo>
                    <a:pt x="2917" y="5263"/>
                  </a:lnTo>
                  <a:cubicBezTo>
                    <a:pt x="2834" y="5263"/>
                    <a:pt x="2751" y="5203"/>
                    <a:pt x="2739" y="5108"/>
                  </a:cubicBezTo>
                  <a:lnTo>
                    <a:pt x="2655" y="4549"/>
                  </a:lnTo>
                  <a:close/>
                  <a:moveTo>
                    <a:pt x="3906" y="5584"/>
                  </a:moveTo>
                  <a:lnTo>
                    <a:pt x="3941" y="5811"/>
                  </a:lnTo>
                  <a:cubicBezTo>
                    <a:pt x="3846" y="5751"/>
                    <a:pt x="3739" y="5680"/>
                    <a:pt x="3644" y="5584"/>
                  </a:cubicBezTo>
                  <a:close/>
                  <a:moveTo>
                    <a:pt x="6501" y="5584"/>
                  </a:moveTo>
                  <a:cubicBezTo>
                    <a:pt x="6418" y="5680"/>
                    <a:pt x="6311" y="5739"/>
                    <a:pt x="6204" y="5811"/>
                  </a:cubicBezTo>
                  <a:lnTo>
                    <a:pt x="6251" y="5584"/>
                  </a:lnTo>
                  <a:close/>
                  <a:moveTo>
                    <a:pt x="5906" y="5584"/>
                  </a:moveTo>
                  <a:lnTo>
                    <a:pt x="5870" y="5834"/>
                  </a:lnTo>
                  <a:cubicBezTo>
                    <a:pt x="5834" y="6013"/>
                    <a:pt x="5692" y="6132"/>
                    <a:pt x="5513" y="6132"/>
                  </a:cubicBezTo>
                  <a:lnTo>
                    <a:pt x="4632" y="6132"/>
                  </a:lnTo>
                  <a:cubicBezTo>
                    <a:pt x="4453" y="6132"/>
                    <a:pt x="4299" y="6013"/>
                    <a:pt x="4275" y="5834"/>
                  </a:cubicBezTo>
                  <a:lnTo>
                    <a:pt x="4227" y="5584"/>
                  </a:lnTo>
                  <a:close/>
                  <a:moveTo>
                    <a:pt x="6132" y="6204"/>
                  </a:moveTo>
                  <a:lnTo>
                    <a:pt x="6132" y="6775"/>
                  </a:lnTo>
                  <a:cubicBezTo>
                    <a:pt x="6132" y="7073"/>
                    <a:pt x="6346" y="7358"/>
                    <a:pt x="6620" y="7442"/>
                  </a:cubicBezTo>
                  <a:lnTo>
                    <a:pt x="6704" y="7466"/>
                  </a:lnTo>
                  <a:cubicBezTo>
                    <a:pt x="6406" y="7859"/>
                    <a:pt x="5870" y="8442"/>
                    <a:pt x="5072" y="8751"/>
                  </a:cubicBezTo>
                  <a:cubicBezTo>
                    <a:pt x="4287" y="8442"/>
                    <a:pt x="3751" y="7859"/>
                    <a:pt x="3441" y="7466"/>
                  </a:cubicBezTo>
                  <a:lnTo>
                    <a:pt x="3513" y="7442"/>
                  </a:lnTo>
                  <a:cubicBezTo>
                    <a:pt x="3810" y="7358"/>
                    <a:pt x="4001" y="7085"/>
                    <a:pt x="4001" y="6775"/>
                  </a:cubicBezTo>
                  <a:lnTo>
                    <a:pt x="4001" y="6204"/>
                  </a:lnTo>
                  <a:cubicBezTo>
                    <a:pt x="4049" y="6239"/>
                    <a:pt x="4108" y="6251"/>
                    <a:pt x="4168" y="6287"/>
                  </a:cubicBezTo>
                  <a:lnTo>
                    <a:pt x="4179" y="6287"/>
                  </a:lnTo>
                  <a:cubicBezTo>
                    <a:pt x="4299" y="6382"/>
                    <a:pt x="4465" y="6454"/>
                    <a:pt x="4632" y="6454"/>
                  </a:cubicBezTo>
                  <a:lnTo>
                    <a:pt x="5513" y="6454"/>
                  </a:lnTo>
                  <a:cubicBezTo>
                    <a:pt x="5668" y="6454"/>
                    <a:pt x="5834" y="6394"/>
                    <a:pt x="5954" y="6287"/>
                  </a:cubicBezTo>
                  <a:cubicBezTo>
                    <a:pt x="6013" y="6251"/>
                    <a:pt x="6073" y="6239"/>
                    <a:pt x="6132" y="6204"/>
                  </a:cubicBezTo>
                  <a:close/>
                  <a:moveTo>
                    <a:pt x="8942" y="6632"/>
                  </a:moveTo>
                  <a:cubicBezTo>
                    <a:pt x="9442" y="6632"/>
                    <a:pt x="9835" y="7025"/>
                    <a:pt x="9835" y="7525"/>
                  </a:cubicBezTo>
                  <a:lnTo>
                    <a:pt x="9835" y="8751"/>
                  </a:lnTo>
                  <a:lnTo>
                    <a:pt x="9823" y="8751"/>
                  </a:lnTo>
                  <a:cubicBezTo>
                    <a:pt x="9823" y="9049"/>
                    <a:pt x="9585" y="9287"/>
                    <a:pt x="9287" y="9287"/>
                  </a:cubicBezTo>
                  <a:lnTo>
                    <a:pt x="8049" y="9287"/>
                  </a:lnTo>
                  <a:lnTo>
                    <a:pt x="8049" y="7061"/>
                  </a:lnTo>
                  <a:cubicBezTo>
                    <a:pt x="8109" y="7025"/>
                    <a:pt x="8168" y="7001"/>
                    <a:pt x="8216" y="6954"/>
                  </a:cubicBezTo>
                  <a:lnTo>
                    <a:pt x="8454" y="6775"/>
                  </a:lnTo>
                  <a:cubicBezTo>
                    <a:pt x="8573" y="6692"/>
                    <a:pt x="8716" y="6632"/>
                    <a:pt x="8882" y="6632"/>
                  </a:cubicBezTo>
                  <a:close/>
                  <a:moveTo>
                    <a:pt x="5072" y="0"/>
                  </a:moveTo>
                  <a:cubicBezTo>
                    <a:pt x="3572" y="0"/>
                    <a:pt x="2358" y="1179"/>
                    <a:pt x="2274" y="2667"/>
                  </a:cubicBezTo>
                  <a:cubicBezTo>
                    <a:pt x="2072" y="2739"/>
                    <a:pt x="1917" y="2929"/>
                    <a:pt x="1917" y="3156"/>
                  </a:cubicBezTo>
                  <a:lnTo>
                    <a:pt x="1917" y="4037"/>
                  </a:lnTo>
                  <a:cubicBezTo>
                    <a:pt x="1917" y="4275"/>
                    <a:pt x="2084" y="4465"/>
                    <a:pt x="2298" y="4525"/>
                  </a:cubicBezTo>
                  <a:lnTo>
                    <a:pt x="2394" y="5168"/>
                  </a:lnTo>
                  <a:cubicBezTo>
                    <a:pt x="2441" y="5418"/>
                    <a:pt x="2655" y="5596"/>
                    <a:pt x="2906" y="5596"/>
                  </a:cubicBezTo>
                  <a:lnTo>
                    <a:pt x="3191" y="5596"/>
                  </a:lnTo>
                  <a:cubicBezTo>
                    <a:pt x="3334" y="5763"/>
                    <a:pt x="3489" y="5906"/>
                    <a:pt x="3679" y="6049"/>
                  </a:cubicBezTo>
                  <a:lnTo>
                    <a:pt x="3679" y="6799"/>
                  </a:lnTo>
                  <a:cubicBezTo>
                    <a:pt x="3679" y="6966"/>
                    <a:pt x="3572" y="7097"/>
                    <a:pt x="3429" y="7144"/>
                  </a:cubicBezTo>
                  <a:lnTo>
                    <a:pt x="3263" y="7192"/>
                  </a:lnTo>
                  <a:cubicBezTo>
                    <a:pt x="3203" y="7097"/>
                    <a:pt x="3167" y="7049"/>
                    <a:pt x="3167" y="7025"/>
                  </a:cubicBezTo>
                  <a:cubicBezTo>
                    <a:pt x="3108" y="6906"/>
                    <a:pt x="2989" y="6846"/>
                    <a:pt x="2870" y="6846"/>
                  </a:cubicBezTo>
                  <a:lnTo>
                    <a:pt x="2572" y="6846"/>
                  </a:lnTo>
                  <a:cubicBezTo>
                    <a:pt x="2429" y="6846"/>
                    <a:pt x="2263" y="6799"/>
                    <a:pt x="2144" y="6704"/>
                  </a:cubicBezTo>
                  <a:lnTo>
                    <a:pt x="1905" y="6525"/>
                  </a:lnTo>
                  <a:cubicBezTo>
                    <a:pt x="1727" y="6394"/>
                    <a:pt x="1501" y="6311"/>
                    <a:pt x="1286" y="6311"/>
                  </a:cubicBezTo>
                  <a:lnTo>
                    <a:pt x="1227" y="6311"/>
                  </a:lnTo>
                  <a:cubicBezTo>
                    <a:pt x="548" y="6311"/>
                    <a:pt x="0" y="6870"/>
                    <a:pt x="0" y="7537"/>
                  </a:cubicBezTo>
                  <a:lnTo>
                    <a:pt x="0" y="8775"/>
                  </a:lnTo>
                  <a:cubicBezTo>
                    <a:pt x="0" y="9192"/>
                    <a:pt x="298" y="9549"/>
                    <a:pt x="703" y="9621"/>
                  </a:cubicBezTo>
                  <a:lnTo>
                    <a:pt x="703" y="11049"/>
                  </a:lnTo>
                  <a:cubicBezTo>
                    <a:pt x="703" y="11133"/>
                    <a:pt x="774" y="11216"/>
                    <a:pt x="870" y="11216"/>
                  </a:cubicBezTo>
                  <a:cubicBezTo>
                    <a:pt x="953" y="11216"/>
                    <a:pt x="1024" y="11133"/>
                    <a:pt x="1024" y="11049"/>
                  </a:cubicBezTo>
                  <a:lnTo>
                    <a:pt x="1024" y="9633"/>
                  </a:lnTo>
                  <a:lnTo>
                    <a:pt x="2096" y="9633"/>
                  </a:lnTo>
                  <a:lnTo>
                    <a:pt x="2096" y="11049"/>
                  </a:lnTo>
                  <a:cubicBezTo>
                    <a:pt x="2096" y="11133"/>
                    <a:pt x="2179" y="11216"/>
                    <a:pt x="2263" y="11216"/>
                  </a:cubicBezTo>
                  <a:cubicBezTo>
                    <a:pt x="2358" y="11216"/>
                    <a:pt x="2429" y="11133"/>
                    <a:pt x="2429" y="11049"/>
                  </a:cubicBezTo>
                  <a:lnTo>
                    <a:pt x="2429" y="9109"/>
                  </a:lnTo>
                  <a:cubicBezTo>
                    <a:pt x="2429" y="9025"/>
                    <a:pt x="2358" y="8954"/>
                    <a:pt x="2263" y="8954"/>
                  </a:cubicBezTo>
                  <a:cubicBezTo>
                    <a:pt x="2179" y="8954"/>
                    <a:pt x="2096" y="9025"/>
                    <a:pt x="2096" y="9109"/>
                  </a:cubicBezTo>
                  <a:lnTo>
                    <a:pt x="2096" y="9311"/>
                  </a:lnTo>
                  <a:lnTo>
                    <a:pt x="870" y="9311"/>
                  </a:lnTo>
                  <a:cubicBezTo>
                    <a:pt x="572" y="9311"/>
                    <a:pt x="334" y="9073"/>
                    <a:pt x="334" y="8775"/>
                  </a:cubicBezTo>
                  <a:lnTo>
                    <a:pt x="334" y="7537"/>
                  </a:lnTo>
                  <a:cubicBezTo>
                    <a:pt x="334" y="7049"/>
                    <a:pt x="727" y="6644"/>
                    <a:pt x="1227" y="6644"/>
                  </a:cubicBezTo>
                  <a:lnTo>
                    <a:pt x="1286" y="6644"/>
                  </a:lnTo>
                  <a:cubicBezTo>
                    <a:pt x="1429" y="6644"/>
                    <a:pt x="1596" y="6692"/>
                    <a:pt x="1715" y="6787"/>
                  </a:cubicBezTo>
                  <a:lnTo>
                    <a:pt x="1953" y="6966"/>
                  </a:lnTo>
                  <a:cubicBezTo>
                    <a:pt x="2013" y="7013"/>
                    <a:pt x="2060" y="7049"/>
                    <a:pt x="2120" y="7073"/>
                  </a:cubicBezTo>
                  <a:lnTo>
                    <a:pt x="2120" y="8418"/>
                  </a:lnTo>
                  <a:cubicBezTo>
                    <a:pt x="2120" y="8501"/>
                    <a:pt x="2191" y="8573"/>
                    <a:pt x="2274" y="8573"/>
                  </a:cubicBezTo>
                  <a:cubicBezTo>
                    <a:pt x="2370" y="8573"/>
                    <a:pt x="2441" y="8501"/>
                    <a:pt x="2441" y="8418"/>
                  </a:cubicBezTo>
                  <a:lnTo>
                    <a:pt x="2441" y="7168"/>
                  </a:lnTo>
                  <a:cubicBezTo>
                    <a:pt x="2489" y="7168"/>
                    <a:pt x="2536" y="7180"/>
                    <a:pt x="2572" y="7180"/>
                  </a:cubicBezTo>
                  <a:lnTo>
                    <a:pt x="2894" y="7180"/>
                  </a:lnTo>
                  <a:cubicBezTo>
                    <a:pt x="2917" y="7239"/>
                    <a:pt x="3608" y="8549"/>
                    <a:pt x="5037" y="9097"/>
                  </a:cubicBezTo>
                  <a:cubicBezTo>
                    <a:pt x="5055" y="9103"/>
                    <a:pt x="5072" y="9106"/>
                    <a:pt x="5092" y="9106"/>
                  </a:cubicBezTo>
                  <a:cubicBezTo>
                    <a:pt x="5111" y="9106"/>
                    <a:pt x="5132" y="9103"/>
                    <a:pt x="5156" y="9097"/>
                  </a:cubicBezTo>
                  <a:cubicBezTo>
                    <a:pt x="6596" y="8561"/>
                    <a:pt x="7275" y="7239"/>
                    <a:pt x="7299" y="7180"/>
                  </a:cubicBezTo>
                  <a:lnTo>
                    <a:pt x="7608" y="7180"/>
                  </a:lnTo>
                  <a:cubicBezTo>
                    <a:pt x="7656" y="7180"/>
                    <a:pt x="7692" y="7180"/>
                    <a:pt x="7739" y="7168"/>
                  </a:cubicBezTo>
                  <a:lnTo>
                    <a:pt x="7739" y="11049"/>
                  </a:lnTo>
                  <a:cubicBezTo>
                    <a:pt x="7739" y="11133"/>
                    <a:pt x="7811" y="11216"/>
                    <a:pt x="7906" y="11216"/>
                  </a:cubicBezTo>
                  <a:cubicBezTo>
                    <a:pt x="7989" y="11216"/>
                    <a:pt x="8073" y="11133"/>
                    <a:pt x="8073" y="11049"/>
                  </a:cubicBezTo>
                  <a:lnTo>
                    <a:pt x="8073" y="9633"/>
                  </a:lnTo>
                  <a:lnTo>
                    <a:pt x="9144" y="9633"/>
                  </a:lnTo>
                  <a:lnTo>
                    <a:pt x="9144" y="11049"/>
                  </a:lnTo>
                  <a:cubicBezTo>
                    <a:pt x="9144" y="11133"/>
                    <a:pt x="9216" y="11216"/>
                    <a:pt x="9299" y="11216"/>
                  </a:cubicBezTo>
                  <a:cubicBezTo>
                    <a:pt x="9394" y="11216"/>
                    <a:pt x="9466" y="11133"/>
                    <a:pt x="9466" y="11049"/>
                  </a:cubicBezTo>
                  <a:lnTo>
                    <a:pt x="9466" y="9621"/>
                  </a:lnTo>
                  <a:cubicBezTo>
                    <a:pt x="9871" y="9549"/>
                    <a:pt x="10168" y="9192"/>
                    <a:pt x="10168" y="8775"/>
                  </a:cubicBezTo>
                  <a:lnTo>
                    <a:pt x="10168" y="7537"/>
                  </a:lnTo>
                  <a:cubicBezTo>
                    <a:pt x="10156" y="6846"/>
                    <a:pt x="9621" y="6311"/>
                    <a:pt x="8930" y="6311"/>
                  </a:cubicBezTo>
                  <a:lnTo>
                    <a:pt x="8871" y="6311"/>
                  </a:lnTo>
                  <a:cubicBezTo>
                    <a:pt x="8644" y="6311"/>
                    <a:pt x="8418" y="6394"/>
                    <a:pt x="8240" y="6525"/>
                  </a:cubicBezTo>
                  <a:lnTo>
                    <a:pt x="8013" y="6704"/>
                  </a:lnTo>
                  <a:cubicBezTo>
                    <a:pt x="7894" y="6787"/>
                    <a:pt x="7739" y="6846"/>
                    <a:pt x="7573" y="6846"/>
                  </a:cubicBezTo>
                  <a:lnTo>
                    <a:pt x="7275" y="6846"/>
                  </a:lnTo>
                  <a:cubicBezTo>
                    <a:pt x="7144" y="6846"/>
                    <a:pt x="7037" y="6930"/>
                    <a:pt x="6977" y="7025"/>
                  </a:cubicBezTo>
                  <a:cubicBezTo>
                    <a:pt x="6977" y="7049"/>
                    <a:pt x="6954" y="7097"/>
                    <a:pt x="6894" y="7192"/>
                  </a:cubicBezTo>
                  <a:lnTo>
                    <a:pt x="6727" y="7144"/>
                  </a:lnTo>
                  <a:cubicBezTo>
                    <a:pt x="6585" y="7097"/>
                    <a:pt x="6477" y="6954"/>
                    <a:pt x="6477" y="6799"/>
                  </a:cubicBezTo>
                  <a:lnTo>
                    <a:pt x="6477" y="6049"/>
                  </a:lnTo>
                  <a:cubicBezTo>
                    <a:pt x="6656" y="5930"/>
                    <a:pt x="6823" y="5775"/>
                    <a:pt x="6966" y="5596"/>
                  </a:cubicBezTo>
                  <a:lnTo>
                    <a:pt x="7251" y="5596"/>
                  </a:lnTo>
                  <a:cubicBezTo>
                    <a:pt x="7501" y="5596"/>
                    <a:pt x="7716" y="5418"/>
                    <a:pt x="7751" y="5168"/>
                  </a:cubicBezTo>
                  <a:lnTo>
                    <a:pt x="7859" y="4525"/>
                  </a:lnTo>
                  <a:cubicBezTo>
                    <a:pt x="8073" y="4465"/>
                    <a:pt x="8228" y="4263"/>
                    <a:pt x="8228" y="4037"/>
                  </a:cubicBezTo>
                  <a:lnTo>
                    <a:pt x="8228" y="3156"/>
                  </a:lnTo>
                  <a:cubicBezTo>
                    <a:pt x="8228" y="2929"/>
                    <a:pt x="8085" y="2739"/>
                    <a:pt x="7870" y="2667"/>
                  </a:cubicBezTo>
                  <a:cubicBezTo>
                    <a:pt x="7799" y="1191"/>
                    <a:pt x="6585" y="0"/>
                    <a:pt x="5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81"/>
            <p:cNvSpPr/>
            <p:nvPr/>
          </p:nvSpPr>
          <p:spPr>
            <a:xfrm>
              <a:off x="6312199" y="1800445"/>
              <a:ext cx="99253" cy="54743"/>
            </a:xfrm>
            <a:custGeom>
              <a:avLst/>
              <a:gdLst/>
              <a:ahLst/>
              <a:cxnLst/>
              <a:rect l="l" t="t" r="r" b="b"/>
              <a:pathLst>
                <a:path w="3133" h="1728" extrusionOk="0">
                  <a:moveTo>
                    <a:pt x="1560" y="1"/>
                  </a:moveTo>
                  <a:cubicBezTo>
                    <a:pt x="703" y="1"/>
                    <a:pt x="1" y="703"/>
                    <a:pt x="1" y="1572"/>
                  </a:cubicBezTo>
                  <a:cubicBezTo>
                    <a:pt x="1" y="1656"/>
                    <a:pt x="72" y="1727"/>
                    <a:pt x="167" y="1727"/>
                  </a:cubicBezTo>
                  <a:cubicBezTo>
                    <a:pt x="251" y="1727"/>
                    <a:pt x="334" y="1656"/>
                    <a:pt x="334" y="1572"/>
                  </a:cubicBezTo>
                  <a:cubicBezTo>
                    <a:pt x="334" y="882"/>
                    <a:pt x="882" y="334"/>
                    <a:pt x="1560" y="334"/>
                  </a:cubicBezTo>
                  <a:cubicBezTo>
                    <a:pt x="2251" y="334"/>
                    <a:pt x="2799" y="882"/>
                    <a:pt x="2799" y="1572"/>
                  </a:cubicBezTo>
                  <a:cubicBezTo>
                    <a:pt x="2799" y="1656"/>
                    <a:pt x="2870" y="1727"/>
                    <a:pt x="2965" y="1727"/>
                  </a:cubicBezTo>
                  <a:cubicBezTo>
                    <a:pt x="3049" y="1727"/>
                    <a:pt x="3120" y="1656"/>
                    <a:pt x="3120" y="1572"/>
                  </a:cubicBezTo>
                  <a:cubicBezTo>
                    <a:pt x="3132" y="703"/>
                    <a:pt x="2430" y="1"/>
                    <a:pt x="15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1" name="Google Shape;13121;p81"/>
          <p:cNvGrpSpPr/>
          <p:nvPr/>
        </p:nvGrpSpPr>
        <p:grpSpPr>
          <a:xfrm>
            <a:off x="5289631" y="1324814"/>
            <a:ext cx="332355" cy="354974"/>
            <a:chOff x="5289631" y="1500214"/>
            <a:chExt cx="332355" cy="354974"/>
          </a:xfrm>
          <a:solidFill>
            <a:schemeClr val="tx1"/>
          </a:solidFill>
        </p:grpSpPr>
        <p:sp>
          <p:nvSpPr>
            <p:cNvPr id="13122" name="Google Shape;13122;p81"/>
            <p:cNvSpPr/>
            <p:nvPr/>
          </p:nvSpPr>
          <p:spPr>
            <a:xfrm>
              <a:off x="5432603" y="1667040"/>
              <a:ext cx="45651" cy="16157"/>
            </a:xfrm>
            <a:custGeom>
              <a:avLst/>
              <a:gdLst/>
              <a:ahLst/>
              <a:cxnLst/>
              <a:rect l="l" t="t" r="r" b="b"/>
              <a:pathLst>
                <a:path w="1441" h="510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211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41" y="223"/>
                    <a:pt x="1441" y="128"/>
                    <a:pt x="1370" y="45"/>
                  </a:cubicBezTo>
                  <a:cubicBezTo>
                    <a:pt x="1334" y="15"/>
                    <a:pt x="1292" y="0"/>
                    <a:pt x="1251" y="0"/>
                  </a:cubicBezTo>
                  <a:cubicBezTo>
                    <a:pt x="1209" y="0"/>
                    <a:pt x="1167" y="15"/>
                    <a:pt x="1131" y="45"/>
                  </a:cubicBezTo>
                  <a:cubicBezTo>
                    <a:pt x="1072" y="104"/>
                    <a:pt x="917" y="188"/>
                    <a:pt x="715" y="188"/>
                  </a:cubicBezTo>
                  <a:cubicBezTo>
                    <a:pt x="500" y="188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81"/>
            <p:cNvSpPr/>
            <p:nvPr/>
          </p:nvSpPr>
          <p:spPr>
            <a:xfrm>
              <a:off x="5416763" y="1628074"/>
              <a:ext cx="10581" cy="15872"/>
            </a:xfrm>
            <a:custGeom>
              <a:avLst/>
              <a:gdLst/>
              <a:ahLst/>
              <a:cxnLst/>
              <a:rect l="l" t="t" r="r" b="b"/>
              <a:pathLst>
                <a:path w="334" h="501" extrusionOk="0">
                  <a:moveTo>
                    <a:pt x="167" y="1"/>
                  </a:moveTo>
                  <a:cubicBezTo>
                    <a:pt x="84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1"/>
                    <a:pt x="167" y="501"/>
                  </a:cubicBezTo>
                  <a:cubicBezTo>
                    <a:pt x="262" y="501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81"/>
            <p:cNvSpPr/>
            <p:nvPr/>
          </p:nvSpPr>
          <p:spPr>
            <a:xfrm>
              <a:off x="5483893" y="1628074"/>
              <a:ext cx="10233" cy="15872"/>
            </a:xfrm>
            <a:custGeom>
              <a:avLst/>
              <a:gdLst/>
              <a:ahLst/>
              <a:cxnLst/>
              <a:rect l="l" t="t" r="r" b="b"/>
              <a:pathLst>
                <a:path w="323" h="501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55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81"/>
            <p:cNvSpPr/>
            <p:nvPr/>
          </p:nvSpPr>
          <p:spPr>
            <a:xfrm>
              <a:off x="5411093" y="1611474"/>
              <a:ext cx="21923" cy="10613"/>
            </a:xfrm>
            <a:custGeom>
              <a:avLst/>
              <a:gdLst/>
              <a:ahLst/>
              <a:cxnLst/>
              <a:rect l="l" t="t" r="r" b="b"/>
              <a:pathLst>
                <a:path w="692" h="335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7" y="334"/>
                  </a:cubicBezTo>
                  <a:lnTo>
                    <a:pt x="525" y="334"/>
                  </a:lnTo>
                  <a:cubicBezTo>
                    <a:pt x="608" y="334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81"/>
            <p:cNvSpPr/>
            <p:nvPr/>
          </p:nvSpPr>
          <p:spPr>
            <a:xfrm>
              <a:off x="5478254" y="1611474"/>
              <a:ext cx="21511" cy="10613"/>
            </a:xfrm>
            <a:custGeom>
              <a:avLst/>
              <a:gdLst/>
              <a:ahLst/>
              <a:cxnLst/>
              <a:rect l="l" t="t" r="r" b="b"/>
              <a:pathLst>
                <a:path w="679" h="335" extrusionOk="0">
                  <a:moveTo>
                    <a:pt x="155" y="1"/>
                  </a:moveTo>
                  <a:cubicBezTo>
                    <a:pt x="71" y="1"/>
                    <a:pt x="0" y="72"/>
                    <a:pt x="0" y="168"/>
                  </a:cubicBezTo>
                  <a:cubicBezTo>
                    <a:pt x="0" y="251"/>
                    <a:pt x="71" y="334"/>
                    <a:pt x="155" y="334"/>
                  </a:cubicBezTo>
                  <a:lnTo>
                    <a:pt x="524" y="334"/>
                  </a:lnTo>
                  <a:cubicBezTo>
                    <a:pt x="607" y="334"/>
                    <a:pt x="679" y="251"/>
                    <a:pt x="679" y="168"/>
                  </a:cubicBezTo>
                  <a:cubicBezTo>
                    <a:pt x="679" y="72"/>
                    <a:pt x="607" y="1"/>
                    <a:pt x="5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81"/>
            <p:cNvSpPr/>
            <p:nvPr/>
          </p:nvSpPr>
          <p:spPr>
            <a:xfrm>
              <a:off x="5289631" y="1500214"/>
              <a:ext cx="332355" cy="354974"/>
            </a:xfrm>
            <a:custGeom>
              <a:avLst/>
              <a:gdLst/>
              <a:ahLst/>
              <a:cxnLst/>
              <a:rect l="l" t="t" r="r" b="b"/>
              <a:pathLst>
                <a:path w="10491" h="11205" extrusionOk="0">
                  <a:moveTo>
                    <a:pt x="5930" y="322"/>
                  </a:moveTo>
                  <a:cubicBezTo>
                    <a:pt x="6395" y="322"/>
                    <a:pt x="6978" y="596"/>
                    <a:pt x="7347" y="858"/>
                  </a:cubicBezTo>
                  <a:cubicBezTo>
                    <a:pt x="7752" y="1143"/>
                    <a:pt x="8240" y="1655"/>
                    <a:pt x="8335" y="2429"/>
                  </a:cubicBezTo>
                  <a:cubicBezTo>
                    <a:pt x="8395" y="2989"/>
                    <a:pt x="8550" y="3263"/>
                    <a:pt x="8716" y="3513"/>
                  </a:cubicBezTo>
                  <a:cubicBezTo>
                    <a:pt x="8812" y="3680"/>
                    <a:pt x="8895" y="3822"/>
                    <a:pt x="8966" y="4049"/>
                  </a:cubicBezTo>
                  <a:cubicBezTo>
                    <a:pt x="9073" y="4370"/>
                    <a:pt x="9073" y="4632"/>
                    <a:pt x="9073" y="4894"/>
                  </a:cubicBezTo>
                  <a:cubicBezTo>
                    <a:pt x="9073" y="5144"/>
                    <a:pt x="9073" y="5406"/>
                    <a:pt x="9169" y="5715"/>
                  </a:cubicBezTo>
                  <a:cubicBezTo>
                    <a:pt x="9228" y="5918"/>
                    <a:pt x="9300" y="6085"/>
                    <a:pt x="9371" y="6239"/>
                  </a:cubicBezTo>
                  <a:cubicBezTo>
                    <a:pt x="9526" y="6537"/>
                    <a:pt x="9657" y="6799"/>
                    <a:pt x="9645" y="7442"/>
                  </a:cubicBezTo>
                  <a:cubicBezTo>
                    <a:pt x="9621" y="8037"/>
                    <a:pt x="9800" y="8430"/>
                    <a:pt x="9919" y="8740"/>
                  </a:cubicBezTo>
                  <a:cubicBezTo>
                    <a:pt x="10062" y="9049"/>
                    <a:pt x="10145" y="9264"/>
                    <a:pt x="10026" y="9597"/>
                  </a:cubicBezTo>
                  <a:cubicBezTo>
                    <a:pt x="9931" y="9918"/>
                    <a:pt x="9645" y="10133"/>
                    <a:pt x="9454" y="10252"/>
                  </a:cubicBezTo>
                  <a:lnTo>
                    <a:pt x="9454" y="9692"/>
                  </a:lnTo>
                  <a:cubicBezTo>
                    <a:pt x="9454" y="9168"/>
                    <a:pt x="9121" y="8704"/>
                    <a:pt x="8633" y="8549"/>
                  </a:cubicBezTo>
                  <a:lnTo>
                    <a:pt x="6811" y="7906"/>
                  </a:lnTo>
                  <a:cubicBezTo>
                    <a:pt x="6609" y="7835"/>
                    <a:pt x="6454" y="7620"/>
                    <a:pt x="6454" y="7394"/>
                  </a:cubicBezTo>
                  <a:lnTo>
                    <a:pt x="6454" y="6680"/>
                  </a:lnTo>
                  <a:cubicBezTo>
                    <a:pt x="7180" y="6263"/>
                    <a:pt x="7692" y="5465"/>
                    <a:pt x="7692" y="4561"/>
                  </a:cubicBezTo>
                  <a:lnTo>
                    <a:pt x="7692" y="3977"/>
                  </a:lnTo>
                  <a:cubicBezTo>
                    <a:pt x="7704" y="3989"/>
                    <a:pt x="7716" y="3989"/>
                    <a:pt x="7716" y="4001"/>
                  </a:cubicBezTo>
                  <a:cubicBezTo>
                    <a:pt x="8073" y="4263"/>
                    <a:pt x="8300" y="4418"/>
                    <a:pt x="8347" y="4989"/>
                  </a:cubicBezTo>
                  <a:cubicBezTo>
                    <a:pt x="8347" y="5073"/>
                    <a:pt x="8419" y="5132"/>
                    <a:pt x="8514" y="5132"/>
                  </a:cubicBezTo>
                  <a:lnTo>
                    <a:pt x="8526" y="5132"/>
                  </a:lnTo>
                  <a:cubicBezTo>
                    <a:pt x="8609" y="5132"/>
                    <a:pt x="8692" y="5049"/>
                    <a:pt x="8669" y="4953"/>
                  </a:cubicBezTo>
                  <a:cubicBezTo>
                    <a:pt x="8609" y="4239"/>
                    <a:pt x="8276" y="3989"/>
                    <a:pt x="7895" y="3739"/>
                  </a:cubicBezTo>
                  <a:cubicBezTo>
                    <a:pt x="7633" y="3560"/>
                    <a:pt x="7359" y="3370"/>
                    <a:pt x="7121" y="2965"/>
                  </a:cubicBezTo>
                  <a:cubicBezTo>
                    <a:pt x="6728" y="2322"/>
                    <a:pt x="6287" y="2215"/>
                    <a:pt x="5954" y="2132"/>
                  </a:cubicBezTo>
                  <a:cubicBezTo>
                    <a:pt x="5787" y="2084"/>
                    <a:pt x="5633" y="2060"/>
                    <a:pt x="5513" y="1965"/>
                  </a:cubicBezTo>
                  <a:cubicBezTo>
                    <a:pt x="5442" y="1917"/>
                    <a:pt x="5418" y="1834"/>
                    <a:pt x="5418" y="1763"/>
                  </a:cubicBezTo>
                  <a:lnTo>
                    <a:pt x="5418" y="1417"/>
                  </a:lnTo>
                  <a:cubicBezTo>
                    <a:pt x="5418" y="1322"/>
                    <a:pt x="5335" y="1251"/>
                    <a:pt x="5252" y="1251"/>
                  </a:cubicBezTo>
                  <a:cubicBezTo>
                    <a:pt x="5156" y="1251"/>
                    <a:pt x="5085" y="1322"/>
                    <a:pt x="5085" y="1417"/>
                  </a:cubicBezTo>
                  <a:lnTo>
                    <a:pt x="5085" y="1763"/>
                  </a:lnTo>
                  <a:cubicBezTo>
                    <a:pt x="5085" y="1846"/>
                    <a:pt x="5037" y="1917"/>
                    <a:pt x="4978" y="1965"/>
                  </a:cubicBezTo>
                  <a:cubicBezTo>
                    <a:pt x="4859" y="2060"/>
                    <a:pt x="4716" y="2084"/>
                    <a:pt x="4549" y="2132"/>
                  </a:cubicBezTo>
                  <a:cubicBezTo>
                    <a:pt x="4204" y="2215"/>
                    <a:pt x="3763" y="2322"/>
                    <a:pt x="3370" y="2965"/>
                  </a:cubicBezTo>
                  <a:cubicBezTo>
                    <a:pt x="3120" y="3370"/>
                    <a:pt x="2858" y="3549"/>
                    <a:pt x="2596" y="3739"/>
                  </a:cubicBezTo>
                  <a:cubicBezTo>
                    <a:pt x="2227" y="3989"/>
                    <a:pt x="1882" y="4239"/>
                    <a:pt x="1823" y="4953"/>
                  </a:cubicBezTo>
                  <a:cubicBezTo>
                    <a:pt x="1823" y="5049"/>
                    <a:pt x="1882" y="5120"/>
                    <a:pt x="1977" y="5132"/>
                  </a:cubicBezTo>
                  <a:cubicBezTo>
                    <a:pt x="2061" y="5132"/>
                    <a:pt x="2144" y="5073"/>
                    <a:pt x="2156" y="4989"/>
                  </a:cubicBezTo>
                  <a:cubicBezTo>
                    <a:pt x="2204" y="4418"/>
                    <a:pt x="2442" y="4263"/>
                    <a:pt x="2775" y="4001"/>
                  </a:cubicBezTo>
                  <a:cubicBezTo>
                    <a:pt x="3049" y="3822"/>
                    <a:pt x="3358" y="3584"/>
                    <a:pt x="3644" y="3144"/>
                  </a:cubicBezTo>
                  <a:cubicBezTo>
                    <a:pt x="3966" y="2620"/>
                    <a:pt x="4287" y="2525"/>
                    <a:pt x="4621" y="2453"/>
                  </a:cubicBezTo>
                  <a:cubicBezTo>
                    <a:pt x="4835" y="2394"/>
                    <a:pt x="5061" y="2346"/>
                    <a:pt x="5263" y="2179"/>
                  </a:cubicBezTo>
                  <a:cubicBezTo>
                    <a:pt x="5454" y="2346"/>
                    <a:pt x="5680" y="2394"/>
                    <a:pt x="5906" y="2453"/>
                  </a:cubicBezTo>
                  <a:cubicBezTo>
                    <a:pt x="6252" y="2548"/>
                    <a:pt x="6561" y="2620"/>
                    <a:pt x="6883" y="3144"/>
                  </a:cubicBezTo>
                  <a:cubicBezTo>
                    <a:pt x="7049" y="3394"/>
                    <a:pt x="7216" y="3584"/>
                    <a:pt x="7395" y="3715"/>
                  </a:cubicBezTo>
                  <a:lnTo>
                    <a:pt x="7395" y="4525"/>
                  </a:lnTo>
                  <a:cubicBezTo>
                    <a:pt x="7395" y="5680"/>
                    <a:pt x="6454" y="6656"/>
                    <a:pt x="5299" y="6668"/>
                  </a:cubicBezTo>
                  <a:cubicBezTo>
                    <a:pt x="5292" y="6668"/>
                    <a:pt x="5285" y="6668"/>
                    <a:pt x="5277" y="6668"/>
                  </a:cubicBezTo>
                  <a:cubicBezTo>
                    <a:pt x="4109" y="6668"/>
                    <a:pt x="3156" y="5720"/>
                    <a:pt x="3156" y="4549"/>
                  </a:cubicBezTo>
                  <a:lnTo>
                    <a:pt x="3156" y="4489"/>
                  </a:lnTo>
                  <a:cubicBezTo>
                    <a:pt x="3156" y="4406"/>
                    <a:pt x="3073" y="4334"/>
                    <a:pt x="2989" y="4334"/>
                  </a:cubicBezTo>
                  <a:cubicBezTo>
                    <a:pt x="2894" y="4334"/>
                    <a:pt x="2823" y="4406"/>
                    <a:pt x="2823" y="4489"/>
                  </a:cubicBezTo>
                  <a:lnTo>
                    <a:pt x="2823" y="4549"/>
                  </a:lnTo>
                  <a:cubicBezTo>
                    <a:pt x="2823" y="5465"/>
                    <a:pt x="3311" y="6251"/>
                    <a:pt x="4061" y="6680"/>
                  </a:cubicBezTo>
                  <a:lnTo>
                    <a:pt x="4061" y="7394"/>
                  </a:lnTo>
                  <a:cubicBezTo>
                    <a:pt x="4061" y="7620"/>
                    <a:pt x="3906" y="7823"/>
                    <a:pt x="3704" y="7906"/>
                  </a:cubicBezTo>
                  <a:lnTo>
                    <a:pt x="1882" y="8537"/>
                  </a:lnTo>
                  <a:cubicBezTo>
                    <a:pt x="1394" y="8716"/>
                    <a:pt x="1072" y="9180"/>
                    <a:pt x="1072" y="9692"/>
                  </a:cubicBezTo>
                  <a:lnTo>
                    <a:pt x="1072" y="10252"/>
                  </a:lnTo>
                  <a:cubicBezTo>
                    <a:pt x="858" y="10133"/>
                    <a:pt x="596" y="9906"/>
                    <a:pt x="489" y="9597"/>
                  </a:cubicBezTo>
                  <a:cubicBezTo>
                    <a:pt x="370" y="9252"/>
                    <a:pt x="453" y="9049"/>
                    <a:pt x="608" y="8740"/>
                  </a:cubicBezTo>
                  <a:cubicBezTo>
                    <a:pt x="739" y="8418"/>
                    <a:pt x="906" y="8049"/>
                    <a:pt x="894" y="7442"/>
                  </a:cubicBezTo>
                  <a:cubicBezTo>
                    <a:pt x="870" y="6799"/>
                    <a:pt x="1025" y="6513"/>
                    <a:pt x="1156" y="6239"/>
                  </a:cubicBezTo>
                  <a:cubicBezTo>
                    <a:pt x="1227" y="6085"/>
                    <a:pt x="1311" y="5918"/>
                    <a:pt x="1370" y="5715"/>
                  </a:cubicBezTo>
                  <a:cubicBezTo>
                    <a:pt x="1453" y="5406"/>
                    <a:pt x="1453" y="5144"/>
                    <a:pt x="1453" y="4894"/>
                  </a:cubicBezTo>
                  <a:cubicBezTo>
                    <a:pt x="1453" y="4632"/>
                    <a:pt x="1453" y="4370"/>
                    <a:pt x="1561" y="4049"/>
                  </a:cubicBezTo>
                  <a:cubicBezTo>
                    <a:pt x="1632" y="3822"/>
                    <a:pt x="1727" y="3680"/>
                    <a:pt x="1811" y="3513"/>
                  </a:cubicBezTo>
                  <a:cubicBezTo>
                    <a:pt x="1965" y="3263"/>
                    <a:pt x="2120" y="2989"/>
                    <a:pt x="2204" y="2429"/>
                  </a:cubicBezTo>
                  <a:cubicBezTo>
                    <a:pt x="2287" y="1655"/>
                    <a:pt x="2775" y="1155"/>
                    <a:pt x="3180" y="858"/>
                  </a:cubicBezTo>
                  <a:cubicBezTo>
                    <a:pt x="3692" y="489"/>
                    <a:pt x="4251" y="322"/>
                    <a:pt x="4597" y="322"/>
                  </a:cubicBezTo>
                  <a:cubicBezTo>
                    <a:pt x="4763" y="322"/>
                    <a:pt x="4894" y="358"/>
                    <a:pt x="4978" y="429"/>
                  </a:cubicBezTo>
                  <a:cubicBezTo>
                    <a:pt x="5067" y="489"/>
                    <a:pt x="5168" y="518"/>
                    <a:pt x="5268" y="518"/>
                  </a:cubicBezTo>
                  <a:cubicBezTo>
                    <a:pt x="5368" y="518"/>
                    <a:pt x="5466" y="489"/>
                    <a:pt x="5549" y="429"/>
                  </a:cubicBezTo>
                  <a:cubicBezTo>
                    <a:pt x="5656" y="370"/>
                    <a:pt x="5775" y="322"/>
                    <a:pt x="5930" y="322"/>
                  </a:cubicBezTo>
                  <a:close/>
                  <a:moveTo>
                    <a:pt x="4585" y="0"/>
                  </a:moveTo>
                  <a:cubicBezTo>
                    <a:pt x="4109" y="0"/>
                    <a:pt x="3478" y="239"/>
                    <a:pt x="2977" y="596"/>
                  </a:cubicBezTo>
                  <a:cubicBezTo>
                    <a:pt x="2525" y="917"/>
                    <a:pt x="1965" y="1489"/>
                    <a:pt x="1858" y="2382"/>
                  </a:cubicBezTo>
                  <a:cubicBezTo>
                    <a:pt x="1799" y="2870"/>
                    <a:pt x="1668" y="3096"/>
                    <a:pt x="1513" y="3334"/>
                  </a:cubicBezTo>
                  <a:cubicBezTo>
                    <a:pt x="1418" y="3501"/>
                    <a:pt x="1311" y="3680"/>
                    <a:pt x="1239" y="3941"/>
                  </a:cubicBezTo>
                  <a:cubicBezTo>
                    <a:pt x="1132" y="4311"/>
                    <a:pt x="1120" y="4596"/>
                    <a:pt x="1120" y="4882"/>
                  </a:cubicBezTo>
                  <a:cubicBezTo>
                    <a:pt x="1120" y="5120"/>
                    <a:pt x="1120" y="5346"/>
                    <a:pt x="1037" y="5608"/>
                  </a:cubicBezTo>
                  <a:cubicBezTo>
                    <a:pt x="1001" y="5787"/>
                    <a:pt x="918" y="5918"/>
                    <a:pt x="846" y="6073"/>
                  </a:cubicBezTo>
                  <a:cubicBezTo>
                    <a:pt x="703" y="6382"/>
                    <a:pt x="537" y="6716"/>
                    <a:pt x="549" y="7430"/>
                  </a:cubicBezTo>
                  <a:cubicBezTo>
                    <a:pt x="560" y="7966"/>
                    <a:pt x="418" y="8287"/>
                    <a:pt x="287" y="8585"/>
                  </a:cubicBezTo>
                  <a:cubicBezTo>
                    <a:pt x="132" y="8918"/>
                    <a:pt x="1" y="9228"/>
                    <a:pt x="168" y="9692"/>
                  </a:cubicBezTo>
                  <a:cubicBezTo>
                    <a:pt x="346" y="10192"/>
                    <a:pt x="846" y="10514"/>
                    <a:pt x="1061" y="10609"/>
                  </a:cubicBezTo>
                  <a:lnTo>
                    <a:pt x="1061" y="11026"/>
                  </a:lnTo>
                  <a:cubicBezTo>
                    <a:pt x="1061" y="11121"/>
                    <a:pt x="1132" y="11192"/>
                    <a:pt x="1215" y="11192"/>
                  </a:cubicBezTo>
                  <a:cubicBezTo>
                    <a:pt x="1311" y="11192"/>
                    <a:pt x="1382" y="11121"/>
                    <a:pt x="1382" y="11026"/>
                  </a:cubicBezTo>
                  <a:lnTo>
                    <a:pt x="1382" y="9668"/>
                  </a:lnTo>
                  <a:cubicBezTo>
                    <a:pt x="1382" y="9514"/>
                    <a:pt x="1430" y="9359"/>
                    <a:pt x="1501" y="9228"/>
                  </a:cubicBezTo>
                  <a:lnTo>
                    <a:pt x="2275" y="9895"/>
                  </a:lnTo>
                  <a:cubicBezTo>
                    <a:pt x="2394" y="10002"/>
                    <a:pt x="2465" y="10145"/>
                    <a:pt x="2465" y="10299"/>
                  </a:cubicBezTo>
                  <a:lnTo>
                    <a:pt x="2465" y="11026"/>
                  </a:lnTo>
                  <a:cubicBezTo>
                    <a:pt x="2465" y="11121"/>
                    <a:pt x="2549" y="11192"/>
                    <a:pt x="2632" y="11192"/>
                  </a:cubicBezTo>
                  <a:cubicBezTo>
                    <a:pt x="2716" y="11192"/>
                    <a:pt x="2799" y="11121"/>
                    <a:pt x="2799" y="11026"/>
                  </a:cubicBezTo>
                  <a:lnTo>
                    <a:pt x="2799" y="10299"/>
                  </a:lnTo>
                  <a:cubicBezTo>
                    <a:pt x="2799" y="10049"/>
                    <a:pt x="2692" y="9811"/>
                    <a:pt x="2501" y="9645"/>
                  </a:cubicBezTo>
                  <a:lnTo>
                    <a:pt x="1727" y="8978"/>
                  </a:lnTo>
                  <a:cubicBezTo>
                    <a:pt x="1799" y="8918"/>
                    <a:pt x="1882" y="8871"/>
                    <a:pt x="1977" y="8823"/>
                  </a:cubicBezTo>
                  <a:lnTo>
                    <a:pt x="3013" y="8454"/>
                  </a:lnTo>
                  <a:cubicBezTo>
                    <a:pt x="3728" y="9371"/>
                    <a:pt x="4466" y="10002"/>
                    <a:pt x="5192" y="10299"/>
                  </a:cubicBezTo>
                  <a:cubicBezTo>
                    <a:pt x="5204" y="10311"/>
                    <a:pt x="5240" y="10311"/>
                    <a:pt x="5252" y="10311"/>
                  </a:cubicBezTo>
                  <a:cubicBezTo>
                    <a:pt x="5263" y="10311"/>
                    <a:pt x="5299" y="10311"/>
                    <a:pt x="5311" y="10299"/>
                  </a:cubicBezTo>
                  <a:cubicBezTo>
                    <a:pt x="5764" y="10121"/>
                    <a:pt x="6216" y="9811"/>
                    <a:pt x="6668" y="9395"/>
                  </a:cubicBezTo>
                  <a:cubicBezTo>
                    <a:pt x="6728" y="9335"/>
                    <a:pt x="6740" y="9228"/>
                    <a:pt x="6668" y="9156"/>
                  </a:cubicBezTo>
                  <a:cubicBezTo>
                    <a:pt x="6636" y="9124"/>
                    <a:pt x="6590" y="9102"/>
                    <a:pt x="6543" y="9102"/>
                  </a:cubicBezTo>
                  <a:cubicBezTo>
                    <a:pt x="6503" y="9102"/>
                    <a:pt x="6463" y="9118"/>
                    <a:pt x="6430" y="9156"/>
                  </a:cubicBezTo>
                  <a:cubicBezTo>
                    <a:pt x="6025" y="9525"/>
                    <a:pt x="5644" y="9811"/>
                    <a:pt x="5252" y="9966"/>
                  </a:cubicBezTo>
                  <a:cubicBezTo>
                    <a:pt x="4478" y="9633"/>
                    <a:pt x="3811" y="8930"/>
                    <a:pt x="3347" y="8347"/>
                  </a:cubicBezTo>
                  <a:lnTo>
                    <a:pt x="3799" y="8204"/>
                  </a:lnTo>
                  <a:cubicBezTo>
                    <a:pt x="4132" y="8085"/>
                    <a:pt x="4370" y="7751"/>
                    <a:pt x="4370" y="7382"/>
                  </a:cubicBezTo>
                  <a:lnTo>
                    <a:pt x="4370" y="6811"/>
                  </a:lnTo>
                  <a:cubicBezTo>
                    <a:pt x="4656" y="6918"/>
                    <a:pt x="4954" y="6978"/>
                    <a:pt x="5263" y="6978"/>
                  </a:cubicBezTo>
                  <a:cubicBezTo>
                    <a:pt x="5585" y="6978"/>
                    <a:pt x="5883" y="6918"/>
                    <a:pt x="6156" y="6811"/>
                  </a:cubicBezTo>
                  <a:lnTo>
                    <a:pt x="6156" y="7382"/>
                  </a:lnTo>
                  <a:cubicBezTo>
                    <a:pt x="6156" y="7751"/>
                    <a:pt x="6395" y="8085"/>
                    <a:pt x="6740" y="8204"/>
                  </a:cubicBezTo>
                  <a:lnTo>
                    <a:pt x="7192" y="8347"/>
                  </a:lnTo>
                  <a:cubicBezTo>
                    <a:pt x="7097" y="8466"/>
                    <a:pt x="7014" y="8573"/>
                    <a:pt x="6907" y="8692"/>
                  </a:cubicBezTo>
                  <a:cubicBezTo>
                    <a:pt x="6847" y="8763"/>
                    <a:pt x="6847" y="8871"/>
                    <a:pt x="6918" y="8930"/>
                  </a:cubicBezTo>
                  <a:cubicBezTo>
                    <a:pt x="6954" y="8954"/>
                    <a:pt x="6990" y="8978"/>
                    <a:pt x="7026" y="8978"/>
                  </a:cubicBezTo>
                  <a:cubicBezTo>
                    <a:pt x="7073" y="8978"/>
                    <a:pt x="7109" y="8954"/>
                    <a:pt x="7145" y="8918"/>
                  </a:cubicBezTo>
                  <a:cubicBezTo>
                    <a:pt x="7264" y="8787"/>
                    <a:pt x="7383" y="8633"/>
                    <a:pt x="7502" y="8490"/>
                  </a:cubicBezTo>
                  <a:lnTo>
                    <a:pt x="8538" y="8859"/>
                  </a:lnTo>
                  <a:cubicBezTo>
                    <a:pt x="8645" y="8883"/>
                    <a:pt x="8740" y="8942"/>
                    <a:pt x="8812" y="9002"/>
                  </a:cubicBezTo>
                  <a:lnTo>
                    <a:pt x="8038" y="9656"/>
                  </a:lnTo>
                  <a:cubicBezTo>
                    <a:pt x="7847" y="9823"/>
                    <a:pt x="7740" y="10061"/>
                    <a:pt x="7740" y="10311"/>
                  </a:cubicBezTo>
                  <a:lnTo>
                    <a:pt x="7740" y="11038"/>
                  </a:lnTo>
                  <a:cubicBezTo>
                    <a:pt x="7740" y="11133"/>
                    <a:pt x="7811" y="11204"/>
                    <a:pt x="7895" y="11204"/>
                  </a:cubicBezTo>
                  <a:cubicBezTo>
                    <a:pt x="7990" y="11204"/>
                    <a:pt x="8061" y="11133"/>
                    <a:pt x="8061" y="11038"/>
                  </a:cubicBezTo>
                  <a:lnTo>
                    <a:pt x="8061" y="10311"/>
                  </a:lnTo>
                  <a:cubicBezTo>
                    <a:pt x="8061" y="10145"/>
                    <a:pt x="8133" y="10002"/>
                    <a:pt x="8252" y="9918"/>
                  </a:cubicBezTo>
                  <a:lnTo>
                    <a:pt x="9014" y="9264"/>
                  </a:lnTo>
                  <a:cubicBezTo>
                    <a:pt x="9085" y="9395"/>
                    <a:pt x="9133" y="9537"/>
                    <a:pt x="9133" y="9692"/>
                  </a:cubicBezTo>
                  <a:lnTo>
                    <a:pt x="9133" y="11049"/>
                  </a:lnTo>
                  <a:cubicBezTo>
                    <a:pt x="9133" y="11133"/>
                    <a:pt x="9204" y="11204"/>
                    <a:pt x="9300" y="11204"/>
                  </a:cubicBezTo>
                  <a:cubicBezTo>
                    <a:pt x="9383" y="11204"/>
                    <a:pt x="9466" y="11133"/>
                    <a:pt x="9466" y="11049"/>
                  </a:cubicBezTo>
                  <a:lnTo>
                    <a:pt x="9466" y="10633"/>
                  </a:lnTo>
                  <a:cubicBezTo>
                    <a:pt x="9681" y="10514"/>
                    <a:pt x="10193" y="10216"/>
                    <a:pt x="10359" y="9704"/>
                  </a:cubicBezTo>
                  <a:cubicBezTo>
                    <a:pt x="10490" y="9240"/>
                    <a:pt x="10359" y="8930"/>
                    <a:pt x="10228" y="8585"/>
                  </a:cubicBezTo>
                  <a:cubicBezTo>
                    <a:pt x="10085" y="8287"/>
                    <a:pt x="9955" y="7966"/>
                    <a:pt x="9955" y="7430"/>
                  </a:cubicBezTo>
                  <a:cubicBezTo>
                    <a:pt x="9966" y="6716"/>
                    <a:pt x="9812" y="6382"/>
                    <a:pt x="9657" y="6073"/>
                  </a:cubicBezTo>
                  <a:cubicBezTo>
                    <a:pt x="9585" y="5918"/>
                    <a:pt x="9526" y="5787"/>
                    <a:pt x="9466" y="5608"/>
                  </a:cubicBezTo>
                  <a:cubicBezTo>
                    <a:pt x="9395" y="5346"/>
                    <a:pt x="9395" y="5120"/>
                    <a:pt x="9395" y="4882"/>
                  </a:cubicBezTo>
                  <a:cubicBezTo>
                    <a:pt x="9395" y="4596"/>
                    <a:pt x="9395" y="4311"/>
                    <a:pt x="9276" y="3941"/>
                  </a:cubicBezTo>
                  <a:cubicBezTo>
                    <a:pt x="9193" y="3680"/>
                    <a:pt x="9097" y="3513"/>
                    <a:pt x="8990" y="3334"/>
                  </a:cubicBezTo>
                  <a:cubicBezTo>
                    <a:pt x="8835" y="3096"/>
                    <a:pt x="8704" y="2870"/>
                    <a:pt x="8645" y="2382"/>
                  </a:cubicBezTo>
                  <a:cubicBezTo>
                    <a:pt x="8538" y="1489"/>
                    <a:pt x="7978" y="917"/>
                    <a:pt x="7526" y="596"/>
                  </a:cubicBezTo>
                  <a:cubicBezTo>
                    <a:pt x="7026" y="239"/>
                    <a:pt x="6395" y="0"/>
                    <a:pt x="5918" y="0"/>
                  </a:cubicBezTo>
                  <a:cubicBezTo>
                    <a:pt x="5704" y="0"/>
                    <a:pt x="5502" y="48"/>
                    <a:pt x="5359" y="143"/>
                  </a:cubicBezTo>
                  <a:cubicBezTo>
                    <a:pt x="5329" y="167"/>
                    <a:pt x="5290" y="179"/>
                    <a:pt x="5252" y="179"/>
                  </a:cubicBezTo>
                  <a:cubicBezTo>
                    <a:pt x="5213" y="179"/>
                    <a:pt x="5174" y="167"/>
                    <a:pt x="5144" y="143"/>
                  </a:cubicBezTo>
                  <a:cubicBezTo>
                    <a:pt x="5002" y="48"/>
                    <a:pt x="4811" y="0"/>
                    <a:pt x="45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8" name="Google Shape;13128;p81"/>
          <p:cNvGrpSpPr/>
          <p:nvPr/>
        </p:nvGrpSpPr>
        <p:grpSpPr>
          <a:xfrm>
            <a:off x="5748295" y="1324433"/>
            <a:ext cx="323294" cy="356115"/>
            <a:chOff x="5748295" y="1499833"/>
            <a:chExt cx="323294" cy="356115"/>
          </a:xfrm>
          <a:solidFill>
            <a:schemeClr val="tx1"/>
          </a:solidFill>
        </p:grpSpPr>
        <p:sp>
          <p:nvSpPr>
            <p:cNvPr id="13129" name="Google Shape;13129;p81"/>
            <p:cNvSpPr/>
            <p:nvPr/>
          </p:nvSpPr>
          <p:spPr>
            <a:xfrm>
              <a:off x="5871276" y="1611474"/>
              <a:ext cx="10581" cy="16252"/>
            </a:xfrm>
            <a:custGeom>
              <a:avLst/>
              <a:gdLst/>
              <a:ahLst/>
              <a:cxnLst/>
              <a:rect l="l" t="t" r="r" b="b"/>
              <a:pathLst>
                <a:path w="334" h="513" extrusionOk="0">
                  <a:moveTo>
                    <a:pt x="167" y="1"/>
                  </a:moveTo>
                  <a:cubicBezTo>
                    <a:pt x="84" y="1"/>
                    <a:pt x="0" y="72"/>
                    <a:pt x="0" y="168"/>
                  </a:cubicBezTo>
                  <a:lnTo>
                    <a:pt x="0" y="346"/>
                  </a:lnTo>
                  <a:cubicBezTo>
                    <a:pt x="0" y="429"/>
                    <a:pt x="84" y="513"/>
                    <a:pt x="167" y="513"/>
                  </a:cubicBezTo>
                  <a:cubicBezTo>
                    <a:pt x="250" y="513"/>
                    <a:pt x="334" y="429"/>
                    <a:pt x="334" y="346"/>
                  </a:cubicBezTo>
                  <a:lnTo>
                    <a:pt x="334" y="168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0" name="Google Shape;13130;p81"/>
            <p:cNvSpPr/>
            <p:nvPr/>
          </p:nvSpPr>
          <p:spPr>
            <a:xfrm>
              <a:off x="5938406" y="161147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8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1" name="Google Shape;13131;p81"/>
            <p:cNvSpPr/>
            <p:nvPr/>
          </p:nvSpPr>
          <p:spPr>
            <a:xfrm>
              <a:off x="5887116" y="1650820"/>
              <a:ext cx="45683" cy="15777"/>
            </a:xfrm>
            <a:custGeom>
              <a:avLst/>
              <a:gdLst/>
              <a:ahLst/>
              <a:cxnLst/>
              <a:rect l="l" t="t" r="r" b="b"/>
              <a:pathLst>
                <a:path w="1442" h="498" extrusionOk="0">
                  <a:moveTo>
                    <a:pt x="183" y="0"/>
                  </a:moveTo>
                  <a:cubicBezTo>
                    <a:pt x="140" y="0"/>
                    <a:pt x="96" y="15"/>
                    <a:pt x="60" y="45"/>
                  </a:cubicBezTo>
                  <a:cubicBezTo>
                    <a:pt x="0" y="104"/>
                    <a:pt x="0" y="199"/>
                    <a:pt x="60" y="283"/>
                  </a:cubicBezTo>
                  <a:cubicBezTo>
                    <a:pt x="203" y="414"/>
                    <a:pt x="441" y="497"/>
                    <a:pt x="691" y="497"/>
                  </a:cubicBezTo>
                  <a:cubicBezTo>
                    <a:pt x="965" y="497"/>
                    <a:pt x="1203" y="414"/>
                    <a:pt x="1334" y="283"/>
                  </a:cubicBezTo>
                  <a:cubicBezTo>
                    <a:pt x="1441" y="199"/>
                    <a:pt x="1441" y="104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1" y="45"/>
                  </a:cubicBezTo>
                  <a:cubicBezTo>
                    <a:pt x="1072" y="104"/>
                    <a:pt x="917" y="176"/>
                    <a:pt x="715" y="176"/>
                  </a:cubicBezTo>
                  <a:cubicBezTo>
                    <a:pt x="500" y="176"/>
                    <a:pt x="358" y="104"/>
                    <a:pt x="298" y="45"/>
                  </a:cubicBezTo>
                  <a:cubicBezTo>
                    <a:pt x="268" y="15"/>
                    <a:pt x="227" y="0"/>
                    <a:pt x="1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81"/>
            <p:cNvSpPr/>
            <p:nvPr/>
          </p:nvSpPr>
          <p:spPr>
            <a:xfrm>
              <a:off x="5748295" y="1499833"/>
              <a:ext cx="323294" cy="355355"/>
            </a:xfrm>
            <a:custGeom>
              <a:avLst/>
              <a:gdLst/>
              <a:ahLst/>
              <a:cxnLst/>
              <a:rect l="l" t="t" r="r" b="b"/>
              <a:pathLst>
                <a:path w="10205" h="11217" extrusionOk="0">
                  <a:moveTo>
                    <a:pt x="7026" y="334"/>
                  </a:moveTo>
                  <a:cubicBezTo>
                    <a:pt x="7323" y="334"/>
                    <a:pt x="7561" y="572"/>
                    <a:pt x="7561" y="870"/>
                  </a:cubicBezTo>
                  <a:lnTo>
                    <a:pt x="7561" y="3346"/>
                  </a:lnTo>
                  <a:lnTo>
                    <a:pt x="7371" y="3346"/>
                  </a:lnTo>
                  <a:cubicBezTo>
                    <a:pt x="7264" y="3346"/>
                    <a:pt x="7180" y="3251"/>
                    <a:pt x="7180" y="3156"/>
                  </a:cubicBezTo>
                  <a:lnTo>
                    <a:pt x="7180" y="2632"/>
                  </a:lnTo>
                  <a:cubicBezTo>
                    <a:pt x="7180" y="2156"/>
                    <a:pt x="6787" y="1763"/>
                    <a:pt x="6311" y="1763"/>
                  </a:cubicBezTo>
                  <a:lnTo>
                    <a:pt x="4561" y="1763"/>
                  </a:lnTo>
                  <a:cubicBezTo>
                    <a:pt x="4466" y="1763"/>
                    <a:pt x="4394" y="1846"/>
                    <a:pt x="4394" y="1929"/>
                  </a:cubicBezTo>
                  <a:cubicBezTo>
                    <a:pt x="4394" y="2025"/>
                    <a:pt x="4466" y="2096"/>
                    <a:pt x="4561" y="2096"/>
                  </a:cubicBezTo>
                  <a:lnTo>
                    <a:pt x="6311" y="2096"/>
                  </a:lnTo>
                  <a:cubicBezTo>
                    <a:pt x="6609" y="2096"/>
                    <a:pt x="6847" y="2334"/>
                    <a:pt x="6847" y="2632"/>
                  </a:cubicBezTo>
                  <a:lnTo>
                    <a:pt x="6847" y="3156"/>
                  </a:lnTo>
                  <a:cubicBezTo>
                    <a:pt x="6847" y="3441"/>
                    <a:pt x="7085" y="3680"/>
                    <a:pt x="7371" y="3680"/>
                  </a:cubicBezTo>
                  <a:lnTo>
                    <a:pt x="7633" y="3680"/>
                  </a:lnTo>
                  <a:cubicBezTo>
                    <a:pt x="7704" y="3680"/>
                    <a:pt x="7788" y="3703"/>
                    <a:pt x="7847" y="3763"/>
                  </a:cubicBezTo>
                  <a:cubicBezTo>
                    <a:pt x="7907" y="3822"/>
                    <a:pt x="7919" y="3894"/>
                    <a:pt x="7919" y="3977"/>
                  </a:cubicBezTo>
                  <a:cubicBezTo>
                    <a:pt x="7907" y="4108"/>
                    <a:pt x="7776" y="4227"/>
                    <a:pt x="7621" y="4227"/>
                  </a:cubicBezTo>
                  <a:lnTo>
                    <a:pt x="7549" y="4227"/>
                  </a:lnTo>
                  <a:lnTo>
                    <a:pt x="7549" y="4215"/>
                  </a:lnTo>
                  <a:cubicBezTo>
                    <a:pt x="7549" y="4120"/>
                    <a:pt x="7478" y="4049"/>
                    <a:pt x="7383" y="4049"/>
                  </a:cubicBezTo>
                  <a:cubicBezTo>
                    <a:pt x="7299" y="4049"/>
                    <a:pt x="7216" y="4120"/>
                    <a:pt x="7216" y="4215"/>
                  </a:cubicBezTo>
                  <a:cubicBezTo>
                    <a:pt x="7216" y="5370"/>
                    <a:pt x="6264" y="6323"/>
                    <a:pt x="5109" y="6323"/>
                  </a:cubicBezTo>
                  <a:cubicBezTo>
                    <a:pt x="5101" y="6323"/>
                    <a:pt x="5094" y="6323"/>
                    <a:pt x="5087" y="6323"/>
                  </a:cubicBezTo>
                  <a:cubicBezTo>
                    <a:pt x="3930" y="6323"/>
                    <a:pt x="2989" y="5375"/>
                    <a:pt x="2989" y="4215"/>
                  </a:cubicBezTo>
                  <a:cubicBezTo>
                    <a:pt x="2989" y="4120"/>
                    <a:pt x="2918" y="4049"/>
                    <a:pt x="2835" y="4049"/>
                  </a:cubicBezTo>
                  <a:cubicBezTo>
                    <a:pt x="2739" y="4049"/>
                    <a:pt x="2668" y="4120"/>
                    <a:pt x="2668" y="4215"/>
                  </a:cubicBezTo>
                  <a:lnTo>
                    <a:pt x="2668" y="4227"/>
                  </a:lnTo>
                  <a:lnTo>
                    <a:pt x="2561" y="4227"/>
                  </a:lnTo>
                  <a:cubicBezTo>
                    <a:pt x="2489" y="4227"/>
                    <a:pt x="2418" y="4192"/>
                    <a:pt x="2358" y="4132"/>
                  </a:cubicBezTo>
                  <a:cubicBezTo>
                    <a:pt x="2299" y="4073"/>
                    <a:pt x="2275" y="4001"/>
                    <a:pt x="2275" y="3930"/>
                  </a:cubicBezTo>
                  <a:cubicBezTo>
                    <a:pt x="2299" y="3799"/>
                    <a:pt x="2430" y="3680"/>
                    <a:pt x="2573" y="3680"/>
                  </a:cubicBezTo>
                  <a:lnTo>
                    <a:pt x="2811" y="3680"/>
                  </a:lnTo>
                  <a:cubicBezTo>
                    <a:pt x="3097" y="3680"/>
                    <a:pt x="3335" y="3441"/>
                    <a:pt x="3335" y="3156"/>
                  </a:cubicBezTo>
                  <a:lnTo>
                    <a:pt x="3335" y="2632"/>
                  </a:lnTo>
                  <a:cubicBezTo>
                    <a:pt x="3335" y="2334"/>
                    <a:pt x="3573" y="2096"/>
                    <a:pt x="3870" y="2096"/>
                  </a:cubicBezTo>
                  <a:cubicBezTo>
                    <a:pt x="3954" y="2096"/>
                    <a:pt x="4037" y="2025"/>
                    <a:pt x="4037" y="1929"/>
                  </a:cubicBezTo>
                  <a:cubicBezTo>
                    <a:pt x="4037" y="1846"/>
                    <a:pt x="3954" y="1763"/>
                    <a:pt x="3870" y="1763"/>
                  </a:cubicBezTo>
                  <a:cubicBezTo>
                    <a:pt x="3394" y="1763"/>
                    <a:pt x="3013" y="2156"/>
                    <a:pt x="3013" y="2632"/>
                  </a:cubicBezTo>
                  <a:lnTo>
                    <a:pt x="3013" y="3156"/>
                  </a:lnTo>
                  <a:cubicBezTo>
                    <a:pt x="3013" y="3251"/>
                    <a:pt x="2918" y="3346"/>
                    <a:pt x="2811" y="3346"/>
                  </a:cubicBezTo>
                  <a:lnTo>
                    <a:pt x="2620" y="3346"/>
                  </a:lnTo>
                  <a:lnTo>
                    <a:pt x="2620" y="870"/>
                  </a:lnTo>
                  <a:cubicBezTo>
                    <a:pt x="2620" y="572"/>
                    <a:pt x="2858" y="334"/>
                    <a:pt x="3156" y="334"/>
                  </a:cubicBezTo>
                  <a:close/>
                  <a:moveTo>
                    <a:pt x="6549" y="6204"/>
                  </a:moveTo>
                  <a:lnTo>
                    <a:pt x="6549" y="6632"/>
                  </a:lnTo>
                  <a:cubicBezTo>
                    <a:pt x="6549" y="6811"/>
                    <a:pt x="6621" y="6990"/>
                    <a:pt x="6764" y="7121"/>
                  </a:cubicBezTo>
                  <a:lnTo>
                    <a:pt x="7085" y="7454"/>
                  </a:lnTo>
                  <a:lnTo>
                    <a:pt x="7085" y="8085"/>
                  </a:lnTo>
                  <a:lnTo>
                    <a:pt x="7061" y="8085"/>
                  </a:lnTo>
                  <a:cubicBezTo>
                    <a:pt x="7061" y="9097"/>
                    <a:pt x="6264" y="9930"/>
                    <a:pt x="5287" y="10014"/>
                  </a:cubicBezTo>
                  <a:lnTo>
                    <a:pt x="5287" y="9835"/>
                  </a:lnTo>
                  <a:cubicBezTo>
                    <a:pt x="5287" y="9752"/>
                    <a:pt x="5204" y="9668"/>
                    <a:pt x="5121" y="9668"/>
                  </a:cubicBezTo>
                  <a:cubicBezTo>
                    <a:pt x="5037" y="9668"/>
                    <a:pt x="4954" y="9752"/>
                    <a:pt x="4954" y="9835"/>
                  </a:cubicBezTo>
                  <a:lnTo>
                    <a:pt x="4954" y="10014"/>
                  </a:lnTo>
                  <a:cubicBezTo>
                    <a:pt x="3966" y="9930"/>
                    <a:pt x="3192" y="9097"/>
                    <a:pt x="3192" y="8085"/>
                  </a:cubicBezTo>
                  <a:lnTo>
                    <a:pt x="3192" y="7442"/>
                  </a:lnTo>
                  <a:lnTo>
                    <a:pt x="3513" y="7109"/>
                  </a:lnTo>
                  <a:cubicBezTo>
                    <a:pt x="3644" y="6978"/>
                    <a:pt x="3728" y="6811"/>
                    <a:pt x="3728" y="6620"/>
                  </a:cubicBezTo>
                  <a:lnTo>
                    <a:pt x="3728" y="6204"/>
                  </a:lnTo>
                  <a:cubicBezTo>
                    <a:pt x="4120" y="6489"/>
                    <a:pt x="4621" y="6668"/>
                    <a:pt x="5132" y="6668"/>
                  </a:cubicBezTo>
                  <a:cubicBezTo>
                    <a:pt x="5668" y="6668"/>
                    <a:pt x="6145" y="6501"/>
                    <a:pt x="6549" y="6204"/>
                  </a:cubicBezTo>
                  <a:close/>
                  <a:moveTo>
                    <a:pt x="3168" y="1"/>
                  </a:moveTo>
                  <a:cubicBezTo>
                    <a:pt x="2692" y="1"/>
                    <a:pt x="2311" y="382"/>
                    <a:pt x="2311" y="858"/>
                  </a:cubicBezTo>
                  <a:lnTo>
                    <a:pt x="2311" y="3394"/>
                  </a:lnTo>
                  <a:cubicBezTo>
                    <a:pt x="2120" y="3477"/>
                    <a:pt x="1977" y="3656"/>
                    <a:pt x="1965" y="3870"/>
                  </a:cubicBezTo>
                  <a:cubicBezTo>
                    <a:pt x="1954" y="4037"/>
                    <a:pt x="2013" y="4215"/>
                    <a:pt x="2120" y="4334"/>
                  </a:cubicBezTo>
                  <a:cubicBezTo>
                    <a:pt x="2239" y="4454"/>
                    <a:pt x="2394" y="4525"/>
                    <a:pt x="2561" y="4525"/>
                  </a:cubicBezTo>
                  <a:lnTo>
                    <a:pt x="2680" y="4525"/>
                  </a:lnTo>
                  <a:cubicBezTo>
                    <a:pt x="2751" y="5049"/>
                    <a:pt x="2989" y="5525"/>
                    <a:pt x="3347" y="5894"/>
                  </a:cubicBezTo>
                  <a:lnTo>
                    <a:pt x="3347" y="6609"/>
                  </a:lnTo>
                  <a:cubicBezTo>
                    <a:pt x="3347" y="6716"/>
                    <a:pt x="3311" y="6799"/>
                    <a:pt x="3251" y="6859"/>
                  </a:cubicBezTo>
                  <a:lnTo>
                    <a:pt x="2632" y="7466"/>
                  </a:lnTo>
                  <a:cubicBezTo>
                    <a:pt x="2573" y="7525"/>
                    <a:pt x="2513" y="7561"/>
                    <a:pt x="2442" y="7573"/>
                  </a:cubicBezTo>
                  <a:lnTo>
                    <a:pt x="1299" y="7787"/>
                  </a:lnTo>
                  <a:cubicBezTo>
                    <a:pt x="549" y="7918"/>
                    <a:pt x="1" y="8573"/>
                    <a:pt x="1" y="9335"/>
                  </a:cubicBezTo>
                  <a:lnTo>
                    <a:pt x="1" y="11038"/>
                  </a:lnTo>
                  <a:cubicBezTo>
                    <a:pt x="1" y="11133"/>
                    <a:pt x="72" y="11204"/>
                    <a:pt x="168" y="11204"/>
                  </a:cubicBezTo>
                  <a:cubicBezTo>
                    <a:pt x="251" y="11204"/>
                    <a:pt x="334" y="11133"/>
                    <a:pt x="334" y="11038"/>
                  </a:cubicBezTo>
                  <a:lnTo>
                    <a:pt x="334" y="9335"/>
                  </a:lnTo>
                  <a:cubicBezTo>
                    <a:pt x="334" y="8740"/>
                    <a:pt x="763" y="8216"/>
                    <a:pt x="1358" y="8109"/>
                  </a:cubicBezTo>
                  <a:lnTo>
                    <a:pt x="2120" y="7978"/>
                  </a:lnTo>
                  <a:lnTo>
                    <a:pt x="2120" y="11061"/>
                  </a:lnTo>
                  <a:cubicBezTo>
                    <a:pt x="2120" y="11145"/>
                    <a:pt x="2192" y="11216"/>
                    <a:pt x="2275" y="11216"/>
                  </a:cubicBezTo>
                  <a:cubicBezTo>
                    <a:pt x="2370" y="11216"/>
                    <a:pt x="2442" y="11145"/>
                    <a:pt x="2442" y="11061"/>
                  </a:cubicBezTo>
                  <a:lnTo>
                    <a:pt x="2442" y="7918"/>
                  </a:lnTo>
                  <a:lnTo>
                    <a:pt x="2501" y="7894"/>
                  </a:lnTo>
                  <a:cubicBezTo>
                    <a:pt x="2620" y="7883"/>
                    <a:pt x="2727" y="7823"/>
                    <a:pt x="2835" y="7752"/>
                  </a:cubicBezTo>
                  <a:lnTo>
                    <a:pt x="2835" y="8061"/>
                  </a:lnTo>
                  <a:cubicBezTo>
                    <a:pt x="2835" y="9311"/>
                    <a:pt x="3847" y="10347"/>
                    <a:pt x="5109" y="10347"/>
                  </a:cubicBezTo>
                  <a:cubicBezTo>
                    <a:pt x="6359" y="10347"/>
                    <a:pt x="7383" y="9335"/>
                    <a:pt x="7383" y="8061"/>
                  </a:cubicBezTo>
                  <a:lnTo>
                    <a:pt x="7383" y="7752"/>
                  </a:lnTo>
                  <a:cubicBezTo>
                    <a:pt x="7478" y="7823"/>
                    <a:pt x="7597" y="7883"/>
                    <a:pt x="7716" y="7894"/>
                  </a:cubicBezTo>
                  <a:lnTo>
                    <a:pt x="7776" y="7918"/>
                  </a:lnTo>
                  <a:lnTo>
                    <a:pt x="7776" y="8240"/>
                  </a:lnTo>
                  <a:cubicBezTo>
                    <a:pt x="7776" y="8335"/>
                    <a:pt x="7847" y="8406"/>
                    <a:pt x="7930" y="8406"/>
                  </a:cubicBezTo>
                  <a:cubicBezTo>
                    <a:pt x="8026" y="8406"/>
                    <a:pt x="8097" y="8335"/>
                    <a:pt x="8097" y="8240"/>
                  </a:cubicBezTo>
                  <a:lnTo>
                    <a:pt x="8097" y="7978"/>
                  </a:lnTo>
                  <a:lnTo>
                    <a:pt x="8859" y="8109"/>
                  </a:lnTo>
                  <a:cubicBezTo>
                    <a:pt x="9454" y="8216"/>
                    <a:pt x="9883" y="8728"/>
                    <a:pt x="9883" y="9323"/>
                  </a:cubicBezTo>
                  <a:lnTo>
                    <a:pt x="9883" y="11038"/>
                  </a:lnTo>
                  <a:cubicBezTo>
                    <a:pt x="9883" y="11133"/>
                    <a:pt x="9955" y="11204"/>
                    <a:pt x="10050" y="11204"/>
                  </a:cubicBezTo>
                  <a:cubicBezTo>
                    <a:pt x="10133" y="11204"/>
                    <a:pt x="10205" y="11133"/>
                    <a:pt x="10205" y="11038"/>
                  </a:cubicBezTo>
                  <a:lnTo>
                    <a:pt x="10205" y="9323"/>
                  </a:lnTo>
                  <a:cubicBezTo>
                    <a:pt x="10181" y="8585"/>
                    <a:pt x="9645" y="7930"/>
                    <a:pt x="8907" y="7799"/>
                  </a:cubicBezTo>
                  <a:lnTo>
                    <a:pt x="7752" y="7585"/>
                  </a:lnTo>
                  <a:cubicBezTo>
                    <a:pt x="7680" y="7573"/>
                    <a:pt x="7621" y="7549"/>
                    <a:pt x="7561" y="7490"/>
                  </a:cubicBezTo>
                  <a:lnTo>
                    <a:pt x="6954" y="6870"/>
                  </a:lnTo>
                  <a:cubicBezTo>
                    <a:pt x="6883" y="6799"/>
                    <a:pt x="6847" y="6716"/>
                    <a:pt x="6847" y="6620"/>
                  </a:cubicBezTo>
                  <a:lnTo>
                    <a:pt x="6847" y="5906"/>
                  </a:lnTo>
                  <a:cubicBezTo>
                    <a:pt x="7204" y="5549"/>
                    <a:pt x="7442" y="5073"/>
                    <a:pt x="7514" y="4537"/>
                  </a:cubicBezTo>
                  <a:lnTo>
                    <a:pt x="7621" y="4537"/>
                  </a:lnTo>
                  <a:cubicBezTo>
                    <a:pt x="7954" y="4537"/>
                    <a:pt x="8216" y="4299"/>
                    <a:pt x="8252" y="4001"/>
                  </a:cubicBezTo>
                  <a:cubicBezTo>
                    <a:pt x="8264" y="3834"/>
                    <a:pt x="8204" y="3656"/>
                    <a:pt x="8097" y="3537"/>
                  </a:cubicBezTo>
                  <a:cubicBezTo>
                    <a:pt x="8038" y="3477"/>
                    <a:pt x="7978" y="3441"/>
                    <a:pt x="7907" y="3394"/>
                  </a:cubicBezTo>
                  <a:lnTo>
                    <a:pt x="7907" y="858"/>
                  </a:lnTo>
                  <a:cubicBezTo>
                    <a:pt x="7907" y="382"/>
                    <a:pt x="7514" y="1"/>
                    <a:pt x="70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81"/>
            <p:cNvSpPr/>
            <p:nvPr/>
          </p:nvSpPr>
          <p:spPr>
            <a:xfrm>
              <a:off x="5865225" y="1594842"/>
              <a:ext cx="22683" cy="12894"/>
            </a:xfrm>
            <a:custGeom>
              <a:avLst/>
              <a:gdLst/>
              <a:ahLst/>
              <a:cxnLst/>
              <a:rect l="l" t="t" r="r" b="b"/>
              <a:pathLst>
                <a:path w="716" h="407" extrusionOk="0">
                  <a:moveTo>
                    <a:pt x="191" y="0"/>
                  </a:moveTo>
                  <a:cubicBezTo>
                    <a:pt x="104" y="0"/>
                    <a:pt x="24" y="58"/>
                    <a:pt x="13" y="145"/>
                  </a:cubicBezTo>
                  <a:cubicBezTo>
                    <a:pt x="1" y="228"/>
                    <a:pt x="60" y="323"/>
                    <a:pt x="156" y="335"/>
                  </a:cubicBezTo>
                  <a:lnTo>
                    <a:pt x="513" y="407"/>
                  </a:lnTo>
                  <a:lnTo>
                    <a:pt x="537" y="407"/>
                  </a:lnTo>
                  <a:cubicBezTo>
                    <a:pt x="608" y="407"/>
                    <a:pt x="691" y="347"/>
                    <a:pt x="703" y="276"/>
                  </a:cubicBezTo>
                  <a:cubicBezTo>
                    <a:pt x="715" y="181"/>
                    <a:pt x="656" y="97"/>
                    <a:pt x="572" y="85"/>
                  </a:cubicBezTo>
                  <a:lnTo>
                    <a:pt x="215" y="2"/>
                  </a:lnTo>
                  <a:cubicBezTo>
                    <a:pt x="207" y="1"/>
                    <a:pt x="199" y="0"/>
                    <a:pt x="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81"/>
            <p:cNvSpPr/>
            <p:nvPr/>
          </p:nvSpPr>
          <p:spPr>
            <a:xfrm>
              <a:off x="5931627" y="1594462"/>
              <a:ext cx="23412" cy="12894"/>
            </a:xfrm>
            <a:custGeom>
              <a:avLst/>
              <a:gdLst/>
              <a:ahLst/>
              <a:cxnLst/>
              <a:rect l="l" t="t" r="r" b="b"/>
              <a:pathLst>
                <a:path w="739" h="407" extrusionOk="0">
                  <a:moveTo>
                    <a:pt x="534" y="1"/>
                  </a:moveTo>
                  <a:cubicBezTo>
                    <a:pt x="527" y="1"/>
                    <a:pt x="519" y="1"/>
                    <a:pt x="512" y="2"/>
                  </a:cubicBezTo>
                  <a:lnTo>
                    <a:pt x="155" y="73"/>
                  </a:lnTo>
                  <a:cubicBezTo>
                    <a:pt x="60" y="97"/>
                    <a:pt x="0" y="181"/>
                    <a:pt x="12" y="276"/>
                  </a:cubicBezTo>
                  <a:cubicBezTo>
                    <a:pt x="36" y="347"/>
                    <a:pt x="107" y="407"/>
                    <a:pt x="179" y="407"/>
                  </a:cubicBezTo>
                  <a:lnTo>
                    <a:pt x="215" y="407"/>
                  </a:lnTo>
                  <a:lnTo>
                    <a:pt x="572" y="335"/>
                  </a:lnTo>
                  <a:cubicBezTo>
                    <a:pt x="679" y="312"/>
                    <a:pt x="739" y="228"/>
                    <a:pt x="703" y="133"/>
                  </a:cubicBezTo>
                  <a:cubicBezTo>
                    <a:pt x="692" y="57"/>
                    <a:pt x="611" y="1"/>
                    <a:pt x="5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81"/>
            <p:cNvSpPr/>
            <p:nvPr/>
          </p:nvSpPr>
          <p:spPr>
            <a:xfrm>
              <a:off x="5993846" y="1778586"/>
              <a:ext cx="10613" cy="77363"/>
            </a:xfrm>
            <a:custGeom>
              <a:avLst/>
              <a:gdLst/>
              <a:ahLst/>
              <a:cxnLst/>
              <a:rect l="l" t="t" r="r" b="b"/>
              <a:pathLst>
                <a:path w="335" h="2442" extrusionOk="0">
                  <a:moveTo>
                    <a:pt x="168" y="0"/>
                  </a:moveTo>
                  <a:cubicBezTo>
                    <a:pt x="84" y="0"/>
                    <a:pt x="1" y="72"/>
                    <a:pt x="1" y="155"/>
                  </a:cubicBezTo>
                  <a:lnTo>
                    <a:pt x="1" y="2274"/>
                  </a:lnTo>
                  <a:cubicBezTo>
                    <a:pt x="1" y="2358"/>
                    <a:pt x="84" y="2441"/>
                    <a:pt x="168" y="2441"/>
                  </a:cubicBezTo>
                  <a:cubicBezTo>
                    <a:pt x="251" y="2441"/>
                    <a:pt x="334" y="2358"/>
                    <a:pt x="334" y="2274"/>
                  </a:cubicBezTo>
                  <a:lnTo>
                    <a:pt x="334" y="155"/>
                  </a:lnTo>
                  <a:cubicBezTo>
                    <a:pt x="334" y="72"/>
                    <a:pt x="263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6" name="Google Shape;13136;p81"/>
          <p:cNvGrpSpPr/>
          <p:nvPr/>
        </p:nvGrpSpPr>
        <p:grpSpPr>
          <a:xfrm>
            <a:off x="8047661" y="1325637"/>
            <a:ext cx="278404" cy="355260"/>
            <a:chOff x="8047661" y="1501037"/>
            <a:chExt cx="278404" cy="355260"/>
          </a:xfrm>
          <a:solidFill>
            <a:schemeClr val="tx1"/>
          </a:solidFill>
        </p:grpSpPr>
        <p:sp>
          <p:nvSpPr>
            <p:cNvPr id="13137" name="Google Shape;13137;p81"/>
            <p:cNvSpPr/>
            <p:nvPr/>
          </p:nvSpPr>
          <p:spPr>
            <a:xfrm>
              <a:off x="8147611" y="1622815"/>
              <a:ext cx="10581" cy="16220"/>
            </a:xfrm>
            <a:custGeom>
              <a:avLst/>
              <a:gdLst/>
              <a:ahLst/>
              <a:cxnLst/>
              <a:rect l="l" t="t" r="r" b="b"/>
              <a:pathLst>
                <a:path w="334" h="512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84" y="512"/>
                    <a:pt x="167" y="512"/>
                  </a:cubicBezTo>
                  <a:cubicBezTo>
                    <a:pt x="251" y="512"/>
                    <a:pt x="334" y="429"/>
                    <a:pt x="334" y="345"/>
                  </a:cubicBezTo>
                  <a:lnTo>
                    <a:pt x="334" y="167"/>
                  </a:lnTo>
                  <a:cubicBezTo>
                    <a:pt x="334" y="71"/>
                    <a:pt x="262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81"/>
            <p:cNvSpPr/>
            <p:nvPr/>
          </p:nvSpPr>
          <p:spPr>
            <a:xfrm>
              <a:off x="8214741" y="1622815"/>
              <a:ext cx="10233" cy="16220"/>
            </a:xfrm>
            <a:custGeom>
              <a:avLst/>
              <a:gdLst/>
              <a:ahLst/>
              <a:cxnLst/>
              <a:rect l="l" t="t" r="r" b="b"/>
              <a:pathLst>
                <a:path w="323" h="512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lnTo>
                    <a:pt x="1" y="345"/>
                  </a:lnTo>
                  <a:cubicBezTo>
                    <a:pt x="1" y="429"/>
                    <a:pt x="72" y="512"/>
                    <a:pt x="168" y="512"/>
                  </a:cubicBezTo>
                  <a:cubicBezTo>
                    <a:pt x="251" y="512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1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81"/>
            <p:cNvSpPr/>
            <p:nvPr/>
          </p:nvSpPr>
          <p:spPr>
            <a:xfrm>
              <a:off x="8163451" y="1661370"/>
              <a:ext cx="45302" cy="16157"/>
            </a:xfrm>
            <a:custGeom>
              <a:avLst/>
              <a:gdLst/>
              <a:ahLst/>
              <a:cxnLst/>
              <a:rect l="l" t="t" r="r" b="b"/>
              <a:pathLst>
                <a:path w="1430" h="510" extrusionOk="0">
                  <a:moveTo>
                    <a:pt x="184" y="0"/>
                  </a:moveTo>
                  <a:cubicBezTo>
                    <a:pt x="141" y="0"/>
                    <a:pt x="96" y="15"/>
                    <a:pt x="60" y="45"/>
                  </a:cubicBezTo>
                  <a:cubicBezTo>
                    <a:pt x="1" y="105"/>
                    <a:pt x="1" y="212"/>
                    <a:pt x="60" y="283"/>
                  </a:cubicBezTo>
                  <a:cubicBezTo>
                    <a:pt x="203" y="426"/>
                    <a:pt x="441" y="509"/>
                    <a:pt x="691" y="509"/>
                  </a:cubicBezTo>
                  <a:cubicBezTo>
                    <a:pt x="965" y="509"/>
                    <a:pt x="1203" y="426"/>
                    <a:pt x="1334" y="283"/>
                  </a:cubicBezTo>
                  <a:cubicBezTo>
                    <a:pt x="1429" y="224"/>
                    <a:pt x="1429" y="128"/>
                    <a:pt x="1370" y="45"/>
                  </a:cubicBezTo>
                  <a:cubicBezTo>
                    <a:pt x="1340" y="15"/>
                    <a:pt x="1298" y="0"/>
                    <a:pt x="1255" y="0"/>
                  </a:cubicBezTo>
                  <a:cubicBezTo>
                    <a:pt x="1212" y="0"/>
                    <a:pt x="1167" y="15"/>
                    <a:pt x="1132" y="45"/>
                  </a:cubicBezTo>
                  <a:cubicBezTo>
                    <a:pt x="1072" y="105"/>
                    <a:pt x="917" y="188"/>
                    <a:pt x="715" y="188"/>
                  </a:cubicBezTo>
                  <a:cubicBezTo>
                    <a:pt x="501" y="188"/>
                    <a:pt x="358" y="105"/>
                    <a:pt x="298" y="45"/>
                  </a:cubicBezTo>
                  <a:cubicBezTo>
                    <a:pt x="269" y="15"/>
                    <a:pt x="227" y="0"/>
                    <a:pt x="1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81"/>
            <p:cNvSpPr/>
            <p:nvPr/>
          </p:nvSpPr>
          <p:spPr>
            <a:xfrm>
              <a:off x="8047661" y="1501037"/>
              <a:ext cx="278404" cy="355260"/>
            </a:xfrm>
            <a:custGeom>
              <a:avLst/>
              <a:gdLst/>
              <a:ahLst/>
              <a:cxnLst/>
              <a:rect l="l" t="t" r="r" b="b"/>
              <a:pathLst>
                <a:path w="8788" h="11214" extrusionOk="0">
                  <a:moveTo>
                    <a:pt x="5358" y="344"/>
                  </a:moveTo>
                  <a:lnTo>
                    <a:pt x="5823" y="808"/>
                  </a:lnTo>
                  <a:cubicBezTo>
                    <a:pt x="5858" y="844"/>
                    <a:pt x="5894" y="856"/>
                    <a:pt x="5942" y="856"/>
                  </a:cubicBezTo>
                  <a:lnTo>
                    <a:pt x="6751" y="856"/>
                  </a:lnTo>
                  <a:lnTo>
                    <a:pt x="6477" y="1510"/>
                  </a:lnTo>
                  <a:cubicBezTo>
                    <a:pt x="6465" y="1558"/>
                    <a:pt x="6465" y="1618"/>
                    <a:pt x="6489" y="1653"/>
                  </a:cubicBezTo>
                  <a:cubicBezTo>
                    <a:pt x="6525" y="1701"/>
                    <a:pt x="6573" y="1737"/>
                    <a:pt x="6632" y="1737"/>
                  </a:cubicBezTo>
                  <a:lnTo>
                    <a:pt x="7287" y="1737"/>
                  </a:lnTo>
                  <a:lnTo>
                    <a:pt x="7001" y="2570"/>
                  </a:lnTo>
                  <a:cubicBezTo>
                    <a:pt x="6989" y="2630"/>
                    <a:pt x="7001" y="2689"/>
                    <a:pt x="7049" y="2725"/>
                  </a:cubicBezTo>
                  <a:lnTo>
                    <a:pt x="7311" y="2999"/>
                  </a:lnTo>
                  <a:lnTo>
                    <a:pt x="7025" y="3677"/>
                  </a:lnTo>
                  <a:cubicBezTo>
                    <a:pt x="6989" y="3665"/>
                    <a:pt x="6942" y="3665"/>
                    <a:pt x="6882" y="3665"/>
                  </a:cubicBezTo>
                  <a:lnTo>
                    <a:pt x="6608" y="3665"/>
                  </a:lnTo>
                  <a:cubicBezTo>
                    <a:pt x="6513" y="3665"/>
                    <a:pt x="6418" y="3582"/>
                    <a:pt x="6418" y="3475"/>
                  </a:cubicBezTo>
                  <a:lnTo>
                    <a:pt x="6418" y="3118"/>
                  </a:lnTo>
                  <a:cubicBezTo>
                    <a:pt x="6418" y="3058"/>
                    <a:pt x="6394" y="3011"/>
                    <a:pt x="6346" y="2987"/>
                  </a:cubicBezTo>
                  <a:lnTo>
                    <a:pt x="5287" y="2284"/>
                  </a:lnTo>
                  <a:cubicBezTo>
                    <a:pt x="5261" y="2265"/>
                    <a:pt x="5227" y="2256"/>
                    <a:pt x="5194" y="2256"/>
                  </a:cubicBezTo>
                  <a:cubicBezTo>
                    <a:pt x="5168" y="2256"/>
                    <a:pt x="5141" y="2262"/>
                    <a:pt x="5120" y="2272"/>
                  </a:cubicBezTo>
                  <a:cubicBezTo>
                    <a:pt x="5061" y="2296"/>
                    <a:pt x="5037" y="2356"/>
                    <a:pt x="5037" y="2415"/>
                  </a:cubicBezTo>
                  <a:lnTo>
                    <a:pt x="5037" y="2832"/>
                  </a:lnTo>
                  <a:lnTo>
                    <a:pt x="4049" y="2272"/>
                  </a:lnTo>
                  <a:cubicBezTo>
                    <a:pt x="4022" y="2255"/>
                    <a:pt x="3994" y="2247"/>
                    <a:pt x="3967" y="2247"/>
                  </a:cubicBezTo>
                  <a:cubicBezTo>
                    <a:pt x="3919" y="2247"/>
                    <a:pt x="3872" y="2270"/>
                    <a:pt x="3834" y="2308"/>
                  </a:cubicBezTo>
                  <a:lnTo>
                    <a:pt x="3560" y="2725"/>
                  </a:lnTo>
                  <a:lnTo>
                    <a:pt x="3156" y="2534"/>
                  </a:lnTo>
                  <a:cubicBezTo>
                    <a:pt x="3132" y="2521"/>
                    <a:pt x="3108" y="2515"/>
                    <a:pt x="3084" y="2515"/>
                  </a:cubicBezTo>
                  <a:cubicBezTo>
                    <a:pt x="3024" y="2515"/>
                    <a:pt x="2967" y="2554"/>
                    <a:pt x="2941" y="2606"/>
                  </a:cubicBezTo>
                  <a:cubicBezTo>
                    <a:pt x="2894" y="2701"/>
                    <a:pt x="2941" y="2784"/>
                    <a:pt x="3013" y="2832"/>
                  </a:cubicBezTo>
                  <a:lnTo>
                    <a:pt x="3537" y="3082"/>
                  </a:lnTo>
                  <a:cubicBezTo>
                    <a:pt x="3561" y="3094"/>
                    <a:pt x="3587" y="3101"/>
                    <a:pt x="3613" y="3101"/>
                  </a:cubicBezTo>
                  <a:cubicBezTo>
                    <a:pt x="3661" y="3101"/>
                    <a:pt x="3708" y="3077"/>
                    <a:pt x="3739" y="3022"/>
                  </a:cubicBezTo>
                  <a:lnTo>
                    <a:pt x="4013" y="2630"/>
                  </a:lnTo>
                  <a:lnTo>
                    <a:pt x="5108" y="3249"/>
                  </a:lnTo>
                  <a:cubicBezTo>
                    <a:pt x="5132" y="3267"/>
                    <a:pt x="5162" y="3275"/>
                    <a:pt x="5192" y="3275"/>
                  </a:cubicBezTo>
                  <a:cubicBezTo>
                    <a:pt x="5221" y="3275"/>
                    <a:pt x="5251" y="3267"/>
                    <a:pt x="5275" y="3249"/>
                  </a:cubicBezTo>
                  <a:cubicBezTo>
                    <a:pt x="5322" y="3225"/>
                    <a:pt x="5346" y="3165"/>
                    <a:pt x="5346" y="3106"/>
                  </a:cubicBezTo>
                  <a:lnTo>
                    <a:pt x="5346" y="2701"/>
                  </a:lnTo>
                  <a:lnTo>
                    <a:pt x="6073" y="3177"/>
                  </a:lnTo>
                  <a:lnTo>
                    <a:pt x="6073" y="3439"/>
                  </a:lnTo>
                  <a:cubicBezTo>
                    <a:pt x="6073" y="3725"/>
                    <a:pt x="6311" y="3963"/>
                    <a:pt x="6596" y="3963"/>
                  </a:cubicBezTo>
                  <a:lnTo>
                    <a:pt x="6870" y="3963"/>
                  </a:lnTo>
                  <a:cubicBezTo>
                    <a:pt x="6942" y="3963"/>
                    <a:pt x="7013" y="3999"/>
                    <a:pt x="7073" y="4058"/>
                  </a:cubicBezTo>
                  <a:cubicBezTo>
                    <a:pt x="7132" y="4118"/>
                    <a:pt x="7144" y="4189"/>
                    <a:pt x="7144" y="4261"/>
                  </a:cubicBezTo>
                  <a:cubicBezTo>
                    <a:pt x="7132" y="4392"/>
                    <a:pt x="7001" y="4511"/>
                    <a:pt x="6846" y="4511"/>
                  </a:cubicBezTo>
                  <a:lnTo>
                    <a:pt x="6775" y="4511"/>
                  </a:lnTo>
                  <a:lnTo>
                    <a:pt x="6775" y="4499"/>
                  </a:lnTo>
                  <a:cubicBezTo>
                    <a:pt x="6775" y="4416"/>
                    <a:pt x="6704" y="4332"/>
                    <a:pt x="6608" y="4332"/>
                  </a:cubicBezTo>
                  <a:cubicBezTo>
                    <a:pt x="6525" y="4332"/>
                    <a:pt x="6454" y="4416"/>
                    <a:pt x="6454" y="4499"/>
                  </a:cubicBezTo>
                  <a:cubicBezTo>
                    <a:pt x="6454" y="5666"/>
                    <a:pt x="5501" y="6618"/>
                    <a:pt x="4334" y="6618"/>
                  </a:cubicBezTo>
                  <a:cubicBezTo>
                    <a:pt x="4320" y="6618"/>
                    <a:pt x="4306" y="6619"/>
                    <a:pt x="4292" y="6619"/>
                  </a:cubicBezTo>
                  <a:cubicBezTo>
                    <a:pt x="3180" y="6619"/>
                    <a:pt x="2263" y="5687"/>
                    <a:pt x="2263" y="4535"/>
                  </a:cubicBezTo>
                  <a:cubicBezTo>
                    <a:pt x="2263" y="4439"/>
                    <a:pt x="2191" y="4368"/>
                    <a:pt x="2108" y="4368"/>
                  </a:cubicBezTo>
                  <a:cubicBezTo>
                    <a:pt x="2013" y="4368"/>
                    <a:pt x="1941" y="4439"/>
                    <a:pt x="1941" y="4535"/>
                  </a:cubicBezTo>
                  <a:lnTo>
                    <a:pt x="1941" y="4546"/>
                  </a:lnTo>
                  <a:lnTo>
                    <a:pt x="1834" y="4546"/>
                  </a:lnTo>
                  <a:cubicBezTo>
                    <a:pt x="1763" y="4546"/>
                    <a:pt x="1691" y="4511"/>
                    <a:pt x="1632" y="4451"/>
                  </a:cubicBezTo>
                  <a:cubicBezTo>
                    <a:pt x="1572" y="4392"/>
                    <a:pt x="1548" y="4320"/>
                    <a:pt x="1548" y="4249"/>
                  </a:cubicBezTo>
                  <a:cubicBezTo>
                    <a:pt x="1572" y="4118"/>
                    <a:pt x="1703" y="3999"/>
                    <a:pt x="1846" y="3999"/>
                  </a:cubicBezTo>
                  <a:lnTo>
                    <a:pt x="2084" y="3999"/>
                  </a:lnTo>
                  <a:cubicBezTo>
                    <a:pt x="2370" y="3999"/>
                    <a:pt x="2608" y="3761"/>
                    <a:pt x="2608" y="3475"/>
                  </a:cubicBezTo>
                  <a:lnTo>
                    <a:pt x="2608" y="2415"/>
                  </a:lnTo>
                  <a:cubicBezTo>
                    <a:pt x="2608" y="2332"/>
                    <a:pt x="2536" y="2249"/>
                    <a:pt x="2441" y="2249"/>
                  </a:cubicBezTo>
                  <a:cubicBezTo>
                    <a:pt x="2358" y="2249"/>
                    <a:pt x="2286" y="2332"/>
                    <a:pt x="2286" y="2415"/>
                  </a:cubicBezTo>
                  <a:lnTo>
                    <a:pt x="2286" y="3475"/>
                  </a:lnTo>
                  <a:cubicBezTo>
                    <a:pt x="2286" y="3582"/>
                    <a:pt x="2191" y="3665"/>
                    <a:pt x="2084" y="3665"/>
                  </a:cubicBezTo>
                  <a:lnTo>
                    <a:pt x="1846" y="3665"/>
                  </a:lnTo>
                  <a:cubicBezTo>
                    <a:pt x="1786" y="3665"/>
                    <a:pt x="1727" y="3677"/>
                    <a:pt x="1691" y="3701"/>
                  </a:cubicBezTo>
                  <a:lnTo>
                    <a:pt x="1405" y="2999"/>
                  </a:lnTo>
                  <a:lnTo>
                    <a:pt x="1667" y="2725"/>
                  </a:lnTo>
                  <a:cubicBezTo>
                    <a:pt x="1715" y="2689"/>
                    <a:pt x="1727" y="2630"/>
                    <a:pt x="1715" y="2570"/>
                  </a:cubicBezTo>
                  <a:lnTo>
                    <a:pt x="1429" y="1737"/>
                  </a:lnTo>
                  <a:lnTo>
                    <a:pt x="1905" y="1737"/>
                  </a:lnTo>
                  <a:cubicBezTo>
                    <a:pt x="2001" y="1737"/>
                    <a:pt x="2072" y="1653"/>
                    <a:pt x="2072" y="1570"/>
                  </a:cubicBezTo>
                  <a:lnTo>
                    <a:pt x="2072" y="856"/>
                  </a:lnTo>
                  <a:lnTo>
                    <a:pt x="2786" y="856"/>
                  </a:lnTo>
                  <a:cubicBezTo>
                    <a:pt x="2822" y="856"/>
                    <a:pt x="2858" y="832"/>
                    <a:pt x="2894" y="820"/>
                  </a:cubicBezTo>
                  <a:lnTo>
                    <a:pt x="3537" y="344"/>
                  </a:lnTo>
                  <a:lnTo>
                    <a:pt x="4156" y="510"/>
                  </a:lnTo>
                  <a:lnTo>
                    <a:pt x="4215" y="510"/>
                  </a:lnTo>
                  <a:lnTo>
                    <a:pt x="5358" y="344"/>
                  </a:lnTo>
                  <a:close/>
                  <a:moveTo>
                    <a:pt x="2882" y="7225"/>
                  </a:moveTo>
                  <a:lnTo>
                    <a:pt x="4096" y="7892"/>
                  </a:lnTo>
                  <a:lnTo>
                    <a:pt x="3203" y="8654"/>
                  </a:lnTo>
                  <a:lnTo>
                    <a:pt x="3191" y="8654"/>
                  </a:lnTo>
                  <a:lnTo>
                    <a:pt x="2644" y="7690"/>
                  </a:lnTo>
                  <a:lnTo>
                    <a:pt x="2858" y="7225"/>
                  </a:lnTo>
                  <a:close/>
                  <a:moveTo>
                    <a:pt x="5442" y="6737"/>
                  </a:moveTo>
                  <a:lnTo>
                    <a:pt x="5442" y="7094"/>
                  </a:lnTo>
                  <a:lnTo>
                    <a:pt x="5239" y="7190"/>
                  </a:lnTo>
                  <a:cubicBezTo>
                    <a:pt x="5168" y="7237"/>
                    <a:pt x="5144" y="7344"/>
                    <a:pt x="5180" y="7416"/>
                  </a:cubicBezTo>
                  <a:cubicBezTo>
                    <a:pt x="5212" y="7465"/>
                    <a:pt x="5273" y="7497"/>
                    <a:pt x="5331" y="7497"/>
                  </a:cubicBezTo>
                  <a:cubicBezTo>
                    <a:pt x="5357" y="7497"/>
                    <a:pt x="5383" y="7490"/>
                    <a:pt x="5406" y="7475"/>
                  </a:cubicBezTo>
                  <a:lnTo>
                    <a:pt x="5882" y="7213"/>
                  </a:lnTo>
                  <a:lnTo>
                    <a:pt x="5894" y="7213"/>
                  </a:lnTo>
                  <a:lnTo>
                    <a:pt x="6120" y="7666"/>
                  </a:lnTo>
                  <a:lnTo>
                    <a:pt x="5573" y="8654"/>
                  </a:lnTo>
                  <a:lnTo>
                    <a:pt x="5561" y="8654"/>
                  </a:lnTo>
                  <a:lnTo>
                    <a:pt x="4668" y="7892"/>
                  </a:lnTo>
                  <a:lnTo>
                    <a:pt x="4811" y="7821"/>
                  </a:lnTo>
                  <a:cubicBezTo>
                    <a:pt x="4882" y="7773"/>
                    <a:pt x="4918" y="7666"/>
                    <a:pt x="4870" y="7594"/>
                  </a:cubicBezTo>
                  <a:cubicBezTo>
                    <a:pt x="4837" y="7545"/>
                    <a:pt x="4782" y="7513"/>
                    <a:pt x="4724" y="7513"/>
                  </a:cubicBezTo>
                  <a:cubicBezTo>
                    <a:pt x="4697" y="7513"/>
                    <a:pt x="4670" y="7520"/>
                    <a:pt x="4644" y="7535"/>
                  </a:cubicBezTo>
                  <a:lnTo>
                    <a:pt x="4382" y="7690"/>
                  </a:lnTo>
                  <a:lnTo>
                    <a:pt x="3310" y="7094"/>
                  </a:lnTo>
                  <a:lnTo>
                    <a:pt x="3310" y="6737"/>
                  </a:lnTo>
                  <a:cubicBezTo>
                    <a:pt x="3632" y="6892"/>
                    <a:pt x="3989" y="6975"/>
                    <a:pt x="4382" y="6975"/>
                  </a:cubicBezTo>
                  <a:cubicBezTo>
                    <a:pt x="4763" y="6975"/>
                    <a:pt x="5120" y="6880"/>
                    <a:pt x="5442" y="6737"/>
                  </a:cubicBezTo>
                  <a:close/>
                  <a:moveTo>
                    <a:pt x="4382" y="8071"/>
                  </a:moveTo>
                  <a:lnTo>
                    <a:pt x="4572" y="8237"/>
                  </a:lnTo>
                  <a:lnTo>
                    <a:pt x="4560" y="9630"/>
                  </a:lnTo>
                  <a:lnTo>
                    <a:pt x="4203" y="9630"/>
                  </a:lnTo>
                  <a:cubicBezTo>
                    <a:pt x="4203" y="9630"/>
                    <a:pt x="4191" y="9630"/>
                    <a:pt x="4191" y="9619"/>
                  </a:cubicBezTo>
                  <a:lnTo>
                    <a:pt x="4191" y="8237"/>
                  </a:lnTo>
                  <a:lnTo>
                    <a:pt x="4382" y="8071"/>
                  </a:lnTo>
                  <a:close/>
                  <a:moveTo>
                    <a:pt x="453" y="8726"/>
                  </a:moveTo>
                  <a:lnTo>
                    <a:pt x="1393" y="9535"/>
                  </a:lnTo>
                  <a:cubicBezTo>
                    <a:pt x="1512" y="9630"/>
                    <a:pt x="1584" y="9785"/>
                    <a:pt x="1584" y="9928"/>
                  </a:cubicBezTo>
                  <a:lnTo>
                    <a:pt x="1584" y="10107"/>
                  </a:lnTo>
                  <a:lnTo>
                    <a:pt x="334" y="9833"/>
                  </a:lnTo>
                  <a:lnTo>
                    <a:pt x="334" y="9178"/>
                  </a:lnTo>
                  <a:cubicBezTo>
                    <a:pt x="334" y="9011"/>
                    <a:pt x="369" y="8857"/>
                    <a:pt x="453" y="8726"/>
                  </a:cubicBezTo>
                  <a:close/>
                  <a:moveTo>
                    <a:pt x="3504" y="0"/>
                  </a:moveTo>
                  <a:cubicBezTo>
                    <a:pt x="3468" y="0"/>
                    <a:pt x="3431" y="17"/>
                    <a:pt x="3406" y="34"/>
                  </a:cubicBezTo>
                  <a:lnTo>
                    <a:pt x="2751" y="522"/>
                  </a:lnTo>
                  <a:lnTo>
                    <a:pt x="1941" y="522"/>
                  </a:lnTo>
                  <a:cubicBezTo>
                    <a:pt x="1846" y="522"/>
                    <a:pt x="1774" y="606"/>
                    <a:pt x="1774" y="689"/>
                  </a:cubicBezTo>
                  <a:lnTo>
                    <a:pt x="1774" y="1403"/>
                  </a:lnTo>
                  <a:lnTo>
                    <a:pt x="1239" y="1403"/>
                  </a:lnTo>
                  <a:cubicBezTo>
                    <a:pt x="1179" y="1403"/>
                    <a:pt x="1131" y="1439"/>
                    <a:pt x="1108" y="1475"/>
                  </a:cubicBezTo>
                  <a:cubicBezTo>
                    <a:pt x="1072" y="1522"/>
                    <a:pt x="1060" y="1582"/>
                    <a:pt x="1072" y="1629"/>
                  </a:cubicBezTo>
                  <a:lnTo>
                    <a:pt x="1382" y="2582"/>
                  </a:lnTo>
                  <a:lnTo>
                    <a:pt x="1108" y="2868"/>
                  </a:lnTo>
                  <a:cubicBezTo>
                    <a:pt x="1060" y="2903"/>
                    <a:pt x="1048" y="2987"/>
                    <a:pt x="1072" y="3046"/>
                  </a:cubicBezTo>
                  <a:lnTo>
                    <a:pt x="1417" y="3892"/>
                  </a:lnTo>
                  <a:cubicBezTo>
                    <a:pt x="1322" y="3975"/>
                    <a:pt x="1262" y="4106"/>
                    <a:pt x="1251" y="4249"/>
                  </a:cubicBezTo>
                  <a:cubicBezTo>
                    <a:pt x="1239" y="4404"/>
                    <a:pt x="1298" y="4582"/>
                    <a:pt x="1405" y="4701"/>
                  </a:cubicBezTo>
                  <a:cubicBezTo>
                    <a:pt x="1524" y="4832"/>
                    <a:pt x="1679" y="4904"/>
                    <a:pt x="1846" y="4904"/>
                  </a:cubicBezTo>
                  <a:lnTo>
                    <a:pt x="1965" y="4904"/>
                  </a:lnTo>
                  <a:cubicBezTo>
                    <a:pt x="2060" y="5582"/>
                    <a:pt x="2441" y="6190"/>
                    <a:pt x="2989" y="6571"/>
                  </a:cubicBezTo>
                  <a:lnTo>
                    <a:pt x="2989" y="6940"/>
                  </a:lnTo>
                  <a:cubicBezTo>
                    <a:pt x="2953" y="6928"/>
                    <a:pt x="2917" y="6922"/>
                    <a:pt x="2883" y="6922"/>
                  </a:cubicBezTo>
                  <a:cubicBezTo>
                    <a:pt x="2849" y="6922"/>
                    <a:pt x="2816" y="6928"/>
                    <a:pt x="2786" y="6940"/>
                  </a:cubicBezTo>
                  <a:cubicBezTo>
                    <a:pt x="2691" y="6963"/>
                    <a:pt x="2620" y="7035"/>
                    <a:pt x="2572" y="7118"/>
                  </a:cubicBezTo>
                  <a:lnTo>
                    <a:pt x="2322" y="7618"/>
                  </a:lnTo>
                  <a:lnTo>
                    <a:pt x="881" y="8035"/>
                  </a:lnTo>
                  <a:cubicBezTo>
                    <a:pt x="358" y="8190"/>
                    <a:pt x="0" y="8666"/>
                    <a:pt x="0" y="9202"/>
                  </a:cubicBezTo>
                  <a:lnTo>
                    <a:pt x="0" y="11047"/>
                  </a:lnTo>
                  <a:cubicBezTo>
                    <a:pt x="0" y="11131"/>
                    <a:pt x="72" y="11214"/>
                    <a:pt x="167" y="11214"/>
                  </a:cubicBezTo>
                  <a:cubicBezTo>
                    <a:pt x="250" y="11214"/>
                    <a:pt x="334" y="11131"/>
                    <a:pt x="334" y="11047"/>
                  </a:cubicBezTo>
                  <a:lnTo>
                    <a:pt x="334" y="10202"/>
                  </a:lnTo>
                  <a:lnTo>
                    <a:pt x="1584" y="10476"/>
                  </a:lnTo>
                  <a:lnTo>
                    <a:pt x="1584" y="11047"/>
                  </a:lnTo>
                  <a:cubicBezTo>
                    <a:pt x="1584" y="11131"/>
                    <a:pt x="1655" y="11214"/>
                    <a:pt x="1739" y="11214"/>
                  </a:cubicBezTo>
                  <a:cubicBezTo>
                    <a:pt x="1834" y="11214"/>
                    <a:pt x="1905" y="11131"/>
                    <a:pt x="1905" y="11047"/>
                  </a:cubicBezTo>
                  <a:lnTo>
                    <a:pt x="1905" y="9952"/>
                  </a:lnTo>
                  <a:cubicBezTo>
                    <a:pt x="1905" y="9690"/>
                    <a:pt x="1798" y="9452"/>
                    <a:pt x="1608" y="9297"/>
                  </a:cubicBezTo>
                  <a:lnTo>
                    <a:pt x="667" y="8487"/>
                  </a:lnTo>
                  <a:cubicBezTo>
                    <a:pt x="762" y="8416"/>
                    <a:pt x="870" y="8368"/>
                    <a:pt x="965" y="8345"/>
                  </a:cubicBezTo>
                  <a:lnTo>
                    <a:pt x="2382" y="7928"/>
                  </a:lnTo>
                  <a:lnTo>
                    <a:pt x="2906" y="8833"/>
                  </a:lnTo>
                  <a:cubicBezTo>
                    <a:pt x="2953" y="8916"/>
                    <a:pt x="3036" y="8976"/>
                    <a:pt x="3144" y="8999"/>
                  </a:cubicBezTo>
                  <a:lnTo>
                    <a:pt x="3203" y="8999"/>
                  </a:lnTo>
                  <a:cubicBezTo>
                    <a:pt x="3275" y="8999"/>
                    <a:pt x="3370" y="8964"/>
                    <a:pt x="3429" y="8916"/>
                  </a:cubicBezTo>
                  <a:lnTo>
                    <a:pt x="3870" y="8535"/>
                  </a:lnTo>
                  <a:lnTo>
                    <a:pt x="3870" y="9630"/>
                  </a:lnTo>
                  <a:cubicBezTo>
                    <a:pt x="3870" y="9833"/>
                    <a:pt x="4025" y="9976"/>
                    <a:pt x="4215" y="9976"/>
                  </a:cubicBezTo>
                  <a:lnTo>
                    <a:pt x="4572" y="9976"/>
                  </a:lnTo>
                  <a:cubicBezTo>
                    <a:pt x="4763" y="9976"/>
                    <a:pt x="4918" y="9833"/>
                    <a:pt x="4918" y="9630"/>
                  </a:cubicBezTo>
                  <a:lnTo>
                    <a:pt x="4918" y="8535"/>
                  </a:lnTo>
                  <a:lnTo>
                    <a:pt x="5358" y="8916"/>
                  </a:lnTo>
                  <a:cubicBezTo>
                    <a:pt x="5418" y="8976"/>
                    <a:pt x="5489" y="8999"/>
                    <a:pt x="5584" y="8999"/>
                  </a:cubicBezTo>
                  <a:lnTo>
                    <a:pt x="5644" y="8999"/>
                  </a:lnTo>
                  <a:cubicBezTo>
                    <a:pt x="5751" y="8976"/>
                    <a:pt x="5834" y="8916"/>
                    <a:pt x="5882" y="8833"/>
                  </a:cubicBezTo>
                  <a:lnTo>
                    <a:pt x="6406" y="7928"/>
                  </a:lnTo>
                  <a:lnTo>
                    <a:pt x="7811" y="8345"/>
                  </a:lnTo>
                  <a:cubicBezTo>
                    <a:pt x="7918" y="8368"/>
                    <a:pt x="8025" y="8428"/>
                    <a:pt x="8109" y="8487"/>
                  </a:cubicBezTo>
                  <a:lnTo>
                    <a:pt x="7180" y="9297"/>
                  </a:lnTo>
                  <a:cubicBezTo>
                    <a:pt x="6977" y="9452"/>
                    <a:pt x="6882" y="9690"/>
                    <a:pt x="6882" y="9952"/>
                  </a:cubicBezTo>
                  <a:lnTo>
                    <a:pt x="6882" y="11035"/>
                  </a:lnTo>
                  <a:cubicBezTo>
                    <a:pt x="6882" y="11119"/>
                    <a:pt x="6954" y="11202"/>
                    <a:pt x="7037" y="11202"/>
                  </a:cubicBezTo>
                  <a:cubicBezTo>
                    <a:pt x="7132" y="11202"/>
                    <a:pt x="7204" y="11119"/>
                    <a:pt x="7204" y="11035"/>
                  </a:cubicBezTo>
                  <a:lnTo>
                    <a:pt x="7204" y="10464"/>
                  </a:lnTo>
                  <a:lnTo>
                    <a:pt x="7430" y="10428"/>
                  </a:lnTo>
                  <a:cubicBezTo>
                    <a:pt x="7513" y="10404"/>
                    <a:pt x="7573" y="10321"/>
                    <a:pt x="7549" y="10226"/>
                  </a:cubicBezTo>
                  <a:cubicBezTo>
                    <a:pt x="7539" y="10155"/>
                    <a:pt x="7469" y="10101"/>
                    <a:pt x="7397" y="10101"/>
                  </a:cubicBezTo>
                  <a:cubicBezTo>
                    <a:pt x="7384" y="10101"/>
                    <a:pt x="7371" y="10103"/>
                    <a:pt x="7358" y="10107"/>
                  </a:cubicBezTo>
                  <a:lnTo>
                    <a:pt x="7204" y="10142"/>
                  </a:lnTo>
                  <a:lnTo>
                    <a:pt x="7204" y="9952"/>
                  </a:lnTo>
                  <a:cubicBezTo>
                    <a:pt x="7204" y="9785"/>
                    <a:pt x="7275" y="9630"/>
                    <a:pt x="7394" y="9547"/>
                  </a:cubicBezTo>
                  <a:lnTo>
                    <a:pt x="8335" y="8737"/>
                  </a:lnTo>
                  <a:cubicBezTo>
                    <a:pt x="8406" y="8880"/>
                    <a:pt x="8454" y="9023"/>
                    <a:pt x="8454" y="9190"/>
                  </a:cubicBezTo>
                  <a:lnTo>
                    <a:pt x="8454" y="9845"/>
                  </a:lnTo>
                  <a:lnTo>
                    <a:pt x="8049" y="9928"/>
                  </a:lnTo>
                  <a:cubicBezTo>
                    <a:pt x="7966" y="9952"/>
                    <a:pt x="7906" y="10035"/>
                    <a:pt x="7930" y="10131"/>
                  </a:cubicBezTo>
                  <a:cubicBezTo>
                    <a:pt x="7954" y="10202"/>
                    <a:pt x="8025" y="10261"/>
                    <a:pt x="8097" y="10261"/>
                  </a:cubicBezTo>
                  <a:lnTo>
                    <a:pt x="8132" y="10261"/>
                  </a:lnTo>
                  <a:lnTo>
                    <a:pt x="8454" y="10190"/>
                  </a:lnTo>
                  <a:lnTo>
                    <a:pt x="8454" y="11035"/>
                  </a:lnTo>
                  <a:cubicBezTo>
                    <a:pt x="8454" y="11119"/>
                    <a:pt x="8525" y="11202"/>
                    <a:pt x="8621" y="11202"/>
                  </a:cubicBezTo>
                  <a:cubicBezTo>
                    <a:pt x="8704" y="11202"/>
                    <a:pt x="8787" y="11119"/>
                    <a:pt x="8787" y="11035"/>
                  </a:cubicBezTo>
                  <a:lnTo>
                    <a:pt x="8751" y="9190"/>
                  </a:lnTo>
                  <a:cubicBezTo>
                    <a:pt x="8751" y="8654"/>
                    <a:pt x="8394" y="8178"/>
                    <a:pt x="7870" y="8023"/>
                  </a:cubicBezTo>
                  <a:lnTo>
                    <a:pt x="6430" y="7606"/>
                  </a:lnTo>
                  <a:lnTo>
                    <a:pt x="6180" y="7106"/>
                  </a:lnTo>
                  <a:cubicBezTo>
                    <a:pt x="6132" y="7011"/>
                    <a:pt x="6061" y="6952"/>
                    <a:pt x="5965" y="6928"/>
                  </a:cubicBezTo>
                  <a:cubicBezTo>
                    <a:pt x="5930" y="6922"/>
                    <a:pt x="5894" y="6919"/>
                    <a:pt x="5860" y="6919"/>
                  </a:cubicBezTo>
                  <a:cubicBezTo>
                    <a:pt x="5826" y="6919"/>
                    <a:pt x="5793" y="6922"/>
                    <a:pt x="5763" y="6928"/>
                  </a:cubicBezTo>
                  <a:lnTo>
                    <a:pt x="5763" y="6559"/>
                  </a:lnTo>
                  <a:cubicBezTo>
                    <a:pt x="6311" y="6166"/>
                    <a:pt x="6704" y="5570"/>
                    <a:pt x="6787" y="4892"/>
                  </a:cubicBezTo>
                  <a:lnTo>
                    <a:pt x="6894" y="4892"/>
                  </a:lnTo>
                  <a:cubicBezTo>
                    <a:pt x="7216" y="4892"/>
                    <a:pt x="7489" y="4654"/>
                    <a:pt x="7513" y="4356"/>
                  </a:cubicBezTo>
                  <a:cubicBezTo>
                    <a:pt x="7537" y="4189"/>
                    <a:pt x="7478" y="4011"/>
                    <a:pt x="7370" y="3892"/>
                  </a:cubicBezTo>
                  <a:lnTo>
                    <a:pt x="7358" y="3868"/>
                  </a:lnTo>
                  <a:lnTo>
                    <a:pt x="7680" y="3034"/>
                  </a:lnTo>
                  <a:cubicBezTo>
                    <a:pt x="7716" y="2975"/>
                    <a:pt x="7692" y="2903"/>
                    <a:pt x="7656" y="2856"/>
                  </a:cubicBezTo>
                  <a:lnTo>
                    <a:pt x="7370" y="2582"/>
                  </a:lnTo>
                  <a:lnTo>
                    <a:pt x="7680" y="1629"/>
                  </a:lnTo>
                  <a:cubicBezTo>
                    <a:pt x="7692" y="1582"/>
                    <a:pt x="7692" y="1522"/>
                    <a:pt x="7656" y="1475"/>
                  </a:cubicBezTo>
                  <a:cubicBezTo>
                    <a:pt x="7620" y="1427"/>
                    <a:pt x="7573" y="1403"/>
                    <a:pt x="7513" y="1403"/>
                  </a:cubicBezTo>
                  <a:lnTo>
                    <a:pt x="6882" y="1403"/>
                  </a:lnTo>
                  <a:lnTo>
                    <a:pt x="7144" y="748"/>
                  </a:lnTo>
                  <a:cubicBezTo>
                    <a:pt x="7156" y="701"/>
                    <a:pt x="7156" y="641"/>
                    <a:pt x="7132" y="606"/>
                  </a:cubicBezTo>
                  <a:cubicBezTo>
                    <a:pt x="7097" y="558"/>
                    <a:pt x="7061" y="522"/>
                    <a:pt x="7001" y="522"/>
                  </a:cubicBezTo>
                  <a:lnTo>
                    <a:pt x="6013" y="522"/>
                  </a:lnTo>
                  <a:lnTo>
                    <a:pt x="5537" y="46"/>
                  </a:lnTo>
                  <a:cubicBezTo>
                    <a:pt x="5519" y="28"/>
                    <a:pt x="5479" y="2"/>
                    <a:pt x="5440" y="2"/>
                  </a:cubicBezTo>
                  <a:cubicBezTo>
                    <a:pt x="5429" y="2"/>
                    <a:pt x="5417" y="5"/>
                    <a:pt x="5406" y="10"/>
                  </a:cubicBezTo>
                  <a:lnTo>
                    <a:pt x="4215" y="165"/>
                  </a:lnTo>
                  <a:lnTo>
                    <a:pt x="3548" y="10"/>
                  </a:lnTo>
                  <a:cubicBezTo>
                    <a:pt x="3535" y="3"/>
                    <a:pt x="3520" y="0"/>
                    <a:pt x="3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1" name="Google Shape;13141;p81"/>
          <p:cNvGrpSpPr/>
          <p:nvPr/>
        </p:nvGrpSpPr>
        <p:grpSpPr>
          <a:xfrm>
            <a:off x="4903389" y="1324814"/>
            <a:ext cx="267854" cy="355735"/>
            <a:chOff x="4903389" y="1500214"/>
            <a:chExt cx="267854" cy="355735"/>
          </a:xfrm>
          <a:solidFill>
            <a:schemeClr val="tx1"/>
          </a:solidFill>
        </p:grpSpPr>
        <p:sp>
          <p:nvSpPr>
            <p:cNvPr id="13142" name="Google Shape;13142;p81"/>
            <p:cNvSpPr/>
            <p:nvPr/>
          </p:nvSpPr>
          <p:spPr>
            <a:xfrm>
              <a:off x="4997700" y="16118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346"/>
                  </a:lnTo>
                  <a:cubicBezTo>
                    <a:pt x="0" y="441"/>
                    <a:pt x="72" y="513"/>
                    <a:pt x="167" y="513"/>
                  </a:cubicBezTo>
                  <a:cubicBezTo>
                    <a:pt x="250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81"/>
            <p:cNvSpPr/>
            <p:nvPr/>
          </p:nvSpPr>
          <p:spPr>
            <a:xfrm>
              <a:off x="5064830" y="1611854"/>
              <a:ext cx="10233" cy="16252"/>
            </a:xfrm>
            <a:custGeom>
              <a:avLst/>
              <a:gdLst/>
              <a:ahLst/>
              <a:cxnLst/>
              <a:rect l="l" t="t" r="r" b="b"/>
              <a:pathLst>
                <a:path w="323" h="513" extrusionOk="0">
                  <a:moveTo>
                    <a:pt x="156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346"/>
                  </a:lnTo>
                  <a:cubicBezTo>
                    <a:pt x="1" y="441"/>
                    <a:pt x="72" y="513"/>
                    <a:pt x="156" y="513"/>
                  </a:cubicBezTo>
                  <a:cubicBezTo>
                    <a:pt x="251" y="513"/>
                    <a:pt x="322" y="441"/>
                    <a:pt x="322" y="346"/>
                  </a:cubicBezTo>
                  <a:lnTo>
                    <a:pt x="322" y="167"/>
                  </a:lnTo>
                  <a:cubicBezTo>
                    <a:pt x="322" y="84"/>
                    <a:pt x="251" y="1"/>
                    <a:pt x="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81"/>
            <p:cNvSpPr/>
            <p:nvPr/>
          </p:nvSpPr>
          <p:spPr>
            <a:xfrm>
              <a:off x="5013160" y="1650820"/>
              <a:ext cx="45302" cy="15777"/>
            </a:xfrm>
            <a:custGeom>
              <a:avLst/>
              <a:gdLst/>
              <a:ahLst/>
              <a:cxnLst/>
              <a:rect l="l" t="t" r="r" b="b"/>
              <a:pathLst>
                <a:path w="1430" h="498" extrusionOk="0">
                  <a:moveTo>
                    <a:pt x="188" y="0"/>
                  </a:moveTo>
                  <a:cubicBezTo>
                    <a:pt x="146" y="0"/>
                    <a:pt x="102" y="15"/>
                    <a:pt x="60" y="45"/>
                  </a:cubicBezTo>
                  <a:cubicBezTo>
                    <a:pt x="1" y="104"/>
                    <a:pt x="1" y="199"/>
                    <a:pt x="60" y="283"/>
                  </a:cubicBezTo>
                  <a:cubicBezTo>
                    <a:pt x="203" y="414"/>
                    <a:pt x="453" y="497"/>
                    <a:pt x="703" y="497"/>
                  </a:cubicBezTo>
                  <a:cubicBezTo>
                    <a:pt x="953" y="497"/>
                    <a:pt x="1215" y="414"/>
                    <a:pt x="1346" y="283"/>
                  </a:cubicBezTo>
                  <a:cubicBezTo>
                    <a:pt x="1429" y="223"/>
                    <a:pt x="1429" y="116"/>
                    <a:pt x="1370" y="45"/>
                  </a:cubicBezTo>
                  <a:cubicBezTo>
                    <a:pt x="1340" y="15"/>
                    <a:pt x="1301" y="0"/>
                    <a:pt x="1260" y="0"/>
                  </a:cubicBezTo>
                  <a:cubicBezTo>
                    <a:pt x="1218" y="0"/>
                    <a:pt x="1173" y="15"/>
                    <a:pt x="1132" y="45"/>
                  </a:cubicBezTo>
                  <a:cubicBezTo>
                    <a:pt x="1072" y="104"/>
                    <a:pt x="929" y="176"/>
                    <a:pt x="715" y="176"/>
                  </a:cubicBezTo>
                  <a:cubicBezTo>
                    <a:pt x="513" y="176"/>
                    <a:pt x="358" y="104"/>
                    <a:pt x="298" y="45"/>
                  </a:cubicBezTo>
                  <a:cubicBezTo>
                    <a:pt x="268" y="15"/>
                    <a:pt x="230" y="0"/>
                    <a:pt x="1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81"/>
            <p:cNvSpPr/>
            <p:nvPr/>
          </p:nvSpPr>
          <p:spPr>
            <a:xfrm>
              <a:off x="4903389" y="1500214"/>
              <a:ext cx="267854" cy="355735"/>
            </a:xfrm>
            <a:custGeom>
              <a:avLst/>
              <a:gdLst/>
              <a:ahLst/>
              <a:cxnLst/>
              <a:rect l="l" t="t" r="r" b="b"/>
              <a:pathLst>
                <a:path w="8455" h="11229" extrusionOk="0">
                  <a:moveTo>
                    <a:pt x="1382" y="3144"/>
                  </a:moveTo>
                  <a:lnTo>
                    <a:pt x="1382" y="3394"/>
                  </a:lnTo>
                  <a:cubicBezTo>
                    <a:pt x="1180" y="3489"/>
                    <a:pt x="1025" y="3691"/>
                    <a:pt x="1025" y="3941"/>
                  </a:cubicBezTo>
                  <a:cubicBezTo>
                    <a:pt x="1025" y="4275"/>
                    <a:pt x="1299" y="4537"/>
                    <a:pt x="1620" y="4537"/>
                  </a:cubicBezTo>
                  <a:lnTo>
                    <a:pt x="1739" y="4537"/>
                  </a:lnTo>
                  <a:cubicBezTo>
                    <a:pt x="1811" y="5073"/>
                    <a:pt x="2073" y="5549"/>
                    <a:pt x="2430" y="5930"/>
                  </a:cubicBezTo>
                  <a:cubicBezTo>
                    <a:pt x="2362" y="5952"/>
                    <a:pt x="2270" y="5961"/>
                    <a:pt x="2172" y="5961"/>
                  </a:cubicBezTo>
                  <a:cubicBezTo>
                    <a:pt x="2116" y="5961"/>
                    <a:pt x="2058" y="5958"/>
                    <a:pt x="2001" y="5954"/>
                  </a:cubicBezTo>
                  <a:cubicBezTo>
                    <a:pt x="1656" y="5894"/>
                    <a:pt x="1370" y="5644"/>
                    <a:pt x="1251" y="5299"/>
                  </a:cubicBezTo>
                  <a:cubicBezTo>
                    <a:pt x="1203" y="5168"/>
                    <a:pt x="1192" y="5037"/>
                    <a:pt x="1203" y="4894"/>
                  </a:cubicBezTo>
                  <a:cubicBezTo>
                    <a:pt x="1215" y="4715"/>
                    <a:pt x="1144" y="4537"/>
                    <a:pt x="989" y="4442"/>
                  </a:cubicBezTo>
                  <a:cubicBezTo>
                    <a:pt x="751" y="4275"/>
                    <a:pt x="620" y="3989"/>
                    <a:pt x="691" y="3703"/>
                  </a:cubicBezTo>
                  <a:cubicBezTo>
                    <a:pt x="751" y="3429"/>
                    <a:pt x="965" y="3203"/>
                    <a:pt x="1251" y="3156"/>
                  </a:cubicBezTo>
                  <a:cubicBezTo>
                    <a:pt x="1299" y="3144"/>
                    <a:pt x="1334" y="3144"/>
                    <a:pt x="1382" y="3144"/>
                  </a:cubicBezTo>
                  <a:close/>
                  <a:moveTo>
                    <a:pt x="7002" y="3144"/>
                  </a:moveTo>
                  <a:cubicBezTo>
                    <a:pt x="7037" y="3144"/>
                    <a:pt x="7085" y="3144"/>
                    <a:pt x="7145" y="3156"/>
                  </a:cubicBezTo>
                  <a:cubicBezTo>
                    <a:pt x="7430" y="3203"/>
                    <a:pt x="7669" y="3441"/>
                    <a:pt x="7716" y="3703"/>
                  </a:cubicBezTo>
                  <a:cubicBezTo>
                    <a:pt x="7776" y="3989"/>
                    <a:pt x="7657" y="4275"/>
                    <a:pt x="7418" y="4442"/>
                  </a:cubicBezTo>
                  <a:cubicBezTo>
                    <a:pt x="7264" y="4537"/>
                    <a:pt x="7180" y="4715"/>
                    <a:pt x="7192" y="4894"/>
                  </a:cubicBezTo>
                  <a:cubicBezTo>
                    <a:pt x="7204" y="5037"/>
                    <a:pt x="7192" y="5168"/>
                    <a:pt x="7145" y="5299"/>
                  </a:cubicBezTo>
                  <a:cubicBezTo>
                    <a:pt x="7037" y="5632"/>
                    <a:pt x="6740" y="5894"/>
                    <a:pt x="6406" y="5954"/>
                  </a:cubicBezTo>
                  <a:cubicBezTo>
                    <a:pt x="6348" y="5966"/>
                    <a:pt x="6290" y="5971"/>
                    <a:pt x="6233" y="5971"/>
                  </a:cubicBezTo>
                  <a:cubicBezTo>
                    <a:pt x="6126" y="5971"/>
                    <a:pt x="6023" y="5953"/>
                    <a:pt x="5930" y="5930"/>
                  </a:cubicBezTo>
                  <a:cubicBezTo>
                    <a:pt x="6287" y="5549"/>
                    <a:pt x="6537" y="5073"/>
                    <a:pt x="6609" y="4537"/>
                  </a:cubicBezTo>
                  <a:lnTo>
                    <a:pt x="6728" y="4537"/>
                  </a:lnTo>
                  <a:cubicBezTo>
                    <a:pt x="7061" y="4537"/>
                    <a:pt x="7323" y="4275"/>
                    <a:pt x="7323" y="3941"/>
                  </a:cubicBezTo>
                  <a:cubicBezTo>
                    <a:pt x="7323" y="3703"/>
                    <a:pt x="7168" y="3501"/>
                    <a:pt x="6966" y="3394"/>
                  </a:cubicBezTo>
                  <a:lnTo>
                    <a:pt x="6966" y="3144"/>
                  </a:lnTo>
                  <a:close/>
                  <a:moveTo>
                    <a:pt x="4216" y="346"/>
                  </a:moveTo>
                  <a:cubicBezTo>
                    <a:pt x="5585" y="346"/>
                    <a:pt x="6680" y="1441"/>
                    <a:pt x="6680" y="2810"/>
                  </a:cubicBezTo>
                  <a:lnTo>
                    <a:pt x="6680" y="3346"/>
                  </a:lnTo>
                  <a:lnTo>
                    <a:pt x="6668" y="3346"/>
                  </a:lnTo>
                  <a:cubicBezTo>
                    <a:pt x="6502" y="3346"/>
                    <a:pt x="6347" y="3322"/>
                    <a:pt x="6192" y="3287"/>
                  </a:cubicBezTo>
                  <a:cubicBezTo>
                    <a:pt x="6180" y="3283"/>
                    <a:pt x="6167" y="3281"/>
                    <a:pt x="6154" y="3281"/>
                  </a:cubicBezTo>
                  <a:cubicBezTo>
                    <a:pt x="6081" y="3281"/>
                    <a:pt x="6008" y="3335"/>
                    <a:pt x="5978" y="3406"/>
                  </a:cubicBezTo>
                  <a:cubicBezTo>
                    <a:pt x="5954" y="3501"/>
                    <a:pt x="6014" y="3584"/>
                    <a:pt x="6097" y="3620"/>
                  </a:cubicBezTo>
                  <a:cubicBezTo>
                    <a:pt x="6299" y="3680"/>
                    <a:pt x="6490" y="3691"/>
                    <a:pt x="6668" y="3691"/>
                  </a:cubicBezTo>
                  <a:lnTo>
                    <a:pt x="6752" y="3691"/>
                  </a:lnTo>
                  <a:cubicBezTo>
                    <a:pt x="6907" y="3691"/>
                    <a:pt x="7026" y="3810"/>
                    <a:pt x="7026" y="3965"/>
                  </a:cubicBezTo>
                  <a:cubicBezTo>
                    <a:pt x="7026" y="4108"/>
                    <a:pt x="6907" y="4227"/>
                    <a:pt x="6752" y="4227"/>
                  </a:cubicBezTo>
                  <a:lnTo>
                    <a:pt x="6656" y="4227"/>
                  </a:lnTo>
                  <a:lnTo>
                    <a:pt x="6656" y="4215"/>
                  </a:lnTo>
                  <a:cubicBezTo>
                    <a:pt x="6656" y="4120"/>
                    <a:pt x="6573" y="4049"/>
                    <a:pt x="6490" y="4049"/>
                  </a:cubicBezTo>
                  <a:cubicBezTo>
                    <a:pt x="6395" y="4049"/>
                    <a:pt x="6323" y="4120"/>
                    <a:pt x="6323" y="4215"/>
                  </a:cubicBezTo>
                  <a:cubicBezTo>
                    <a:pt x="6323" y="5370"/>
                    <a:pt x="5371" y="6323"/>
                    <a:pt x="4216" y="6323"/>
                  </a:cubicBezTo>
                  <a:cubicBezTo>
                    <a:pt x="3037" y="6311"/>
                    <a:pt x="2084" y="5358"/>
                    <a:pt x="2084" y="4203"/>
                  </a:cubicBezTo>
                  <a:cubicBezTo>
                    <a:pt x="2084" y="4108"/>
                    <a:pt x="2013" y="4037"/>
                    <a:pt x="1918" y="4037"/>
                  </a:cubicBezTo>
                  <a:cubicBezTo>
                    <a:pt x="1834" y="4037"/>
                    <a:pt x="1763" y="4108"/>
                    <a:pt x="1763" y="4203"/>
                  </a:cubicBezTo>
                  <a:lnTo>
                    <a:pt x="1763" y="4215"/>
                  </a:lnTo>
                  <a:lnTo>
                    <a:pt x="1656" y="4215"/>
                  </a:lnTo>
                  <a:cubicBezTo>
                    <a:pt x="1501" y="4215"/>
                    <a:pt x="1382" y="4096"/>
                    <a:pt x="1382" y="3941"/>
                  </a:cubicBezTo>
                  <a:cubicBezTo>
                    <a:pt x="1382" y="3799"/>
                    <a:pt x="1501" y="3680"/>
                    <a:pt x="1656" y="3680"/>
                  </a:cubicBezTo>
                  <a:lnTo>
                    <a:pt x="1739" y="3680"/>
                  </a:lnTo>
                  <a:cubicBezTo>
                    <a:pt x="2918" y="3680"/>
                    <a:pt x="3847" y="2667"/>
                    <a:pt x="4180" y="2215"/>
                  </a:cubicBezTo>
                  <a:lnTo>
                    <a:pt x="4216" y="2215"/>
                  </a:lnTo>
                  <a:cubicBezTo>
                    <a:pt x="4418" y="2489"/>
                    <a:pt x="4871" y="2977"/>
                    <a:pt x="5454" y="3322"/>
                  </a:cubicBezTo>
                  <a:cubicBezTo>
                    <a:pt x="5476" y="3337"/>
                    <a:pt x="5502" y="3344"/>
                    <a:pt x="5528" y="3344"/>
                  </a:cubicBezTo>
                  <a:cubicBezTo>
                    <a:pt x="5586" y="3344"/>
                    <a:pt x="5644" y="3312"/>
                    <a:pt x="5668" y="3263"/>
                  </a:cubicBezTo>
                  <a:cubicBezTo>
                    <a:pt x="5716" y="3191"/>
                    <a:pt x="5680" y="3084"/>
                    <a:pt x="5609" y="3037"/>
                  </a:cubicBezTo>
                  <a:cubicBezTo>
                    <a:pt x="5073" y="2727"/>
                    <a:pt x="4680" y="2263"/>
                    <a:pt x="4478" y="2025"/>
                  </a:cubicBezTo>
                  <a:cubicBezTo>
                    <a:pt x="4418" y="1929"/>
                    <a:pt x="4323" y="1894"/>
                    <a:pt x="4216" y="1894"/>
                  </a:cubicBezTo>
                  <a:cubicBezTo>
                    <a:pt x="4109" y="1894"/>
                    <a:pt x="4001" y="1941"/>
                    <a:pt x="3942" y="2025"/>
                  </a:cubicBezTo>
                  <a:cubicBezTo>
                    <a:pt x="2989" y="3227"/>
                    <a:pt x="2096" y="3346"/>
                    <a:pt x="1763" y="3346"/>
                  </a:cubicBezTo>
                  <a:lnTo>
                    <a:pt x="1739" y="3346"/>
                  </a:lnTo>
                  <a:lnTo>
                    <a:pt x="1739" y="2810"/>
                  </a:lnTo>
                  <a:cubicBezTo>
                    <a:pt x="1739" y="1453"/>
                    <a:pt x="2846" y="346"/>
                    <a:pt x="4216" y="346"/>
                  </a:cubicBezTo>
                  <a:close/>
                  <a:moveTo>
                    <a:pt x="5085" y="6477"/>
                  </a:moveTo>
                  <a:lnTo>
                    <a:pt x="5085" y="7359"/>
                  </a:lnTo>
                  <a:cubicBezTo>
                    <a:pt x="5085" y="7847"/>
                    <a:pt x="4692" y="8252"/>
                    <a:pt x="4192" y="8252"/>
                  </a:cubicBezTo>
                  <a:cubicBezTo>
                    <a:pt x="3704" y="8252"/>
                    <a:pt x="3299" y="7847"/>
                    <a:pt x="3299" y="7359"/>
                  </a:cubicBezTo>
                  <a:lnTo>
                    <a:pt x="3299" y="6477"/>
                  </a:lnTo>
                  <a:cubicBezTo>
                    <a:pt x="3573" y="6585"/>
                    <a:pt x="3882" y="6644"/>
                    <a:pt x="4192" y="6644"/>
                  </a:cubicBezTo>
                  <a:cubicBezTo>
                    <a:pt x="4513" y="6644"/>
                    <a:pt x="4811" y="6585"/>
                    <a:pt x="5085" y="6477"/>
                  </a:cubicBezTo>
                  <a:close/>
                  <a:moveTo>
                    <a:pt x="5430" y="7061"/>
                  </a:moveTo>
                  <a:lnTo>
                    <a:pt x="5883" y="7204"/>
                  </a:lnTo>
                  <a:cubicBezTo>
                    <a:pt x="5954" y="7239"/>
                    <a:pt x="6002" y="7299"/>
                    <a:pt x="6002" y="7370"/>
                  </a:cubicBezTo>
                  <a:cubicBezTo>
                    <a:pt x="6014" y="7990"/>
                    <a:pt x="5883" y="8502"/>
                    <a:pt x="5752" y="8799"/>
                  </a:cubicBezTo>
                  <a:cubicBezTo>
                    <a:pt x="5664" y="9003"/>
                    <a:pt x="5465" y="9128"/>
                    <a:pt x="5259" y="9128"/>
                  </a:cubicBezTo>
                  <a:cubicBezTo>
                    <a:pt x="5213" y="9128"/>
                    <a:pt x="5166" y="9122"/>
                    <a:pt x="5121" y="9109"/>
                  </a:cubicBezTo>
                  <a:lnTo>
                    <a:pt x="4240" y="8883"/>
                  </a:lnTo>
                  <a:lnTo>
                    <a:pt x="4168" y="8883"/>
                  </a:lnTo>
                  <a:lnTo>
                    <a:pt x="3287" y="9109"/>
                  </a:lnTo>
                  <a:cubicBezTo>
                    <a:pt x="3247" y="9118"/>
                    <a:pt x="3205" y="9123"/>
                    <a:pt x="3164" y="9123"/>
                  </a:cubicBezTo>
                  <a:cubicBezTo>
                    <a:pt x="2953" y="9123"/>
                    <a:pt x="2748" y="8999"/>
                    <a:pt x="2668" y="8799"/>
                  </a:cubicBezTo>
                  <a:cubicBezTo>
                    <a:pt x="2525" y="8490"/>
                    <a:pt x="2394" y="7990"/>
                    <a:pt x="2430" y="7370"/>
                  </a:cubicBezTo>
                  <a:cubicBezTo>
                    <a:pt x="2430" y="7299"/>
                    <a:pt x="2489" y="7216"/>
                    <a:pt x="2549" y="7204"/>
                  </a:cubicBezTo>
                  <a:lnTo>
                    <a:pt x="2989" y="7061"/>
                  </a:lnTo>
                  <a:lnTo>
                    <a:pt x="2989" y="7359"/>
                  </a:lnTo>
                  <a:cubicBezTo>
                    <a:pt x="2989" y="8025"/>
                    <a:pt x="3537" y="8573"/>
                    <a:pt x="4216" y="8573"/>
                  </a:cubicBezTo>
                  <a:cubicBezTo>
                    <a:pt x="4882" y="8573"/>
                    <a:pt x="5430" y="8025"/>
                    <a:pt x="5430" y="7359"/>
                  </a:cubicBezTo>
                  <a:lnTo>
                    <a:pt x="5430" y="7061"/>
                  </a:lnTo>
                  <a:close/>
                  <a:moveTo>
                    <a:pt x="4204" y="0"/>
                  </a:moveTo>
                  <a:cubicBezTo>
                    <a:pt x="2656" y="0"/>
                    <a:pt x="1406" y="1251"/>
                    <a:pt x="1406" y="2798"/>
                  </a:cubicBezTo>
                  <a:lnTo>
                    <a:pt x="1406" y="2810"/>
                  </a:lnTo>
                  <a:cubicBezTo>
                    <a:pt x="1346" y="2810"/>
                    <a:pt x="1263" y="2810"/>
                    <a:pt x="1203" y="2822"/>
                  </a:cubicBezTo>
                  <a:cubicBezTo>
                    <a:pt x="787" y="2906"/>
                    <a:pt x="453" y="3227"/>
                    <a:pt x="370" y="3644"/>
                  </a:cubicBezTo>
                  <a:cubicBezTo>
                    <a:pt x="287" y="4061"/>
                    <a:pt x="465" y="4477"/>
                    <a:pt x="811" y="4715"/>
                  </a:cubicBezTo>
                  <a:cubicBezTo>
                    <a:pt x="870" y="4751"/>
                    <a:pt x="894" y="4823"/>
                    <a:pt x="882" y="4882"/>
                  </a:cubicBezTo>
                  <a:cubicBezTo>
                    <a:pt x="870" y="5061"/>
                    <a:pt x="882" y="5239"/>
                    <a:pt x="941" y="5418"/>
                  </a:cubicBezTo>
                  <a:cubicBezTo>
                    <a:pt x="1084" y="5858"/>
                    <a:pt x="1477" y="6204"/>
                    <a:pt x="1942" y="6299"/>
                  </a:cubicBezTo>
                  <a:cubicBezTo>
                    <a:pt x="2013" y="6311"/>
                    <a:pt x="2096" y="6311"/>
                    <a:pt x="2180" y="6311"/>
                  </a:cubicBezTo>
                  <a:cubicBezTo>
                    <a:pt x="2370" y="6311"/>
                    <a:pt x="2561" y="6263"/>
                    <a:pt x="2739" y="6180"/>
                  </a:cubicBezTo>
                  <a:cubicBezTo>
                    <a:pt x="2811" y="6239"/>
                    <a:pt x="2894" y="6275"/>
                    <a:pt x="2977" y="6323"/>
                  </a:cubicBezTo>
                  <a:lnTo>
                    <a:pt x="2977" y="6716"/>
                  </a:lnTo>
                  <a:lnTo>
                    <a:pt x="2430" y="6906"/>
                  </a:lnTo>
                  <a:cubicBezTo>
                    <a:pt x="2239" y="6978"/>
                    <a:pt x="2096" y="7156"/>
                    <a:pt x="2084" y="7370"/>
                  </a:cubicBezTo>
                  <a:lnTo>
                    <a:pt x="2084" y="7394"/>
                  </a:lnTo>
                  <a:lnTo>
                    <a:pt x="822" y="7847"/>
                  </a:lnTo>
                  <a:cubicBezTo>
                    <a:pt x="334" y="8025"/>
                    <a:pt x="1" y="8466"/>
                    <a:pt x="1" y="8990"/>
                  </a:cubicBezTo>
                  <a:lnTo>
                    <a:pt x="1" y="11061"/>
                  </a:lnTo>
                  <a:cubicBezTo>
                    <a:pt x="1" y="11145"/>
                    <a:pt x="72" y="11228"/>
                    <a:pt x="168" y="11228"/>
                  </a:cubicBezTo>
                  <a:cubicBezTo>
                    <a:pt x="251" y="11228"/>
                    <a:pt x="334" y="11145"/>
                    <a:pt x="334" y="11061"/>
                  </a:cubicBezTo>
                  <a:lnTo>
                    <a:pt x="334" y="8990"/>
                  </a:lnTo>
                  <a:cubicBezTo>
                    <a:pt x="334" y="8883"/>
                    <a:pt x="346" y="8787"/>
                    <a:pt x="394" y="8680"/>
                  </a:cubicBezTo>
                  <a:lnTo>
                    <a:pt x="1227" y="9395"/>
                  </a:lnTo>
                  <a:cubicBezTo>
                    <a:pt x="1346" y="9490"/>
                    <a:pt x="1418" y="9645"/>
                    <a:pt x="1418" y="9787"/>
                  </a:cubicBezTo>
                  <a:lnTo>
                    <a:pt x="1418" y="11061"/>
                  </a:lnTo>
                  <a:cubicBezTo>
                    <a:pt x="1418" y="11145"/>
                    <a:pt x="1489" y="11228"/>
                    <a:pt x="1584" y="11228"/>
                  </a:cubicBezTo>
                  <a:cubicBezTo>
                    <a:pt x="1668" y="11228"/>
                    <a:pt x="1739" y="11145"/>
                    <a:pt x="1739" y="11061"/>
                  </a:cubicBezTo>
                  <a:lnTo>
                    <a:pt x="1739" y="9787"/>
                  </a:lnTo>
                  <a:cubicBezTo>
                    <a:pt x="1739" y="9537"/>
                    <a:pt x="1644" y="9299"/>
                    <a:pt x="1442" y="9144"/>
                  </a:cubicBezTo>
                  <a:lnTo>
                    <a:pt x="584" y="8394"/>
                  </a:lnTo>
                  <a:cubicBezTo>
                    <a:pt x="668" y="8287"/>
                    <a:pt x="811" y="8204"/>
                    <a:pt x="941" y="8156"/>
                  </a:cubicBezTo>
                  <a:lnTo>
                    <a:pt x="2096" y="7751"/>
                  </a:lnTo>
                  <a:cubicBezTo>
                    <a:pt x="2132" y="8263"/>
                    <a:pt x="2251" y="8680"/>
                    <a:pt x="2370" y="8942"/>
                  </a:cubicBezTo>
                  <a:cubicBezTo>
                    <a:pt x="2508" y="9277"/>
                    <a:pt x="2825" y="9481"/>
                    <a:pt x="3167" y="9481"/>
                  </a:cubicBezTo>
                  <a:cubicBezTo>
                    <a:pt x="3238" y="9481"/>
                    <a:pt x="3310" y="9473"/>
                    <a:pt x="3382" y="9454"/>
                  </a:cubicBezTo>
                  <a:lnTo>
                    <a:pt x="4061" y="9287"/>
                  </a:lnTo>
                  <a:lnTo>
                    <a:pt x="4061" y="9823"/>
                  </a:lnTo>
                  <a:cubicBezTo>
                    <a:pt x="4061" y="9918"/>
                    <a:pt x="4144" y="9990"/>
                    <a:pt x="4228" y="9990"/>
                  </a:cubicBezTo>
                  <a:cubicBezTo>
                    <a:pt x="4311" y="9990"/>
                    <a:pt x="4394" y="9918"/>
                    <a:pt x="4394" y="9823"/>
                  </a:cubicBezTo>
                  <a:lnTo>
                    <a:pt x="4394" y="9287"/>
                  </a:lnTo>
                  <a:lnTo>
                    <a:pt x="5073" y="9454"/>
                  </a:lnTo>
                  <a:cubicBezTo>
                    <a:pt x="5144" y="9466"/>
                    <a:pt x="5228" y="9478"/>
                    <a:pt x="5287" y="9478"/>
                  </a:cubicBezTo>
                  <a:cubicBezTo>
                    <a:pt x="5621" y="9478"/>
                    <a:pt x="5942" y="9275"/>
                    <a:pt x="6085" y="8942"/>
                  </a:cubicBezTo>
                  <a:cubicBezTo>
                    <a:pt x="6204" y="8680"/>
                    <a:pt x="6323" y="8263"/>
                    <a:pt x="6359" y="7751"/>
                  </a:cubicBezTo>
                  <a:lnTo>
                    <a:pt x="7514" y="8156"/>
                  </a:lnTo>
                  <a:cubicBezTo>
                    <a:pt x="7669" y="8204"/>
                    <a:pt x="7788" y="8287"/>
                    <a:pt x="7871" y="8394"/>
                  </a:cubicBezTo>
                  <a:lnTo>
                    <a:pt x="7014" y="9133"/>
                  </a:lnTo>
                  <a:cubicBezTo>
                    <a:pt x="6823" y="9299"/>
                    <a:pt x="6716" y="9537"/>
                    <a:pt x="6716" y="9787"/>
                  </a:cubicBezTo>
                  <a:lnTo>
                    <a:pt x="6716" y="11061"/>
                  </a:lnTo>
                  <a:cubicBezTo>
                    <a:pt x="6716" y="11145"/>
                    <a:pt x="6787" y="11216"/>
                    <a:pt x="6871" y="11216"/>
                  </a:cubicBezTo>
                  <a:cubicBezTo>
                    <a:pt x="6966" y="11216"/>
                    <a:pt x="7037" y="11145"/>
                    <a:pt x="7037" y="11061"/>
                  </a:cubicBezTo>
                  <a:lnTo>
                    <a:pt x="7037" y="9787"/>
                  </a:lnTo>
                  <a:cubicBezTo>
                    <a:pt x="7037" y="9633"/>
                    <a:pt x="7109" y="9478"/>
                    <a:pt x="7228" y="9395"/>
                  </a:cubicBezTo>
                  <a:lnTo>
                    <a:pt x="8061" y="8680"/>
                  </a:lnTo>
                  <a:cubicBezTo>
                    <a:pt x="8097" y="8775"/>
                    <a:pt x="8121" y="8883"/>
                    <a:pt x="8121" y="8990"/>
                  </a:cubicBezTo>
                  <a:lnTo>
                    <a:pt x="8121" y="11061"/>
                  </a:lnTo>
                  <a:cubicBezTo>
                    <a:pt x="8121" y="11145"/>
                    <a:pt x="8204" y="11216"/>
                    <a:pt x="8288" y="11216"/>
                  </a:cubicBezTo>
                  <a:cubicBezTo>
                    <a:pt x="8383" y="11216"/>
                    <a:pt x="8454" y="11145"/>
                    <a:pt x="8454" y="11061"/>
                  </a:cubicBezTo>
                  <a:lnTo>
                    <a:pt x="8454" y="8990"/>
                  </a:lnTo>
                  <a:cubicBezTo>
                    <a:pt x="8395" y="8466"/>
                    <a:pt x="8061" y="8013"/>
                    <a:pt x="7573" y="7847"/>
                  </a:cubicBezTo>
                  <a:lnTo>
                    <a:pt x="6311" y="7394"/>
                  </a:lnTo>
                  <a:lnTo>
                    <a:pt x="6311" y="7370"/>
                  </a:lnTo>
                  <a:cubicBezTo>
                    <a:pt x="6299" y="7156"/>
                    <a:pt x="6168" y="6978"/>
                    <a:pt x="5966" y="6906"/>
                  </a:cubicBezTo>
                  <a:lnTo>
                    <a:pt x="5418" y="6716"/>
                  </a:lnTo>
                  <a:lnTo>
                    <a:pt x="5418" y="6323"/>
                  </a:lnTo>
                  <a:cubicBezTo>
                    <a:pt x="5502" y="6275"/>
                    <a:pt x="5585" y="6216"/>
                    <a:pt x="5656" y="6180"/>
                  </a:cubicBezTo>
                  <a:cubicBezTo>
                    <a:pt x="5835" y="6263"/>
                    <a:pt x="6025" y="6311"/>
                    <a:pt x="6216" y="6311"/>
                  </a:cubicBezTo>
                  <a:cubicBezTo>
                    <a:pt x="6299" y="6311"/>
                    <a:pt x="6383" y="6311"/>
                    <a:pt x="6454" y="6299"/>
                  </a:cubicBezTo>
                  <a:cubicBezTo>
                    <a:pt x="6918" y="6204"/>
                    <a:pt x="7311" y="5858"/>
                    <a:pt x="7454" y="5418"/>
                  </a:cubicBezTo>
                  <a:cubicBezTo>
                    <a:pt x="7514" y="5239"/>
                    <a:pt x="7526" y="5061"/>
                    <a:pt x="7514" y="4882"/>
                  </a:cubicBezTo>
                  <a:cubicBezTo>
                    <a:pt x="7514" y="4823"/>
                    <a:pt x="7549" y="4751"/>
                    <a:pt x="7585" y="4715"/>
                  </a:cubicBezTo>
                  <a:cubicBezTo>
                    <a:pt x="7954" y="4477"/>
                    <a:pt x="8109" y="4061"/>
                    <a:pt x="8026" y="3644"/>
                  </a:cubicBezTo>
                  <a:cubicBezTo>
                    <a:pt x="7930" y="3227"/>
                    <a:pt x="7609" y="2906"/>
                    <a:pt x="7192" y="2822"/>
                  </a:cubicBezTo>
                  <a:cubicBezTo>
                    <a:pt x="7133" y="2810"/>
                    <a:pt x="7061" y="2810"/>
                    <a:pt x="7002" y="2810"/>
                  </a:cubicBezTo>
                  <a:lnTo>
                    <a:pt x="7002" y="2798"/>
                  </a:lnTo>
                  <a:cubicBezTo>
                    <a:pt x="7002" y="1251"/>
                    <a:pt x="5752" y="0"/>
                    <a:pt x="42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81"/>
            <p:cNvSpPr/>
            <p:nvPr/>
          </p:nvSpPr>
          <p:spPr>
            <a:xfrm>
              <a:off x="5031281" y="1828007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345"/>
                  </a:lnTo>
                  <a:cubicBezTo>
                    <a:pt x="0" y="429"/>
                    <a:pt x="72" y="500"/>
                    <a:pt x="155" y="500"/>
                  </a:cubicBezTo>
                  <a:cubicBezTo>
                    <a:pt x="250" y="500"/>
                    <a:pt x="322" y="429"/>
                    <a:pt x="322" y="345"/>
                  </a:cubicBezTo>
                  <a:lnTo>
                    <a:pt x="322" y="167"/>
                  </a:lnTo>
                  <a:cubicBezTo>
                    <a:pt x="322" y="71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7" name="Google Shape;13147;p81"/>
          <p:cNvGrpSpPr/>
          <p:nvPr/>
        </p:nvGrpSpPr>
        <p:grpSpPr>
          <a:xfrm>
            <a:off x="7613518" y="1325954"/>
            <a:ext cx="264433" cy="353074"/>
            <a:chOff x="7613518" y="1501354"/>
            <a:chExt cx="264433" cy="353074"/>
          </a:xfrm>
          <a:solidFill>
            <a:schemeClr val="tx1"/>
          </a:solidFill>
        </p:grpSpPr>
        <p:sp>
          <p:nvSpPr>
            <p:cNvPr id="13148" name="Google Shape;13148;p81"/>
            <p:cNvSpPr/>
            <p:nvPr/>
          </p:nvSpPr>
          <p:spPr>
            <a:xfrm>
              <a:off x="770706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55" y="1"/>
                  </a:moveTo>
                  <a:cubicBezTo>
                    <a:pt x="71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1" y="513"/>
                    <a:pt x="155" y="513"/>
                  </a:cubicBezTo>
                  <a:cubicBezTo>
                    <a:pt x="250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81"/>
            <p:cNvSpPr/>
            <p:nvPr/>
          </p:nvSpPr>
          <p:spPr>
            <a:xfrm>
              <a:off x="7773439" y="1628454"/>
              <a:ext cx="10201" cy="16252"/>
            </a:xfrm>
            <a:custGeom>
              <a:avLst/>
              <a:gdLst/>
              <a:ahLst/>
              <a:cxnLst/>
              <a:rect l="l" t="t" r="r" b="b"/>
              <a:pathLst>
                <a:path w="322" h="51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13"/>
                    <a:pt x="167" y="513"/>
                  </a:cubicBezTo>
                  <a:cubicBezTo>
                    <a:pt x="251" y="513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1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81"/>
            <p:cNvSpPr/>
            <p:nvPr/>
          </p:nvSpPr>
          <p:spPr>
            <a:xfrm>
              <a:off x="7613518" y="1501354"/>
              <a:ext cx="264433" cy="353074"/>
            </a:xfrm>
            <a:custGeom>
              <a:avLst/>
              <a:gdLst/>
              <a:ahLst/>
              <a:cxnLst/>
              <a:rect l="l" t="t" r="r" b="b"/>
              <a:pathLst>
                <a:path w="8347" h="11145" extrusionOk="0">
                  <a:moveTo>
                    <a:pt x="4156" y="334"/>
                  </a:moveTo>
                  <a:cubicBezTo>
                    <a:pt x="5703" y="334"/>
                    <a:pt x="6954" y="1584"/>
                    <a:pt x="6954" y="3132"/>
                  </a:cubicBezTo>
                  <a:lnTo>
                    <a:pt x="6954" y="4358"/>
                  </a:lnTo>
                  <a:cubicBezTo>
                    <a:pt x="6954" y="5263"/>
                    <a:pt x="7156" y="5941"/>
                    <a:pt x="7335" y="6382"/>
                  </a:cubicBezTo>
                  <a:cubicBezTo>
                    <a:pt x="7346" y="6418"/>
                    <a:pt x="7346" y="6465"/>
                    <a:pt x="7335" y="6513"/>
                  </a:cubicBezTo>
                  <a:cubicBezTo>
                    <a:pt x="7323" y="6561"/>
                    <a:pt x="7275" y="6596"/>
                    <a:pt x="7227" y="6620"/>
                  </a:cubicBezTo>
                  <a:cubicBezTo>
                    <a:pt x="7156" y="6644"/>
                    <a:pt x="7073" y="6680"/>
                    <a:pt x="6989" y="6703"/>
                  </a:cubicBezTo>
                  <a:cubicBezTo>
                    <a:pt x="6787" y="6441"/>
                    <a:pt x="6442" y="6263"/>
                    <a:pt x="6072" y="6263"/>
                  </a:cubicBezTo>
                  <a:lnTo>
                    <a:pt x="5846" y="6263"/>
                  </a:lnTo>
                  <a:cubicBezTo>
                    <a:pt x="6299" y="5810"/>
                    <a:pt x="6584" y="5203"/>
                    <a:pt x="6584" y="4525"/>
                  </a:cubicBezTo>
                  <a:lnTo>
                    <a:pt x="6584" y="3834"/>
                  </a:lnTo>
                  <a:cubicBezTo>
                    <a:pt x="6584" y="3358"/>
                    <a:pt x="6192" y="2977"/>
                    <a:pt x="5715" y="2977"/>
                  </a:cubicBezTo>
                  <a:lnTo>
                    <a:pt x="5430" y="2977"/>
                  </a:lnTo>
                  <a:lnTo>
                    <a:pt x="4620" y="2155"/>
                  </a:lnTo>
                  <a:cubicBezTo>
                    <a:pt x="4588" y="2123"/>
                    <a:pt x="4546" y="2108"/>
                    <a:pt x="4503" y="2108"/>
                  </a:cubicBezTo>
                  <a:cubicBezTo>
                    <a:pt x="4482" y="2108"/>
                    <a:pt x="4461" y="2112"/>
                    <a:pt x="4441" y="2120"/>
                  </a:cubicBezTo>
                  <a:cubicBezTo>
                    <a:pt x="4382" y="2155"/>
                    <a:pt x="4334" y="2215"/>
                    <a:pt x="4334" y="2274"/>
                  </a:cubicBezTo>
                  <a:lnTo>
                    <a:pt x="4334" y="2989"/>
                  </a:lnTo>
                  <a:lnTo>
                    <a:pt x="3453" y="2989"/>
                  </a:lnTo>
                  <a:cubicBezTo>
                    <a:pt x="3370" y="2989"/>
                    <a:pt x="3286" y="3060"/>
                    <a:pt x="3286" y="3155"/>
                  </a:cubicBezTo>
                  <a:cubicBezTo>
                    <a:pt x="3286" y="3239"/>
                    <a:pt x="3370" y="3310"/>
                    <a:pt x="3453" y="3310"/>
                  </a:cubicBezTo>
                  <a:lnTo>
                    <a:pt x="4501" y="3310"/>
                  </a:lnTo>
                  <a:cubicBezTo>
                    <a:pt x="4584" y="3310"/>
                    <a:pt x="4656" y="3239"/>
                    <a:pt x="4656" y="3155"/>
                  </a:cubicBezTo>
                  <a:lnTo>
                    <a:pt x="4656" y="2679"/>
                  </a:lnTo>
                  <a:lnTo>
                    <a:pt x="5251" y="3274"/>
                  </a:lnTo>
                  <a:cubicBezTo>
                    <a:pt x="5287" y="3298"/>
                    <a:pt x="5322" y="3310"/>
                    <a:pt x="5370" y="3310"/>
                  </a:cubicBezTo>
                  <a:lnTo>
                    <a:pt x="5715" y="3310"/>
                  </a:lnTo>
                  <a:cubicBezTo>
                    <a:pt x="6013" y="3310"/>
                    <a:pt x="6251" y="3548"/>
                    <a:pt x="6251" y="3846"/>
                  </a:cubicBezTo>
                  <a:lnTo>
                    <a:pt x="6251" y="4548"/>
                  </a:lnTo>
                  <a:cubicBezTo>
                    <a:pt x="6251" y="5715"/>
                    <a:pt x="5310" y="6644"/>
                    <a:pt x="4156" y="6644"/>
                  </a:cubicBezTo>
                  <a:cubicBezTo>
                    <a:pt x="2989" y="6644"/>
                    <a:pt x="2048" y="5715"/>
                    <a:pt x="2048" y="4548"/>
                  </a:cubicBezTo>
                  <a:lnTo>
                    <a:pt x="2048" y="3834"/>
                  </a:lnTo>
                  <a:cubicBezTo>
                    <a:pt x="2048" y="3536"/>
                    <a:pt x="2286" y="3298"/>
                    <a:pt x="2584" y="3298"/>
                  </a:cubicBezTo>
                  <a:lnTo>
                    <a:pt x="2763" y="3298"/>
                  </a:lnTo>
                  <a:cubicBezTo>
                    <a:pt x="2858" y="3298"/>
                    <a:pt x="2929" y="3227"/>
                    <a:pt x="2929" y="3132"/>
                  </a:cubicBezTo>
                  <a:cubicBezTo>
                    <a:pt x="2929" y="3048"/>
                    <a:pt x="2858" y="2965"/>
                    <a:pt x="2763" y="2965"/>
                  </a:cubicBezTo>
                  <a:lnTo>
                    <a:pt x="2584" y="2965"/>
                  </a:lnTo>
                  <a:cubicBezTo>
                    <a:pt x="2108" y="2965"/>
                    <a:pt x="1727" y="3358"/>
                    <a:pt x="1727" y="3834"/>
                  </a:cubicBezTo>
                  <a:lnTo>
                    <a:pt x="1727" y="4536"/>
                  </a:lnTo>
                  <a:cubicBezTo>
                    <a:pt x="1727" y="5215"/>
                    <a:pt x="2012" y="5822"/>
                    <a:pt x="2453" y="6275"/>
                  </a:cubicBezTo>
                  <a:lnTo>
                    <a:pt x="2227" y="6275"/>
                  </a:lnTo>
                  <a:cubicBezTo>
                    <a:pt x="1858" y="6275"/>
                    <a:pt x="1536" y="6441"/>
                    <a:pt x="1310" y="6703"/>
                  </a:cubicBezTo>
                  <a:cubicBezTo>
                    <a:pt x="1239" y="6680"/>
                    <a:pt x="1143" y="6644"/>
                    <a:pt x="1072" y="6620"/>
                  </a:cubicBezTo>
                  <a:cubicBezTo>
                    <a:pt x="1024" y="6596"/>
                    <a:pt x="989" y="6561"/>
                    <a:pt x="965" y="6513"/>
                  </a:cubicBezTo>
                  <a:cubicBezTo>
                    <a:pt x="953" y="6465"/>
                    <a:pt x="953" y="6418"/>
                    <a:pt x="965" y="6382"/>
                  </a:cubicBezTo>
                  <a:cubicBezTo>
                    <a:pt x="1143" y="5965"/>
                    <a:pt x="1358" y="5263"/>
                    <a:pt x="1358" y="4358"/>
                  </a:cubicBezTo>
                  <a:lnTo>
                    <a:pt x="1358" y="3132"/>
                  </a:lnTo>
                  <a:cubicBezTo>
                    <a:pt x="1358" y="1584"/>
                    <a:pt x="2608" y="334"/>
                    <a:pt x="4156" y="334"/>
                  </a:cubicBezTo>
                  <a:close/>
                  <a:moveTo>
                    <a:pt x="2953" y="7096"/>
                  </a:moveTo>
                  <a:lnTo>
                    <a:pt x="2953" y="7108"/>
                  </a:lnTo>
                  <a:lnTo>
                    <a:pt x="2953" y="7334"/>
                  </a:lnTo>
                  <a:cubicBezTo>
                    <a:pt x="2953" y="7537"/>
                    <a:pt x="2834" y="7739"/>
                    <a:pt x="2632" y="7823"/>
                  </a:cubicBezTo>
                  <a:lnTo>
                    <a:pt x="2155" y="7513"/>
                  </a:lnTo>
                  <a:cubicBezTo>
                    <a:pt x="2060" y="7454"/>
                    <a:pt x="2060" y="7334"/>
                    <a:pt x="2072" y="7263"/>
                  </a:cubicBezTo>
                  <a:cubicBezTo>
                    <a:pt x="2096" y="7180"/>
                    <a:pt x="2155" y="7096"/>
                    <a:pt x="2274" y="7096"/>
                  </a:cubicBezTo>
                  <a:close/>
                  <a:moveTo>
                    <a:pt x="6025" y="7108"/>
                  </a:moveTo>
                  <a:cubicBezTo>
                    <a:pt x="6144" y="7108"/>
                    <a:pt x="6227" y="7180"/>
                    <a:pt x="6239" y="7275"/>
                  </a:cubicBezTo>
                  <a:cubicBezTo>
                    <a:pt x="6263" y="7346"/>
                    <a:pt x="6251" y="7454"/>
                    <a:pt x="6144" y="7525"/>
                  </a:cubicBezTo>
                  <a:lnTo>
                    <a:pt x="5668" y="7835"/>
                  </a:lnTo>
                  <a:cubicBezTo>
                    <a:pt x="5489" y="7751"/>
                    <a:pt x="5370" y="7561"/>
                    <a:pt x="5370" y="7346"/>
                  </a:cubicBezTo>
                  <a:lnTo>
                    <a:pt x="5370" y="7108"/>
                  </a:lnTo>
                  <a:close/>
                  <a:moveTo>
                    <a:pt x="6096" y="6584"/>
                  </a:moveTo>
                  <a:cubicBezTo>
                    <a:pt x="6596" y="6584"/>
                    <a:pt x="6977" y="6989"/>
                    <a:pt x="6977" y="7465"/>
                  </a:cubicBezTo>
                  <a:cubicBezTo>
                    <a:pt x="6965" y="8477"/>
                    <a:pt x="6180" y="9311"/>
                    <a:pt x="5191" y="9406"/>
                  </a:cubicBezTo>
                  <a:lnTo>
                    <a:pt x="5191" y="9228"/>
                  </a:lnTo>
                  <a:cubicBezTo>
                    <a:pt x="5191" y="9132"/>
                    <a:pt x="5120" y="9061"/>
                    <a:pt x="5037" y="9061"/>
                  </a:cubicBezTo>
                  <a:cubicBezTo>
                    <a:pt x="4941" y="9061"/>
                    <a:pt x="4870" y="9132"/>
                    <a:pt x="4870" y="9228"/>
                  </a:cubicBezTo>
                  <a:lnTo>
                    <a:pt x="4870" y="9406"/>
                  </a:lnTo>
                  <a:lnTo>
                    <a:pt x="3453" y="9406"/>
                  </a:lnTo>
                  <a:lnTo>
                    <a:pt x="3453" y="9228"/>
                  </a:lnTo>
                  <a:cubicBezTo>
                    <a:pt x="3453" y="9132"/>
                    <a:pt x="3382" y="9061"/>
                    <a:pt x="3286" y="9061"/>
                  </a:cubicBezTo>
                  <a:cubicBezTo>
                    <a:pt x="3203" y="9061"/>
                    <a:pt x="3132" y="9132"/>
                    <a:pt x="3132" y="9228"/>
                  </a:cubicBezTo>
                  <a:lnTo>
                    <a:pt x="3132" y="9406"/>
                  </a:lnTo>
                  <a:cubicBezTo>
                    <a:pt x="2143" y="9311"/>
                    <a:pt x="1358" y="8489"/>
                    <a:pt x="1358" y="7477"/>
                  </a:cubicBezTo>
                  <a:cubicBezTo>
                    <a:pt x="1358" y="6989"/>
                    <a:pt x="1762" y="6608"/>
                    <a:pt x="2239" y="6608"/>
                  </a:cubicBezTo>
                  <a:lnTo>
                    <a:pt x="2870" y="6608"/>
                  </a:lnTo>
                  <a:cubicBezTo>
                    <a:pt x="2905" y="6620"/>
                    <a:pt x="2917" y="6632"/>
                    <a:pt x="2953" y="6644"/>
                  </a:cubicBezTo>
                  <a:lnTo>
                    <a:pt x="2953" y="6799"/>
                  </a:lnTo>
                  <a:lnTo>
                    <a:pt x="2298" y="6799"/>
                  </a:lnTo>
                  <a:cubicBezTo>
                    <a:pt x="2036" y="6799"/>
                    <a:pt x="1846" y="6942"/>
                    <a:pt x="1774" y="7180"/>
                  </a:cubicBezTo>
                  <a:cubicBezTo>
                    <a:pt x="1703" y="7418"/>
                    <a:pt x="1786" y="7656"/>
                    <a:pt x="2001" y="7799"/>
                  </a:cubicBezTo>
                  <a:lnTo>
                    <a:pt x="3786" y="8989"/>
                  </a:lnTo>
                  <a:cubicBezTo>
                    <a:pt x="3906" y="9061"/>
                    <a:pt x="4037" y="9108"/>
                    <a:pt x="4167" y="9108"/>
                  </a:cubicBezTo>
                  <a:cubicBezTo>
                    <a:pt x="4298" y="9108"/>
                    <a:pt x="4441" y="9061"/>
                    <a:pt x="4560" y="8989"/>
                  </a:cubicBezTo>
                  <a:lnTo>
                    <a:pt x="4953" y="8716"/>
                  </a:lnTo>
                  <a:cubicBezTo>
                    <a:pt x="5037" y="8668"/>
                    <a:pt x="5049" y="8573"/>
                    <a:pt x="5001" y="8489"/>
                  </a:cubicBezTo>
                  <a:cubicBezTo>
                    <a:pt x="4972" y="8446"/>
                    <a:pt x="4927" y="8425"/>
                    <a:pt x="4877" y="8425"/>
                  </a:cubicBezTo>
                  <a:cubicBezTo>
                    <a:pt x="4843" y="8425"/>
                    <a:pt x="4808" y="8435"/>
                    <a:pt x="4775" y="8454"/>
                  </a:cubicBezTo>
                  <a:lnTo>
                    <a:pt x="4382" y="8716"/>
                  </a:lnTo>
                  <a:cubicBezTo>
                    <a:pt x="4322" y="8751"/>
                    <a:pt x="4251" y="8769"/>
                    <a:pt x="4179" y="8769"/>
                  </a:cubicBezTo>
                  <a:cubicBezTo>
                    <a:pt x="4108" y="8769"/>
                    <a:pt x="4037" y="8751"/>
                    <a:pt x="3977" y="8716"/>
                  </a:cubicBezTo>
                  <a:lnTo>
                    <a:pt x="2941" y="8037"/>
                  </a:lnTo>
                  <a:cubicBezTo>
                    <a:pt x="3155" y="7870"/>
                    <a:pt x="3286" y="7620"/>
                    <a:pt x="3286" y="7346"/>
                  </a:cubicBezTo>
                  <a:lnTo>
                    <a:pt x="3286" y="6799"/>
                  </a:lnTo>
                  <a:cubicBezTo>
                    <a:pt x="3560" y="6906"/>
                    <a:pt x="3858" y="6965"/>
                    <a:pt x="4167" y="6965"/>
                  </a:cubicBezTo>
                  <a:cubicBezTo>
                    <a:pt x="4477" y="6965"/>
                    <a:pt x="4775" y="6906"/>
                    <a:pt x="5049" y="6799"/>
                  </a:cubicBezTo>
                  <a:lnTo>
                    <a:pt x="5049" y="7346"/>
                  </a:lnTo>
                  <a:cubicBezTo>
                    <a:pt x="5049" y="7620"/>
                    <a:pt x="5180" y="7870"/>
                    <a:pt x="5394" y="8037"/>
                  </a:cubicBezTo>
                  <a:cubicBezTo>
                    <a:pt x="5310" y="8073"/>
                    <a:pt x="5299" y="8180"/>
                    <a:pt x="5346" y="8251"/>
                  </a:cubicBezTo>
                  <a:cubicBezTo>
                    <a:pt x="5370" y="8299"/>
                    <a:pt x="5430" y="8335"/>
                    <a:pt x="5477" y="8335"/>
                  </a:cubicBezTo>
                  <a:cubicBezTo>
                    <a:pt x="5513" y="8335"/>
                    <a:pt x="5537" y="8311"/>
                    <a:pt x="5572" y="8299"/>
                  </a:cubicBezTo>
                  <a:lnTo>
                    <a:pt x="6346" y="7775"/>
                  </a:lnTo>
                  <a:cubicBezTo>
                    <a:pt x="6549" y="7644"/>
                    <a:pt x="6644" y="7406"/>
                    <a:pt x="6561" y="7168"/>
                  </a:cubicBezTo>
                  <a:cubicBezTo>
                    <a:pt x="6489" y="6930"/>
                    <a:pt x="6287" y="6787"/>
                    <a:pt x="6049" y="6787"/>
                  </a:cubicBezTo>
                  <a:lnTo>
                    <a:pt x="5394" y="6787"/>
                  </a:lnTo>
                  <a:lnTo>
                    <a:pt x="5394" y="6632"/>
                  </a:lnTo>
                  <a:cubicBezTo>
                    <a:pt x="5418" y="6620"/>
                    <a:pt x="5430" y="6608"/>
                    <a:pt x="5465" y="6584"/>
                  </a:cubicBezTo>
                  <a:close/>
                  <a:moveTo>
                    <a:pt x="4167" y="0"/>
                  </a:moveTo>
                  <a:cubicBezTo>
                    <a:pt x="2441" y="0"/>
                    <a:pt x="1048" y="1393"/>
                    <a:pt x="1048" y="3120"/>
                  </a:cubicBezTo>
                  <a:lnTo>
                    <a:pt x="1048" y="4346"/>
                  </a:lnTo>
                  <a:cubicBezTo>
                    <a:pt x="1048" y="5239"/>
                    <a:pt x="822" y="5906"/>
                    <a:pt x="691" y="6227"/>
                  </a:cubicBezTo>
                  <a:cubicBezTo>
                    <a:pt x="631" y="6346"/>
                    <a:pt x="631" y="6501"/>
                    <a:pt x="691" y="6620"/>
                  </a:cubicBezTo>
                  <a:cubicBezTo>
                    <a:pt x="750" y="6751"/>
                    <a:pt x="834" y="6846"/>
                    <a:pt x="965" y="6906"/>
                  </a:cubicBezTo>
                  <a:cubicBezTo>
                    <a:pt x="1024" y="6930"/>
                    <a:pt x="1084" y="6942"/>
                    <a:pt x="1143" y="6977"/>
                  </a:cubicBezTo>
                  <a:cubicBezTo>
                    <a:pt x="1084" y="7120"/>
                    <a:pt x="1048" y="7287"/>
                    <a:pt x="1048" y="7465"/>
                  </a:cubicBezTo>
                  <a:cubicBezTo>
                    <a:pt x="1048" y="7775"/>
                    <a:pt x="1108" y="8061"/>
                    <a:pt x="1227" y="8335"/>
                  </a:cubicBezTo>
                  <a:lnTo>
                    <a:pt x="810" y="8477"/>
                  </a:lnTo>
                  <a:cubicBezTo>
                    <a:pt x="334" y="8644"/>
                    <a:pt x="0" y="9108"/>
                    <a:pt x="0" y="9620"/>
                  </a:cubicBezTo>
                  <a:lnTo>
                    <a:pt x="0" y="10978"/>
                  </a:lnTo>
                  <a:cubicBezTo>
                    <a:pt x="0" y="11073"/>
                    <a:pt x="72" y="11144"/>
                    <a:pt x="167" y="11144"/>
                  </a:cubicBezTo>
                  <a:cubicBezTo>
                    <a:pt x="250" y="11144"/>
                    <a:pt x="334" y="11073"/>
                    <a:pt x="334" y="10978"/>
                  </a:cubicBezTo>
                  <a:lnTo>
                    <a:pt x="334" y="9620"/>
                  </a:lnTo>
                  <a:cubicBezTo>
                    <a:pt x="334" y="9525"/>
                    <a:pt x="346" y="9418"/>
                    <a:pt x="393" y="9311"/>
                  </a:cubicBezTo>
                  <a:lnTo>
                    <a:pt x="1203" y="10013"/>
                  </a:lnTo>
                  <a:cubicBezTo>
                    <a:pt x="1322" y="10109"/>
                    <a:pt x="1405" y="10263"/>
                    <a:pt x="1405" y="10406"/>
                  </a:cubicBezTo>
                  <a:lnTo>
                    <a:pt x="1405" y="10966"/>
                  </a:lnTo>
                  <a:cubicBezTo>
                    <a:pt x="1405" y="11049"/>
                    <a:pt x="1477" y="11121"/>
                    <a:pt x="1560" y="11121"/>
                  </a:cubicBezTo>
                  <a:cubicBezTo>
                    <a:pt x="1655" y="11121"/>
                    <a:pt x="1727" y="11049"/>
                    <a:pt x="1727" y="10966"/>
                  </a:cubicBezTo>
                  <a:lnTo>
                    <a:pt x="1727" y="10406"/>
                  </a:lnTo>
                  <a:cubicBezTo>
                    <a:pt x="1727" y="10156"/>
                    <a:pt x="1620" y="9918"/>
                    <a:pt x="1429" y="9751"/>
                  </a:cubicBezTo>
                  <a:lnTo>
                    <a:pt x="560" y="9013"/>
                  </a:lnTo>
                  <a:cubicBezTo>
                    <a:pt x="655" y="8906"/>
                    <a:pt x="786" y="8823"/>
                    <a:pt x="929" y="8775"/>
                  </a:cubicBezTo>
                  <a:lnTo>
                    <a:pt x="1370" y="8608"/>
                  </a:lnTo>
                  <a:cubicBezTo>
                    <a:pt x="1739" y="9216"/>
                    <a:pt x="2382" y="9656"/>
                    <a:pt x="3144" y="9692"/>
                  </a:cubicBezTo>
                  <a:lnTo>
                    <a:pt x="3144" y="10930"/>
                  </a:lnTo>
                  <a:cubicBezTo>
                    <a:pt x="3144" y="11025"/>
                    <a:pt x="3215" y="11097"/>
                    <a:pt x="3310" y="11097"/>
                  </a:cubicBezTo>
                  <a:cubicBezTo>
                    <a:pt x="3394" y="11097"/>
                    <a:pt x="3465" y="11025"/>
                    <a:pt x="3465" y="10930"/>
                  </a:cubicBezTo>
                  <a:lnTo>
                    <a:pt x="3465" y="9692"/>
                  </a:lnTo>
                  <a:lnTo>
                    <a:pt x="4882" y="9692"/>
                  </a:lnTo>
                  <a:lnTo>
                    <a:pt x="4882" y="10930"/>
                  </a:lnTo>
                  <a:cubicBezTo>
                    <a:pt x="4882" y="11025"/>
                    <a:pt x="4953" y="11097"/>
                    <a:pt x="5049" y="11097"/>
                  </a:cubicBezTo>
                  <a:cubicBezTo>
                    <a:pt x="5132" y="11097"/>
                    <a:pt x="5203" y="11025"/>
                    <a:pt x="5203" y="10930"/>
                  </a:cubicBezTo>
                  <a:lnTo>
                    <a:pt x="5203" y="9692"/>
                  </a:lnTo>
                  <a:cubicBezTo>
                    <a:pt x="5953" y="9632"/>
                    <a:pt x="6608" y="9216"/>
                    <a:pt x="6977" y="8608"/>
                  </a:cubicBezTo>
                  <a:lnTo>
                    <a:pt x="7430" y="8775"/>
                  </a:lnTo>
                  <a:cubicBezTo>
                    <a:pt x="7561" y="8823"/>
                    <a:pt x="7692" y="8906"/>
                    <a:pt x="7787" y="9013"/>
                  </a:cubicBezTo>
                  <a:lnTo>
                    <a:pt x="6918" y="9751"/>
                  </a:lnTo>
                  <a:cubicBezTo>
                    <a:pt x="6727" y="9918"/>
                    <a:pt x="6620" y="10156"/>
                    <a:pt x="6620" y="10406"/>
                  </a:cubicBezTo>
                  <a:lnTo>
                    <a:pt x="6620" y="10966"/>
                  </a:lnTo>
                  <a:cubicBezTo>
                    <a:pt x="6620" y="11049"/>
                    <a:pt x="6692" y="11121"/>
                    <a:pt x="6787" y="11121"/>
                  </a:cubicBezTo>
                  <a:cubicBezTo>
                    <a:pt x="6870" y="11121"/>
                    <a:pt x="6954" y="11049"/>
                    <a:pt x="6954" y="10966"/>
                  </a:cubicBezTo>
                  <a:lnTo>
                    <a:pt x="6954" y="10406"/>
                  </a:lnTo>
                  <a:cubicBezTo>
                    <a:pt x="6954" y="10263"/>
                    <a:pt x="7025" y="10109"/>
                    <a:pt x="7144" y="10013"/>
                  </a:cubicBezTo>
                  <a:lnTo>
                    <a:pt x="7966" y="9311"/>
                  </a:lnTo>
                  <a:cubicBezTo>
                    <a:pt x="7989" y="9418"/>
                    <a:pt x="8025" y="9513"/>
                    <a:pt x="8025" y="9620"/>
                  </a:cubicBezTo>
                  <a:lnTo>
                    <a:pt x="8025" y="10978"/>
                  </a:lnTo>
                  <a:cubicBezTo>
                    <a:pt x="8025" y="11073"/>
                    <a:pt x="8097" y="11144"/>
                    <a:pt x="8180" y="11144"/>
                  </a:cubicBezTo>
                  <a:cubicBezTo>
                    <a:pt x="8275" y="11144"/>
                    <a:pt x="8347" y="11073"/>
                    <a:pt x="8347" y="10978"/>
                  </a:cubicBezTo>
                  <a:lnTo>
                    <a:pt x="8347" y="9620"/>
                  </a:lnTo>
                  <a:cubicBezTo>
                    <a:pt x="8335" y="9120"/>
                    <a:pt x="8013" y="8656"/>
                    <a:pt x="7537" y="8477"/>
                  </a:cubicBezTo>
                  <a:lnTo>
                    <a:pt x="7120" y="8335"/>
                  </a:lnTo>
                  <a:cubicBezTo>
                    <a:pt x="7215" y="8061"/>
                    <a:pt x="7299" y="7775"/>
                    <a:pt x="7299" y="7465"/>
                  </a:cubicBezTo>
                  <a:cubicBezTo>
                    <a:pt x="7299" y="7287"/>
                    <a:pt x="7251" y="7120"/>
                    <a:pt x="7192" y="6977"/>
                  </a:cubicBezTo>
                  <a:cubicBezTo>
                    <a:pt x="7251" y="6942"/>
                    <a:pt x="7311" y="6930"/>
                    <a:pt x="7370" y="6906"/>
                  </a:cubicBezTo>
                  <a:cubicBezTo>
                    <a:pt x="7501" y="6858"/>
                    <a:pt x="7596" y="6751"/>
                    <a:pt x="7656" y="6620"/>
                  </a:cubicBezTo>
                  <a:cubicBezTo>
                    <a:pt x="7716" y="6501"/>
                    <a:pt x="7716" y="6346"/>
                    <a:pt x="7656" y="6227"/>
                  </a:cubicBezTo>
                  <a:cubicBezTo>
                    <a:pt x="7513" y="5906"/>
                    <a:pt x="7299" y="5239"/>
                    <a:pt x="7299" y="4346"/>
                  </a:cubicBezTo>
                  <a:lnTo>
                    <a:pt x="7299" y="3120"/>
                  </a:lnTo>
                  <a:cubicBezTo>
                    <a:pt x="7299" y="1393"/>
                    <a:pt x="5894" y="0"/>
                    <a:pt x="4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81"/>
            <p:cNvSpPr/>
            <p:nvPr/>
          </p:nvSpPr>
          <p:spPr>
            <a:xfrm>
              <a:off x="770177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500" y="334"/>
                  </a:lnTo>
                  <a:cubicBezTo>
                    <a:pt x="596" y="334"/>
                    <a:pt x="667" y="251"/>
                    <a:pt x="667" y="168"/>
                  </a:cubicBezTo>
                  <a:cubicBezTo>
                    <a:pt x="667" y="72"/>
                    <a:pt x="59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81"/>
            <p:cNvSpPr/>
            <p:nvPr/>
          </p:nvSpPr>
          <p:spPr>
            <a:xfrm>
              <a:off x="7768148" y="1611474"/>
              <a:ext cx="21162" cy="10613"/>
            </a:xfrm>
            <a:custGeom>
              <a:avLst/>
              <a:gdLst/>
              <a:ahLst/>
              <a:cxnLst/>
              <a:rect l="l" t="t" r="r" b="b"/>
              <a:pathLst>
                <a:path w="668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513" y="334"/>
                  </a:lnTo>
                  <a:cubicBezTo>
                    <a:pt x="596" y="334"/>
                    <a:pt x="668" y="251"/>
                    <a:pt x="668" y="168"/>
                  </a:cubicBezTo>
                  <a:cubicBezTo>
                    <a:pt x="668" y="72"/>
                    <a:pt x="596" y="1"/>
                    <a:pt x="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81"/>
            <p:cNvSpPr/>
            <p:nvPr/>
          </p:nvSpPr>
          <p:spPr>
            <a:xfrm>
              <a:off x="7715337" y="1659025"/>
              <a:ext cx="60382" cy="32820"/>
            </a:xfrm>
            <a:custGeom>
              <a:avLst/>
              <a:gdLst/>
              <a:ahLst/>
              <a:cxnLst/>
              <a:rect l="l" t="t" r="r" b="b"/>
              <a:pathLst>
                <a:path w="1906" h="1036" extrusionOk="0">
                  <a:moveTo>
                    <a:pt x="1537" y="321"/>
                  </a:moveTo>
                  <a:cubicBezTo>
                    <a:pt x="1465" y="536"/>
                    <a:pt x="1227" y="691"/>
                    <a:pt x="953" y="691"/>
                  </a:cubicBezTo>
                  <a:cubicBezTo>
                    <a:pt x="668" y="691"/>
                    <a:pt x="453" y="536"/>
                    <a:pt x="358" y="321"/>
                  </a:cubicBezTo>
                  <a:close/>
                  <a:moveTo>
                    <a:pt x="168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643"/>
                    <a:pt x="430" y="1036"/>
                    <a:pt x="953" y="1036"/>
                  </a:cubicBezTo>
                  <a:cubicBezTo>
                    <a:pt x="1477" y="1036"/>
                    <a:pt x="1906" y="643"/>
                    <a:pt x="1906" y="167"/>
                  </a:cubicBezTo>
                  <a:cubicBezTo>
                    <a:pt x="1894" y="60"/>
                    <a:pt x="1823" y="0"/>
                    <a:pt x="17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54" name="Google Shape;13154;p81"/>
          <p:cNvSpPr txBox="1"/>
          <p:nvPr/>
        </p:nvSpPr>
        <p:spPr>
          <a:xfrm>
            <a:off x="849675" y="715988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Help &amp; Support Icons</a:t>
            </a:r>
            <a:endParaRPr sz="2400" dirty="0"/>
          </a:p>
        </p:txBody>
      </p:sp>
      <p:sp>
        <p:nvSpPr>
          <p:cNvPr id="13155" name="Google Shape;13155;p81"/>
          <p:cNvSpPr txBox="1"/>
          <p:nvPr/>
        </p:nvSpPr>
        <p:spPr>
          <a:xfrm>
            <a:off x="4858400" y="715988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Avatar Icons</a:t>
            </a:r>
            <a:endParaRPr sz="2400"/>
          </a:p>
        </p:txBody>
      </p:sp>
      <p:grpSp>
        <p:nvGrpSpPr>
          <p:cNvPr id="739" name="Grupo 738"/>
          <p:cNvGrpSpPr/>
          <p:nvPr/>
        </p:nvGrpSpPr>
        <p:grpSpPr>
          <a:xfrm rot="10800000">
            <a:off x="0" y="-1898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740" name="Grupo 739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742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3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741" name="Rectángulo 740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744" name="Grupo 743"/>
          <p:cNvGrpSpPr/>
          <p:nvPr/>
        </p:nvGrpSpPr>
        <p:grpSpPr>
          <a:xfrm>
            <a:off x="612866" y="4231126"/>
            <a:ext cx="8527915" cy="931927"/>
            <a:chOff x="-1517515" y="-1175425"/>
            <a:chExt cx="8527915" cy="931927"/>
          </a:xfrm>
          <a:solidFill>
            <a:srgbClr val="000000"/>
          </a:solidFill>
        </p:grpSpPr>
        <p:grpSp>
          <p:nvGrpSpPr>
            <p:cNvPr id="745" name="Grupo 744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grpFill/>
          </p:grpSpPr>
          <p:sp>
            <p:nvSpPr>
              <p:cNvPr id="747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748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746" name="Rectángulo 745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>
            <a:spLocks noGrp="1"/>
          </p:cNvSpPr>
          <p:nvPr>
            <p:ph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0</a:t>
            </a:r>
            <a:r>
              <a:rPr lang="en"/>
              <a:t>1</a:t>
            </a:r>
            <a:endParaRPr b="1"/>
          </a:p>
        </p:txBody>
      </p:sp>
      <p:sp>
        <p:nvSpPr>
          <p:cNvPr id="289" name="Google Shape;289;p38"/>
          <p:cNvSpPr txBox="1">
            <a:spLocks noGrp="1"/>
          </p:cNvSpPr>
          <p:nvPr>
            <p:ph type="title" idx="2"/>
          </p:nvPr>
        </p:nvSpPr>
        <p:spPr>
          <a:xfrm>
            <a:off x="4454300" y="1753298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ABOUT US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290" name="Google Shape;290;p38"/>
          <p:cNvSpPr txBox="1">
            <a:spLocks noGrp="1"/>
          </p:cNvSpPr>
          <p:nvPr>
            <p:ph type="subTitle" idx="1"/>
          </p:nvPr>
        </p:nvSpPr>
        <p:spPr>
          <a:xfrm>
            <a:off x="4468205" y="3131645"/>
            <a:ext cx="38340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on this section header if you need it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89" y="1638300"/>
            <a:ext cx="1961166" cy="340623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330" y="1341027"/>
            <a:ext cx="2036250" cy="203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5"/>
          <p:cNvSpPr/>
          <p:nvPr/>
        </p:nvSpPr>
        <p:spPr>
          <a:xfrm>
            <a:off x="0" y="1171092"/>
            <a:ext cx="5976427" cy="3610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23" name="Google Shape;723;p55"/>
          <p:cNvSpPr txBox="1"/>
          <p:nvPr/>
        </p:nvSpPr>
        <p:spPr>
          <a:xfrm>
            <a:off x="2465203" y="1355392"/>
            <a:ext cx="1476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Mercury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24" name="Google Shape;724;p55"/>
          <p:cNvSpPr txBox="1"/>
          <p:nvPr/>
        </p:nvSpPr>
        <p:spPr>
          <a:xfrm>
            <a:off x="2465203" y="1663267"/>
            <a:ext cx="28995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It’s the closest planet to the Sun</a:t>
            </a:r>
            <a:endParaRPr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725" name="Google Shape;725;p55"/>
          <p:cNvCxnSpPr/>
          <p:nvPr/>
        </p:nvCxnSpPr>
        <p:spPr>
          <a:xfrm>
            <a:off x="1" y="1913992"/>
            <a:ext cx="2029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26" name="Google Shape;726;p55"/>
          <p:cNvSpPr txBox="1"/>
          <p:nvPr/>
        </p:nvSpPr>
        <p:spPr>
          <a:xfrm>
            <a:off x="2465203" y="2164467"/>
            <a:ext cx="14763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Jupiter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27" name="Google Shape;727;p55"/>
          <p:cNvSpPr txBox="1"/>
          <p:nvPr/>
        </p:nvSpPr>
        <p:spPr>
          <a:xfrm>
            <a:off x="2465203" y="2467617"/>
            <a:ext cx="2898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It’s the biggest planet of them all</a:t>
            </a:r>
            <a:endParaRPr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728" name="Google Shape;728;p55"/>
          <p:cNvSpPr txBox="1"/>
          <p:nvPr/>
        </p:nvSpPr>
        <p:spPr>
          <a:xfrm>
            <a:off x="2465203" y="3065056"/>
            <a:ext cx="8667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Saturn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29" name="Google Shape;729;p55"/>
          <p:cNvSpPr txBox="1"/>
          <p:nvPr/>
        </p:nvSpPr>
        <p:spPr>
          <a:xfrm>
            <a:off x="2465203" y="3376536"/>
            <a:ext cx="2898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It’s a gas giant and also has rings</a:t>
            </a:r>
            <a:endParaRPr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730" name="Google Shape;730;p55"/>
          <p:cNvSpPr txBox="1"/>
          <p:nvPr/>
        </p:nvSpPr>
        <p:spPr>
          <a:xfrm>
            <a:off x="2465203" y="3874143"/>
            <a:ext cx="8667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Venus</a:t>
            </a:r>
            <a:endParaRPr sz="2200" b="1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31" name="Google Shape;731;p55"/>
          <p:cNvSpPr txBox="1"/>
          <p:nvPr/>
        </p:nvSpPr>
        <p:spPr>
          <a:xfrm>
            <a:off x="2465203" y="4182031"/>
            <a:ext cx="2898600" cy="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Venus has quite a beautiful name</a:t>
            </a:r>
            <a:endParaRPr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732" name="Google Shape;732;p55"/>
          <p:cNvCxnSpPr/>
          <p:nvPr/>
        </p:nvCxnSpPr>
        <p:spPr>
          <a:xfrm>
            <a:off x="2086853" y="1573342"/>
            <a:ext cx="0" cy="681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55"/>
          <p:cNvCxnSpPr/>
          <p:nvPr/>
        </p:nvCxnSpPr>
        <p:spPr>
          <a:xfrm>
            <a:off x="2086853" y="1510342"/>
            <a:ext cx="393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34" name="Google Shape;734;p55"/>
          <p:cNvCxnSpPr/>
          <p:nvPr/>
        </p:nvCxnSpPr>
        <p:spPr>
          <a:xfrm>
            <a:off x="2086853" y="2319417"/>
            <a:ext cx="393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735" name="Google Shape;735;p55"/>
          <p:cNvGrpSpPr/>
          <p:nvPr/>
        </p:nvGrpSpPr>
        <p:grpSpPr>
          <a:xfrm>
            <a:off x="1" y="3232395"/>
            <a:ext cx="2480452" cy="796693"/>
            <a:chOff x="-2" y="2827803"/>
            <a:chExt cx="2480452" cy="796693"/>
          </a:xfrm>
        </p:grpSpPr>
        <p:cxnSp>
          <p:nvCxnSpPr>
            <p:cNvPr id="736" name="Google Shape;736;p55"/>
            <p:cNvCxnSpPr/>
            <p:nvPr/>
          </p:nvCxnSpPr>
          <p:spPr>
            <a:xfrm>
              <a:off x="-2" y="3270334"/>
              <a:ext cx="20298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55"/>
            <p:cNvCxnSpPr/>
            <p:nvPr/>
          </p:nvCxnSpPr>
          <p:spPr>
            <a:xfrm>
              <a:off x="2086850" y="2928797"/>
              <a:ext cx="0" cy="681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55"/>
            <p:cNvCxnSpPr/>
            <p:nvPr/>
          </p:nvCxnSpPr>
          <p:spPr>
            <a:xfrm>
              <a:off x="2086850" y="2827803"/>
              <a:ext cx="3936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55"/>
            <p:cNvCxnSpPr/>
            <p:nvPr/>
          </p:nvCxnSpPr>
          <p:spPr>
            <a:xfrm>
              <a:off x="2086850" y="3624497"/>
              <a:ext cx="3936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740" name="Google Shape;740;p55"/>
          <p:cNvSpPr txBox="1">
            <a:spLocks noGrp="1"/>
          </p:cNvSpPr>
          <p:nvPr>
            <p:ph type="title"/>
          </p:nvPr>
        </p:nvSpPr>
        <p:spPr>
          <a:xfrm>
            <a:off x="6272330" y="317015"/>
            <a:ext cx="2169300" cy="13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strategy</a:t>
            </a:r>
            <a:endParaRPr dirty="0"/>
          </a:p>
        </p:txBody>
      </p:sp>
      <p:grpSp>
        <p:nvGrpSpPr>
          <p:cNvPr id="26" name="Grupo 25"/>
          <p:cNvGrpSpPr/>
          <p:nvPr/>
        </p:nvGrpSpPr>
        <p:grpSpPr>
          <a:xfrm>
            <a:off x="8171543" y="4226667"/>
            <a:ext cx="972457" cy="931927"/>
            <a:chOff x="9413610" y="3582660"/>
            <a:chExt cx="1572836" cy="1552335"/>
          </a:xfrm>
          <a:solidFill>
            <a:srgbClr val="000000"/>
          </a:solidFill>
        </p:grpSpPr>
        <p:sp>
          <p:nvSpPr>
            <p:cNvPr id="27" name="Freeform 6"/>
            <p:cNvSpPr>
              <a:spLocks noEditPoints="1"/>
            </p:cNvSpPr>
            <p:nvPr/>
          </p:nvSpPr>
          <p:spPr bwMode="auto">
            <a:xfrm rot="10800000">
              <a:off x="9413610" y="3582660"/>
              <a:ext cx="1054416" cy="1036843"/>
            </a:xfrm>
            <a:custGeom>
              <a:avLst/>
              <a:gdLst>
                <a:gd name="T0" fmla="*/ 1 w 150"/>
                <a:gd name="T1" fmla="*/ 74 h 149"/>
                <a:gd name="T2" fmla="*/ 0 w 150"/>
                <a:gd name="T3" fmla="*/ 5 h 149"/>
                <a:gd name="T4" fmla="*/ 6 w 150"/>
                <a:gd name="T5" fmla="*/ 0 h 149"/>
                <a:gd name="T6" fmla="*/ 145 w 150"/>
                <a:gd name="T7" fmla="*/ 0 h 149"/>
                <a:gd name="T8" fmla="*/ 150 w 150"/>
                <a:gd name="T9" fmla="*/ 5 h 149"/>
                <a:gd name="T10" fmla="*/ 150 w 150"/>
                <a:gd name="T11" fmla="*/ 144 h 149"/>
                <a:gd name="T12" fmla="*/ 144 w 150"/>
                <a:gd name="T13" fmla="*/ 149 h 149"/>
                <a:gd name="T14" fmla="*/ 6 w 150"/>
                <a:gd name="T15" fmla="*/ 149 h 149"/>
                <a:gd name="T16" fmla="*/ 0 w 150"/>
                <a:gd name="T17" fmla="*/ 144 h 149"/>
                <a:gd name="T18" fmla="*/ 1 w 150"/>
                <a:gd name="T19" fmla="*/ 74 h 149"/>
                <a:gd name="T20" fmla="*/ 75 w 150"/>
                <a:gd name="T21" fmla="*/ 112 h 149"/>
                <a:gd name="T22" fmla="*/ 75 w 150"/>
                <a:gd name="T23" fmla="*/ 112 h 149"/>
                <a:gd name="T24" fmla="*/ 109 w 150"/>
                <a:gd name="T25" fmla="*/ 112 h 149"/>
                <a:gd name="T26" fmla="*/ 112 w 150"/>
                <a:gd name="T27" fmla="*/ 108 h 149"/>
                <a:gd name="T28" fmla="*/ 112 w 150"/>
                <a:gd name="T29" fmla="*/ 41 h 149"/>
                <a:gd name="T30" fmla="*/ 109 w 150"/>
                <a:gd name="T31" fmla="*/ 37 h 149"/>
                <a:gd name="T32" fmla="*/ 41 w 150"/>
                <a:gd name="T33" fmla="*/ 37 h 149"/>
                <a:gd name="T34" fmla="*/ 38 w 150"/>
                <a:gd name="T35" fmla="*/ 41 h 149"/>
                <a:gd name="T36" fmla="*/ 38 w 150"/>
                <a:gd name="T37" fmla="*/ 108 h 149"/>
                <a:gd name="T38" fmla="*/ 42 w 150"/>
                <a:gd name="T39" fmla="*/ 112 h 149"/>
                <a:gd name="T40" fmla="*/ 75 w 150"/>
                <a:gd name="T41" fmla="*/ 1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0" h="149">
                  <a:moveTo>
                    <a:pt x="1" y="74"/>
                  </a:moveTo>
                  <a:cubicBezTo>
                    <a:pt x="1" y="51"/>
                    <a:pt x="1" y="28"/>
                    <a:pt x="0" y="5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52" y="0"/>
                    <a:pt x="98" y="0"/>
                    <a:pt x="145" y="0"/>
                  </a:cubicBezTo>
                  <a:cubicBezTo>
                    <a:pt x="149" y="0"/>
                    <a:pt x="150" y="1"/>
                    <a:pt x="150" y="5"/>
                  </a:cubicBezTo>
                  <a:cubicBezTo>
                    <a:pt x="149" y="51"/>
                    <a:pt x="149" y="98"/>
                    <a:pt x="150" y="144"/>
                  </a:cubicBezTo>
                  <a:cubicBezTo>
                    <a:pt x="150" y="148"/>
                    <a:pt x="148" y="149"/>
                    <a:pt x="144" y="149"/>
                  </a:cubicBezTo>
                  <a:cubicBezTo>
                    <a:pt x="98" y="149"/>
                    <a:pt x="52" y="149"/>
                    <a:pt x="6" y="149"/>
                  </a:cubicBezTo>
                  <a:cubicBezTo>
                    <a:pt x="1" y="149"/>
                    <a:pt x="0" y="148"/>
                    <a:pt x="0" y="144"/>
                  </a:cubicBezTo>
                  <a:cubicBezTo>
                    <a:pt x="1" y="121"/>
                    <a:pt x="1" y="97"/>
                    <a:pt x="1" y="74"/>
                  </a:cubicBezTo>
                  <a:close/>
                  <a:moveTo>
                    <a:pt x="75" y="112"/>
                  </a:moveTo>
                  <a:cubicBezTo>
                    <a:pt x="75" y="112"/>
                    <a:pt x="75" y="112"/>
                    <a:pt x="75" y="112"/>
                  </a:cubicBezTo>
                  <a:cubicBezTo>
                    <a:pt x="86" y="112"/>
                    <a:pt x="97" y="112"/>
                    <a:pt x="109" y="112"/>
                  </a:cubicBezTo>
                  <a:cubicBezTo>
                    <a:pt x="112" y="112"/>
                    <a:pt x="112" y="111"/>
                    <a:pt x="112" y="108"/>
                  </a:cubicBezTo>
                  <a:cubicBezTo>
                    <a:pt x="112" y="86"/>
                    <a:pt x="112" y="63"/>
                    <a:pt x="112" y="41"/>
                  </a:cubicBezTo>
                  <a:cubicBezTo>
                    <a:pt x="112" y="38"/>
                    <a:pt x="112" y="37"/>
                    <a:pt x="109" y="37"/>
                  </a:cubicBezTo>
                  <a:cubicBezTo>
                    <a:pt x="86" y="37"/>
                    <a:pt x="64" y="37"/>
                    <a:pt x="41" y="37"/>
                  </a:cubicBezTo>
                  <a:cubicBezTo>
                    <a:pt x="39" y="37"/>
                    <a:pt x="38" y="38"/>
                    <a:pt x="38" y="41"/>
                  </a:cubicBezTo>
                  <a:cubicBezTo>
                    <a:pt x="38" y="63"/>
                    <a:pt x="38" y="86"/>
                    <a:pt x="38" y="108"/>
                  </a:cubicBezTo>
                  <a:cubicBezTo>
                    <a:pt x="38" y="111"/>
                    <a:pt x="38" y="112"/>
                    <a:pt x="42" y="112"/>
                  </a:cubicBezTo>
                  <a:cubicBezTo>
                    <a:pt x="53" y="112"/>
                    <a:pt x="64" y="112"/>
                    <a:pt x="75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 rot="10800000">
              <a:off x="9413610" y="3582660"/>
              <a:ext cx="1572836" cy="1552335"/>
            </a:xfrm>
            <a:custGeom>
              <a:avLst/>
              <a:gdLst>
                <a:gd name="T0" fmla="*/ 0 w 224"/>
                <a:gd name="T1" fmla="*/ 111 h 223"/>
                <a:gd name="T2" fmla="*/ 0 w 224"/>
                <a:gd name="T3" fmla="*/ 6 h 223"/>
                <a:gd name="T4" fmla="*/ 6 w 224"/>
                <a:gd name="T5" fmla="*/ 0 h 223"/>
                <a:gd name="T6" fmla="*/ 218 w 224"/>
                <a:gd name="T7" fmla="*/ 0 h 223"/>
                <a:gd name="T8" fmla="*/ 224 w 224"/>
                <a:gd name="T9" fmla="*/ 5 h 223"/>
                <a:gd name="T10" fmla="*/ 224 w 224"/>
                <a:gd name="T11" fmla="*/ 32 h 223"/>
                <a:gd name="T12" fmla="*/ 218 w 224"/>
                <a:gd name="T13" fmla="*/ 37 h 223"/>
                <a:gd name="T14" fmla="*/ 43 w 224"/>
                <a:gd name="T15" fmla="*/ 37 h 223"/>
                <a:gd name="T16" fmla="*/ 37 w 224"/>
                <a:gd name="T17" fmla="*/ 42 h 223"/>
                <a:gd name="T18" fmla="*/ 37 w 224"/>
                <a:gd name="T19" fmla="*/ 218 h 223"/>
                <a:gd name="T20" fmla="*/ 32 w 224"/>
                <a:gd name="T21" fmla="*/ 223 h 223"/>
                <a:gd name="T22" fmla="*/ 5 w 224"/>
                <a:gd name="T23" fmla="*/ 223 h 223"/>
                <a:gd name="T24" fmla="*/ 0 w 224"/>
                <a:gd name="T25" fmla="*/ 218 h 223"/>
                <a:gd name="T26" fmla="*/ 0 w 224"/>
                <a:gd name="T27" fmla="*/ 11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23">
                  <a:moveTo>
                    <a:pt x="0" y="111"/>
                  </a:moveTo>
                  <a:cubicBezTo>
                    <a:pt x="0" y="76"/>
                    <a:pt x="0" y="41"/>
                    <a:pt x="0" y="6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77" y="0"/>
                    <a:pt x="148" y="0"/>
                    <a:pt x="218" y="0"/>
                  </a:cubicBezTo>
                  <a:cubicBezTo>
                    <a:pt x="222" y="0"/>
                    <a:pt x="224" y="1"/>
                    <a:pt x="224" y="5"/>
                  </a:cubicBezTo>
                  <a:cubicBezTo>
                    <a:pt x="223" y="14"/>
                    <a:pt x="223" y="23"/>
                    <a:pt x="224" y="32"/>
                  </a:cubicBezTo>
                  <a:cubicBezTo>
                    <a:pt x="224" y="36"/>
                    <a:pt x="222" y="37"/>
                    <a:pt x="218" y="37"/>
                  </a:cubicBezTo>
                  <a:cubicBezTo>
                    <a:pt x="160" y="37"/>
                    <a:pt x="101" y="37"/>
                    <a:pt x="43" y="37"/>
                  </a:cubicBezTo>
                  <a:cubicBezTo>
                    <a:pt x="38" y="37"/>
                    <a:pt x="37" y="38"/>
                    <a:pt x="37" y="42"/>
                  </a:cubicBezTo>
                  <a:cubicBezTo>
                    <a:pt x="37" y="101"/>
                    <a:pt x="37" y="159"/>
                    <a:pt x="37" y="218"/>
                  </a:cubicBezTo>
                  <a:cubicBezTo>
                    <a:pt x="37" y="222"/>
                    <a:pt x="37" y="223"/>
                    <a:pt x="32" y="223"/>
                  </a:cubicBezTo>
                  <a:cubicBezTo>
                    <a:pt x="23" y="223"/>
                    <a:pt x="14" y="223"/>
                    <a:pt x="5" y="223"/>
                  </a:cubicBezTo>
                  <a:cubicBezTo>
                    <a:pt x="1" y="223"/>
                    <a:pt x="0" y="222"/>
                    <a:pt x="0" y="218"/>
                  </a:cubicBezTo>
                  <a:cubicBezTo>
                    <a:pt x="0" y="183"/>
                    <a:pt x="0" y="147"/>
                    <a:pt x="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2" name="Rectángulo 1"/>
          <p:cNvSpPr/>
          <p:nvPr/>
        </p:nvSpPr>
        <p:spPr>
          <a:xfrm>
            <a:off x="616085" y="5016029"/>
            <a:ext cx="7638143" cy="127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/>
          <p:cNvGrpSpPr/>
          <p:nvPr/>
        </p:nvGrpSpPr>
        <p:grpSpPr>
          <a:xfrm rot="10800000">
            <a:off x="0" y="7545"/>
            <a:ext cx="8527915" cy="931927"/>
            <a:chOff x="-1517515" y="-1175425"/>
            <a:chExt cx="8527915" cy="931927"/>
          </a:xfrm>
        </p:grpSpPr>
        <p:grpSp>
          <p:nvGrpSpPr>
            <p:cNvPr id="30" name="Grupo 29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31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33" name="Rectángulo 32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478" y="1546192"/>
            <a:ext cx="2013750" cy="315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9"/>
          <p:cNvSpPr txBox="1">
            <a:spLocks noGrp="1"/>
          </p:cNvSpPr>
          <p:nvPr>
            <p:ph type="subTitle" idx="1"/>
          </p:nvPr>
        </p:nvSpPr>
        <p:spPr>
          <a:xfrm>
            <a:off x="4863950" y="2269650"/>
            <a:ext cx="3566700" cy="11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296" name="Google Shape;296;p39"/>
          <p:cNvSpPr txBox="1">
            <a:spLocks noGrp="1"/>
          </p:cNvSpPr>
          <p:nvPr>
            <p:ph type="title"/>
          </p:nvPr>
        </p:nvSpPr>
        <p:spPr>
          <a:xfrm>
            <a:off x="4863950" y="1696950"/>
            <a:ext cx="383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569" y="1462236"/>
            <a:ext cx="3774381" cy="3228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57"/>
          <p:cNvSpPr txBox="1">
            <a:spLocks noGrp="1"/>
          </p:cNvSpPr>
          <p:nvPr>
            <p:ph type="title"/>
          </p:nvPr>
        </p:nvSpPr>
        <p:spPr>
          <a:xfrm>
            <a:off x="1782363" y="321150"/>
            <a:ext cx="5580300" cy="6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CREATION PROCESS</a:t>
            </a:r>
            <a:endParaRPr/>
          </a:p>
        </p:txBody>
      </p:sp>
      <p:grpSp>
        <p:nvGrpSpPr>
          <p:cNvPr id="763" name="Google Shape;763;p57"/>
          <p:cNvGrpSpPr/>
          <p:nvPr/>
        </p:nvGrpSpPr>
        <p:grpSpPr>
          <a:xfrm>
            <a:off x="7301840" y="1922981"/>
            <a:ext cx="612478" cy="612478"/>
            <a:chOff x="7109950" y="1987927"/>
            <a:chExt cx="530100" cy="530100"/>
          </a:xfrm>
        </p:grpSpPr>
        <p:sp>
          <p:nvSpPr>
            <p:cNvPr id="764" name="Google Shape;764;p57"/>
            <p:cNvSpPr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7"/>
            <p:cNvSpPr txBox="1"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DAY 04</a:t>
              </a:r>
              <a:endParaRPr sz="17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cxnSp>
        <p:nvCxnSpPr>
          <p:cNvPr id="766" name="Google Shape;766;p57"/>
          <p:cNvCxnSpPr/>
          <p:nvPr/>
        </p:nvCxnSpPr>
        <p:spPr>
          <a:xfrm rot="10800000">
            <a:off x="1539450" y="2517975"/>
            <a:ext cx="0" cy="6348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57"/>
          <p:cNvCxnSpPr/>
          <p:nvPr/>
        </p:nvCxnSpPr>
        <p:spPr>
          <a:xfrm rot="10800000">
            <a:off x="3564000" y="2517975"/>
            <a:ext cx="0" cy="6348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68" name="Google Shape;768;p57"/>
          <p:cNvCxnSpPr/>
          <p:nvPr/>
        </p:nvCxnSpPr>
        <p:spPr>
          <a:xfrm rot="10800000">
            <a:off x="5592331" y="2517975"/>
            <a:ext cx="0" cy="6348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57"/>
          <p:cNvCxnSpPr/>
          <p:nvPr/>
        </p:nvCxnSpPr>
        <p:spPr>
          <a:xfrm rot="10800000">
            <a:off x="7608078" y="2517975"/>
            <a:ext cx="0" cy="63480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70" name="Google Shape;770;p57"/>
          <p:cNvSpPr txBox="1">
            <a:spLocks noGrp="1"/>
          </p:cNvSpPr>
          <p:nvPr>
            <p:ph type="subTitle" idx="1"/>
          </p:nvPr>
        </p:nvSpPr>
        <p:spPr>
          <a:xfrm>
            <a:off x="656175" y="3176932"/>
            <a:ext cx="1763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 has a beautiful name, but it’s terribly hot</a:t>
            </a:r>
            <a:endParaRPr dirty="0"/>
          </a:p>
        </p:txBody>
      </p:sp>
      <p:sp>
        <p:nvSpPr>
          <p:cNvPr id="771" name="Google Shape;771;p57"/>
          <p:cNvSpPr txBox="1">
            <a:spLocks noGrp="1"/>
          </p:cNvSpPr>
          <p:nvPr>
            <p:ph type="subTitle" idx="2"/>
          </p:nvPr>
        </p:nvSpPr>
        <p:spPr>
          <a:xfrm>
            <a:off x="2683325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772" name="Google Shape;772;p57"/>
          <p:cNvSpPr txBox="1">
            <a:spLocks noGrp="1"/>
          </p:cNvSpPr>
          <p:nvPr>
            <p:ph type="subTitle" idx="3"/>
          </p:nvPr>
        </p:nvSpPr>
        <p:spPr>
          <a:xfrm>
            <a:off x="6725625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</a:t>
            </a:r>
            <a:endParaRPr/>
          </a:p>
        </p:txBody>
      </p:sp>
      <p:sp>
        <p:nvSpPr>
          <p:cNvPr id="773" name="Google Shape;773;p57"/>
          <p:cNvSpPr txBox="1">
            <a:spLocks noGrp="1"/>
          </p:cNvSpPr>
          <p:nvPr>
            <p:ph type="subTitle" idx="4"/>
          </p:nvPr>
        </p:nvSpPr>
        <p:spPr>
          <a:xfrm>
            <a:off x="4710283" y="3176932"/>
            <a:ext cx="17649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It’s the biggest planet in the Solar System</a:t>
            </a:r>
            <a:endParaRPr/>
          </a:p>
        </p:txBody>
      </p:sp>
      <p:grpSp>
        <p:nvGrpSpPr>
          <p:cNvPr id="774" name="Google Shape;774;p57"/>
          <p:cNvGrpSpPr/>
          <p:nvPr/>
        </p:nvGrpSpPr>
        <p:grpSpPr>
          <a:xfrm>
            <a:off x="5286092" y="1922981"/>
            <a:ext cx="612478" cy="612478"/>
            <a:chOff x="7109950" y="1987927"/>
            <a:chExt cx="530100" cy="530100"/>
          </a:xfrm>
        </p:grpSpPr>
        <p:sp>
          <p:nvSpPr>
            <p:cNvPr id="775" name="Google Shape;775;p57"/>
            <p:cNvSpPr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7"/>
            <p:cNvSpPr txBox="1"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DAY 03</a:t>
              </a:r>
              <a:endParaRPr sz="17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777" name="Google Shape;777;p57"/>
          <p:cNvGrpSpPr/>
          <p:nvPr/>
        </p:nvGrpSpPr>
        <p:grpSpPr>
          <a:xfrm>
            <a:off x="3260878" y="1922981"/>
            <a:ext cx="612478" cy="612478"/>
            <a:chOff x="7109950" y="1987927"/>
            <a:chExt cx="530100" cy="530100"/>
          </a:xfrm>
        </p:grpSpPr>
        <p:sp>
          <p:nvSpPr>
            <p:cNvPr id="778" name="Google Shape;778;p57"/>
            <p:cNvSpPr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7"/>
            <p:cNvSpPr txBox="1"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DAY 02</a:t>
              </a:r>
              <a:endParaRPr sz="17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780" name="Google Shape;780;p57"/>
          <p:cNvGrpSpPr/>
          <p:nvPr/>
        </p:nvGrpSpPr>
        <p:grpSpPr>
          <a:xfrm>
            <a:off x="1235653" y="1922981"/>
            <a:ext cx="612478" cy="612478"/>
            <a:chOff x="7109950" y="1987927"/>
            <a:chExt cx="530100" cy="530100"/>
          </a:xfrm>
        </p:grpSpPr>
        <p:sp>
          <p:nvSpPr>
            <p:cNvPr id="781" name="Google Shape;781;p57"/>
            <p:cNvSpPr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7"/>
            <p:cNvSpPr txBox="1"/>
            <p:nvPr/>
          </p:nvSpPr>
          <p:spPr>
            <a:xfrm>
              <a:off x="7109950" y="1987927"/>
              <a:ext cx="530100" cy="53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 b="1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DAY 01</a:t>
              </a:r>
              <a:endParaRPr sz="17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 rot="10800000">
            <a:off x="0" y="7545"/>
            <a:ext cx="8527915" cy="931927"/>
            <a:chOff x="-1517515" y="-1175425"/>
            <a:chExt cx="8527915" cy="931927"/>
          </a:xfrm>
        </p:grpSpPr>
        <p:grpSp>
          <p:nvGrpSpPr>
            <p:cNvPr id="25" name="Grupo 24"/>
            <p:cNvGrpSpPr/>
            <p:nvPr/>
          </p:nvGrpSpPr>
          <p:grpSpPr>
            <a:xfrm>
              <a:off x="6037943" y="-1175425"/>
              <a:ext cx="972457" cy="931927"/>
              <a:chOff x="9413610" y="3582660"/>
              <a:chExt cx="1572836" cy="1552335"/>
            </a:xfrm>
            <a:solidFill>
              <a:srgbClr val="000000"/>
            </a:solidFill>
          </p:grpSpPr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 rot="10800000">
                <a:off x="9413610" y="3582660"/>
                <a:ext cx="1054416" cy="1036843"/>
              </a:xfrm>
              <a:custGeom>
                <a:avLst/>
                <a:gdLst>
                  <a:gd name="T0" fmla="*/ 1 w 150"/>
                  <a:gd name="T1" fmla="*/ 74 h 149"/>
                  <a:gd name="T2" fmla="*/ 0 w 150"/>
                  <a:gd name="T3" fmla="*/ 5 h 149"/>
                  <a:gd name="T4" fmla="*/ 6 w 150"/>
                  <a:gd name="T5" fmla="*/ 0 h 149"/>
                  <a:gd name="T6" fmla="*/ 145 w 150"/>
                  <a:gd name="T7" fmla="*/ 0 h 149"/>
                  <a:gd name="T8" fmla="*/ 150 w 150"/>
                  <a:gd name="T9" fmla="*/ 5 h 149"/>
                  <a:gd name="T10" fmla="*/ 150 w 150"/>
                  <a:gd name="T11" fmla="*/ 144 h 149"/>
                  <a:gd name="T12" fmla="*/ 144 w 150"/>
                  <a:gd name="T13" fmla="*/ 149 h 149"/>
                  <a:gd name="T14" fmla="*/ 6 w 150"/>
                  <a:gd name="T15" fmla="*/ 149 h 149"/>
                  <a:gd name="T16" fmla="*/ 0 w 150"/>
                  <a:gd name="T17" fmla="*/ 144 h 149"/>
                  <a:gd name="T18" fmla="*/ 1 w 150"/>
                  <a:gd name="T19" fmla="*/ 74 h 149"/>
                  <a:gd name="T20" fmla="*/ 75 w 150"/>
                  <a:gd name="T21" fmla="*/ 112 h 149"/>
                  <a:gd name="T22" fmla="*/ 75 w 150"/>
                  <a:gd name="T23" fmla="*/ 112 h 149"/>
                  <a:gd name="T24" fmla="*/ 109 w 150"/>
                  <a:gd name="T25" fmla="*/ 112 h 149"/>
                  <a:gd name="T26" fmla="*/ 112 w 150"/>
                  <a:gd name="T27" fmla="*/ 108 h 149"/>
                  <a:gd name="T28" fmla="*/ 112 w 150"/>
                  <a:gd name="T29" fmla="*/ 41 h 149"/>
                  <a:gd name="T30" fmla="*/ 109 w 150"/>
                  <a:gd name="T31" fmla="*/ 37 h 149"/>
                  <a:gd name="T32" fmla="*/ 41 w 150"/>
                  <a:gd name="T33" fmla="*/ 37 h 149"/>
                  <a:gd name="T34" fmla="*/ 38 w 150"/>
                  <a:gd name="T35" fmla="*/ 41 h 149"/>
                  <a:gd name="T36" fmla="*/ 38 w 150"/>
                  <a:gd name="T37" fmla="*/ 108 h 149"/>
                  <a:gd name="T38" fmla="*/ 42 w 150"/>
                  <a:gd name="T39" fmla="*/ 112 h 149"/>
                  <a:gd name="T40" fmla="*/ 75 w 150"/>
                  <a:gd name="T41" fmla="*/ 11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0" h="149">
                    <a:moveTo>
                      <a:pt x="1" y="74"/>
                    </a:moveTo>
                    <a:cubicBezTo>
                      <a:pt x="1" y="51"/>
                      <a:pt x="1" y="28"/>
                      <a:pt x="0" y="5"/>
                    </a:cubicBezTo>
                    <a:cubicBezTo>
                      <a:pt x="0" y="1"/>
                      <a:pt x="2" y="0"/>
                      <a:pt x="6" y="0"/>
                    </a:cubicBezTo>
                    <a:cubicBezTo>
                      <a:pt x="52" y="0"/>
                      <a:pt x="98" y="0"/>
                      <a:pt x="145" y="0"/>
                    </a:cubicBezTo>
                    <a:cubicBezTo>
                      <a:pt x="149" y="0"/>
                      <a:pt x="150" y="1"/>
                      <a:pt x="150" y="5"/>
                    </a:cubicBezTo>
                    <a:cubicBezTo>
                      <a:pt x="149" y="51"/>
                      <a:pt x="149" y="98"/>
                      <a:pt x="150" y="144"/>
                    </a:cubicBezTo>
                    <a:cubicBezTo>
                      <a:pt x="150" y="148"/>
                      <a:pt x="148" y="149"/>
                      <a:pt x="144" y="149"/>
                    </a:cubicBezTo>
                    <a:cubicBezTo>
                      <a:pt x="98" y="149"/>
                      <a:pt x="52" y="149"/>
                      <a:pt x="6" y="149"/>
                    </a:cubicBezTo>
                    <a:cubicBezTo>
                      <a:pt x="1" y="149"/>
                      <a:pt x="0" y="148"/>
                      <a:pt x="0" y="144"/>
                    </a:cubicBezTo>
                    <a:cubicBezTo>
                      <a:pt x="1" y="121"/>
                      <a:pt x="1" y="97"/>
                      <a:pt x="1" y="74"/>
                    </a:cubicBezTo>
                    <a:close/>
                    <a:moveTo>
                      <a:pt x="75" y="112"/>
                    </a:moveTo>
                    <a:cubicBezTo>
                      <a:pt x="75" y="112"/>
                      <a:pt x="75" y="112"/>
                      <a:pt x="75" y="112"/>
                    </a:cubicBezTo>
                    <a:cubicBezTo>
                      <a:pt x="86" y="112"/>
                      <a:pt x="97" y="112"/>
                      <a:pt x="109" y="112"/>
                    </a:cubicBezTo>
                    <a:cubicBezTo>
                      <a:pt x="112" y="112"/>
                      <a:pt x="112" y="111"/>
                      <a:pt x="112" y="108"/>
                    </a:cubicBezTo>
                    <a:cubicBezTo>
                      <a:pt x="112" y="86"/>
                      <a:pt x="112" y="63"/>
                      <a:pt x="112" y="41"/>
                    </a:cubicBezTo>
                    <a:cubicBezTo>
                      <a:pt x="112" y="38"/>
                      <a:pt x="112" y="37"/>
                      <a:pt x="109" y="37"/>
                    </a:cubicBezTo>
                    <a:cubicBezTo>
                      <a:pt x="86" y="37"/>
                      <a:pt x="64" y="37"/>
                      <a:pt x="41" y="37"/>
                    </a:cubicBezTo>
                    <a:cubicBezTo>
                      <a:pt x="39" y="37"/>
                      <a:pt x="38" y="38"/>
                      <a:pt x="38" y="41"/>
                    </a:cubicBezTo>
                    <a:cubicBezTo>
                      <a:pt x="38" y="63"/>
                      <a:pt x="38" y="86"/>
                      <a:pt x="38" y="108"/>
                    </a:cubicBezTo>
                    <a:cubicBezTo>
                      <a:pt x="38" y="111"/>
                      <a:pt x="38" y="112"/>
                      <a:pt x="42" y="112"/>
                    </a:cubicBezTo>
                    <a:cubicBezTo>
                      <a:pt x="53" y="112"/>
                      <a:pt x="64" y="112"/>
                      <a:pt x="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 rot="10800000">
                <a:off x="9413610" y="3582660"/>
                <a:ext cx="1572836" cy="1552335"/>
              </a:xfrm>
              <a:custGeom>
                <a:avLst/>
                <a:gdLst>
                  <a:gd name="T0" fmla="*/ 0 w 224"/>
                  <a:gd name="T1" fmla="*/ 111 h 223"/>
                  <a:gd name="T2" fmla="*/ 0 w 224"/>
                  <a:gd name="T3" fmla="*/ 6 h 223"/>
                  <a:gd name="T4" fmla="*/ 6 w 224"/>
                  <a:gd name="T5" fmla="*/ 0 h 223"/>
                  <a:gd name="T6" fmla="*/ 218 w 224"/>
                  <a:gd name="T7" fmla="*/ 0 h 223"/>
                  <a:gd name="T8" fmla="*/ 224 w 224"/>
                  <a:gd name="T9" fmla="*/ 5 h 223"/>
                  <a:gd name="T10" fmla="*/ 224 w 224"/>
                  <a:gd name="T11" fmla="*/ 32 h 223"/>
                  <a:gd name="T12" fmla="*/ 218 w 224"/>
                  <a:gd name="T13" fmla="*/ 37 h 223"/>
                  <a:gd name="T14" fmla="*/ 43 w 224"/>
                  <a:gd name="T15" fmla="*/ 37 h 223"/>
                  <a:gd name="T16" fmla="*/ 37 w 224"/>
                  <a:gd name="T17" fmla="*/ 42 h 223"/>
                  <a:gd name="T18" fmla="*/ 37 w 224"/>
                  <a:gd name="T19" fmla="*/ 218 h 223"/>
                  <a:gd name="T20" fmla="*/ 32 w 224"/>
                  <a:gd name="T21" fmla="*/ 223 h 223"/>
                  <a:gd name="T22" fmla="*/ 5 w 224"/>
                  <a:gd name="T23" fmla="*/ 223 h 223"/>
                  <a:gd name="T24" fmla="*/ 0 w 224"/>
                  <a:gd name="T25" fmla="*/ 218 h 223"/>
                  <a:gd name="T26" fmla="*/ 0 w 224"/>
                  <a:gd name="T27" fmla="*/ 11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4" h="223">
                    <a:moveTo>
                      <a:pt x="0" y="111"/>
                    </a:moveTo>
                    <a:cubicBezTo>
                      <a:pt x="0" y="76"/>
                      <a:pt x="0" y="41"/>
                      <a:pt x="0" y="6"/>
                    </a:cubicBezTo>
                    <a:cubicBezTo>
                      <a:pt x="0" y="1"/>
                      <a:pt x="1" y="0"/>
                      <a:pt x="6" y="0"/>
                    </a:cubicBezTo>
                    <a:cubicBezTo>
                      <a:pt x="77" y="0"/>
                      <a:pt x="148" y="0"/>
                      <a:pt x="218" y="0"/>
                    </a:cubicBezTo>
                    <a:cubicBezTo>
                      <a:pt x="222" y="0"/>
                      <a:pt x="224" y="1"/>
                      <a:pt x="224" y="5"/>
                    </a:cubicBezTo>
                    <a:cubicBezTo>
                      <a:pt x="223" y="14"/>
                      <a:pt x="223" y="23"/>
                      <a:pt x="224" y="32"/>
                    </a:cubicBezTo>
                    <a:cubicBezTo>
                      <a:pt x="224" y="36"/>
                      <a:pt x="222" y="37"/>
                      <a:pt x="218" y="37"/>
                    </a:cubicBezTo>
                    <a:cubicBezTo>
                      <a:pt x="160" y="37"/>
                      <a:pt x="101" y="37"/>
                      <a:pt x="43" y="37"/>
                    </a:cubicBezTo>
                    <a:cubicBezTo>
                      <a:pt x="38" y="37"/>
                      <a:pt x="37" y="38"/>
                      <a:pt x="37" y="42"/>
                    </a:cubicBezTo>
                    <a:cubicBezTo>
                      <a:pt x="37" y="101"/>
                      <a:pt x="37" y="159"/>
                      <a:pt x="37" y="218"/>
                    </a:cubicBezTo>
                    <a:cubicBezTo>
                      <a:pt x="37" y="222"/>
                      <a:pt x="37" y="223"/>
                      <a:pt x="32" y="223"/>
                    </a:cubicBezTo>
                    <a:cubicBezTo>
                      <a:pt x="23" y="223"/>
                      <a:pt x="14" y="223"/>
                      <a:pt x="5" y="223"/>
                    </a:cubicBezTo>
                    <a:cubicBezTo>
                      <a:pt x="1" y="223"/>
                      <a:pt x="0" y="222"/>
                      <a:pt x="0" y="218"/>
                    </a:cubicBezTo>
                    <a:cubicBezTo>
                      <a:pt x="0" y="183"/>
                      <a:pt x="0" y="147"/>
                      <a:pt x="0" y="1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AR"/>
              </a:p>
            </p:txBody>
          </p:sp>
        </p:grpSp>
        <p:sp>
          <p:nvSpPr>
            <p:cNvPr id="26" name="Rectángulo 25"/>
            <p:cNvSpPr/>
            <p:nvPr/>
          </p:nvSpPr>
          <p:spPr>
            <a:xfrm>
              <a:off x="-1517515" y="-386063"/>
              <a:ext cx="7638143" cy="127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69" y="1187563"/>
            <a:ext cx="690395" cy="59330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961" y="1154307"/>
            <a:ext cx="690395" cy="59330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175" y="1142811"/>
            <a:ext cx="690395" cy="593308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923" y="1154307"/>
            <a:ext cx="690395" cy="5933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BF4F9-313D-49E8-A73B-862A0A0BC4F9}"/>
              </a:ext>
            </a:extLst>
          </p:cNvPr>
          <p:cNvSpPr txBox="1"/>
          <p:nvPr/>
        </p:nvSpPr>
        <p:spPr>
          <a:xfrm>
            <a:off x="4644251" y="4330015"/>
            <a:ext cx="33072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sz="105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7755AC5-E176-4E2E-BB0A-52C11EE2041E}"/>
              </a:ext>
            </a:extLst>
          </p:cNvPr>
          <p:cNvSpPr txBox="1"/>
          <p:nvPr/>
        </p:nvSpPr>
        <p:spPr>
          <a:xfrm>
            <a:off x="3997986" y="1241075"/>
            <a:ext cx="39535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D7E11C6-BBF7-4C68-9E52-B8B934809E6F}"/>
              </a:ext>
            </a:extLst>
          </p:cNvPr>
          <p:cNvSpPr txBox="1"/>
          <p:nvPr/>
        </p:nvSpPr>
        <p:spPr>
          <a:xfrm>
            <a:off x="3997986" y="688845"/>
            <a:ext cx="39536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1B96EF9-3626-47B1-A8D0-EE3F7B83F272}"/>
              </a:ext>
            </a:extLst>
          </p:cNvPr>
          <p:cNvSpPr txBox="1"/>
          <p:nvPr/>
        </p:nvSpPr>
        <p:spPr>
          <a:xfrm>
            <a:off x="1074062" y="764764"/>
            <a:ext cx="276189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DC76FF-236C-45B3-8A46-16212FF67F0C}"/>
              </a:ext>
            </a:extLst>
          </p:cNvPr>
          <p:cNvSpPr txBox="1"/>
          <p:nvPr/>
        </p:nvSpPr>
        <p:spPr>
          <a:xfrm>
            <a:off x="2726275" y="2823260"/>
            <a:ext cx="1851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tx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tx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15450" y="1826593"/>
            <a:ext cx="2336100" cy="23361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/>
          <p:cNvSpPr/>
          <p:nvPr/>
        </p:nvSpPr>
        <p:spPr>
          <a:xfrm>
            <a:off x="5730002" y="1936742"/>
            <a:ext cx="489532" cy="489532"/>
          </a:xfrm>
          <a:prstGeom prst="rect">
            <a:avLst/>
          </a:prstGeom>
          <a:solidFill>
            <a:srgbClr val="0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14"/>
          <p:cNvSpPr/>
          <p:nvPr/>
        </p:nvSpPr>
        <p:spPr>
          <a:xfrm>
            <a:off x="7330202" y="1936742"/>
            <a:ext cx="489532" cy="489532"/>
          </a:xfrm>
          <a:prstGeom prst="rect">
            <a:avLst/>
          </a:prstGeom>
          <a:solidFill>
            <a:srgbClr val="0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/>
          <p:cNvSpPr/>
          <p:nvPr/>
        </p:nvSpPr>
        <p:spPr>
          <a:xfrm>
            <a:off x="5738528" y="3512056"/>
            <a:ext cx="489532" cy="489532"/>
          </a:xfrm>
          <a:prstGeom prst="rect">
            <a:avLst/>
          </a:prstGeom>
          <a:solidFill>
            <a:srgbClr val="000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826" y="2420958"/>
            <a:ext cx="1951908" cy="156152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7" y="2373734"/>
            <a:ext cx="798750" cy="160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 Marketing by Slidesgo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21212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1576</Words>
  <Application>Microsoft Office PowerPoint</Application>
  <PresentationFormat>Presentación en pantalla (16:9)</PresentationFormat>
  <Paragraphs>289</Paragraphs>
  <Slides>46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61" baseType="lpstr">
      <vt:lpstr>Overpass Light</vt:lpstr>
      <vt:lpstr>Bahnschrift Light</vt:lpstr>
      <vt:lpstr>Overpass</vt:lpstr>
      <vt:lpstr>Fira Sans Extra Condensed Medium</vt:lpstr>
      <vt:lpstr>Arial Black</vt:lpstr>
      <vt:lpstr>Bebas Neue</vt:lpstr>
      <vt:lpstr>Roboto Slab Light</vt:lpstr>
      <vt:lpstr>Proxima Nova</vt:lpstr>
      <vt:lpstr>Arial Unicode MS</vt:lpstr>
      <vt:lpstr>Proxima Nova Semibold</vt:lpstr>
      <vt:lpstr>맑은 고딕</vt:lpstr>
      <vt:lpstr>Libre Baskerville</vt:lpstr>
      <vt:lpstr>Arial</vt:lpstr>
      <vt:lpstr>Minimal Marketing by Slidesgo</vt:lpstr>
      <vt:lpstr>Slidesgo Final Pages</vt:lpstr>
      <vt:lpstr>QR</vt:lpstr>
      <vt:lpstr>Presentación de PowerPoint</vt:lpstr>
      <vt:lpstr>GUiding principles</vt:lpstr>
      <vt:lpstr>Table of contents</vt:lpstr>
      <vt:lpstr>01</vt:lpstr>
      <vt:lpstr>strategy</vt:lpstr>
      <vt:lpstr>Our company</vt:lpstr>
      <vt:lpstr>OUR CREATION PROCESS</vt:lpstr>
      <vt:lpstr>Presentación de PowerPoint</vt:lpstr>
      <vt:lpstr>Presentación de PowerPoint</vt:lpstr>
      <vt:lpstr>Presentación de PowerPoint</vt:lpstr>
      <vt:lpstr>Presentación de PowerPoint</vt:lpstr>
      <vt:lpstr>Our  evolution</vt:lpstr>
      <vt:lpstr>Presentación de PowerPoint</vt:lpstr>
      <vt:lpstr>Key actionS</vt:lpstr>
      <vt:lpstr>Our  evolution</vt:lpstr>
      <vt:lpstr>87%</vt:lpstr>
      <vt:lpstr>Presentación de PowerPoint</vt:lpstr>
      <vt:lpstr>What  SetS us apart</vt:lpstr>
      <vt:lpstr>Our  objectives</vt:lpstr>
      <vt:lpstr>Market share</vt:lpstr>
      <vt:lpstr>Buyer  Journey</vt:lpstr>
      <vt:lpstr>Buyer persona  profile</vt:lpstr>
      <vt:lpstr>Sales funnel</vt:lpstr>
      <vt:lpstr>OUR COMPETITORS</vt:lpstr>
      <vt:lpstr>Swot  analysis</vt:lpstr>
      <vt:lpstr>Presentación de PowerPoint</vt:lpstr>
      <vt:lpstr>goals</vt:lpstr>
      <vt:lpstr>strategy</vt:lpstr>
      <vt:lpstr>05</vt:lpstr>
      <vt:lpstr> General Budget</vt:lpstr>
      <vt:lpstr>Kpi Overview</vt:lpstr>
      <vt:lpstr>Our objectives</vt:lpstr>
      <vt:lpstr>Map</vt:lpstr>
      <vt:lpstr>OUR team</vt:lpstr>
      <vt:lpstr>About us</vt:lpstr>
      <vt:lpstr>Thanks</vt:lpstr>
      <vt:lpstr>Presentación de PowerPoint</vt:lpstr>
      <vt:lpstr>Alternative resources</vt:lpstr>
      <vt:lpstr>Alternative resources</vt:lpstr>
      <vt:lpstr>RESOURCES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QR Free Template</dc:title>
  <dc:creator>Sr GRYM</dc:creator>
  <cp:lastModifiedBy>ADMIN</cp:lastModifiedBy>
  <cp:revision>23</cp:revision>
  <dcterms:modified xsi:type="dcterms:W3CDTF">2022-04-11T23:08:53Z</dcterms:modified>
</cp:coreProperties>
</file>